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306" r:id="rId3"/>
    <p:sldId id="307" r:id="rId4"/>
    <p:sldId id="30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3E3E3E"/>
    <a:srgbClr val="426EBD"/>
    <a:srgbClr val="404040"/>
    <a:srgbClr val="CCCCCC"/>
    <a:srgbClr val="C0C0C0"/>
    <a:srgbClr val="FFFFFF"/>
    <a:srgbClr val="4472C4"/>
    <a:srgbClr val="3A4E75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7" autoAdjust="0"/>
    <p:restoredTop sz="72210" autoAdjust="0"/>
  </p:normalViewPr>
  <p:slideViewPr>
    <p:cSldViewPr snapToGrid="0">
      <p:cViewPr varScale="1">
        <p:scale>
          <a:sx n="129" d="100"/>
          <a:sy n="129" d="100"/>
        </p:scale>
        <p:origin x="266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F6076-D5DC-43B9-BDB2-F2E834DF366C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037210F-D4F5-4656-96FD-427A9F054262}">
      <dgm:prSet custT="1"/>
      <dgm:spPr/>
      <dgm:t>
        <a:bodyPr/>
        <a:lstStyle/>
        <a:p>
          <a:pPr>
            <a:lnSpc>
              <a:spcPct val="77000"/>
            </a:lnSpc>
          </a:pP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Pairs of students</a:t>
          </a:r>
        </a:p>
      </dgm:t>
    </dgm:pt>
    <dgm:pt modelId="{CA33AEAC-96C9-477A-8D16-5A4487D3BDDC}" type="parTrans" cxnId="{0FA152E4-81D2-4993-8A2F-42346CEEF628}">
      <dgm:prSet/>
      <dgm:spPr/>
      <dgm:t>
        <a:bodyPr/>
        <a:lstStyle/>
        <a:p>
          <a:pPr>
            <a:lnSpc>
              <a:spcPct val="90000"/>
            </a:lnSpc>
          </a:pP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9753DCA-025E-4E2D-9510-269E096A9EA7}" type="sibTrans" cxnId="{0FA152E4-81D2-4993-8A2F-42346CEEF628}">
      <dgm:prSet/>
      <dgm:spPr/>
      <dgm:t>
        <a:bodyPr/>
        <a:lstStyle/>
        <a:p>
          <a:pPr>
            <a:lnSpc>
              <a:spcPct val="90000"/>
            </a:lnSpc>
          </a:pP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C26F9ED-C218-4821-8A1B-CD24E507F883}">
      <dgm:prSet custT="1"/>
      <dgm:spPr/>
      <dgm:t>
        <a:bodyPr/>
        <a:lstStyle/>
        <a:p>
          <a:pPr>
            <a:lnSpc>
              <a:spcPct val="77000"/>
            </a:lnSpc>
          </a:pP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Team A, B, C, etc.</a:t>
          </a:r>
        </a:p>
      </dgm:t>
    </dgm:pt>
    <dgm:pt modelId="{C599DA22-4503-4C75-9B65-4FE8FC0D95C5}" type="parTrans" cxnId="{751C2A20-DCFD-486B-A960-FF74E9BBFADA}">
      <dgm:prSet/>
      <dgm:spPr/>
      <dgm:t>
        <a:bodyPr/>
        <a:lstStyle/>
        <a:p>
          <a:pPr>
            <a:lnSpc>
              <a:spcPct val="90000"/>
            </a:lnSpc>
          </a:pP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C91AB05-82FB-4A6E-82C8-B32213797000}" type="sibTrans" cxnId="{751C2A20-DCFD-486B-A960-FF74E9BBFADA}">
      <dgm:prSet/>
      <dgm:spPr/>
      <dgm:t>
        <a:bodyPr/>
        <a:lstStyle/>
        <a:p>
          <a:pPr>
            <a:lnSpc>
              <a:spcPct val="90000"/>
            </a:lnSpc>
          </a:pP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D96F7F-C109-493C-9CE7-B1E3CFCA9FCD}">
      <dgm:prSet custT="1"/>
      <dgm:spPr/>
      <dgm:t>
        <a:bodyPr/>
        <a:lstStyle/>
        <a:p>
          <a:pPr>
            <a:lnSpc>
              <a:spcPct val="77000"/>
            </a:lnSpc>
          </a:pP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Help put on / take off devices</a:t>
          </a:r>
        </a:p>
      </dgm:t>
    </dgm:pt>
    <dgm:pt modelId="{1FCD0C0A-6378-41F7-AD46-20006DB67C65}" type="parTrans" cxnId="{127FC050-1780-4B7F-A056-AA72D5D4F509}">
      <dgm:prSet/>
      <dgm:spPr/>
      <dgm:t>
        <a:bodyPr/>
        <a:lstStyle/>
        <a:p>
          <a:pPr>
            <a:lnSpc>
              <a:spcPct val="90000"/>
            </a:lnSpc>
          </a:pP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303D48-E109-4C6A-A0F9-7C1C5D8488A7}" type="sibTrans" cxnId="{127FC050-1780-4B7F-A056-AA72D5D4F509}">
      <dgm:prSet/>
      <dgm:spPr/>
      <dgm:t>
        <a:bodyPr/>
        <a:lstStyle/>
        <a:p>
          <a:pPr>
            <a:lnSpc>
              <a:spcPct val="90000"/>
            </a:lnSpc>
          </a:pP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950598-F7D7-40BA-9466-29AEC887EEFB}">
      <dgm:prSet custT="1"/>
      <dgm:spPr/>
      <dgm:t>
        <a:bodyPr/>
        <a:lstStyle/>
        <a:p>
          <a:pPr>
            <a:lnSpc>
              <a:spcPct val="77000"/>
            </a:lnSpc>
          </a:pP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Hand controllers to buddy</a:t>
          </a:r>
        </a:p>
      </dgm:t>
    </dgm:pt>
    <dgm:pt modelId="{96D7D31F-C10C-4C9A-BA68-0FE368E80B3B}" type="parTrans" cxnId="{1C1E4984-E3CE-4FEA-B917-3A984BE974CF}">
      <dgm:prSet/>
      <dgm:spPr/>
      <dgm:t>
        <a:bodyPr/>
        <a:lstStyle/>
        <a:p>
          <a:pPr>
            <a:lnSpc>
              <a:spcPct val="90000"/>
            </a:lnSpc>
          </a:pP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3216B71-5AD6-482F-BB27-152DFC9065F9}" type="sibTrans" cxnId="{1C1E4984-E3CE-4FEA-B917-3A984BE974CF}">
      <dgm:prSet/>
      <dgm:spPr/>
      <dgm:t>
        <a:bodyPr/>
        <a:lstStyle/>
        <a:p>
          <a:pPr>
            <a:lnSpc>
              <a:spcPct val="90000"/>
            </a:lnSpc>
          </a:pP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4691930-3FDB-4963-95E4-E94858ACA98D}">
      <dgm:prSet custT="1"/>
      <dgm:spPr/>
      <dgm:t>
        <a:bodyPr/>
        <a:lstStyle/>
        <a:p>
          <a:pPr>
            <a:lnSpc>
              <a:spcPct val="77000"/>
            </a:lnSpc>
          </a:pP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Monitor safety and orientation</a:t>
          </a:r>
        </a:p>
      </dgm:t>
    </dgm:pt>
    <dgm:pt modelId="{F36E074F-7DC6-4D64-BB13-BF465E5F3E63}" type="parTrans" cxnId="{6B598588-F47A-4EDF-985E-1556B69C8FA1}">
      <dgm:prSet/>
      <dgm:spPr/>
      <dgm:t>
        <a:bodyPr/>
        <a:lstStyle/>
        <a:p>
          <a:pPr>
            <a:lnSpc>
              <a:spcPct val="90000"/>
            </a:lnSpc>
          </a:pP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8C4E658-870F-4DD4-9846-4EBFDC6B91B9}" type="sibTrans" cxnId="{6B598588-F47A-4EDF-985E-1556B69C8FA1}">
      <dgm:prSet/>
      <dgm:spPr/>
      <dgm:t>
        <a:bodyPr/>
        <a:lstStyle/>
        <a:p>
          <a:pPr>
            <a:lnSpc>
              <a:spcPct val="90000"/>
            </a:lnSpc>
          </a:pP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D206A3-661C-4CAA-A0AF-E75AE8526F80}">
      <dgm:prSet custT="1"/>
      <dgm:spPr/>
      <dgm:t>
        <a:bodyPr/>
        <a:lstStyle/>
        <a:p>
          <a:pPr>
            <a:lnSpc>
              <a:spcPct val="77000"/>
            </a:lnSpc>
          </a:pP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Consult cards for apps and directions</a:t>
          </a:r>
        </a:p>
      </dgm:t>
    </dgm:pt>
    <dgm:pt modelId="{558587B1-19F6-4905-837E-FCA91F1B73FF}" type="parTrans" cxnId="{765FEAF1-6C14-4E6E-BC12-19EB8A4FCAD0}">
      <dgm:prSet/>
      <dgm:spPr/>
      <dgm:t>
        <a:bodyPr/>
        <a:lstStyle/>
        <a:p>
          <a:pPr>
            <a:lnSpc>
              <a:spcPct val="90000"/>
            </a:lnSpc>
          </a:pP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9DA333-7AE9-4D7C-B585-CB19E7BD7B0F}" type="sibTrans" cxnId="{765FEAF1-6C14-4E6E-BC12-19EB8A4FCAD0}">
      <dgm:prSet/>
      <dgm:spPr/>
      <dgm:t>
        <a:bodyPr/>
        <a:lstStyle/>
        <a:p>
          <a:pPr>
            <a:lnSpc>
              <a:spcPct val="90000"/>
            </a:lnSpc>
          </a:pP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DD5635E-0C94-4066-A604-BC84BF2F811F}" type="pres">
      <dgm:prSet presAssocID="{C5AF6076-D5DC-43B9-BDB2-F2E834DF366C}" presName="root" presStyleCnt="0">
        <dgm:presLayoutVars>
          <dgm:dir/>
          <dgm:resizeHandles val="exact"/>
        </dgm:presLayoutVars>
      </dgm:prSet>
      <dgm:spPr/>
    </dgm:pt>
    <dgm:pt modelId="{FA03F41B-585A-4DD4-9AEA-3F9E7A7A9065}" type="pres">
      <dgm:prSet presAssocID="{A037210F-D4F5-4656-96FD-427A9F054262}" presName="compNode" presStyleCnt="0"/>
      <dgm:spPr/>
    </dgm:pt>
    <dgm:pt modelId="{70531EC1-BC4D-41FA-8D9B-7871D91378E7}" type="pres">
      <dgm:prSet presAssocID="{A037210F-D4F5-4656-96FD-427A9F05426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2659BE12-1369-4E60-870A-B29F123D2A0F}" type="pres">
      <dgm:prSet presAssocID="{A037210F-D4F5-4656-96FD-427A9F054262}" presName="spaceRect" presStyleCnt="0"/>
      <dgm:spPr/>
    </dgm:pt>
    <dgm:pt modelId="{860AE71C-AA87-436F-8C3E-E829AC26F4A0}" type="pres">
      <dgm:prSet presAssocID="{A037210F-D4F5-4656-96FD-427A9F054262}" presName="textRect" presStyleLbl="revTx" presStyleIdx="0" presStyleCnt="6">
        <dgm:presLayoutVars>
          <dgm:chMax val="1"/>
          <dgm:chPref val="1"/>
        </dgm:presLayoutVars>
      </dgm:prSet>
      <dgm:spPr/>
    </dgm:pt>
    <dgm:pt modelId="{B7A2E328-C629-4EE3-8A17-90737FA374E6}" type="pres">
      <dgm:prSet presAssocID="{C9753DCA-025E-4E2D-9510-269E096A9EA7}" presName="sibTrans" presStyleCnt="0"/>
      <dgm:spPr/>
    </dgm:pt>
    <dgm:pt modelId="{BD69EB7A-CCFC-4DE2-998B-EA2A9F93FD38}" type="pres">
      <dgm:prSet presAssocID="{DC26F9ED-C218-4821-8A1B-CD24E507F883}" presName="compNode" presStyleCnt="0"/>
      <dgm:spPr/>
    </dgm:pt>
    <dgm:pt modelId="{5C64A188-0C36-4A06-B227-29A567B60C08}" type="pres">
      <dgm:prSet presAssocID="{DC26F9ED-C218-4821-8A1B-CD24E507F8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44B054E2-5148-4CC0-99F9-D063B9592396}" type="pres">
      <dgm:prSet presAssocID="{DC26F9ED-C218-4821-8A1B-CD24E507F883}" presName="spaceRect" presStyleCnt="0"/>
      <dgm:spPr/>
    </dgm:pt>
    <dgm:pt modelId="{28D4FE34-B7C2-4D9A-9CDD-90249FB96940}" type="pres">
      <dgm:prSet presAssocID="{DC26F9ED-C218-4821-8A1B-CD24E507F883}" presName="textRect" presStyleLbl="revTx" presStyleIdx="1" presStyleCnt="6">
        <dgm:presLayoutVars>
          <dgm:chMax val="1"/>
          <dgm:chPref val="1"/>
        </dgm:presLayoutVars>
      </dgm:prSet>
      <dgm:spPr/>
    </dgm:pt>
    <dgm:pt modelId="{15360C80-335D-42B3-962B-FA7731E9D3BD}" type="pres">
      <dgm:prSet presAssocID="{7C91AB05-82FB-4A6E-82C8-B32213797000}" presName="sibTrans" presStyleCnt="0"/>
      <dgm:spPr/>
    </dgm:pt>
    <dgm:pt modelId="{1228195A-111C-4291-835F-5416F47BF5E3}" type="pres">
      <dgm:prSet presAssocID="{DAD96F7F-C109-493C-9CE7-B1E3CFCA9FCD}" presName="compNode" presStyleCnt="0"/>
      <dgm:spPr/>
    </dgm:pt>
    <dgm:pt modelId="{371B0AF4-CCF8-4B74-B2F7-04F4ADE14A8E}" type="pres">
      <dgm:prSet presAssocID="{DAD96F7F-C109-493C-9CE7-B1E3CFCA9FC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BC3B7E5A-2474-415A-9CE2-DE860B575146}" type="pres">
      <dgm:prSet presAssocID="{DAD96F7F-C109-493C-9CE7-B1E3CFCA9FCD}" presName="spaceRect" presStyleCnt="0"/>
      <dgm:spPr/>
    </dgm:pt>
    <dgm:pt modelId="{B5138B22-A8D6-4975-A3F1-05E359826967}" type="pres">
      <dgm:prSet presAssocID="{DAD96F7F-C109-493C-9CE7-B1E3CFCA9FCD}" presName="textRect" presStyleLbl="revTx" presStyleIdx="2" presStyleCnt="6">
        <dgm:presLayoutVars>
          <dgm:chMax val="1"/>
          <dgm:chPref val="1"/>
        </dgm:presLayoutVars>
      </dgm:prSet>
      <dgm:spPr/>
    </dgm:pt>
    <dgm:pt modelId="{E1047DD1-F0B9-4952-AF0F-2F786D3CB4E3}" type="pres">
      <dgm:prSet presAssocID="{18303D48-E109-4C6A-A0F9-7C1C5D8488A7}" presName="sibTrans" presStyleCnt="0"/>
      <dgm:spPr/>
    </dgm:pt>
    <dgm:pt modelId="{B455D395-E80E-48BE-9AEF-42EA8D3FCF2E}" type="pres">
      <dgm:prSet presAssocID="{A5950598-F7D7-40BA-9466-29AEC887EEFB}" presName="compNode" presStyleCnt="0"/>
      <dgm:spPr/>
    </dgm:pt>
    <dgm:pt modelId="{1AA458BD-F5A5-41A9-AED5-5A99BE70B7EB}" type="pres">
      <dgm:prSet presAssocID="{A5950598-F7D7-40BA-9466-29AEC887EEF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525A8BF-4D33-4ECE-9389-8B9114030D74}" type="pres">
      <dgm:prSet presAssocID="{A5950598-F7D7-40BA-9466-29AEC887EEFB}" presName="spaceRect" presStyleCnt="0"/>
      <dgm:spPr/>
    </dgm:pt>
    <dgm:pt modelId="{FD4D0195-7A5B-4945-8067-DEE736AFA121}" type="pres">
      <dgm:prSet presAssocID="{A5950598-F7D7-40BA-9466-29AEC887EEFB}" presName="textRect" presStyleLbl="revTx" presStyleIdx="3" presStyleCnt="6">
        <dgm:presLayoutVars>
          <dgm:chMax val="1"/>
          <dgm:chPref val="1"/>
        </dgm:presLayoutVars>
      </dgm:prSet>
      <dgm:spPr/>
    </dgm:pt>
    <dgm:pt modelId="{2FF4A48F-BBAB-4ADF-9B6C-C71CB9E145B8}" type="pres">
      <dgm:prSet presAssocID="{53216B71-5AD6-482F-BB27-152DFC9065F9}" presName="sibTrans" presStyleCnt="0"/>
      <dgm:spPr/>
    </dgm:pt>
    <dgm:pt modelId="{4A04E1FE-2592-4525-8087-0B19BE5C4248}" type="pres">
      <dgm:prSet presAssocID="{E4691930-3FDB-4963-95E4-E94858ACA98D}" presName="compNode" presStyleCnt="0"/>
      <dgm:spPr/>
    </dgm:pt>
    <dgm:pt modelId="{110553F1-84D6-4388-ACB5-DE33E034AD71}" type="pres">
      <dgm:prSet presAssocID="{E4691930-3FDB-4963-95E4-E94858ACA98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1A031BF-947E-492E-A678-C407225B92D0}" type="pres">
      <dgm:prSet presAssocID="{E4691930-3FDB-4963-95E4-E94858ACA98D}" presName="spaceRect" presStyleCnt="0"/>
      <dgm:spPr/>
    </dgm:pt>
    <dgm:pt modelId="{A2DF67AF-9F66-49FE-A2FF-B829E69A1C90}" type="pres">
      <dgm:prSet presAssocID="{E4691930-3FDB-4963-95E4-E94858ACA98D}" presName="textRect" presStyleLbl="revTx" presStyleIdx="4" presStyleCnt="6">
        <dgm:presLayoutVars>
          <dgm:chMax val="1"/>
          <dgm:chPref val="1"/>
        </dgm:presLayoutVars>
      </dgm:prSet>
      <dgm:spPr/>
    </dgm:pt>
    <dgm:pt modelId="{D08D3115-96D7-426F-ADBA-5E20906F72B8}" type="pres">
      <dgm:prSet presAssocID="{98C4E658-870F-4DD4-9846-4EBFDC6B91B9}" presName="sibTrans" presStyleCnt="0"/>
      <dgm:spPr/>
    </dgm:pt>
    <dgm:pt modelId="{2F1754E6-20CB-4921-8CA2-85EBDCF0C386}" type="pres">
      <dgm:prSet presAssocID="{3CD206A3-661C-4CAA-A0AF-E75AE8526F80}" presName="compNode" presStyleCnt="0"/>
      <dgm:spPr/>
    </dgm:pt>
    <dgm:pt modelId="{C2C4F8F0-91C2-4A69-BCAC-E02927498FBE}" type="pres">
      <dgm:prSet presAssocID="{3CD206A3-661C-4CAA-A0AF-E75AE8526F8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088152-F1CF-489E-99F8-C3E39E2BA7E7}" type="pres">
      <dgm:prSet presAssocID="{3CD206A3-661C-4CAA-A0AF-E75AE8526F80}" presName="spaceRect" presStyleCnt="0"/>
      <dgm:spPr/>
    </dgm:pt>
    <dgm:pt modelId="{3C61FCB2-CE43-4DBD-9CF4-418FB90F8D38}" type="pres">
      <dgm:prSet presAssocID="{3CD206A3-661C-4CAA-A0AF-E75AE8526F8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51C2A20-DCFD-486B-A960-FF74E9BBFADA}" srcId="{C5AF6076-D5DC-43B9-BDB2-F2E834DF366C}" destId="{DC26F9ED-C218-4821-8A1B-CD24E507F883}" srcOrd="1" destOrd="0" parTransId="{C599DA22-4503-4C75-9B65-4FE8FC0D95C5}" sibTransId="{7C91AB05-82FB-4A6E-82C8-B32213797000}"/>
    <dgm:cxn modelId="{EEF67722-F89C-48DC-A7B4-0874F17FFF58}" type="presOf" srcId="{DC26F9ED-C218-4821-8A1B-CD24E507F883}" destId="{28D4FE34-B7C2-4D9A-9CDD-90249FB96940}" srcOrd="0" destOrd="0" presId="urn:microsoft.com/office/officeart/2018/2/layout/IconLabelList"/>
    <dgm:cxn modelId="{EBEB844C-27E6-4252-9236-61206578D108}" type="presOf" srcId="{DAD96F7F-C109-493C-9CE7-B1E3CFCA9FCD}" destId="{B5138B22-A8D6-4975-A3F1-05E359826967}" srcOrd="0" destOrd="0" presId="urn:microsoft.com/office/officeart/2018/2/layout/IconLabelList"/>
    <dgm:cxn modelId="{8575BC4E-ADCF-4F36-A561-ECD077BD1973}" type="presOf" srcId="{A5950598-F7D7-40BA-9466-29AEC887EEFB}" destId="{FD4D0195-7A5B-4945-8067-DEE736AFA121}" srcOrd="0" destOrd="0" presId="urn:microsoft.com/office/officeart/2018/2/layout/IconLabelList"/>
    <dgm:cxn modelId="{127FC050-1780-4B7F-A056-AA72D5D4F509}" srcId="{C5AF6076-D5DC-43B9-BDB2-F2E834DF366C}" destId="{DAD96F7F-C109-493C-9CE7-B1E3CFCA9FCD}" srcOrd="2" destOrd="0" parTransId="{1FCD0C0A-6378-41F7-AD46-20006DB67C65}" sibTransId="{18303D48-E109-4C6A-A0F9-7C1C5D8488A7}"/>
    <dgm:cxn modelId="{1C1E4984-E3CE-4FEA-B917-3A984BE974CF}" srcId="{C5AF6076-D5DC-43B9-BDB2-F2E834DF366C}" destId="{A5950598-F7D7-40BA-9466-29AEC887EEFB}" srcOrd="3" destOrd="0" parTransId="{96D7D31F-C10C-4C9A-BA68-0FE368E80B3B}" sibTransId="{53216B71-5AD6-482F-BB27-152DFC9065F9}"/>
    <dgm:cxn modelId="{6B598588-F47A-4EDF-985E-1556B69C8FA1}" srcId="{C5AF6076-D5DC-43B9-BDB2-F2E834DF366C}" destId="{E4691930-3FDB-4963-95E4-E94858ACA98D}" srcOrd="4" destOrd="0" parTransId="{F36E074F-7DC6-4D64-BB13-BF465E5F3E63}" sibTransId="{98C4E658-870F-4DD4-9846-4EBFDC6B91B9}"/>
    <dgm:cxn modelId="{DD30CB8E-0FC1-49D0-B786-EAEE468515E1}" type="presOf" srcId="{3CD206A3-661C-4CAA-A0AF-E75AE8526F80}" destId="{3C61FCB2-CE43-4DBD-9CF4-418FB90F8D38}" srcOrd="0" destOrd="0" presId="urn:microsoft.com/office/officeart/2018/2/layout/IconLabelList"/>
    <dgm:cxn modelId="{2A7B4D9A-717D-454C-8051-28AD322EDD9E}" type="presOf" srcId="{E4691930-3FDB-4963-95E4-E94858ACA98D}" destId="{A2DF67AF-9F66-49FE-A2FF-B829E69A1C90}" srcOrd="0" destOrd="0" presId="urn:microsoft.com/office/officeart/2018/2/layout/IconLabelList"/>
    <dgm:cxn modelId="{18D7C29C-8EAF-4071-8D72-2D824D858F16}" type="presOf" srcId="{C5AF6076-D5DC-43B9-BDB2-F2E834DF366C}" destId="{ADD5635E-0C94-4066-A604-BC84BF2F811F}" srcOrd="0" destOrd="0" presId="urn:microsoft.com/office/officeart/2018/2/layout/IconLabelList"/>
    <dgm:cxn modelId="{F9E74AD1-BA6C-46A4-840A-E9CF48AAC841}" type="presOf" srcId="{A037210F-D4F5-4656-96FD-427A9F054262}" destId="{860AE71C-AA87-436F-8C3E-E829AC26F4A0}" srcOrd="0" destOrd="0" presId="urn:microsoft.com/office/officeart/2018/2/layout/IconLabelList"/>
    <dgm:cxn modelId="{0FA152E4-81D2-4993-8A2F-42346CEEF628}" srcId="{C5AF6076-D5DC-43B9-BDB2-F2E834DF366C}" destId="{A037210F-D4F5-4656-96FD-427A9F054262}" srcOrd="0" destOrd="0" parTransId="{CA33AEAC-96C9-477A-8D16-5A4487D3BDDC}" sibTransId="{C9753DCA-025E-4E2D-9510-269E096A9EA7}"/>
    <dgm:cxn modelId="{765FEAF1-6C14-4E6E-BC12-19EB8A4FCAD0}" srcId="{C5AF6076-D5DC-43B9-BDB2-F2E834DF366C}" destId="{3CD206A3-661C-4CAA-A0AF-E75AE8526F80}" srcOrd="5" destOrd="0" parTransId="{558587B1-19F6-4905-837E-FCA91F1B73FF}" sibTransId="{BF9DA333-7AE9-4D7C-B585-CB19E7BD7B0F}"/>
    <dgm:cxn modelId="{95B6ED3C-0B07-484D-9172-327DBF4933F9}" type="presParOf" srcId="{ADD5635E-0C94-4066-A604-BC84BF2F811F}" destId="{FA03F41B-585A-4DD4-9AEA-3F9E7A7A9065}" srcOrd="0" destOrd="0" presId="urn:microsoft.com/office/officeart/2018/2/layout/IconLabelList"/>
    <dgm:cxn modelId="{FBA24C3F-7410-45B6-BB2A-7A6B9F8AB8AE}" type="presParOf" srcId="{FA03F41B-585A-4DD4-9AEA-3F9E7A7A9065}" destId="{70531EC1-BC4D-41FA-8D9B-7871D91378E7}" srcOrd="0" destOrd="0" presId="urn:microsoft.com/office/officeart/2018/2/layout/IconLabelList"/>
    <dgm:cxn modelId="{6BA27A1A-84CA-46E8-8DAB-F44099219E7F}" type="presParOf" srcId="{FA03F41B-585A-4DD4-9AEA-3F9E7A7A9065}" destId="{2659BE12-1369-4E60-870A-B29F123D2A0F}" srcOrd="1" destOrd="0" presId="urn:microsoft.com/office/officeart/2018/2/layout/IconLabelList"/>
    <dgm:cxn modelId="{71ED72D6-FFCA-4B80-98C7-8DCCC9691089}" type="presParOf" srcId="{FA03F41B-585A-4DD4-9AEA-3F9E7A7A9065}" destId="{860AE71C-AA87-436F-8C3E-E829AC26F4A0}" srcOrd="2" destOrd="0" presId="urn:microsoft.com/office/officeart/2018/2/layout/IconLabelList"/>
    <dgm:cxn modelId="{F20CE7E8-CD6E-444E-97C3-AF7945C279AF}" type="presParOf" srcId="{ADD5635E-0C94-4066-A604-BC84BF2F811F}" destId="{B7A2E328-C629-4EE3-8A17-90737FA374E6}" srcOrd="1" destOrd="0" presId="urn:microsoft.com/office/officeart/2018/2/layout/IconLabelList"/>
    <dgm:cxn modelId="{ACFBB8BC-14A0-4A60-A07F-BAA883B37213}" type="presParOf" srcId="{ADD5635E-0C94-4066-A604-BC84BF2F811F}" destId="{BD69EB7A-CCFC-4DE2-998B-EA2A9F93FD38}" srcOrd="2" destOrd="0" presId="urn:microsoft.com/office/officeart/2018/2/layout/IconLabelList"/>
    <dgm:cxn modelId="{7C2CDF54-50A1-49D4-8F80-E7E05F715775}" type="presParOf" srcId="{BD69EB7A-CCFC-4DE2-998B-EA2A9F93FD38}" destId="{5C64A188-0C36-4A06-B227-29A567B60C08}" srcOrd="0" destOrd="0" presId="urn:microsoft.com/office/officeart/2018/2/layout/IconLabelList"/>
    <dgm:cxn modelId="{46FFCC5C-A69C-447D-86F2-742CA721F642}" type="presParOf" srcId="{BD69EB7A-CCFC-4DE2-998B-EA2A9F93FD38}" destId="{44B054E2-5148-4CC0-99F9-D063B9592396}" srcOrd="1" destOrd="0" presId="urn:microsoft.com/office/officeart/2018/2/layout/IconLabelList"/>
    <dgm:cxn modelId="{A03BDCB5-2E7A-473A-9B55-9BCE0FABF395}" type="presParOf" srcId="{BD69EB7A-CCFC-4DE2-998B-EA2A9F93FD38}" destId="{28D4FE34-B7C2-4D9A-9CDD-90249FB96940}" srcOrd="2" destOrd="0" presId="urn:microsoft.com/office/officeart/2018/2/layout/IconLabelList"/>
    <dgm:cxn modelId="{953D2F03-2233-49AB-B03E-586502680174}" type="presParOf" srcId="{ADD5635E-0C94-4066-A604-BC84BF2F811F}" destId="{15360C80-335D-42B3-962B-FA7731E9D3BD}" srcOrd="3" destOrd="0" presId="urn:microsoft.com/office/officeart/2018/2/layout/IconLabelList"/>
    <dgm:cxn modelId="{99662D4B-EEAD-4495-92EF-E4739A676519}" type="presParOf" srcId="{ADD5635E-0C94-4066-A604-BC84BF2F811F}" destId="{1228195A-111C-4291-835F-5416F47BF5E3}" srcOrd="4" destOrd="0" presId="urn:microsoft.com/office/officeart/2018/2/layout/IconLabelList"/>
    <dgm:cxn modelId="{5047C38C-C39E-4626-A2A2-82E039E3E35A}" type="presParOf" srcId="{1228195A-111C-4291-835F-5416F47BF5E3}" destId="{371B0AF4-CCF8-4B74-B2F7-04F4ADE14A8E}" srcOrd="0" destOrd="0" presId="urn:microsoft.com/office/officeart/2018/2/layout/IconLabelList"/>
    <dgm:cxn modelId="{9627B2F8-DC39-4A38-AA54-FBFAB0BB37FA}" type="presParOf" srcId="{1228195A-111C-4291-835F-5416F47BF5E3}" destId="{BC3B7E5A-2474-415A-9CE2-DE860B575146}" srcOrd="1" destOrd="0" presId="urn:microsoft.com/office/officeart/2018/2/layout/IconLabelList"/>
    <dgm:cxn modelId="{E5DDF7EA-3481-46FB-9CAA-FFB1C4A100E4}" type="presParOf" srcId="{1228195A-111C-4291-835F-5416F47BF5E3}" destId="{B5138B22-A8D6-4975-A3F1-05E359826967}" srcOrd="2" destOrd="0" presId="urn:microsoft.com/office/officeart/2018/2/layout/IconLabelList"/>
    <dgm:cxn modelId="{EB959A28-6756-4F50-8DFB-EB37FD5C0575}" type="presParOf" srcId="{ADD5635E-0C94-4066-A604-BC84BF2F811F}" destId="{E1047DD1-F0B9-4952-AF0F-2F786D3CB4E3}" srcOrd="5" destOrd="0" presId="urn:microsoft.com/office/officeart/2018/2/layout/IconLabelList"/>
    <dgm:cxn modelId="{21969125-A0BA-465E-870C-F555E7AFA52C}" type="presParOf" srcId="{ADD5635E-0C94-4066-A604-BC84BF2F811F}" destId="{B455D395-E80E-48BE-9AEF-42EA8D3FCF2E}" srcOrd="6" destOrd="0" presId="urn:microsoft.com/office/officeart/2018/2/layout/IconLabelList"/>
    <dgm:cxn modelId="{DAB19401-6B14-4BC7-8075-AA4D38F0685F}" type="presParOf" srcId="{B455D395-E80E-48BE-9AEF-42EA8D3FCF2E}" destId="{1AA458BD-F5A5-41A9-AED5-5A99BE70B7EB}" srcOrd="0" destOrd="0" presId="urn:microsoft.com/office/officeart/2018/2/layout/IconLabelList"/>
    <dgm:cxn modelId="{B4B86B87-4EEF-46D8-86BE-7AF1D915158B}" type="presParOf" srcId="{B455D395-E80E-48BE-9AEF-42EA8D3FCF2E}" destId="{A525A8BF-4D33-4ECE-9389-8B9114030D74}" srcOrd="1" destOrd="0" presId="urn:microsoft.com/office/officeart/2018/2/layout/IconLabelList"/>
    <dgm:cxn modelId="{08F0FA33-7132-4375-8484-44E490977791}" type="presParOf" srcId="{B455D395-E80E-48BE-9AEF-42EA8D3FCF2E}" destId="{FD4D0195-7A5B-4945-8067-DEE736AFA121}" srcOrd="2" destOrd="0" presId="urn:microsoft.com/office/officeart/2018/2/layout/IconLabelList"/>
    <dgm:cxn modelId="{40E387EF-25F0-4F9A-B156-A4C998648F10}" type="presParOf" srcId="{ADD5635E-0C94-4066-A604-BC84BF2F811F}" destId="{2FF4A48F-BBAB-4ADF-9B6C-C71CB9E145B8}" srcOrd="7" destOrd="0" presId="urn:microsoft.com/office/officeart/2018/2/layout/IconLabelList"/>
    <dgm:cxn modelId="{12135032-F591-4A88-B25D-A881AD05EAFA}" type="presParOf" srcId="{ADD5635E-0C94-4066-A604-BC84BF2F811F}" destId="{4A04E1FE-2592-4525-8087-0B19BE5C4248}" srcOrd="8" destOrd="0" presId="urn:microsoft.com/office/officeart/2018/2/layout/IconLabelList"/>
    <dgm:cxn modelId="{DF57AADC-4D79-4CAA-B148-F4D59014F2D6}" type="presParOf" srcId="{4A04E1FE-2592-4525-8087-0B19BE5C4248}" destId="{110553F1-84D6-4388-ACB5-DE33E034AD71}" srcOrd="0" destOrd="0" presId="urn:microsoft.com/office/officeart/2018/2/layout/IconLabelList"/>
    <dgm:cxn modelId="{E25250C3-D40D-476A-919B-733665818E0A}" type="presParOf" srcId="{4A04E1FE-2592-4525-8087-0B19BE5C4248}" destId="{31A031BF-947E-492E-A678-C407225B92D0}" srcOrd="1" destOrd="0" presId="urn:microsoft.com/office/officeart/2018/2/layout/IconLabelList"/>
    <dgm:cxn modelId="{25EF57B7-D052-4C5E-A412-8BCA303E10F9}" type="presParOf" srcId="{4A04E1FE-2592-4525-8087-0B19BE5C4248}" destId="{A2DF67AF-9F66-49FE-A2FF-B829E69A1C90}" srcOrd="2" destOrd="0" presId="urn:microsoft.com/office/officeart/2018/2/layout/IconLabelList"/>
    <dgm:cxn modelId="{7A48D94F-6FF5-44D8-8007-1495E65727B3}" type="presParOf" srcId="{ADD5635E-0C94-4066-A604-BC84BF2F811F}" destId="{D08D3115-96D7-426F-ADBA-5E20906F72B8}" srcOrd="9" destOrd="0" presId="urn:microsoft.com/office/officeart/2018/2/layout/IconLabelList"/>
    <dgm:cxn modelId="{271349B8-3DFB-4A08-85D5-42B2877E5598}" type="presParOf" srcId="{ADD5635E-0C94-4066-A604-BC84BF2F811F}" destId="{2F1754E6-20CB-4921-8CA2-85EBDCF0C386}" srcOrd="10" destOrd="0" presId="urn:microsoft.com/office/officeart/2018/2/layout/IconLabelList"/>
    <dgm:cxn modelId="{66537CA5-B79B-4FDD-B61C-D3FE3FAF89DF}" type="presParOf" srcId="{2F1754E6-20CB-4921-8CA2-85EBDCF0C386}" destId="{C2C4F8F0-91C2-4A69-BCAC-E02927498FBE}" srcOrd="0" destOrd="0" presId="urn:microsoft.com/office/officeart/2018/2/layout/IconLabelList"/>
    <dgm:cxn modelId="{F2478EAD-EB06-4521-A0B7-F39779BE7FA9}" type="presParOf" srcId="{2F1754E6-20CB-4921-8CA2-85EBDCF0C386}" destId="{9E088152-F1CF-489E-99F8-C3E39E2BA7E7}" srcOrd="1" destOrd="0" presId="urn:microsoft.com/office/officeart/2018/2/layout/IconLabelList"/>
    <dgm:cxn modelId="{0A3E3220-EB9D-454B-8751-DB9A9CD50284}" type="presParOf" srcId="{2F1754E6-20CB-4921-8CA2-85EBDCF0C386}" destId="{3C61FCB2-CE43-4DBD-9CF4-418FB90F8D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31EC1-BC4D-41FA-8D9B-7871D91378E7}">
      <dsp:nvSpPr>
        <dsp:cNvPr id="0" name=""/>
        <dsp:cNvSpPr/>
      </dsp:nvSpPr>
      <dsp:spPr>
        <a:xfrm>
          <a:off x="840986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0AE71C-AA87-436F-8C3E-E829AC26F4A0}">
      <dsp:nvSpPr>
        <dsp:cNvPr id="0" name=""/>
        <dsp:cNvSpPr/>
      </dsp:nvSpPr>
      <dsp:spPr>
        <a:xfrm>
          <a:off x="411728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77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Pairs of students</a:t>
          </a:r>
        </a:p>
      </dsp:txBody>
      <dsp:txXfrm>
        <a:off x="411728" y="1356176"/>
        <a:ext cx="1560937" cy="624375"/>
      </dsp:txXfrm>
    </dsp:sp>
    <dsp:sp modelId="{5C64A188-0C36-4A06-B227-29A567B60C08}">
      <dsp:nvSpPr>
        <dsp:cNvPr id="0" name=""/>
        <dsp:cNvSpPr/>
      </dsp:nvSpPr>
      <dsp:spPr>
        <a:xfrm>
          <a:off x="2675088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4FE34-B7C2-4D9A-9CDD-90249FB96940}">
      <dsp:nvSpPr>
        <dsp:cNvPr id="0" name=""/>
        <dsp:cNvSpPr/>
      </dsp:nvSpPr>
      <dsp:spPr>
        <a:xfrm>
          <a:off x="2245830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77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Team A, B, C, etc.</a:t>
          </a:r>
        </a:p>
      </dsp:txBody>
      <dsp:txXfrm>
        <a:off x="2245830" y="1356176"/>
        <a:ext cx="1560937" cy="624375"/>
      </dsp:txXfrm>
    </dsp:sp>
    <dsp:sp modelId="{371B0AF4-CCF8-4B74-B2F7-04F4ADE14A8E}">
      <dsp:nvSpPr>
        <dsp:cNvPr id="0" name=""/>
        <dsp:cNvSpPr/>
      </dsp:nvSpPr>
      <dsp:spPr>
        <a:xfrm>
          <a:off x="4509189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138B22-A8D6-4975-A3F1-05E359826967}">
      <dsp:nvSpPr>
        <dsp:cNvPr id="0" name=""/>
        <dsp:cNvSpPr/>
      </dsp:nvSpPr>
      <dsp:spPr>
        <a:xfrm>
          <a:off x="4079932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77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Help put on / take off devices</a:t>
          </a:r>
        </a:p>
      </dsp:txBody>
      <dsp:txXfrm>
        <a:off x="4079932" y="1356176"/>
        <a:ext cx="1560937" cy="624375"/>
      </dsp:txXfrm>
    </dsp:sp>
    <dsp:sp modelId="{1AA458BD-F5A5-41A9-AED5-5A99BE70B7EB}">
      <dsp:nvSpPr>
        <dsp:cNvPr id="0" name=""/>
        <dsp:cNvSpPr/>
      </dsp:nvSpPr>
      <dsp:spPr>
        <a:xfrm>
          <a:off x="6343291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4D0195-7A5B-4945-8067-DEE736AFA121}">
      <dsp:nvSpPr>
        <dsp:cNvPr id="0" name=""/>
        <dsp:cNvSpPr/>
      </dsp:nvSpPr>
      <dsp:spPr>
        <a:xfrm>
          <a:off x="5914033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77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Hand controllers to buddy</a:t>
          </a:r>
        </a:p>
      </dsp:txBody>
      <dsp:txXfrm>
        <a:off x="5914033" y="1356176"/>
        <a:ext cx="1560937" cy="624375"/>
      </dsp:txXfrm>
    </dsp:sp>
    <dsp:sp modelId="{110553F1-84D6-4388-ACB5-DE33E034AD71}">
      <dsp:nvSpPr>
        <dsp:cNvPr id="0" name=""/>
        <dsp:cNvSpPr/>
      </dsp:nvSpPr>
      <dsp:spPr>
        <a:xfrm>
          <a:off x="2675088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DF67AF-9F66-49FE-A2FF-B829E69A1C90}">
      <dsp:nvSpPr>
        <dsp:cNvPr id="0" name=""/>
        <dsp:cNvSpPr/>
      </dsp:nvSpPr>
      <dsp:spPr>
        <a:xfrm>
          <a:off x="2245830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77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Monitor safety and orientation</a:t>
          </a:r>
        </a:p>
      </dsp:txBody>
      <dsp:txXfrm>
        <a:off x="2245830" y="3334288"/>
        <a:ext cx="1560937" cy="624375"/>
      </dsp:txXfrm>
    </dsp:sp>
    <dsp:sp modelId="{C2C4F8F0-91C2-4A69-BCAC-E02927498FBE}">
      <dsp:nvSpPr>
        <dsp:cNvPr id="0" name=""/>
        <dsp:cNvSpPr/>
      </dsp:nvSpPr>
      <dsp:spPr>
        <a:xfrm>
          <a:off x="4509189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1FCB2-CE43-4DBD-9CF4-418FB90F8D38}">
      <dsp:nvSpPr>
        <dsp:cNvPr id="0" name=""/>
        <dsp:cNvSpPr/>
      </dsp:nvSpPr>
      <dsp:spPr>
        <a:xfrm>
          <a:off x="4079932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77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Consult cards for apps and directions</a:t>
          </a:r>
        </a:p>
      </dsp:txBody>
      <dsp:txXfrm>
        <a:off x="4079932" y="3334288"/>
        <a:ext cx="1560937" cy="62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B0D2C-2A3C-4512-A4AF-65DA6D13DE2B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726E-71F1-4D3C-917A-E34C89187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8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License: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Creative Commons Attribution Share Alike 4.0 International</a:t>
            </a:r>
          </a:p>
          <a:p>
            <a:r>
              <a:rPr lang="en-US" dirty="0">
                <a:hlinkClick r:id="rId3"/>
              </a:rPr>
              <a:t>https://creativecommons.org/licenses/by-sa/4.0/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9726E-71F1-4D3C-917A-E34C891871E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6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Mention that buddies and/or instructor will touch your hair or head and hands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Ask everyone for mutual permission to do 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Mention that buddies should help steady person in VR or untangle them when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726E-71F1-4D3C-917A-E34C891871E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2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6C6A4BE-32B9-4232-B474-0C410667935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01F6B0-7566-493A-8C46-03A84AF6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552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6C6A4BE-32B9-4232-B474-0C410667935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01F6B0-7566-493A-8C46-03A84AF6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4215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6C6A4BE-32B9-4232-B474-0C410667935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01F6B0-7566-493A-8C46-03A84AF6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49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3645"/>
            <a:ext cx="7886700" cy="4345036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42961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6C6A4BE-32B9-4232-B474-0C410667935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01F6B0-7566-493A-8C46-03A84AF6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7851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83758"/>
            <a:ext cx="3886200" cy="42534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83758"/>
            <a:ext cx="3886200" cy="42534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937510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6C6A4BE-32B9-4232-B474-0C410667935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01F6B0-7566-493A-8C46-03A84AF6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2408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535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25032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6C6A4BE-32B9-4232-B474-0C410667935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01F6B0-7566-493A-8C46-03A84AF6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3729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6C6A4BE-32B9-4232-B474-0C410667935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01F6B0-7566-493A-8C46-03A84AF6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494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8744"/>
            <a:ext cx="7886700" cy="750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1431"/>
            <a:ext cx="7886700" cy="434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F0DF3-D000-442D-87F0-DF7934930038}"/>
              </a:ext>
            </a:extLst>
          </p:cNvPr>
          <p:cNvSpPr/>
          <p:nvPr userDrawn="1"/>
        </p:nvSpPr>
        <p:spPr>
          <a:xfrm>
            <a:off x="628650" y="-340745"/>
            <a:ext cx="609600" cy="29125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7DC34-D88D-496D-B392-A1435842829B}"/>
              </a:ext>
            </a:extLst>
          </p:cNvPr>
          <p:cNvSpPr/>
          <p:nvPr userDrawn="1"/>
        </p:nvSpPr>
        <p:spPr>
          <a:xfrm>
            <a:off x="19050" y="-340745"/>
            <a:ext cx="609600" cy="29125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EE9D0-6311-471F-8586-75D8AD3E9F2E}"/>
              </a:ext>
            </a:extLst>
          </p:cNvPr>
          <p:cNvSpPr/>
          <p:nvPr userDrawn="1"/>
        </p:nvSpPr>
        <p:spPr>
          <a:xfrm>
            <a:off x="1238250" y="-340745"/>
            <a:ext cx="609600" cy="29125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751BD-5056-4514-99D6-AFFB1AD6A9F2}"/>
              </a:ext>
            </a:extLst>
          </p:cNvPr>
          <p:cNvSpPr/>
          <p:nvPr userDrawn="1"/>
        </p:nvSpPr>
        <p:spPr>
          <a:xfrm>
            <a:off x="1847850" y="-340745"/>
            <a:ext cx="609600" cy="29125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66D35A-2A82-4296-853E-25674148D85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1EB54-6E73-49B1-AFBA-12FF23E45490}"/>
              </a:ext>
            </a:extLst>
          </p:cNvPr>
          <p:cNvSpPr txBox="1"/>
          <p:nvPr/>
        </p:nvSpPr>
        <p:spPr>
          <a:xfrm>
            <a:off x="560832" y="511873"/>
            <a:ext cx="6197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4472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 Virtual Reality!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4472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Bellevue College </a:t>
            </a:r>
            <a:r>
              <a:rPr lang="en-US" sz="3200" cap="small" dirty="0">
                <a:solidFill>
                  <a:srgbClr val="4472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Telos</a:t>
            </a:r>
            <a:r>
              <a:rPr lang="en-US" sz="3200" dirty="0">
                <a:solidFill>
                  <a:srgbClr val="4472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Program</a:t>
            </a:r>
            <a:endParaRPr lang="en-US" sz="2000" dirty="0">
              <a:solidFill>
                <a:srgbClr val="4472C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Instructor: Eric Zocher — zocherclass@gmail.com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BE7D1E9-FD32-44D8-B15F-E0DD95427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938" y1="72188" x2="20938" y2="72188"/>
                        <a14:foregroundMark x1="44688" y1="51250" x2="44688" y2="51250"/>
                        <a14:foregroundMark x1="39688" y1="40938" x2="39688" y2="40938"/>
                        <a14:foregroundMark x1="40938" y1="40000" x2="40938" y2="40000"/>
                        <a14:foregroundMark x1="33438" y1="73125" x2="33438" y2="73125"/>
                        <a14:foregroundMark x1="46875" y1="70625" x2="46875" y2="70625"/>
                        <a14:foregroundMark x1="60625" y1="73125" x2="60625" y2="73125"/>
                        <a14:foregroundMark x1="78438" y1="72188" x2="78438" y2="7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30" y="511873"/>
            <a:ext cx="1131201" cy="11312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1D79BF4-B7DD-4ABD-BC8E-265DCD54A114}"/>
              </a:ext>
            </a:extLst>
          </p:cNvPr>
          <p:cNvSpPr txBox="1">
            <a:spLocks/>
          </p:cNvSpPr>
          <p:nvPr/>
        </p:nvSpPr>
        <p:spPr>
          <a:xfrm>
            <a:off x="1017328" y="4006256"/>
            <a:ext cx="4783325" cy="1346010"/>
          </a:xfrm>
          <a:prstGeom prst="rect">
            <a:avLst/>
          </a:prstGeom>
        </p:spPr>
        <p:txBody>
          <a:bodyPr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Buddy System</a:t>
            </a:r>
          </a:p>
          <a:p>
            <a:r>
              <a:rPr lang="en-US" sz="2400" dirty="0"/>
              <a:t>Safety and Comfort</a:t>
            </a:r>
          </a:p>
          <a:p>
            <a:r>
              <a:rPr lang="en-US" sz="2400" dirty="0"/>
              <a:t>How to use VR devices</a:t>
            </a:r>
          </a:p>
        </p:txBody>
      </p:sp>
      <p:pic>
        <p:nvPicPr>
          <p:cNvPr id="1026" name="Picture 2" descr="https://mirrors.creativecommons.org/presskit/buttons/88x31/png/by-sa.png">
            <a:extLst>
              <a:ext uri="{FF2B5EF4-FFF2-40B4-BE49-F238E27FC236}">
                <a16:creationId xmlns:a16="http://schemas.microsoft.com/office/drawing/2014/main" id="{F537A083-CD70-42FE-B7BE-106C5F5B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182" y="6346127"/>
            <a:ext cx="1168438" cy="40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25065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7335-6351-4EE6-B6F4-70F02533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Buddy System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47E2860-E736-4DED-8E3A-08E70BE10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38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87007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45BA-22A9-4B16-BDF6-E3AE5F97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Safety and Comfort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E1E7-1350-46E1-A124-71CBF3232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5" cy="4930246"/>
          </a:xfrm>
        </p:spPr>
        <p:txBody>
          <a:bodyPr anchor="ctr">
            <a:normAutofit/>
          </a:bodyPr>
          <a:lstStyle/>
          <a:p>
            <a:r>
              <a:rPr lang="en-US" sz="2100" dirty="0"/>
              <a:t>Buddies: Safety is your first priority, pay attention to your buddy in VR</a:t>
            </a:r>
          </a:p>
          <a:p>
            <a:r>
              <a:rPr lang="en-US" sz="2100" dirty="0"/>
              <a:t>Most common issue is hitting things with your </a:t>
            </a:r>
            <a:r>
              <a:rPr lang="en-US" sz="2000" dirty="0"/>
              <a:t>hands</a:t>
            </a:r>
            <a:r>
              <a:rPr lang="en-US" sz="2100" dirty="0"/>
              <a:t> and/or controller</a:t>
            </a:r>
          </a:p>
          <a:p>
            <a:r>
              <a:rPr lang="en-US" sz="2100" dirty="0"/>
              <a:t>Other possible issues</a:t>
            </a:r>
          </a:p>
          <a:p>
            <a:pPr lvl="1"/>
            <a:r>
              <a:rPr lang="en-US" sz="2100" dirty="0"/>
              <a:t>Bumping into furniture or walls</a:t>
            </a:r>
          </a:p>
          <a:p>
            <a:pPr lvl="1"/>
            <a:r>
              <a:rPr lang="en-US" sz="2100" dirty="0"/>
              <a:t>Getting tangled in cables</a:t>
            </a:r>
          </a:p>
          <a:p>
            <a:pPr lvl="1"/>
            <a:r>
              <a:rPr lang="en-US" sz="2100" dirty="0"/>
              <a:t>Leaning on or pushing on virtual objects or walls</a:t>
            </a:r>
          </a:p>
          <a:p>
            <a:r>
              <a:rPr lang="en-US" sz="2100" dirty="0"/>
              <a:t>Comfort</a:t>
            </a:r>
          </a:p>
          <a:p>
            <a:pPr lvl="1"/>
            <a:r>
              <a:rPr lang="en-US" sz="2100" dirty="0"/>
              <a:t>If you feel dizzy or uncomfortable, stop</a:t>
            </a:r>
          </a:p>
          <a:p>
            <a:pPr lvl="1"/>
            <a:r>
              <a:rPr lang="en-US" sz="2100" dirty="0"/>
              <a:t>If you start to get a</a:t>
            </a:r>
            <a:br>
              <a:rPr lang="en-US" sz="2100" dirty="0"/>
            </a:br>
            <a:r>
              <a:rPr lang="en-US" sz="2100" dirty="0"/>
              <a:t>headache, stop</a:t>
            </a:r>
          </a:p>
        </p:txBody>
      </p:sp>
    </p:spTree>
    <p:extLst>
      <p:ext uri="{BB962C8B-B14F-4D97-AF65-F5344CB8AC3E}">
        <p14:creationId xmlns:p14="http://schemas.microsoft.com/office/powerpoint/2010/main" val="173226322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1388" y="1690688"/>
            <a:ext cx="543261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5549382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45BA-22A9-4B16-BDF6-E3AE5F97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10895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to use VR devices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E1E7-1350-46E1-A124-71CBF3232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54" y="1993815"/>
            <a:ext cx="4629296" cy="416409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/>
              <a:t>Reference cards show headset adjustment, controllers, apps and tips</a:t>
            </a:r>
          </a:p>
          <a:p>
            <a:pPr marL="274320" indent="-274320">
              <a:buFont typeface="+mj-lt"/>
              <a:buAutoNum type="arabicPeriod"/>
            </a:pPr>
            <a:r>
              <a:rPr lang="en-US" sz="2000" dirty="0"/>
              <a:t>Try controller(s) and learn to find important buttons and triggers</a:t>
            </a:r>
            <a:br>
              <a:rPr lang="en-US" sz="2000" dirty="0"/>
            </a:br>
            <a:r>
              <a:rPr lang="en-US" sz="2000" b="1" dirty="0"/>
              <a:t>with your eyes closed</a:t>
            </a:r>
          </a:p>
          <a:p>
            <a:pPr marL="274320" indent="-274320">
              <a:buFont typeface="+mj-lt"/>
              <a:buAutoNum type="arabicPeriod"/>
            </a:pPr>
            <a:r>
              <a:rPr lang="en-US" sz="2000" dirty="0"/>
              <a:t>Put on headset and adjust for</a:t>
            </a:r>
            <a:br>
              <a:rPr lang="en-US" sz="2000" dirty="0"/>
            </a:br>
            <a:r>
              <a:rPr lang="en-US" sz="2000" dirty="0"/>
              <a:t>comfort</a:t>
            </a:r>
          </a:p>
          <a:p>
            <a:pPr marL="274320" indent="-274320">
              <a:buFont typeface="+mj-lt"/>
              <a:buAutoNum type="arabicPeriod"/>
            </a:pPr>
            <a:r>
              <a:rPr lang="en-US" sz="2000" dirty="0"/>
              <a:t>Start an app</a:t>
            </a:r>
          </a:p>
          <a:p>
            <a:pPr lvl="1"/>
            <a:r>
              <a:rPr lang="en-US" sz="2000" dirty="0"/>
              <a:t>Explore and experience</a:t>
            </a:r>
          </a:p>
          <a:p>
            <a:pPr lvl="1"/>
            <a:r>
              <a:rPr lang="en-US" sz="2000" dirty="0"/>
              <a:t>Quit the app (please do</a:t>
            </a:r>
            <a:br>
              <a:rPr lang="en-US" sz="2000" dirty="0"/>
            </a:br>
            <a:r>
              <a:rPr lang="en-US" sz="2000" dirty="0"/>
              <a:t>this when your turn is over)</a:t>
            </a:r>
          </a:p>
          <a:p>
            <a:pPr lvl="1"/>
            <a:r>
              <a:rPr lang="en-US" sz="2000" dirty="0"/>
              <a:t>Start another app</a:t>
            </a:r>
          </a:p>
          <a:p>
            <a:r>
              <a:rPr lang="en-US" sz="2000" dirty="0"/>
              <a:t>Call for instructor if you get </a:t>
            </a:r>
            <a:br>
              <a:rPr lang="en-US" sz="2000" dirty="0"/>
            </a:br>
            <a:r>
              <a:rPr lang="en-US" sz="2000" dirty="0"/>
              <a:t>stuck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1E5C6-AADC-49C8-AAF5-BF3E9862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620" y="2540000"/>
            <a:ext cx="3003550" cy="33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38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219</Words>
  <Application>Microsoft Office PowerPoint</Application>
  <PresentationFormat>On-screen Show (4:3)</PresentationFormat>
  <Paragraphs>39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</vt:lpstr>
      <vt:lpstr>Office Theme</vt:lpstr>
      <vt:lpstr>PowerPoint Presentation</vt:lpstr>
      <vt:lpstr>Buddy System</vt:lpstr>
      <vt:lpstr>Safety and Comfort</vt:lpstr>
      <vt:lpstr>How to use VR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Zocher</dc:creator>
  <cp:lastModifiedBy>Eric Zocher</cp:lastModifiedBy>
  <cp:revision>5</cp:revision>
  <dcterms:created xsi:type="dcterms:W3CDTF">2019-01-10T22:00:42Z</dcterms:created>
  <dcterms:modified xsi:type="dcterms:W3CDTF">2019-04-28T15:46:55Z</dcterms:modified>
</cp:coreProperties>
</file>