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6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8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6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00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7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0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8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6D8C-8A7F-41F8-818B-AB055A030A46}" type="datetimeFigureOut">
              <a:rPr lang="zh-TW" altLang="en-US" smtClean="0"/>
              <a:t>2025/7/15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0B20-9AA0-40AC-AD8C-0A7B68DA9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464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32540-CA45-4B95-75DE-6BB7D2CF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SE Developer</a:t>
            </a:r>
            <a:br>
              <a:rPr lang="en-US" altLang="zh-TW" dirty="0"/>
            </a:br>
            <a:r>
              <a:rPr lang="en-US" altLang="zh-TW" dirty="0"/>
              <a:t>1z0-819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57D184-29F0-CD29-A1C2-2651BB470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DBD8A-6A96-4A56-DB4B-42C0C1E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package,encapsulation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85CA5F-FA25-06F6-E64E-D9AC82C1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3836816" cy="3599316"/>
          </a:xfrm>
        </p:spPr>
        <p:txBody>
          <a:bodyPr/>
          <a:lstStyle/>
          <a:p>
            <a:r>
              <a:rPr lang="en-US" altLang="zh-TW" dirty="0"/>
              <a:t>Package</a:t>
            </a:r>
          </a:p>
          <a:p>
            <a:pPr lvl="1"/>
            <a:r>
              <a:rPr lang="en-US" altLang="zh-TW" dirty="0"/>
              <a:t>import</a:t>
            </a:r>
          </a:p>
          <a:p>
            <a:r>
              <a:rPr lang="en-US" altLang="zh-TW" dirty="0"/>
              <a:t>Encapsulation</a:t>
            </a:r>
          </a:p>
          <a:p>
            <a:pPr lvl="1"/>
            <a:r>
              <a:rPr lang="en-US" altLang="zh-TW" dirty="0"/>
              <a:t>Public</a:t>
            </a:r>
          </a:p>
          <a:p>
            <a:pPr lvl="1"/>
            <a:r>
              <a:rPr lang="en-US" altLang="zh-TW" dirty="0"/>
              <a:t>Protected</a:t>
            </a:r>
          </a:p>
          <a:p>
            <a:pPr lvl="1"/>
            <a:r>
              <a:rPr lang="en-US" altLang="zh-TW" dirty="0"/>
              <a:t>&lt;default&gt;</a:t>
            </a:r>
          </a:p>
          <a:p>
            <a:pPr lvl="1"/>
            <a:r>
              <a:rPr lang="en-US" altLang="zh-TW" dirty="0"/>
              <a:t>private</a:t>
            </a:r>
          </a:p>
          <a:p>
            <a:endParaRPr lang="zh-TW" altLang="en-US" dirty="0"/>
          </a:p>
        </p:txBody>
      </p:sp>
      <p:pic>
        <p:nvPicPr>
          <p:cNvPr id="7" name="內容版面配置區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01B89BBD-3798-CFEC-47EA-4988D3DF3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8" y="2433335"/>
            <a:ext cx="3071273" cy="328000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091FA6-4132-CF63-A28C-D071DBD2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1" y="2447294"/>
            <a:ext cx="4750232" cy="32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8C9E5-A033-C9AC-871F-B0149758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Jar , </a:t>
            </a:r>
            <a:r>
              <a:rPr lang="en-US" altLang="zh-TW" dirty="0" err="1"/>
              <a:t>javaDoc</a:t>
            </a:r>
            <a:endParaRPr lang="zh-TW" altLang="en-US" dirty="0"/>
          </a:p>
        </p:txBody>
      </p:sp>
      <p:pic>
        <p:nvPicPr>
          <p:cNvPr id="6" name="內容版面配置區 5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D504AED8-A460-09F7-9295-8B45BEE3B7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88916"/>
            <a:ext cx="4054844" cy="3915856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D34C6-D9CE-08CD-362F-2B60709360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JAR file</a:t>
            </a:r>
          </a:p>
          <a:p>
            <a:r>
              <a:rPr lang="en-US" altLang="zh-TW" dirty="0" err="1"/>
              <a:t>JavaDoc</a:t>
            </a:r>
            <a:endParaRPr lang="en-US" altLang="zh-TW" dirty="0"/>
          </a:p>
          <a:p>
            <a:pPr lvl="1"/>
            <a:r>
              <a:rPr lang="en-US" altLang="zh-TW" dirty="0"/>
              <a:t>/**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*/</a:t>
            </a:r>
          </a:p>
          <a:p>
            <a:pPr lvl="1"/>
            <a:r>
              <a:rPr lang="en-US" altLang="zh-TW" dirty="0"/>
              <a:t>@version</a:t>
            </a:r>
          </a:p>
          <a:p>
            <a:pPr lvl="1"/>
            <a:r>
              <a:rPr lang="en-US" altLang="zh-TW" dirty="0"/>
              <a:t>@author</a:t>
            </a:r>
          </a:p>
          <a:p>
            <a:pPr lvl="1"/>
            <a:r>
              <a:rPr lang="en-US" altLang="zh-TW" dirty="0"/>
              <a:t>@param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8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A74DC-6919-836B-1671-5798F7DC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8ACDF-932F-1ED4-4478-67F11F979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本地端主機</a:t>
            </a:r>
            <a:endParaRPr lang="en-US" altLang="zh-TW" dirty="0"/>
          </a:p>
          <a:p>
            <a:pPr lvl="1"/>
            <a:r>
              <a:rPr lang="zh-TW" altLang="en-US" dirty="0"/>
              <a:t>新增資料夾</a:t>
            </a:r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網站</a:t>
            </a:r>
            <a:endParaRPr lang="en-US" altLang="zh-TW" dirty="0"/>
          </a:p>
          <a:p>
            <a:r>
              <a:rPr lang="en-US" altLang="zh-TW" dirty="0"/>
              <a:t>New</a:t>
            </a:r>
          </a:p>
          <a:p>
            <a:pPr lvl="1"/>
            <a:r>
              <a:rPr lang="en-US" altLang="zh-TW" dirty="0"/>
              <a:t>Create a new repository</a:t>
            </a:r>
          </a:p>
          <a:p>
            <a:pPr lvl="1"/>
            <a:r>
              <a:rPr lang="en-US" altLang="zh-TW" dirty="0"/>
              <a:t>Repository name</a:t>
            </a:r>
          </a:p>
          <a:p>
            <a:pPr lvl="1"/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Add readme file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5317C5-3491-9911-4B68-A5C475188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GitHub desktop</a:t>
            </a:r>
          </a:p>
          <a:p>
            <a:r>
              <a:rPr lang="en-US" altLang="zh-TW" dirty="0"/>
              <a:t>Clone a repository</a:t>
            </a:r>
          </a:p>
          <a:p>
            <a:r>
              <a:rPr lang="en-US" altLang="zh-TW" dirty="0"/>
              <a:t>URL</a:t>
            </a:r>
          </a:p>
          <a:p>
            <a:pPr lvl="1"/>
            <a:endParaRPr lang="zh-TW" altLang="en-US" dirty="0"/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2AA1DEA4-06D5-3D13-F1E0-E1983C23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5" y="3669590"/>
            <a:ext cx="474369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F8C47-57A4-EEF5-DA02-34A0260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hub </a:t>
            </a:r>
            <a:r>
              <a:rPr lang="en-US" altLang="zh-TW" dirty="0" err="1"/>
              <a:t>DeskTop</a:t>
            </a:r>
            <a:endParaRPr lang="zh-TW" altLang="en-US" dirty="0"/>
          </a:p>
        </p:txBody>
      </p:sp>
      <p:pic>
        <p:nvPicPr>
          <p:cNvPr id="10" name="內容版面配置區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23AB56DF-D5F3-12EB-DD7F-3E4D30815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0" y="2151815"/>
            <a:ext cx="2300066" cy="4338640"/>
          </a:xfrm>
        </p:spPr>
      </p:pic>
      <p:pic>
        <p:nvPicPr>
          <p:cNvPr id="16" name="內容版面配置區 15" descr="一張含有 文字, 字型, 螢幕擷取畫面, 設計 的圖片&#10;&#10;自動產生的描述">
            <a:extLst>
              <a:ext uri="{FF2B5EF4-FFF2-40B4-BE49-F238E27FC236}">
                <a16:creationId xmlns:a16="http://schemas.microsoft.com/office/drawing/2014/main" id="{FC8A2E3C-FC55-3196-1CB8-0D82A72FD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57" y="2368649"/>
            <a:ext cx="3762435" cy="940608"/>
          </a:xfrm>
        </p:spPr>
      </p:pic>
      <p:pic>
        <p:nvPicPr>
          <p:cNvPr id="20" name="圖片 1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1E5FA59-C709-1DEE-A410-5B6665AD8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4036359"/>
            <a:ext cx="5454930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707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114</TotalTime>
  <Words>58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Trebuchet MS</vt:lpstr>
      <vt:lpstr>柏林</vt:lpstr>
      <vt:lpstr>Java SE Developer 1z0-819</vt:lpstr>
      <vt:lpstr>package,encapsulation</vt:lpstr>
      <vt:lpstr>Jar , javaDoc</vt:lpstr>
      <vt:lpstr>GitHub</vt:lpstr>
      <vt:lpstr>Git 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 Developer 1z0-819</dc:title>
  <dc:creator>allen chan</dc:creator>
  <cp:lastModifiedBy>student</cp:lastModifiedBy>
  <cp:revision>5</cp:revision>
  <dcterms:created xsi:type="dcterms:W3CDTF">2025-01-08T14:01:11Z</dcterms:created>
  <dcterms:modified xsi:type="dcterms:W3CDTF">2025-07-15T08:30:51Z</dcterms:modified>
</cp:coreProperties>
</file>