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2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3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7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9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2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1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5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1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29EB-05C8-403A-844D-DE39801F3A9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C953-9900-4FC6-8C3C-67AE122EC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78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FMO</dc:creator>
  <cp:lastModifiedBy>FMO</cp:lastModifiedBy>
  <cp:revision>1</cp:revision>
  <dcterms:created xsi:type="dcterms:W3CDTF">2020-02-27T05:52:11Z</dcterms:created>
  <dcterms:modified xsi:type="dcterms:W3CDTF">2020-02-27T05:52:33Z</dcterms:modified>
</cp:coreProperties>
</file>