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Lord Jesus, I long to be perfectly whole;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want Thee forever to live in my soul;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Break down every idol, cast out every foe;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Now wash me, and I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shall be whiter than snow.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4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10/11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Thou never said'st No;
Now wash me, and I
 shall be whiter than snow.
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11/11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Whiter than snow, yes, whiter than snow;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Now wash me, and I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shall be whiter than snow. Ø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2/11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Whiter than snow, yes, whiter than snow;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Now wash me, and I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shall be whiter than snow.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3/11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Lord Jesus, look down from
 Thy throne in the skies,
And help me to
 make a complete sacrifice;
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4/11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 give up myself, and whatever I know;
Now wash me, and I
 shall be whiter than snow.
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5/11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Whiter than snow, yes, whiter than snow;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Now wash me, and I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shall be whiter than snow.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6/11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Lord Jesus, for this I most humbly entreat;
I wait, blessed Lord, at Thy crucified feet,
By faith, for my cleansing;
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7/11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I see Thy blood flow;
Now wash me, and I
 shall be whiter than snow.
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8/11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Whiter than snow, yes, whiter than snow;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Now wash me, and I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shall be whiter than snow.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AH318: Whiter Than Snow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4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9/11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Lord Jesus, Thou seest I patiently wait;
Come now, and within
 me a new heart create;
To those who have sought Thee,
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2024-04-12T12:45:52Z</dcterms:created>
  <dcterms:modified xsi:type="dcterms:W3CDTF">2024-04-12T12:45:52Z</dcterms:modified>
</cp:coreProperties>
</file>