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300" dirty="0">
                <a:solidFill>
                  <a:srgbClr val="000000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AH316: Live Out Thy Life Within Me</a:t>
            </a:r>
            <a:endParaRPr lang="en-US" sz="3300" dirty="0"/>
          </a:p>
        </p:txBody>
      </p:sp>
      <p:sp>
        <p:nvSpPr>
          <p:cNvPr id="3" name="Text 1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Verse 1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1/8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0" y="1097280"/>
            <a:ext cx="9144000" cy="3857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Live out Thy life within me,
O Jesus, King of kings!
Be Thou Thyself the answer
To all my questionings;
</a:t>
            </a:r>
            <a:endParaRPr 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300" dirty="0">
                <a:solidFill>
                  <a:srgbClr val="000000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AH316: Live Out Thy Life Within Me</a:t>
            </a:r>
            <a:endParaRPr lang="en-US" sz="3300" dirty="0"/>
          </a:p>
        </p:txBody>
      </p:sp>
      <p:sp>
        <p:nvSpPr>
          <p:cNvPr id="3" name="Text 1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Verse 1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2/8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0" y="1097280"/>
            <a:ext cx="9144000" cy="3857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Live out Thy life within me,
In all things have Thy way!
I, the transparent medium
Thy glory to display.
</a:t>
            </a:r>
            <a:endParaRPr 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300" dirty="0">
                <a:solidFill>
                  <a:srgbClr val="000000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AH316: Live Out Thy Life Within Me</a:t>
            </a:r>
            <a:endParaRPr lang="en-US" sz="3300" dirty="0"/>
          </a:p>
        </p:txBody>
      </p:sp>
      <p:sp>
        <p:nvSpPr>
          <p:cNvPr id="3" name="Text 1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Verse 2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3/8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0" y="1097280"/>
            <a:ext cx="9144000" cy="3857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The temple has been yielded,
And purified of sin;
Let Thy Shekinah glory
Now shine forth from within,
</a:t>
            </a:r>
            <a:endParaRPr lang="en-US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300" dirty="0">
                <a:solidFill>
                  <a:srgbClr val="000000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AH316: Live Out Thy Life Within Me</a:t>
            </a:r>
            <a:endParaRPr lang="en-US" sz="3300" dirty="0"/>
          </a:p>
        </p:txBody>
      </p:sp>
      <p:sp>
        <p:nvSpPr>
          <p:cNvPr id="3" name="Text 1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Verse 2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4/8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0" y="1097280"/>
            <a:ext cx="9144000" cy="3857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And all the earth keep silence,
The body henceforth be
Thy silent, gentle servant,
Moved only as by Thee.
</a:t>
            </a:r>
            <a:endParaRPr lang="en-US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300" dirty="0">
                <a:solidFill>
                  <a:srgbClr val="000000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AH316: Live Out Thy Life Within Me</a:t>
            </a:r>
            <a:endParaRPr lang="en-US" sz="3300" dirty="0"/>
          </a:p>
        </p:txBody>
      </p:sp>
      <p:sp>
        <p:nvSpPr>
          <p:cNvPr id="3" name="Text 1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Verse 3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5/8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0" y="1097280"/>
            <a:ext cx="9144000" cy="3857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Its members every moment
Held subject to Thy call,
Ready to have Thee use them,
Or not be used at all;
</a:t>
            </a:r>
            <a:endParaRPr lang="en-U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300" dirty="0">
                <a:solidFill>
                  <a:srgbClr val="000000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AH316: Live Out Thy Life Within Me</a:t>
            </a:r>
            <a:endParaRPr lang="en-US" sz="3300" dirty="0"/>
          </a:p>
        </p:txBody>
      </p:sp>
      <p:sp>
        <p:nvSpPr>
          <p:cNvPr id="3" name="Text 1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Verse 3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6/8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0" y="1097280"/>
            <a:ext cx="9144000" cy="3857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Held without restless longing,
Or strain, or stress, or fret,
Or chafings at Thy dealings,
Or thoughts of vain regret.
</a:t>
            </a:r>
            <a:endParaRPr lang="en-US"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300" dirty="0">
                <a:solidFill>
                  <a:srgbClr val="000000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AH316: Live Out Thy Life Within Me</a:t>
            </a:r>
            <a:endParaRPr lang="en-US" sz="3300" dirty="0"/>
          </a:p>
        </p:txBody>
      </p:sp>
      <p:sp>
        <p:nvSpPr>
          <p:cNvPr id="3" name="Text 1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Verse 4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7/8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0" y="1097280"/>
            <a:ext cx="9144000" cy="3857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But restful, calm, and pliant,
From bend and bias free,
Awaiting Thy decision,
When Thou has need of me.
</a:t>
            </a:r>
            <a:endParaRPr lang="en-US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300" dirty="0">
                <a:solidFill>
                  <a:srgbClr val="000000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AH316: Live Out Thy Life Within Me</a:t>
            </a:r>
            <a:endParaRPr lang="en-US" sz="3300" dirty="0"/>
          </a:p>
        </p:txBody>
      </p:sp>
      <p:sp>
        <p:nvSpPr>
          <p:cNvPr id="3" name="Text 1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Verse 4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8/8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0" y="1097280"/>
            <a:ext cx="9144000" cy="3857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Live out Thy life within me,
O Jesus, King of kings!
Be Thou the glorious answer
To all my questionings. Ø
</a:t>
            </a:r>
            <a:endParaRPr lang="en-US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2024-04-12T12:45:52Z</dcterms:created>
  <dcterms:modified xsi:type="dcterms:W3CDTF">2024-04-12T12:45:52Z</dcterms:modified>
</cp:coreProperties>
</file>