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AH485: I Must Tell Jesus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1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1/9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I must tell Jesus all of my trials;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I cannot bear these burdens alone,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In my distress He kindly will help me,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He ever loves and cares for His own.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AH485: I Must Tell Jesus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Refrain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2/9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I must tell Jesus!
I must tell Jesus!
I cannot bear my burdens alone;
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AH485: I Must Tell Jesus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Refrain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3/9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I must tell Jesus!
I must tell Jesus!
Jesus can help me, Jesus alone.
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AH485: I Must Tell Jesus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2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4/9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I must tell Jesus all of my troubles,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He is a kind, compassionate Friend;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If I but ask Him He will deliver,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Make of my troubles quickly an end.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AH485: I Must Tell Jesus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Refrain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5/9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I must tell Jesus!
I must tell Jesus!
I cannot bear my burdens alone;
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AH485: I Must Tell Jesus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Refrain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6/9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I must tell Jesus!
I must tell Jesus!
Jesus can help me, Jesus alone.
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AH485: I Must Tell Jesus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3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7/9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Oh how the world to evil allures me!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Oh how my heart is tempted to sin!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I must tell Jesus, and He will help me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Over the world the vict'ry to win.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AH485: I Must Tell Jesus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Refrain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8/9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I must tell Jesus!
I must tell Jesus!
I cannot bear my burdens alone;
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AH485: I Must Tell Jesus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Refrain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9/9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I must tell Jesus!
I must tell Jesus!
Jesus can help me, Jesus alone. Ø
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2024-04-12T12:44:35Z</dcterms:created>
  <dcterms:modified xsi:type="dcterms:W3CDTF">2024-04-12T12:44:35Z</dcterms:modified>
</cp:coreProperties>
</file>