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AH290: Turn Your Eyes Upon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1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1/6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O soul, are you weary and troubled?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No light in the darkness you see?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There's light for a look at the Savior,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And life more abundant and free!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AH290: Turn Your Eyes Upon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2/6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Turn your eyes upon Jesus,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Look full in His wonderful face;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And the things of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earth will grow strangely dim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In the light of His glory and grace.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AH290: Turn Your Eyes Upon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3/6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Through death into life everlasting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He passed, and we follow Him there;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Over us sin no more hath dominion,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For more than conqu'rors we are!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AH290: Turn Your Eyes Upon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4/6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Turn your eyes upon Jesus,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Look full in His wonderful face;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And the things of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earth will grow strangely dim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In the light of His glory and grace.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AH290: Turn Your Eyes Upon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3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5/6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His word shall not fail you He promised;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Believe Him and all will be well: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Then go to a world that is dying,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His perfect salvation to tell!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AH290: Turn Your Eyes Upon Jesus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6/6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Turn your eyes upon Jesus,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Look full in His wonderful face;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And the things of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earth will grow strangely dim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In the light of His glory and grace. Ø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2024-04-12T12:45:52Z</dcterms:created>
  <dcterms:modified xsi:type="dcterms:W3CDTF">2024-04-12T12:45:52Z</dcterms:modified>
</cp:coreProperties>
</file>