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notesMasterIdLst>
    <p:notesMasterId r:id="rId9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300" dirty="0">
                <a:solidFill>
                  <a:srgbClr val="000000"/>
                </a:solidFill>
                <a:latin typeface="Montserrat ExtraBold" pitchFamily="34" charset="0"/>
                <a:ea typeface="Montserrat ExtraBold" pitchFamily="34" charset="-122"/>
                <a:cs typeface="Montserrat ExtraBold" pitchFamily="34" charset="-120"/>
              </a:rPr>
              <a:t>AH493: Fill My Cup, Lord</a:t>
            </a:r>
            <a:endParaRPr lang="en-US" sz="3300" dirty="0"/>
          </a:p>
        </p:txBody>
      </p:sp>
      <p:sp>
        <p:nvSpPr>
          <p:cNvPr id="3" name="Text 1"/>
          <p:cNvSpPr/>
          <p:nvPr/>
        </p:nvSpPr>
        <p:spPr>
          <a:xfrm>
            <a:off x="0" y="457200"/>
            <a:ext cx="9144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dirty="0">
                <a:solidFill>
                  <a:srgbClr val="000000"/>
                </a:solidFill>
                <a:latin typeface="Montserrat SemiBold" pitchFamily="34" charset="0"/>
                <a:ea typeface="Montserrat SemiBold" pitchFamily="34" charset="-122"/>
                <a:cs typeface="Montserrat SemiBold" pitchFamily="34" charset="-120"/>
              </a:rPr>
              <a:t>Verse 1</a:t>
            </a:r>
            <a:endParaRPr lang="en-US" sz="2400" dirty="0"/>
          </a:p>
        </p:txBody>
      </p:sp>
      <p:sp>
        <p:nvSpPr>
          <p:cNvPr id="4" name="Text 2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00000"/>
                </a:solidFill>
                <a:latin typeface="Montserrat ExtraBold" pitchFamily="34" charset="0"/>
                <a:ea typeface="Montserrat ExtraBold" pitchFamily="34" charset="-122"/>
                <a:cs typeface="Montserrat ExtraBold" pitchFamily="34" charset="-120"/>
              </a:rPr>
              <a:t>1/7</a:t>
            </a:r>
            <a:endParaRPr lang="en-US" sz="2400" dirty="0"/>
          </a:p>
        </p:txBody>
      </p:sp>
      <p:sp>
        <p:nvSpPr>
          <p:cNvPr id="5" name="Text 3"/>
          <p:cNvSpPr/>
          <p:nvPr/>
        </p:nvSpPr>
        <p:spPr>
          <a:xfrm>
            <a:off x="0" y="1097280"/>
            <a:ext cx="9144000" cy="38576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ct val="150000"/>
              </a:lnSpc>
              <a:buNone/>
            </a:pPr>
            <a:r>
              <a:rPr lang="en-US" sz="3600" dirty="0">
                <a:solidFill>
                  <a:srgbClr val="000000"/>
                </a:solidFill>
                <a:latin typeface="Albert Sans" pitchFamily="34" charset="0"/>
                <a:ea typeface="Albert Sans" pitchFamily="34" charset="-122"/>
                <a:cs typeface="Albert Sans" pitchFamily="34" charset="-120"/>
              </a:rPr>
              <a:t>Like the woman at the well I was seeking</a:t>
            </a:r>
            <a:endParaRPr lang="en-US" sz="3600" dirty="0"/>
          </a:p>
          <a:p>
            <a:pPr algn="ctr" indent="0" marL="0">
              <a:lnSpc>
                <a:spcPct val="150000"/>
              </a:lnSpc>
              <a:buNone/>
            </a:pPr>
            <a:r>
              <a:rPr lang="en-US" sz="3600" dirty="0">
                <a:solidFill>
                  <a:srgbClr val="000000"/>
                </a:solidFill>
                <a:latin typeface="Albert Sans" pitchFamily="34" charset="0"/>
                <a:ea typeface="Albert Sans" pitchFamily="34" charset="-122"/>
                <a:cs typeface="Albert Sans" pitchFamily="34" charset="-120"/>
              </a:rPr>
              <a:t>For things that could not satisfy;</a:t>
            </a:r>
            <a:endParaRPr lang="en-US" sz="3600" dirty="0"/>
          </a:p>
          <a:p>
            <a:pPr algn="ctr" indent="0" marL="0">
              <a:lnSpc>
                <a:spcPct val="150000"/>
              </a:lnSpc>
              <a:buNone/>
            </a:pPr>
            <a:r>
              <a:rPr lang="en-US" sz="3600" dirty="0">
                <a:solidFill>
                  <a:srgbClr val="000000"/>
                </a:solidFill>
                <a:latin typeface="Albert Sans" pitchFamily="34" charset="0"/>
                <a:ea typeface="Albert Sans" pitchFamily="34" charset="-122"/>
                <a:cs typeface="Albert Sans" pitchFamily="34" charset="-120"/>
              </a:rPr>
              <a:t>And then I heard my Savior speaking:</a:t>
            </a:r>
            <a:endParaRPr lang="en-US" sz="3600" dirty="0"/>
          </a:p>
          <a:p>
            <a:pPr algn="ctr" indent="0" marL="0">
              <a:lnSpc>
                <a:spcPct val="150000"/>
              </a:lnSpc>
              <a:buNone/>
            </a:pPr>
            <a:r>
              <a:rPr lang="en-US" sz="3600" dirty="0">
                <a:solidFill>
                  <a:srgbClr val="000000"/>
                </a:solidFill>
                <a:latin typeface="Albert Sans" pitchFamily="34" charset="0"/>
                <a:ea typeface="Albert Sans" pitchFamily="34" charset="-122"/>
                <a:cs typeface="Albert Sans" pitchFamily="34" charset="-120"/>
              </a:rPr>
              <a:t>"Draw from my well</a:t>
            </a:r>
            <a:endParaRPr lang="en-US" sz="3600" dirty="0"/>
          </a:p>
          <a:p>
            <a:pPr algn="ctr" indent="0" marL="0">
              <a:lnSpc>
                <a:spcPct val="150000"/>
              </a:lnSpc>
              <a:buNone/>
            </a:pPr>
            <a:r>
              <a:rPr lang="en-US" sz="3600" dirty="0">
                <a:solidFill>
                  <a:srgbClr val="000000"/>
                </a:solidFill>
                <a:latin typeface="Albert Sans" pitchFamily="34" charset="0"/>
                <a:ea typeface="Albert Sans" pitchFamily="34" charset="-122"/>
                <a:cs typeface="Albert Sans" pitchFamily="34" charset="-120"/>
              </a:rPr>
              <a:t> that never shall run dry."</a:t>
            </a:r>
            <a:endParaRPr lang="en-US" sz="3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300" dirty="0">
                <a:solidFill>
                  <a:srgbClr val="000000"/>
                </a:solidFill>
                <a:latin typeface="Montserrat ExtraBold" pitchFamily="34" charset="0"/>
                <a:ea typeface="Montserrat ExtraBold" pitchFamily="34" charset="-122"/>
                <a:cs typeface="Montserrat ExtraBold" pitchFamily="34" charset="-120"/>
              </a:rPr>
              <a:t>AH493: Fill My Cup, Lord</a:t>
            </a:r>
            <a:endParaRPr lang="en-US" sz="3300" dirty="0"/>
          </a:p>
        </p:txBody>
      </p:sp>
      <p:sp>
        <p:nvSpPr>
          <p:cNvPr id="3" name="Text 1"/>
          <p:cNvSpPr/>
          <p:nvPr/>
        </p:nvSpPr>
        <p:spPr>
          <a:xfrm>
            <a:off x="0" y="457200"/>
            <a:ext cx="9144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dirty="0">
                <a:solidFill>
                  <a:srgbClr val="000000"/>
                </a:solidFill>
                <a:latin typeface="Montserrat SemiBold" pitchFamily="34" charset="0"/>
                <a:ea typeface="Montserrat SemiBold" pitchFamily="34" charset="-122"/>
                <a:cs typeface="Montserrat SemiBold" pitchFamily="34" charset="-120"/>
              </a:rPr>
              <a:t>Refrain</a:t>
            </a:r>
            <a:endParaRPr lang="en-US" sz="2400" dirty="0"/>
          </a:p>
        </p:txBody>
      </p:sp>
      <p:sp>
        <p:nvSpPr>
          <p:cNvPr id="4" name="Text 2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00000"/>
                </a:solidFill>
                <a:latin typeface="Montserrat ExtraBold" pitchFamily="34" charset="0"/>
                <a:ea typeface="Montserrat ExtraBold" pitchFamily="34" charset="-122"/>
                <a:cs typeface="Montserrat ExtraBold" pitchFamily="34" charset="-120"/>
              </a:rPr>
              <a:t>2/7</a:t>
            </a:r>
            <a:endParaRPr lang="en-US" sz="2400" dirty="0"/>
          </a:p>
        </p:txBody>
      </p:sp>
      <p:sp>
        <p:nvSpPr>
          <p:cNvPr id="5" name="Text 3"/>
          <p:cNvSpPr/>
          <p:nvPr/>
        </p:nvSpPr>
        <p:spPr>
          <a:xfrm>
            <a:off x="0" y="1097280"/>
            <a:ext cx="9144000" cy="38576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ct val="150000"/>
              </a:lnSpc>
              <a:buNone/>
            </a:pPr>
            <a:r>
              <a:rPr lang="en-US" sz="3600" dirty="0">
                <a:solidFill>
                  <a:srgbClr val="000000"/>
                </a:solidFill>
                <a:latin typeface="Albert Sans" pitchFamily="34" charset="0"/>
                <a:ea typeface="Albert Sans" pitchFamily="34" charset="-122"/>
                <a:cs typeface="Albert Sans" pitchFamily="34" charset="-120"/>
              </a:rPr>
              <a:t>Fill my cup Lord, I lift it up, Lord!</a:t>
            </a:r>
            <a:endParaRPr lang="en-US" sz="3600" dirty="0"/>
          </a:p>
          <a:p>
            <a:pPr algn="ctr" indent="0" marL="0">
              <a:lnSpc>
                <a:spcPct val="150000"/>
              </a:lnSpc>
              <a:buNone/>
            </a:pPr>
            <a:r>
              <a:rPr lang="en-US" sz="3600" dirty="0">
                <a:solidFill>
                  <a:srgbClr val="000000"/>
                </a:solidFill>
                <a:latin typeface="Albert Sans" pitchFamily="34" charset="0"/>
                <a:ea typeface="Albert Sans" pitchFamily="34" charset="-122"/>
                <a:cs typeface="Albert Sans" pitchFamily="34" charset="-120"/>
              </a:rPr>
              <a:t>Come and quench this thirsting of my soul;</a:t>
            </a:r>
            <a:endParaRPr lang="en-US" sz="3600" dirty="0"/>
          </a:p>
          <a:p>
            <a:pPr algn="ctr" indent="0" marL="0">
              <a:lnSpc>
                <a:spcPct val="150000"/>
              </a:lnSpc>
              <a:buNone/>
            </a:pPr>
            <a:r>
              <a:rPr lang="en-US" sz="3600" dirty="0">
                <a:solidFill>
                  <a:srgbClr val="000000"/>
                </a:solidFill>
                <a:latin typeface="Albert Sans" pitchFamily="34" charset="0"/>
                <a:ea typeface="Albert Sans" pitchFamily="34" charset="-122"/>
                <a:cs typeface="Albert Sans" pitchFamily="34" charset="-120"/>
              </a:rPr>
              <a:t>Bread of heaven,</a:t>
            </a:r>
            <a:endParaRPr lang="en-US" sz="3600" dirty="0"/>
          </a:p>
          <a:p>
            <a:pPr algn="ctr" indent="0" marL="0">
              <a:lnSpc>
                <a:spcPct val="150000"/>
              </a:lnSpc>
              <a:buNone/>
            </a:pPr>
            <a:r>
              <a:rPr lang="en-US" sz="3600" dirty="0">
                <a:solidFill>
                  <a:srgbClr val="000000"/>
                </a:solidFill>
                <a:latin typeface="Albert Sans" pitchFamily="34" charset="0"/>
                <a:ea typeface="Albert Sans" pitchFamily="34" charset="-122"/>
                <a:cs typeface="Albert Sans" pitchFamily="34" charset="-120"/>
              </a:rPr>
              <a:t> Feed me till I want no more —</a:t>
            </a:r>
            <a:endParaRPr lang="en-US" sz="3600" dirty="0"/>
          </a:p>
          <a:p>
            <a:pPr algn="ctr" indent="0" marL="0">
              <a:lnSpc>
                <a:spcPct val="150000"/>
              </a:lnSpc>
              <a:buNone/>
            </a:pPr>
            <a:r>
              <a:rPr lang="en-US" sz="3600" dirty="0">
                <a:solidFill>
                  <a:srgbClr val="000000"/>
                </a:solidFill>
                <a:latin typeface="Albert Sans" pitchFamily="34" charset="0"/>
                <a:ea typeface="Albert Sans" pitchFamily="34" charset="-122"/>
                <a:cs typeface="Albert Sans" pitchFamily="34" charset="-120"/>
              </a:rPr>
              <a:t>Fill my cup, fill it up and make me whole!</a:t>
            </a:r>
            <a:endParaRPr lang="en-US" sz="3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300" dirty="0">
                <a:solidFill>
                  <a:srgbClr val="000000"/>
                </a:solidFill>
                <a:latin typeface="Montserrat ExtraBold" pitchFamily="34" charset="0"/>
                <a:ea typeface="Montserrat ExtraBold" pitchFamily="34" charset="-122"/>
                <a:cs typeface="Montserrat ExtraBold" pitchFamily="34" charset="-120"/>
              </a:rPr>
              <a:t>AH493: Fill My Cup, Lord</a:t>
            </a:r>
            <a:endParaRPr lang="en-US" sz="3300" dirty="0"/>
          </a:p>
        </p:txBody>
      </p:sp>
      <p:sp>
        <p:nvSpPr>
          <p:cNvPr id="3" name="Text 1"/>
          <p:cNvSpPr/>
          <p:nvPr/>
        </p:nvSpPr>
        <p:spPr>
          <a:xfrm>
            <a:off x="0" y="457200"/>
            <a:ext cx="9144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dirty="0">
                <a:solidFill>
                  <a:srgbClr val="000000"/>
                </a:solidFill>
                <a:latin typeface="Montserrat SemiBold" pitchFamily="34" charset="0"/>
                <a:ea typeface="Montserrat SemiBold" pitchFamily="34" charset="-122"/>
                <a:cs typeface="Montserrat SemiBold" pitchFamily="34" charset="-120"/>
              </a:rPr>
              <a:t>Verse 2</a:t>
            </a:r>
            <a:endParaRPr lang="en-US" sz="2400" dirty="0"/>
          </a:p>
        </p:txBody>
      </p:sp>
      <p:sp>
        <p:nvSpPr>
          <p:cNvPr id="4" name="Text 2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00000"/>
                </a:solidFill>
                <a:latin typeface="Montserrat ExtraBold" pitchFamily="34" charset="0"/>
                <a:ea typeface="Montserrat ExtraBold" pitchFamily="34" charset="-122"/>
                <a:cs typeface="Montserrat ExtraBold" pitchFamily="34" charset="-120"/>
              </a:rPr>
              <a:t>3/7</a:t>
            </a:r>
            <a:endParaRPr lang="en-US" sz="2400" dirty="0"/>
          </a:p>
        </p:txBody>
      </p:sp>
      <p:sp>
        <p:nvSpPr>
          <p:cNvPr id="5" name="Text 3"/>
          <p:cNvSpPr/>
          <p:nvPr/>
        </p:nvSpPr>
        <p:spPr>
          <a:xfrm>
            <a:off x="0" y="1097280"/>
            <a:ext cx="9144000" cy="38576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ct val="150000"/>
              </a:lnSpc>
              <a:buNone/>
            </a:pPr>
            <a:r>
              <a:rPr lang="en-US" sz="3600" dirty="0">
                <a:solidFill>
                  <a:srgbClr val="000000"/>
                </a:solidFill>
                <a:latin typeface="Albert Sans" pitchFamily="34" charset="0"/>
                <a:ea typeface="Albert Sans" pitchFamily="34" charset="-122"/>
                <a:cs typeface="Albert Sans" pitchFamily="34" charset="-120"/>
              </a:rPr>
              <a:t>There are millions in
 this world who are craving
The pleasures earthly things afford;
</a:t>
            </a:r>
            <a:endParaRPr lang="en-US" sz="3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300" dirty="0">
                <a:solidFill>
                  <a:srgbClr val="000000"/>
                </a:solidFill>
                <a:latin typeface="Montserrat ExtraBold" pitchFamily="34" charset="0"/>
                <a:ea typeface="Montserrat ExtraBold" pitchFamily="34" charset="-122"/>
                <a:cs typeface="Montserrat ExtraBold" pitchFamily="34" charset="-120"/>
              </a:rPr>
              <a:t>AH493: Fill My Cup, Lord</a:t>
            </a:r>
            <a:endParaRPr lang="en-US" sz="3300" dirty="0"/>
          </a:p>
        </p:txBody>
      </p:sp>
      <p:sp>
        <p:nvSpPr>
          <p:cNvPr id="3" name="Text 1"/>
          <p:cNvSpPr/>
          <p:nvPr/>
        </p:nvSpPr>
        <p:spPr>
          <a:xfrm>
            <a:off x="0" y="457200"/>
            <a:ext cx="9144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dirty="0">
                <a:solidFill>
                  <a:srgbClr val="000000"/>
                </a:solidFill>
                <a:latin typeface="Montserrat SemiBold" pitchFamily="34" charset="0"/>
                <a:ea typeface="Montserrat SemiBold" pitchFamily="34" charset="-122"/>
                <a:cs typeface="Montserrat SemiBold" pitchFamily="34" charset="-120"/>
              </a:rPr>
              <a:t>Verse 2</a:t>
            </a:r>
            <a:endParaRPr lang="en-US" sz="2400" dirty="0"/>
          </a:p>
        </p:txBody>
      </p:sp>
      <p:sp>
        <p:nvSpPr>
          <p:cNvPr id="4" name="Text 2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00000"/>
                </a:solidFill>
                <a:latin typeface="Montserrat ExtraBold" pitchFamily="34" charset="0"/>
                <a:ea typeface="Montserrat ExtraBold" pitchFamily="34" charset="-122"/>
                <a:cs typeface="Montserrat ExtraBold" pitchFamily="34" charset="-120"/>
              </a:rPr>
              <a:t>4/7</a:t>
            </a:r>
            <a:endParaRPr lang="en-US" sz="2400" dirty="0"/>
          </a:p>
        </p:txBody>
      </p:sp>
      <p:sp>
        <p:nvSpPr>
          <p:cNvPr id="5" name="Text 3"/>
          <p:cNvSpPr/>
          <p:nvPr/>
        </p:nvSpPr>
        <p:spPr>
          <a:xfrm>
            <a:off x="0" y="1097280"/>
            <a:ext cx="9144000" cy="38576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ct val="150000"/>
              </a:lnSpc>
              <a:buNone/>
            </a:pPr>
            <a:r>
              <a:rPr lang="en-US" sz="3600" dirty="0">
                <a:solidFill>
                  <a:srgbClr val="000000"/>
                </a:solidFill>
                <a:latin typeface="Albert Sans" pitchFamily="34" charset="0"/>
                <a:ea typeface="Albert Sans" pitchFamily="34" charset="-122"/>
                <a:cs typeface="Albert Sans" pitchFamily="34" charset="-120"/>
              </a:rPr>
              <a:t>But none can
 match the wondrous treasure
That I find in Jesus Christ my Lord.
</a:t>
            </a:r>
            <a:endParaRPr lang="en-US" sz="3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300" dirty="0">
                <a:solidFill>
                  <a:srgbClr val="000000"/>
                </a:solidFill>
                <a:latin typeface="Montserrat ExtraBold" pitchFamily="34" charset="0"/>
                <a:ea typeface="Montserrat ExtraBold" pitchFamily="34" charset="-122"/>
                <a:cs typeface="Montserrat ExtraBold" pitchFamily="34" charset="-120"/>
              </a:rPr>
              <a:t>AH493: Fill My Cup, Lord</a:t>
            </a:r>
            <a:endParaRPr lang="en-US" sz="3300" dirty="0"/>
          </a:p>
        </p:txBody>
      </p:sp>
      <p:sp>
        <p:nvSpPr>
          <p:cNvPr id="3" name="Text 1"/>
          <p:cNvSpPr/>
          <p:nvPr/>
        </p:nvSpPr>
        <p:spPr>
          <a:xfrm>
            <a:off x="0" y="457200"/>
            <a:ext cx="9144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dirty="0">
                <a:solidFill>
                  <a:srgbClr val="000000"/>
                </a:solidFill>
                <a:latin typeface="Montserrat SemiBold" pitchFamily="34" charset="0"/>
                <a:ea typeface="Montserrat SemiBold" pitchFamily="34" charset="-122"/>
                <a:cs typeface="Montserrat SemiBold" pitchFamily="34" charset="-120"/>
              </a:rPr>
              <a:t>Refrain</a:t>
            </a:r>
            <a:endParaRPr lang="en-US" sz="2400" dirty="0"/>
          </a:p>
        </p:txBody>
      </p:sp>
      <p:sp>
        <p:nvSpPr>
          <p:cNvPr id="4" name="Text 2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00000"/>
                </a:solidFill>
                <a:latin typeface="Montserrat ExtraBold" pitchFamily="34" charset="0"/>
                <a:ea typeface="Montserrat ExtraBold" pitchFamily="34" charset="-122"/>
                <a:cs typeface="Montserrat ExtraBold" pitchFamily="34" charset="-120"/>
              </a:rPr>
              <a:t>5/7</a:t>
            </a:r>
            <a:endParaRPr lang="en-US" sz="2400" dirty="0"/>
          </a:p>
        </p:txBody>
      </p:sp>
      <p:sp>
        <p:nvSpPr>
          <p:cNvPr id="5" name="Text 3"/>
          <p:cNvSpPr/>
          <p:nvPr/>
        </p:nvSpPr>
        <p:spPr>
          <a:xfrm>
            <a:off x="0" y="1097280"/>
            <a:ext cx="9144000" cy="38576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ct val="150000"/>
              </a:lnSpc>
              <a:buNone/>
            </a:pPr>
            <a:r>
              <a:rPr lang="en-US" sz="3600" dirty="0">
                <a:solidFill>
                  <a:srgbClr val="000000"/>
                </a:solidFill>
                <a:latin typeface="Albert Sans" pitchFamily="34" charset="0"/>
                <a:ea typeface="Albert Sans" pitchFamily="34" charset="-122"/>
                <a:cs typeface="Albert Sans" pitchFamily="34" charset="-120"/>
              </a:rPr>
              <a:t>Fill my cup Lord, I lift it up, Lord!</a:t>
            </a:r>
            <a:endParaRPr lang="en-US" sz="3600" dirty="0"/>
          </a:p>
          <a:p>
            <a:pPr algn="ctr" indent="0" marL="0">
              <a:lnSpc>
                <a:spcPct val="150000"/>
              </a:lnSpc>
              <a:buNone/>
            </a:pPr>
            <a:r>
              <a:rPr lang="en-US" sz="3600" dirty="0">
                <a:solidFill>
                  <a:srgbClr val="000000"/>
                </a:solidFill>
                <a:latin typeface="Albert Sans" pitchFamily="34" charset="0"/>
                <a:ea typeface="Albert Sans" pitchFamily="34" charset="-122"/>
                <a:cs typeface="Albert Sans" pitchFamily="34" charset="-120"/>
              </a:rPr>
              <a:t>Come and quench this thirsting of my soul;</a:t>
            </a:r>
            <a:endParaRPr lang="en-US" sz="3600" dirty="0"/>
          </a:p>
          <a:p>
            <a:pPr algn="ctr" indent="0" marL="0">
              <a:lnSpc>
                <a:spcPct val="150000"/>
              </a:lnSpc>
              <a:buNone/>
            </a:pPr>
            <a:r>
              <a:rPr lang="en-US" sz="3600" dirty="0">
                <a:solidFill>
                  <a:srgbClr val="000000"/>
                </a:solidFill>
                <a:latin typeface="Albert Sans" pitchFamily="34" charset="0"/>
                <a:ea typeface="Albert Sans" pitchFamily="34" charset="-122"/>
                <a:cs typeface="Albert Sans" pitchFamily="34" charset="-120"/>
              </a:rPr>
              <a:t>Bread of heaven,</a:t>
            </a:r>
            <a:endParaRPr lang="en-US" sz="3600" dirty="0"/>
          </a:p>
          <a:p>
            <a:pPr algn="ctr" indent="0" marL="0">
              <a:lnSpc>
                <a:spcPct val="150000"/>
              </a:lnSpc>
              <a:buNone/>
            </a:pPr>
            <a:r>
              <a:rPr lang="en-US" sz="3600" dirty="0">
                <a:solidFill>
                  <a:srgbClr val="000000"/>
                </a:solidFill>
                <a:latin typeface="Albert Sans" pitchFamily="34" charset="0"/>
                <a:ea typeface="Albert Sans" pitchFamily="34" charset="-122"/>
                <a:cs typeface="Albert Sans" pitchFamily="34" charset="-120"/>
              </a:rPr>
              <a:t> Feed me till I want no more —</a:t>
            </a:r>
            <a:endParaRPr lang="en-US" sz="3600" dirty="0"/>
          </a:p>
          <a:p>
            <a:pPr algn="ctr" indent="0" marL="0">
              <a:lnSpc>
                <a:spcPct val="150000"/>
              </a:lnSpc>
              <a:buNone/>
            </a:pPr>
            <a:r>
              <a:rPr lang="en-US" sz="3600" dirty="0">
                <a:solidFill>
                  <a:srgbClr val="000000"/>
                </a:solidFill>
                <a:latin typeface="Albert Sans" pitchFamily="34" charset="0"/>
                <a:ea typeface="Albert Sans" pitchFamily="34" charset="-122"/>
                <a:cs typeface="Albert Sans" pitchFamily="34" charset="-120"/>
              </a:rPr>
              <a:t>Fill my cup, fill it up and make me whole!</a:t>
            </a:r>
            <a:endParaRPr lang="en-US" sz="3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300" dirty="0">
                <a:solidFill>
                  <a:srgbClr val="000000"/>
                </a:solidFill>
                <a:latin typeface="Montserrat ExtraBold" pitchFamily="34" charset="0"/>
                <a:ea typeface="Montserrat ExtraBold" pitchFamily="34" charset="-122"/>
                <a:cs typeface="Montserrat ExtraBold" pitchFamily="34" charset="-120"/>
              </a:rPr>
              <a:t>AH493: Fill My Cup, Lord</a:t>
            </a:r>
            <a:endParaRPr lang="en-US" sz="3300" dirty="0"/>
          </a:p>
        </p:txBody>
      </p:sp>
      <p:sp>
        <p:nvSpPr>
          <p:cNvPr id="3" name="Text 1"/>
          <p:cNvSpPr/>
          <p:nvPr/>
        </p:nvSpPr>
        <p:spPr>
          <a:xfrm>
            <a:off x="0" y="457200"/>
            <a:ext cx="9144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dirty="0">
                <a:solidFill>
                  <a:srgbClr val="000000"/>
                </a:solidFill>
                <a:latin typeface="Montserrat SemiBold" pitchFamily="34" charset="0"/>
                <a:ea typeface="Montserrat SemiBold" pitchFamily="34" charset="-122"/>
                <a:cs typeface="Montserrat SemiBold" pitchFamily="34" charset="-120"/>
              </a:rPr>
              <a:t>Verse 3</a:t>
            </a:r>
            <a:endParaRPr lang="en-US" sz="2400" dirty="0"/>
          </a:p>
        </p:txBody>
      </p:sp>
      <p:sp>
        <p:nvSpPr>
          <p:cNvPr id="4" name="Text 2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00000"/>
                </a:solidFill>
                <a:latin typeface="Montserrat ExtraBold" pitchFamily="34" charset="0"/>
                <a:ea typeface="Montserrat ExtraBold" pitchFamily="34" charset="-122"/>
                <a:cs typeface="Montserrat ExtraBold" pitchFamily="34" charset="-120"/>
              </a:rPr>
              <a:t>6/7</a:t>
            </a:r>
            <a:endParaRPr lang="en-US" sz="2400" dirty="0"/>
          </a:p>
        </p:txBody>
      </p:sp>
      <p:sp>
        <p:nvSpPr>
          <p:cNvPr id="5" name="Text 3"/>
          <p:cNvSpPr/>
          <p:nvPr/>
        </p:nvSpPr>
        <p:spPr>
          <a:xfrm>
            <a:off x="0" y="1097280"/>
            <a:ext cx="9144000" cy="38576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ct val="150000"/>
              </a:lnSpc>
              <a:buNone/>
            </a:pPr>
            <a:r>
              <a:rPr lang="en-US" sz="3600" dirty="0">
                <a:solidFill>
                  <a:srgbClr val="000000"/>
                </a:solidFill>
                <a:latin typeface="Albert Sans" pitchFamily="34" charset="0"/>
                <a:ea typeface="Albert Sans" pitchFamily="34" charset="-122"/>
                <a:cs typeface="Albert Sans" pitchFamily="34" charset="-120"/>
              </a:rPr>
              <a:t>So, my brother, if the</a:t>
            </a:r>
            <a:endParaRPr lang="en-US" sz="3600" dirty="0"/>
          </a:p>
          <a:p>
            <a:pPr algn="ctr" indent="0" marL="0">
              <a:lnSpc>
                <a:spcPct val="150000"/>
              </a:lnSpc>
              <a:buNone/>
            </a:pPr>
            <a:r>
              <a:rPr lang="en-US" sz="3600" dirty="0">
                <a:solidFill>
                  <a:srgbClr val="000000"/>
                </a:solidFill>
                <a:latin typeface="Albert Sans" pitchFamily="34" charset="0"/>
                <a:ea typeface="Albert Sans" pitchFamily="34" charset="-122"/>
                <a:cs typeface="Albert Sans" pitchFamily="34" charset="-120"/>
              </a:rPr>
              <a:t> things this world gave you</a:t>
            </a:r>
            <a:endParaRPr lang="en-US" sz="3600" dirty="0"/>
          </a:p>
          <a:p>
            <a:pPr algn="ctr" indent="0" marL="0">
              <a:lnSpc>
                <a:spcPct val="150000"/>
              </a:lnSpc>
              <a:buNone/>
            </a:pPr>
            <a:r>
              <a:rPr lang="en-US" sz="3600" dirty="0">
                <a:solidFill>
                  <a:srgbClr val="000000"/>
                </a:solidFill>
                <a:latin typeface="Albert Sans" pitchFamily="34" charset="0"/>
                <a:ea typeface="Albert Sans" pitchFamily="34" charset="-122"/>
                <a:cs typeface="Albert Sans" pitchFamily="34" charset="-120"/>
              </a:rPr>
              <a:t>Leave hungers that won't pass away,</a:t>
            </a:r>
            <a:endParaRPr lang="en-US" sz="3600" dirty="0"/>
          </a:p>
          <a:p>
            <a:pPr algn="ctr" indent="0" marL="0">
              <a:lnSpc>
                <a:spcPct val="150000"/>
              </a:lnSpc>
              <a:buNone/>
            </a:pPr>
            <a:r>
              <a:rPr lang="en-US" sz="3600" dirty="0">
                <a:solidFill>
                  <a:srgbClr val="000000"/>
                </a:solidFill>
                <a:latin typeface="Albert Sans" pitchFamily="34" charset="0"/>
                <a:ea typeface="Albert Sans" pitchFamily="34" charset="-122"/>
                <a:cs typeface="Albert Sans" pitchFamily="34" charset="-120"/>
              </a:rPr>
              <a:t>My blessed Lord will come and save you,</a:t>
            </a:r>
            <a:endParaRPr lang="en-US" sz="3600" dirty="0"/>
          </a:p>
          <a:p>
            <a:pPr algn="ctr" indent="0" marL="0">
              <a:lnSpc>
                <a:spcPct val="150000"/>
              </a:lnSpc>
              <a:buNone/>
            </a:pPr>
            <a:r>
              <a:rPr lang="en-US" sz="3600" dirty="0">
                <a:solidFill>
                  <a:srgbClr val="000000"/>
                </a:solidFill>
                <a:latin typeface="Albert Sans" pitchFamily="34" charset="0"/>
                <a:ea typeface="Albert Sans" pitchFamily="34" charset="-122"/>
                <a:cs typeface="Albert Sans" pitchFamily="34" charset="-120"/>
              </a:rPr>
              <a:t>If you kneel to Him and humbly pray:</a:t>
            </a:r>
            <a:endParaRPr lang="en-US" sz="3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300" dirty="0">
                <a:solidFill>
                  <a:srgbClr val="000000"/>
                </a:solidFill>
                <a:latin typeface="Montserrat ExtraBold" pitchFamily="34" charset="0"/>
                <a:ea typeface="Montserrat ExtraBold" pitchFamily="34" charset="-122"/>
                <a:cs typeface="Montserrat ExtraBold" pitchFamily="34" charset="-120"/>
              </a:rPr>
              <a:t>AH493: Fill My Cup, Lord</a:t>
            </a:r>
            <a:endParaRPr lang="en-US" sz="3300" dirty="0"/>
          </a:p>
        </p:txBody>
      </p:sp>
      <p:sp>
        <p:nvSpPr>
          <p:cNvPr id="3" name="Text 1"/>
          <p:cNvSpPr/>
          <p:nvPr/>
        </p:nvSpPr>
        <p:spPr>
          <a:xfrm>
            <a:off x="0" y="457200"/>
            <a:ext cx="9144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dirty="0">
                <a:solidFill>
                  <a:srgbClr val="000000"/>
                </a:solidFill>
                <a:latin typeface="Montserrat SemiBold" pitchFamily="34" charset="0"/>
                <a:ea typeface="Montserrat SemiBold" pitchFamily="34" charset="-122"/>
                <a:cs typeface="Montserrat SemiBold" pitchFamily="34" charset="-120"/>
              </a:rPr>
              <a:t>Refrain</a:t>
            </a:r>
            <a:endParaRPr lang="en-US" sz="2400" dirty="0"/>
          </a:p>
        </p:txBody>
      </p:sp>
      <p:sp>
        <p:nvSpPr>
          <p:cNvPr id="4" name="Text 2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00000"/>
                </a:solidFill>
                <a:latin typeface="Montserrat ExtraBold" pitchFamily="34" charset="0"/>
                <a:ea typeface="Montserrat ExtraBold" pitchFamily="34" charset="-122"/>
                <a:cs typeface="Montserrat ExtraBold" pitchFamily="34" charset="-120"/>
              </a:rPr>
              <a:t>7/7</a:t>
            </a:r>
            <a:endParaRPr lang="en-US" sz="2400" dirty="0"/>
          </a:p>
        </p:txBody>
      </p:sp>
      <p:sp>
        <p:nvSpPr>
          <p:cNvPr id="5" name="Text 3"/>
          <p:cNvSpPr/>
          <p:nvPr/>
        </p:nvSpPr>
        <p:spPr>
          <a:xfrm>
            <a:off x="0" y="1097280"/>
            <a:ext cx="9144000" cy="38576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ct val="150000"/>
              </a:lnSpc>
              <a:buNone/>
            </a:pPr>
            <a:r>
              <a:rPr lang="en-US" sz="3600" dirty="0">
                <a:solidFill>
                  <a:srgbClr val="000000"/>
                </a:solidFill>
                <a:latin typeface="Albert Sans" pitchFamily="34" charset="0"/>
                <a:ea typeface="Albert Sans" pitchFamily="34" charset="-122"/>
                <a:cs typeface="Albert Sans" pitchFamily="34" charset="-120"/>
              </a:rPr>
              <a:t>Fill my cup Lord, I lift it up, Lord!</a:t>
            </a:r>
            <a:endParaRPr lang="en-US" sz="3600" dirty="0"/>
          </a:p>
          <a:p>
            <a:pPr algn="ctr" indent="0" marL="0">
              <a:lnSpc>
                <a:spcPct val="150000"/>
              </a:lnSpc>
              <a:buNone/>
            </a:pPr>
            <a:r>
              <a:rPr lang="en-US" sz="3600" dirty="0">
                <a:solidFill>
                  <a:srgbClr val="000000"/>
                </a:solidFill>
                <a:latin typeface="Albert Sans" pitchFamily="34" charset="0"/>
                <a:ea typeface="Albert Sans" pitchFamily="34" charset="-122"/>
                <a:cs typeface="Albert Sans" pitchFamily="34" charset="-120"/>
              </a:rPr>
              <a:t>Come and quench this thirsting of my soul;</a:t>
            </a:r>
            <a:endParaRPr lang="en-US" sz="3600" dirty="0"/>
          </a:p>
          <a:p>
            <a:pPr algn="ctr" indent="0" marL="0">
              <a:lnSpc>
                <a:spcPct val="150000"/>
              </a:lnSpc>
              <a:buNone/>
            </a:pPr>
            <a:r>
              <a:rPr lang="en-US" sz="3600" dirty="0">
                <a:solidFill>
                  <a:srgbClr val="000000"/>
                </a:solidFill>
                <a:latin typeface="Albert Sans" pitchFamily="34" charset="0"/>
                <a:ea typeface="Albert Sans" pitchFamily="34" charset="-122"/>
                <a:cs typeface="Albert Sans" pitchFamily="34" charset="-120"/>
              </a:rPr>
              <a:t>Bread of heaven,</a:t>
            </a:r>
            <a:endParaRPr lang="en-US" sz="3600" dirty="0"/>
          </a:p>
          <a:p>
            <a:pPr algn="ctr" indent="0" marL="0">
              <a:lnSpc>
                <a:spcPct val="150000"/>
              </a:lnSpc>
              <a:buNone/>
            </a:pPr>
            <a:r>
              <a:rPr lang="en-US" sz="3600" dirty="0">
                <a:solidFill>
                  <a:srgbClr val="000000"/>
                </a:solidFill>
                <a:latin typeface="Albert Sans" pitchFamily="34" charset="0"/>
                <a:ea typeface="Albert Sans" pitchFamily="34" charset="-122"/>
                <a:cs typeface="Albert Sans" pitchFamily="34" charset="-120"/>
              </a:rPr>
              <a:t> Feed me till I want no more —</a:t>
            </a:r>
            <a:endParaRPr lang="en-US" sz="3600" dirty="0"/>
          </a:p>
          <a:p>
            <a:pPr algn="ctr" indent="0" marL="0">
              <a:lnSpc>
                <a:spcPct val="150000"/>
              </a:lnSpc>
              <a:buNone/>
            </a:pPr>
            <a:r>
              <a:rPr lang="en-US" sz="3600" dirty="0">
                <a:solidFill>
                  <a:srgbClr val="000000"/>
                </a:solidFill>
                <a:latin typeface="Albert Sans" pitchFamily="34" charset="0"/>
                <a:ea typeface="Albert Sans" pitchFamily="34" charset="-122"/>
                <a:cs typeface="Albert Sans" pitchFamily="34" charset="-120"/>
              </a:rPr>
              <a:t>Fill my cup, fill it up and make me whole! Ø</a:t>
            </a:r>
            <a:endParaRPr lang="en-US" sz="3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2024-04-12T12:45:52Z</dcterms:created>
  <dcterms:modified xsi:type="dcterms:W3CDTF">2024-04-12T12:45:52Z</dcterms:modified>
</cp:coreProperties>
</file>