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8" autoAdjust="0"/>
    <p:restoredTop sz="86462" autoAdjust="0"/>
  </p:normalViewPr>
  <p:slideViewPr>
    <p:cSldViewPr snapToGrid="0" snapToObjects="1">
      <p:cViewPr varScale="1">
        <p:scale>
          <a:sx n="46" d="100"/>
          <a:sy n="46" d="100"/>
        </p:scale>
        <p:origin x="-108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7077-FDD4-4CA2-B78A-682A79CC5E24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1283-2BDC-4B6C-9D1B-A9444AB93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1283-2BDC-4B6C-9D1B-A9444AB937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0B90-E472-474B-A3B5-1621A993C8E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test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1026" name="Picture 2" descr="C:\Users\Ramtin Vaziri\Desktop\googl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70" y="3816580"/>
            <a:ext cx="6644871" cy="232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title here</a:t>
            </a:r>
            <a:endParaRPr lang="en-US" dirty="0"/>
          </a:p>
        </p:txBody>
      </p:sp>
      <p:sp>
        <p:nvSpPr>
          <p:cNvPr id="4" name="Rectangle 4"/>
          <p:cNvSpPr txBox="1"/>
          <p:nvPr/>
        </p:nvSpPr>
        <p:spPr>
          <a:xfrm>
            <a:off x="457200" y="1600200"/>
            <a:ext cx="8229600" cy="117570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Some txt here</a:t>
            </a:r>
          </a:p>
          <a:p>
            <a:r>
              <a:rPr lang="en-US" dirty="0" smtClean="0"/>
              <a:t>Some </a:t>
            </a:r>
            <a:r>
              <a:rPr lang="en-US" smtClean="0"/>
              <a:t>more text here.</a:t>
            </a:r>
            <a:endParaRPr lang="en-US" dirty="0"/>
          </a:p>
        </p:txBody>
      </p:sp>
      <p:pic>
        <p:nvPicPr>
          <p:cNvPr id="2050" name="Picture 2" descr="C:\Users\Ramtin Vaziri\Desktop\ibm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73" y="3602443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Some test Powerpoint</vt:lpstr>
      <vt:lpstr>Some title here</vt:lpstr>
    </vt:vector>
  </TitlesOfParts>
  <Company>Lux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Rime of the Ancient Mariner</dc:title>
  <dc:creator>Ezra Ball</dc:creator>
  <cp:lastModifiedBy>Ramtin Vaziri</cp:lastModifiedBy>
  <cp:revision>11</cp:revision>
  <dcterms:created xsi:type="dcterms:W3CDTF">2014-02-14T16:29:56Z</dcterms:created>
  <dcterms:modified xsi:type="dcterms:W3CDTF">2014-03-07T19:45:03Z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