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8" autoAdjust="0"/>
    <p:restoredTop sz="86462" autoAdjust="0"/>
  </p:normalViewPr>
  <p:slideViewPr>
    <p:cSldViewPr snapToGrid="0" snapToObjects="1">
      <p:cViewPr varScale="1">
        <p:scale>
          <a:sx n="106" d="100"/>
          <a:sy n="106" d="100"/>
        </p:scale>
        <p:origin x="-5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Let’s</a:t>
            </a:r>
            <a:r>
              <a:rPr lang="en-US" baseline="0" dirty="0" smtClean="0"/>
              <a:t> make sure we’re not going to get confused by chart titles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107362232"/>
        <c:axId val="2107365256"/>
      </c:barChart>
      <c:catAx>
        <c:axId val="2107362232"/>
        <c:scaling>
          <c:orientation val="minMax"/>
        </c:scaling>
        <c:delete val="0"/>
        <c:axPos val="b"/>
        <c:majorTickMark val="none"/>
        <c:minorTickMark val="none"/>
        <c:tickLblPos val="nextTo"/>
        <c:crossAx val="2107365256"/>
        <c:crosses val="autoZero"/>
        <c:auto val="1"/>
        <c:lblAlgn val="ctr"/>
        <c:lblOffset val="100"/>
        <c:noMultiLvlLbl val="0"/>
      </c:catAx>
      <c:valAx>
        <c:axId val="2107365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210736223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1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4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0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8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0B90-E472-474B-A3B5-1621A993C8E6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7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po.library.utoronto.ca/poems/rime-ancient-mariner-text-1834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po.library.utoronto.ca/poems/rime-ancient-mariner-text-1834" TargetMode="External"/><Relationship Id="rId3" Type="http://schemas.openxmlformats.org/officeDocument/2006/relationships/hyperlink" Target="http://www.poetryfoundation.org/poem/17325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Rime of the Ancient Mariner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57421"/>
          </a:xfrm>
        </p:spPr>
        <p:txBody>
          <a:bodyPr/>
          <a:lstStyle/>
          <a:p>
            <a:r>
              <a:rPr lang="en-US" dirty="0" smtClean="0"/>
              <a:t>(text of 1834)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2384" y="5374799"/>
            <a:ext cx="7428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http://rpo.library.utoronto.ca/poems/rime-ancient-mariner-text-1834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Tenth slide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1</a:t>
            </a:r>
          </a:p>
          <a:p>
            <a:r>
              <a:rPr lang="en-US" dirty="0" smtClean="0"/>
              <a:t>Bullet 2</a:t>
            </a:r>
          </a:p>
          <a:p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7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Eleventh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be slides[10]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4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 slide!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Stuff</a:t>
            </a:r>
          </a:p>
          <a:p>
            <a:r>
              <a:rPr lang="en-US" dirty="0" smtClean="0"/>
              <a:t>More stuff</a:t>
            </a:r>
          </a:p>
          <a:p>
            <a:r>
              <a:rPr lang="en-US" dirty="0" smtClean="0"/>
              <a:t>Stuffy </a:t>
            </a:r>
            <a:r>
              <a:rPr lang="en-US" smtClean="0"/>
              <a:t>stuffy stuff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4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 Ship having passed the Line was driven by storms to the cold Country towards the South Pole; and how from thence she made her course to the tropical Latitude of the Great Pacific Ocean; and of the strange things that befell; and in what manner the </a:t>
            </a:r>
            <a:r>
              <a:rPr lang="en-US" dirty="0" err="1" smtClean="0"/>
              <a:t>Ancyent</a:t>
            </a:r>
            <a:r>
              <a:rPr lang="en-US" dirty="0" smtClean="0"/>
              <a:t> </a:t>
            </a:r>
            <a:r>
              <a:rPr lang="en-US" dirty="0" err="1" smtClean="0"/>
              <a:t>Marinere</a:t>
            </a:r>
            <a:r>
              <a:rPr lang="en-US" dirty="0" smtClean="0"/>
              <a:t> came back to his own Country.</a:t>
            </a:r>
          </a:p>
        </p:txBody>
      </p:sp>
    </p:spTree>
    <p:extLst>
      <p:ext uri="{BB962C8B-B14F-4D97-AF65-F5344CB8AC3E}">
        <p14:creationId xmlns:p14="http://schemas.microsoft.com/office/powerpoint/2010/main" val="41623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32500" lnSpcReduction="20000"/>
          </a:bodyPr>
          <a:lstStyle/>
          <a:p>
            <a:r>
              <a:rPr lang="en-US" dirty="0" smtClean="0"/>
              <a:t>It is an ancient Mariner,</a:t>
            </a:r>
          </a:p>
          <a:p>
            <a:r>
              <a:rPr lang="en-US" dirty="0" smtClean="0"/>
              <a:t>And he </a:t>
            </a:r>
            <a:r>
              <a:rPr lang="en-US" dirty="0" err="1" smtClean="0"/>
              <a:t>stoppeth</a:t>
            </a:r>
            <a:r>
              <a:rPr lang="en-US" dirty="0" smtClean="0"/>
              <a:t> one of three.</a:t>
            </a:r>
          </a:p>
          <a:p>
            <a:r>
              <a:rPr lang="en-US" dirty="0" smtClean="0"/>
              <a:t>'By thy long grey beard and glittering eye,</a:t>
            </a:r>
          </a:p>
          <a:p>
            <a:r>
              <a:rPr lang="en-US" dirty="0" smtClean="0"/>
              <a:t>Now wherefore </a:t>
            </a:r>
            <a:r>
              <a:rPr lang="en-US" dirty="0" err="1" smtClean="0"/>
              <a:t>stopp'st</a:t>
            </a:r>
            <a:r>
              <a:rPr lang="en-US" dirty="0" smtClean="0"/>
              <a:t> thou me?</a:t>
            </a:r>
          </a:p>
          <a:p>
            <a:r>
              <a:rPr lang="en-US" dirty="0" smtClean="0"/>
              <a:t>The Bridegroom's doors are opened wide,</a:t>
            </a:r>
          </a:p>
          <a:p>
            <a:r>
              <a:rPr lang="en-US" dirty="0" smtClean="0"/>
              <a:t>And I am next of kin;</a:t>
            </a:r>
          </a:p>
          <a:p>
            <a:r>
              <a:rPr lang="en-US" dirty="0" smtClean="0"/>
              <a:t>The guests are met, the feast is set:</a:t>
            </a:r>
          </a:p>
          <a:p>
            <a:r>
              <a:rPr lang="en-US" dirty="0" err="1" smtClean="0"/>
              <a:t>May'st</a:t>
            </a:r>
            <a:r>
              <a:rPr lang="en-US" dirty="0" smtClean="0"/>
              <a:t> hear the merry din.'</a:t>
            </a:r>
          </a:p>
          <a:p>
            <a:r>
              <a:rPr lang="en-US" dirty="0" smtClean="0"/>
              <a:t>He holds him with his skinny hand,</a:t>
            </a:r>
          </a:p>
          <a:p>
            <a:r>
              <a:rPr lang="en-US" dirty="0" smtClean="0"/>
              <a:t>'There was a ship,' </a:t>
            </a:r>
            <a:r>
              <a:rPr lang="en-US" dirty="0" err="1" smtClean="0"/>
              <a:t>quoth</a:t>
            </a:r>
            <a:r>
              <a:rPr lang="en-US" dirty="0" smtClean="0"/>
              <a:t> he.</a:t>
            </a:r>
          </a:p>
          <a:p>
            <a:r>
              <a:rPr lang="en-US" dirty="0" smtClean="0"/>
              <a:t>'Hold off! unhand me, grey-beard loon!'</a:t>
            </a:r>
          </a:p>
          <a:p>
            <a:r>
              <a:rPr lang="en-US" dirty="0" err="1" smtClean="0"/>
              <a:t>Eftsoons</a:t>
            </a:r>
            <a:r>
              <a:rPr lang="en-US" dirty="0" smtClean="0"/>
              <a:t> his hand dropt he.</a:t>
            </a:r>
          </a:p>
          <a:p>
            <a:r>
              <a:rPr lang="en-US" dirty="0" smtClean="0"/>
              <a:t>He holds him with his glittering eye--</a:t>
            </a:r>
          </a:p>
          <a:p>
            <a:r>
              <a:rPr lang="en-US" dirty="0" smtClean="0"/>
              <a:t>The Wedding-Guest stood still,</a:t>
            </a:r>
          </a:p>
          <a:p>
            <a:r>
              <a:rPr lang="en-US" dirty="0" smtClean="0"/>
              <a:t>And listens like a three years' child:</a:t>
            </a:r>
          </a:p>
          <a:p>
            <a:r>
              <a:rPr lang="en-US" dirty="0" smtClean="0"/>
              <a:t>The Mariner hath his will.</a:t>
            </a:r>
          </a:p>
          <a:p>
            <a:r>
              <a:rPr lang="en-US" dirty="0" smtClean="0"/>
              <a:t>The Wedding-Guest sat on a stone:</a:t>
            </a:r>
          </a:p>
          <a:p>
            <a:r>
              <a:rPr lang="en-US" dirty="0" smtClean="0"/>
              <a:t>He cannot choose but hear;</a:t>
            </a:r>
          </a:p>
          <a:p>
            <a:r>
              <a:rPr lang="en-US" dirty="0" smtClean="0"/>
              <a:t>And thus </a:t>
            </a:r>
            <a:r>
              <a:rPr lang="en-US" dirty="0" err="1" smtClean="0"/>
              <a:t>spake</a:t>
            </a:r>
            <a:r>
              <a:rPr lang="en-US" dirty="0" smtClean="0"/>
              <a:t> on that ancient man,</a:t>
            </a:r>
          </a:p>
          <a:p>
            <a:r>
              <a:rPr lang="en-US" dirty="0" smtClean="0"/>
              <a:t>The bright-eyed Mariner.</a:t>
            </a:r>
          </a:p>
          <a:p>
            <a:r>
              <a:rPr lang="en-US" dirty="0" smtClean="0"/>
              <a:t>'The ship was cheered, the </a:t>
            </a:r>
            <a:r>
              <a:rPr lang="en-US" dirty="0" err="1" smtClean="0"/>
              <a:t>harbour</a:t>
            </a:r>
            <a:r>
              <a:rPr lang="en-US" dirty="0" smtClean="0"/>
              <a:t> cleared,</a:t>
            </a:r>
          </a:p>
          <a:p>
            <a:r>
              <a:rPr lang="en-US" dirty="0" smtClean="0"/>
              <a:t>Merrily did we drop</a:t>
            </a:r>
          </a:p>
          <a:p>
            <a:r>
              <a:rPr lang="en-US" dirty="0" smtClean="0"/>
              <a:t>Below the kirk, below the hill,</a:t>
            </a:r>
          </a:p>
          <a:p>
            <a:r>
              <a:rPr lang="en-US" dirty="0" smtClean="0"/>
              <a:t>Below the lighthouse top.</a:t>
            </a:r>
          </a:p>
          <a:p>
            <a:r>
              <a:rPr lang="en-US" dirty="0" smtClean="0"/>
              <a:t>The Sun came up upon the left,</a:t>
            </a:r>
          </a:p>
          <a:p>
            <a:r>
              <a:rPr lang="en-US" dirty="0" smtClean="0"/>
              <a:t>Out of the sea came he!</a:t>
            </a:r>
          </a:p>
          <a:p>
            <a:r>
              <a:rPr lang="en-US" dirty="0" smtClean="0"/>
              <a:t>And he shone bright, and on the right</a:t>
            </a:r>
          </a:p>
          <a:p>
            <a:r>
              <a:rPr lang="en-US" dirty="0" smtClean="0"/>
              <a:t>Went down into the sea.</a:t>
            </a:r>
          </a:p>
          <a:p>
            <a:r>
              <a:rPr lang="en-US" dirty="0" smtClean="0"/>
              <a:t>Higher and higher every day,</a:t>
            </a:r>
          </a:p>
          <a:p>
            <a:r>
              <a:rPr lang="en-US" dirty="0" smtClean="0"/>
              <a:t>Till over the mast at noon--'</a:t>
            </a:r>
          </a:p>
          <a:p>
            <a:r>
              <a:rPr lang="en-US" dirty="0" smtClean="0"/>
              <a:t>The Wedding-Guest here beat his breast,</a:t>
            </a:r>
          </a:p>
          <a:p>
            <a:r>
              <a:rPr lang="en-US" dirty="0" smtClean="0"/>
              <a:t>For he heard the loud bassoon.</a:t>
            </a:r>
          </a:p>
          <a:p>
            <a:r>
              <a:rPr lang="en-US" dirty="0" smtClean="0"/>
              <a:t>The bride hath paced into the hall,</a:t>
            </a:r>
          </a:p>
          <a:p>
            <a:r>
              <a:rPr lang="en-US" dirty="0" smtClean="0"/>
              <a:t>Red as a rose is she;</a:t>
            </a:r>
          </a:p>
          <a:p>
            <a:r>
              <a:rPr lang="en-US" dirty="0" smtClean="0"/>
              <a:t>Nodding their heads before her goes</a:t>
            </a:r>
          </a:p>
          <a:p>
            <a:r>
              <a:rPr lang="en-US" dirty="0" smtClean="0"/>
              <a:t>The merry minstrelsy.</a:t>
            </a:r>
          </a:p>
          <a:p>
            <a:r>
              <a:rPr lang="en-US" dirty="0" smtClean="0"/>
              <a:t>The Wedding-Guest he beat his breast,</a:t>
            </a:r>
          </a:p>
          <a:p>
            <a:r>
              <a:rPr lang="en-US" dirty="0" smtClean="0"/>
              <a:t>Yet he cannot choose but hear;</a:t>
            </a:r>
          </a:p>
          <a:p>
            <a:r>
              <a:rPr lang="en-US" dirty="0" smtClean="0"/>
              <a:t>And thus </a:t>
            </a:r>
            <a:r>
              <a:rPr lang="en-US" dirty="0" err="1" smtClean="0"/>
              <a:t>spake</a:t>
            </a:r>
            <a:r>
              <a:rPr lang="en-US" dirty="0" smtClean="0"/>
              <a:t> on that ancient man,</a:t>
            </a:r>
          </a:p>
          <a:p>
            <a:r>
              <a:rPr lang="en-US" dirty="0" smtClean="0"/>
              <a:t>The bright-eyed Mariner.</a:t>
            </a:r>
          </a:p>
          <a:p>
            <a:r>
              <a:rPr lang="en-US" dirty="0" smtClean="0"/>
              <a:t>And now the STORM-BLAST came, and he</a:t>
            </a:r>
          </a:p>
          <a:p>
            <a:r>
              <a:rPr lang="en-US" dirty="0" smtClean="0"/>
              <a:t>Was tyrannous and strong:</a:t>
            </a:r>
          </a:p>
          <a:p>
            <a:r>
              <a:rPr lang="en-US" dirty="0" smtClean="0"/>
              <a:t>He struck with his </a:t>
            </a:r>
            <a:r>
              <a:rPr lang="en-US" dirty="0" err="1" smtClean="0"/>
              <a:t>o'ertaking</a:t>
            </a:r>
            <a:r>
              <a:rPr lang="en-US" dirty="0" smtClean="0"/>
              <a:t> wings,</a:t>
            </a:r>
          </a:p>
          <a:p>
            <a:r>
              <a:rPr lang="en-US" dirty="0" smtClean="0"/>
              <a:t>And chased us south along.</a:t>
            </a:r>
          </a:p>
          <a:p>
            <a:r>
              <a:rPr lang="en-US" dirty="0" smtClean="0"/>
              <a:t>With sloping masts and dipping prow,</a:t>
            </a:r>
          </a:p>
          <a:p>
            <a:r>
              <a:rPr lang="en-US" dirty="0" smtClean="0"/>
              <a:t>As who pursued with yell and blow</a:t>
            </a:r>
          </a:p>
          <a:p>
            <a:r>
              <a:rPr lang="en-US" dirty="0" smtClean="0"/>
              <a:t>Still treads the shadow of his foe,</a:t>
            </a:r>
          </a:p>
          <a:p>
            <a:r>
              <a:rPr lang="en-US" dirty="0" smtClean="0"/>
              <a:t>And forward bends his head,</a:t>
            </a:r>
          </a:p>
          <a:p>
            <a:r>
              <a:rPr lang="en-US" dirty="0" smtClean="0"/>
              <a:t>The ship drove fast, loud roared the blast,</a:t>
            </a:r>
          </a:p>
          <a:p>
            <a:r>
              <a:rPr lang="en-US" dirty="0" smtClean="0"/>
              <a:t>And southward aye we fled.</a:t>
            </a:r>
          </a:p>
          <a:p>
            <a:r>
              <a:rPr lang="en-US" dirty="0" smtClean="0"/>
              <a:t>And now there came both mist and snow,</a:t>
            </a:r>
          </a:p>
          <a:p>
            <a:r>
              <a:rPr lang="en-US" dirty="0" smtClean="0"/>
              <a:t>And it grew wondrous cold:</a:t>
            </a:r>
          </a:p>
          <a:p>
            <a:r>
              <a:rPr lang="en-US" dirty="0" smtClean="0"/>
              <a:t>And ice, mast-high, came floating by,</a:t>
            </a:r>
          </a:p>
          <a:p>
            <a:r>
              <a:rPr lang="en-US" dirty="0" smtClean="0"/>
              <a:t>As green as emerald.</a:t>
            </a:r>
          </a:p>
          <a:p>
            <a:r>
              <a:rPr lang="en-US" dirty="0" smtClean="0"/>
              <a:t>And through the drifts the snowy </a:t>
            </a:r>
            <a:r>
              <a:rPr lang="en-US" dirty="0" err="1" smtClean="0"/>
              <a:t>clifts</a:t>
            </a:r>
            <a:endParaRPr lang="en-US" dirty="0" smtClean="0"/>
          </a:p>
          <a:p>
            <a:r>
              <a:rPr lang="en-US" dirty="0" smtClean="0"/>
              <a:t>Did send a dismal sheen:</a:t>
            </a:r>
          </a:p>
          <a:p>
            <a:r>
              <a:rPr lang="en-US" dirty="0" smtClean="0"/>
              <a:t>Nor shapes of men nor beasts we ken--</a:t>
            </a:r>
          </a:p>
          <a:p>
            <a:r>
              <a:rPr lang="en-US" dirty="0" smtClean="0"/>
              <a:t>The ice was all between.</a:t>
            </a:r>
          </a:p>
          <a:p>
            <a:r>
              <a:rPr lang="en-US" dirty="0" smtClean="0"/>
              <a:t>The ice was here, the ice was there,</a:t>
            </a:r>
          </a:p>
          <a:p>
            <a:r>
              <a:rPr lang="en-US" dirty="0" smtClean="0"/>
              <a:t>The ice was all around:</a:t>
            </a:r>
          </a:p>
          <a:p>
            <a:r>
              <a:rPr lang="en-US" dirty="0" smtClean="0"/>
              <a:t>It cracked and growled, and roared and howled,</a:t>
            </a:r>
          </a:p>
          <a:p>
            <a:r>
              <a:rPr lang="en-US" dirty="0" smtClean="0"/>
              <a:t>Like noises in a </a:t>
            </a:r>
            <a:r>
              <a:rPr lang="en-US" dirty="0" err="1" smtClean="0"/>
              <a:t>swound</a:t>
            </a:r>
            <a:r>
              <a:rPr lang="en-US" dirty="0" smtClean="0"/>
              <a:t>!</a:t>
            </a:r>
          </a:p>
          <a:p>
            <a:r>
              <a:rPr lang="en-US" dirty="0" smtClean="0"/>
              <a:t>At length did cross an Albatross,</a:t>
            </a:r>
          </a:p>
          <a:p>
            <a:r>
              <a:rPr lang="en-US" dirty="0" smtClean="0"/>
              <a:t>Thorough the fog it came;</a:t>
            </a:r>
          </a:p>
          <a:p>
            <a:r>
              <a:rPr lang="en-US" dirty="0" smtClean="0"/>
              <a:t>As if it had been a Christian soul,</a:t>
            </a:r>
          </a:p>
          <a:p>
            <a:r>
              <a:rPr lang="en-US" dirty="0" smtClean="0"/>
              <a:t>We hailed it in God's name.</a:t>
            </a:r>
          </a:p>
          <a:p>
            <a:r>
              <a:rPr lang="en-US" dirty="0" smtClean="0"/>
              <a:t>It ate the food it ne'er had eat,</a:t>
            </a:r>
          </a:p>
          <a:p>
            <a:r>
              <a:rPr lang="en-US" dirty="0" smtClean="0"/>
              <a:t>And round and round it flew.</a:t>
            </a:r>
          </a:p>
          <a:p>
            <a:r>
              <a:rPr lang="en-US" dirty="0" smtClean="0"/>
              <a:t>The ice did split with a thunder-fit;</a:t>
            </a:r>
          </a:p>
          <a:p>
            <a:r>
              <a:rPr lang="en-US" dirty="0" smtClean="0"/>
              <a:t>The helmsman steered us through!</a:t>
            </a:r>
          </a:p>
          <a:p>
            <a:r>
              <a:rPr lang="en-US" dirty="0" smtClean="0"/>
              <a:t>And a good south wind sprung up behind;</a:t>
            </a:r>
          </a:p>
          <a:p>
            <a:r>
              <a:rPr lang="en-US" dirty="0" smtClean="0"/>
              <a:t>The Albatross did follow,</a:t>
            </a:r>
          </a:p>
          <a:p>
            <a:r>
              <a:rPr lang="en-US" dirty="0" smtClean="0"/>
              <a:t>And every day, for food or play,</a:t>
            </a:r>
          </a:p>
          <a:p>
            <a:r>
              <a:rPr lang="en-US" dirty="0" smtClean="0"/>
              <a:t>Came to the mariner's </a:t>
            </a:r>
            <a:r>
              <a:rPr lang="en-US" dirty="0" err="1" smtClean="0"/>
              <a:t>hollo</a:t>
            </a:r>
            <a:r>
              <a:rPr lang="en-US" dirty="0" smtClean="0"/>
              <a:t>!</a:t>
            </a:r>
          </a:p>
          <a:p>
            <a:r>
              <a:rPr lang="en-US" dirty="0" smtClean="0"/>
              <a:t>In mist or cloud, on mast or shroud,</a:t>
            </a:r>
          </a:p>
          <a:p>
            <a:r>
              <a:rPr lang="en-US" dirty="0" smtClean="0"/>
              <a:t>It perched for vespers nine;</a:t>
            </a:r>
          </a:p>
          <a:p>
            <a:r>
              <a:rPr lang="en-US" dirty="0" smtClean="0"/>
              <a:t>Whiles all the night, through fog-smoke white,</a:t>
            </a:r>
          </a:p>
          <a:p>
            <a:r>
              <a:rPr lang="en-US" dirty="0" smtClean="0"/>
              <a:t>Glimmered the white Moon-shine.'</a:t>
            </a:r>
          </a:p>
          <a:p>
            <a:r>
              <a:rPr lang="en-US" dirty="0" smtClean="0"/>
              <a:t>'God save thee, ancient Mariner!</a:t>
            </a:r>
          </a:p>
          <a:p>
            <a:r>
              <a:rPr lang="en-US" dirty="0" smtClean="0"/>
              <a:t>From the fiends, that plague thee thus!--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look'st</a:t>
            </a:r>
            <a:r>
              <a:rPr lang="en-US" dirty="0" smtClean="0"/>
              <a:t> thou so?'--With my cross-bow</a:t>
            </a:r>
          </a:p>
          <a:p>
            <a:r>
              <a:rPr lang="en-US" dirty="0" smtClean="0"/>
              <a:t>I shot the ALBATROSS.</a:t>
            </a:r>
          </a:p>
        </p:txBody>
      </p:sp>
    </p:spTree>
    <p:extLst>
      <p:ext uri="{BB962C8B-B14F-4D97-AF65-F5344CB8AC3E}">
        <p14:creationId xmlns:p14="http://schemas.microsoft.com/office/powerpoint/2010/main" val="218178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32500" lnSpcReduction="20000"/>
          </a:bodyPr>
          <a:lstStyle/>
          <a:p>
            <a:r>
              <a:rPr lang="en-US" dirty="0" smtClean="0"/>
              <a:t>The Sun now rose upon the right:</a:t>
            </a:r>
          </a:p>
          <a:p>
            <a:r>
              <a:rPr lang="en-US" dirty="0" smtClean="0"/>
              <a:t>Out of the sea came he,</a:t>
            </a:r>
          </a:p>
          <a:p>
            <a:r>
              <a:rPr lang="en-US" dirty="0" smtClean="0"/>
              <a:t>Still hid in mist, and on the left</a:t>
            </a:r>
          </a:p>
          <a:p>
            <a:r>
              <a:rPr lang="en-US" dirty="0" smtClean="0"/>
              <a:t>Went down into the sea.</a:t>
            </a:r>
          </a:p>
          <a:p>
            <a:r>
              <a:rPr lang="en-US" dirty="0" smtClean="0"/>
              <a:t>And the good south wind still blew behind,</a:t>
            </a:r>
          </a:p>
          <a:p>
            <a:r>
              <a:rPr lang="en-US" dirty="0" smtClean="0"/>
              <a:t>But no sweet bird did follow,</a:t>
            </a:r>
          </a:p>
          <a:p>
            <a:r>
              <a:rPr lang="en-US" dirty="0" smtClean="0"/>
              <a:t>Nor any day for food or play</a:t>
            </a:r>
          </a:p>
          <a:p>
            <a:r>
              <a:rPr lang="en-US" dirty="0" smtClean="0"/>
              <a:t>Came to the mariner's </a:t>
            </a:r>
            <a:r>
              <a:rPr lang="en-US" dirty="0" err="1" smtClean="0"/>
              <a:t>hollo</a:t>
            </a:r>
            <a:r>
              <a:rPr lang="en-US" dirty="0" smtClean="0"/>
              <a:t>!</a:t>
            </a:r>
          </a:p>
          <a:p>
            <a:r>
              <a:rPr lang="en-US" dirty="0" smtClean="0"/>
              <a:t>And I had done a hellish thing,</a:t>
            </a:r>
          </a:p>
          <a:p>
            <a:r>
              <a:rPr lang="en-US" dirty="0" smtClean="0"/>
              <a:t>And it would work '</a:t>
            </a:r>
            <a:r>
              <a:rPr lang="en-US" dirty="0" err="1" smtClean="0"/>
              <a:t>em</a:t>
            </a:r>
            <a:r>
              <a:rPr lang="en-US" dirty="0" smtClean="0"/>
              <a:t> woe:</a:t>
            </a:r>
          </a:p>
          <a:p>
            <a:r>
              <a:rPr lang="en-US" dirty="0" smtClean="0"/>
              <a:t>For all averred, I had killed the bird</a:t>
            </a:r>
          </a:p>
          <a:p>
            <a:r>
              <a:rPr lang="en-US" dirty="0" smtClean="0"/>
              <a:t>That made the breeze to blow.</a:t>
            </a:r>
          </a:p>
          <a:p>
            <a:r>
              <a:rPr lang="en-US" dirty="0" smtClean="0"/>
              <a:t>Ah wretch! said they, the bird to slay,</a:t>
            </a:r>
          </a:p>
          <a:p>
            <a:r>
              <a:rPr lang="en-US" dirty="0" smtClean="0"/>
              <a:t>That made the breeze to blow!</a:t>
            </a:r>
          </a:p>
          <a:p>
            <a:r>
              <a:rPr lang="en-US" dirty="0" smtClean="0"/>
              <a:t>Nor dim nor red, like God's own head,</a:t>
            </a:r>
          </a:p>
          <a:p>
            <a:r>
              <a:rPr lang="en-US" dirty="0" smtClean="0"/>
              <a:t>The glorious Sun </a:t>
            </a:r>
            <a:r>
              <a:rPr lang="en-US" dirty="0" err="1" smtClean="0"/>
              <a:t>uprist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Then all averred, I had killed the bird</a:t>
            </a:r>
          </a:p>
          <a:p>
            <a:r>
              <a:rPr lang="en-US" dirty="0" smtClean="0"/>
              <a:t>That brought the fog and mist.</a:t>
            </a:r>
          </a:p>
          <a:p>
            <a:r>
              <a:rPr lang="en-US" dirty="0" err="1" smtClean="0"/>
              <a:t>'Twas</a:t>
            </a:r>
            <a:r>
              <a:rPr lang="en-US" dirty="0" smtClean="0"/>
              <a:t> right, said they, such birds to slay,</a:t>
            </a:r>
          </a:p>
          <a:p>
            <a:r>
              <a:rPr lang="en-US" dirty="0" smtClean="0"/>
              <a:t>That bring the fog and mist.</a:t>
            </a:r>
          </a:p>
          <a:p>
            <a:r>
              <a:rPr lang="en-US" dirty="0" smtClean="0"/>
              <a:t>The fair breeze blew, the white foam flew,</a:t>
            </a:r>
          </a:p>
          <a:p>
            <a:r>
              <a:rPr lang="en-US" dirty="0" smtClean="0"/>
              <a:t>The furrow followed free;</a:t>
            </a:r>
          </a:p>
          <a:p>
            <a:r>
              <a:rPr lang="en-US" dirty="0" smtClean="0"/>
              <a:t>We were the first that ever burst</a:t>
            </a:r>
          </a:p>
          <a:p>
            <a:r>
              <a:rPr lang="en-US" dirty="0" smtClean="0"/>
              <a:t>Into that silent sea.</a:t>
            </a:r>
          </a:p>
          <a:p>
            <a:r>
              <a:rPr lang="en-US" dirty="0" smtClean="0"/>
              <a:t>Down dropt the breeze, the sails dropt down,</a:t>
            </a:r>
          </a:p>
          <a:p>
            <a:r>
              <a:rPr lang="en-US" dirty="0" err="1" smtClean="0"/>
              <a:t>'Twas</a:t>
            </a:r>
            <a:r>
              <a:rPr lang="en-US" dirty="0" smtClean="0"/>
              <a:t> sad as sad could be;</a:t>
            </a:r>
          </a:p>
          <a:p>
            <a:r>
              <a:rPr lang="en-US" dirty="0" smtClean="0"/>
              <a:t>And we did speak only to break</a:t>
            </a:r>
          </a:p>
          <a:p>
            <a:r>
              <a:rPr lang="en-US" dirty="0" smtClean="0"/>
              <a:t>The silence of the sea!</a:t>
            </a:r>
          </a:p>
          <a:p>
            <a:r>
              <a:rPr lang="en-US" dirty="0" smtClean="0"/>
              <a:t>All in a hot and copper sky,</a:t>
            </a:r>
          </a:p>
          <a:p>
            <a:r>
              <a:rPr lang="en-US" dirty="0" smtClean="0"/>
              <a:t>The bloody Sun, at noon,</a:t>
            </a:r>
          </a:p>
          <a:p>
            <a:r>
              <a:rPr lang="en-US" dirty="0" smtClean="0"/>
              <a:t>Right up above the mast did stand,</a:t>
            </a:r>
          </a:p>
          <a:p>
            <a:r>
              <a:rPr lang="en-US" dirty="0" smtClean="0"/>
              <a:t>No bigger than the Moon.</a:t>
            </a:r>
          </a:p>
          <a:p>
            <a:r>
              <a:rPr lang="en-US" dirty="0" smtClean="0"/>
              <a:t>Day after day, day after day,</a:t>
            </a:r>
          </a:p>
          <a:p>
            <a:r>
              <a:rPr lang="en-US" dirty="0" smtClean="0"/>
              <a:t>We stuck, nor breath nor motion;</a:t>
            </a:r>
          </a:p>
          <a:p>
            <a:r>
              <a:rPr lang="en-US" dirty="0" smtClean="0"/>
              <a:t>As idle as a painted ship</a:t>
            </a:r>
          </a:p>
          <a:p>
            <a:r>
              <a:rPr lang="en-US" dirty="0" smtClean="0"/>
              <a:t>Upon a painted ocean.</a:t>
            </a:r>
          </a:p>
          <a:p>
            <a:r>
              <a:rPr lang="en-US" dirty="0" smtClean="0"/>
              <a:t>Water, water, every where,</a:t>
            </a:r>
          </a:p>
          <a:p>
            <a:r>
              <a:rPr lang="en-US" dirty="0" smtClean="0"/>
              <a:t>And all the boards did shrink;</a:t>
            </a:r>
          </a:p>
          <a:p>
            <a:r>
              <a:rPr lang="en-US" dirty="0" smtClean="0"/>
              <a:t>Water, water, every where,</a:t>
            </a:r>
          </a:p>
          <a:p>
            <a:r>
              <a:rPr lang="en-US" dirty="0" smtClean="0"/>
              <a:t>Nor any drop to drink.</a:t>
            </a:r>
          </a:p>
          <a:p>
            <a:r>
              <a:rPr lang="en-US" dirty="0" smtClean="0"/>
              <a:t>The very deep did rot: O Christ!</a:t>
            </a:r>
          </a:p>
          <a:p>
            <a:r>
              <a:rPr lang="en-US" dirty="0" smtClean="0"/>
              <a:t>That ever this should be!</a:t>
            </a:r>
          </a:p>
          <a:p>
            <a:r>
              <a:rPr lang="en-US" dirty="0" smtClean="0"/>
              <a:t>Yea, slimy things did crawl with legs</a:t>
            </a:r>
          </a:p>
          <a:p>
            <a:r>
              <a:rPr lang="en-US" dirty="0" smtClean="0"/>
              <a:t>Upon the slimy sea.</a:t>
            </a:r>
          </a:p>
          <a:p>
            <a:r>
              <a:rPr lang="en-US" dirty="0" smtClean="0"/>
              <a:t>About, about, in reel and rout</a:t>
            </a:r>
          </a:p>
          <a:p>
            <a:r>
              <a:rPr lang="en-US" dirty="0" smtClean="0"/>
              <a:t>The death-fires danced at night;</a:t>
            </a:r>
          </a:p>
          <a:p>
            <a:r>
              <a:rPr lang="en-US" dirty="0" smtClean="0"/>
              <a:t>The water, like a witch's oils,</a:t>
            </a:r>
          </a:p>
          <a:p>
            <a:r>
              <a:rPr lang="en-US" dirty="0" smtClean="0"/>
              <a:t>Burnt green, and blue and white.</a:t>
            </a:r>
          </a:p>
          <a:p>
            <a:r>
              <a:rPr lang="en-US" dirty="0" smtClean="0"/>
              <a:t>And some in dreams </a:t>
            </a:r>
            <a:r>
              <a:rPr lang="en-US" dirty="0" err="1" smtClean="0"/>
              <a:t>assurèd</a:t>
            </a:r>
            <a:r>
              <a:rPr lang="en-US" dirty="0" smtClean="0"/>
              <a:t> were</a:t>
            </a:r>
          </a:p>
          <a:p>
            <a:r>
              <a:rPr lang="en-US" dirty="0" smtClean="0"/>
              <a:t>Of the Spirit that plagued us so;</a:t>
            </a:r>
          </a:p>
          <a:p>
            <a:r>
              <a:rPr lang="en-US" dirty="0" smtClean="0"/>
              <a:t>Nine fathom deep he had followed us</a:t>
            </a:r>
          </a:p>
          <a:p>
            <a:r>
              <a:rPr lang="en-US" dirty="0" smtClean="0"/>
              <a:t>From the land of mist and snow.</a:t>
            </a:r>
          </a:p>
          <a:p>
            <a:r>
              <a:rPr lang="en-US" dirty="0" smtClean="0"/>
              <a:t>And every tongue, through utter drought,</a:t>
            </a:r>
          </a:p>
          <a:p>
            <a:r>
              <a:rPr lang="en-US" dirty="0" smtClean="0"/>
              <a:t>Was withered at the root;</a:t>
            </a:r>
          </a:p>
          <a:p>
            <a:r>
              <a:rPr lang="en-US" dirty="0" smtClean="0"/>
              <a:t>We could not speak, no more than if</a:t>
            </a:r>
          </a:p>
          <a:p>
            <a:r>
              <a:rPr lang="en-US" dirty="0" smtClean="0"/>
              <a:t>We had been choked with soot.</a:t>
            </a:r>
          </a:p>
          <a:p>
            <a:r>
              <a:rPr lang="en-US" dirty="0" smtClean="0"/>
              <a:t>Ah! well a-day! what evil looks</a:t>
            </a:r>
          </a:p>
          <a:p>
            <a:r>
              <a:rPr lang="en-US" dirty="0" smtClean="0"/>
              <a:t>Had I from old and young!</a:t>
            </a:r>
          </a:p>
          <a:p>
            <a:r>
              <a:rPr lang="en-US" dirty="0" smtClean="0"/>
              <a:t>Instead of the cross, the Albatross</a:t>
            </a:r>
          </a:p>
          <a:p>
            <a:r>
              <a:rPr lang="en-US" dirty="0" smtClean="0"/>
              <a:t>About my neck was hung.</a:t>
            </a:r>
          </a:p>
        </p:txBody>
      </p:sp>
    </p:spTree>
    <p:extLst>
      <p:ext uri="{BB962C8B-B14F-4D97-AF65-F5344CB8AC3E}">
        <p14:creationId xmlns:p14="http://schemas.microsoft.com/office/powerpoint/2010/main" val="231607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32500" lnSpcReduction="20000"/>
          </a:bodyPr>
          <a:lstStyle/>
          <a:p>
            <a:r>
              <a:rPr lang="en-US" dirty="0" smtClean="0"/>
              <a:t>There passed a weary time. Each throat</a:t>
            </a:r>
          </a:p>
          <a:p>
            <a:r>
              <a:rPr lang="en-US" dirty="0" smtClean="0"/>
              <a:t>Was parched, and glazed each eye.</a:t>
            </a:r>
          </a:p>
          <a:p>
            <a:r>
              <a:rPr lang="en-US" dirty="0" smtClean="0"/>
              <a:t>A weary time! a weary time!</a:t>
            </a:r>
          </a:p>
          <a:p>
            <a:r>
              <a:rPr lang="en-US" dirty="0" smtClean="0"/>
              <a:t>How glazed each weary eye,</a:t>
            </a:r>
          </a:p>
          <a:p>
            <a:r>
              <a:rPr lang="en-US" dirty="0" smtClean="0"/>
              <a:t>When looking westward, I beheld</a:t>
            </a:r>
          </a:p>
          <a:p>
            <a:r>
              <a:rPr lang="en-US" dirty="0" smtClean="0"/>
              <a:t>A something in the sky.</a:t>
            </a:r>
          </a:p>
          <a:p>
            <a:r>
              <a:rPr lang="en-US" dirty="0" smtClean="0"/>
              <a:t>At first it seemed a little speck,</a:t>
            </a:r>
          </a:p>
          <a:p>
            <a:r>
              <a:rPr lang="en-US" dirty="0" smtClean="0"/>
              <a:t>And then it seemed a mist;</a:t>
            </a:r>
          </a:p>
          <a:p>
            <a:r>
              <a:rPr lang="en-US" dirty="0" smtClean="0"/>
              <a:t>It moved and moved, and took at last</a:t>
            </a:r>
          </a:p>
          <a:p>
            <a:r>
              <a:rPr lang="en-US" dirty="0" smtClean="0"/>
              <a:t>A certain shape, I </a:t>
            </a:r>
            <a:r>
              <a:rPr lang="en-US" dirty="0" err="1" smtClean="0"/>
              <a:t>wist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speck, a mist, a shape, I </a:t>
            </a:r>
            <a:r>
              <a:rPr lang="en-US" dirty="0" err="1" smtClean="0"/>
              <a:t>wist</a:t>
            </a:r>
            <a:r>
              <a:rPr lang="en-US" dirty="0" smtClean="0"/>
              <a:t>!</a:t>
            </a:r>
          </a:p>
          <a:p>
            <a:r>
              <a:rPr lang="en-US" dirty="0" smtClean="0"/>
              <a:t>And still it neared and neared:</a:t>
            </a:r>
          </a:p>
          <a:p>
            <a:r>
              <a:rPr lang="en-US" dirty="0" smtClean="0"/>
              <a:t>As if it dodged a water-sprite,</a:t>
            </a:r>
          </a:p>
          <a:p>
            <a:r>
              <a:rPr lang="en-US" dirty="0" smtClean="0"/>
              <a:t>It plunged and tacked and veered.</a:t>
            </a:r>
          </a:p>
          <a:p>
            <a:r>
              <a:rPr lang="en-US" dirty="0" smtClean="0"/>
              <a:t>With throats </a:t>
            </a:r>
            <a:r>
              <a:rPr lang="en-US" dirty="0" err="1" smtClean="0"/>
              <a:t>unslaked</a:t>
            </a:r>
            <a:r>
              <a:rPr lang="en-US" dirty="0" smtClean="0"/>
              <a:t>, with black lips baked,</a:t>
            </a:r>
          </a:p>
          <a:p>
            <a:r>
              <a:rPr lang="en-US" dirty="0" smtClean="0"/>
              <a:t>We could nor laugh nor wail;</a:t>
            </a:r>
          </a:p>
          <a:p>
            <a:r>
              <a:rPr lang="en-US" dirty="0" smtClean="0"/>
              <a:t>Through utter drought all dumb we stood!</a:t>
            </a:r>
          </a:p>
          <a:p>
            <a:r>
              <a:rPr lang="en-US" dirty="0" smtClean="0"/>
              <a:t>I bit my arm, I sucked the blood,</a:t>
            </a:r>
          </a:p>
          <a:p>
            <a:r>
              <a:rPr lang="en-US" dirty="0" smtClean="0"/>
              <a:t>And cried, A sail! a sail!</a:t>
            </a:r>
          </a:p>
          <a:p>
            <a:r>
              <a:rPr lang="en-US" dirty="0" smtClean="0"/>
              <a:t>With throats </a:t>
            </a:r>
            <a:r>
              <a:rPr lang="en-US" dirty="0" err="1" smtClean="0"/>
              <a:t>unslaked</a:t>
            </a:r>
            <a:r>
              <a:rPr lang="en-US" dirty="0" smtClean="0"/>
              <a:t>, with black lips baked,</a:t>
            </a:r>
          </a:p>
          <a:p>
            <a:r>
              <a:rPr lang="en-US" dirty="0" smtClean="0"/>
              <a:t>Agape they heard me call:</a:t>
            </a:r>
          </a:p>
          <a:p>
            <a:r>
              <a:rPr lang="en-US" dirty="0" smtClean="0"/>
              <a:t>Gramercy! they for joy did grin,</a:t>
            </a:r>
          </a:p>
          <a:p>
            <a:r>
              <a:rPr lang="en-US" dirty="0" smtClean="0"/>
              <a:t>And all at once their breath drew in.</a:t>
            </a:r>
          </a:p>
          <a:p>
            <a:r>
              <a:rPr lang="en-US" dirty="0" smtClean="0"/>
              <a:t>As they were drinking all.</a:t>
            </a:r>
          </a:p>
          <a:p>
            <a:r>
              <a:rPr lang="en-US" dirty="0" smtClean="0"/>
              <a:t>See! see! (I cried) she tacks no more!</a:t>
            </a:r>
          </a:p>
          <a:p>
            <a:r>
              <a:rPr lang="en-US" dirty="0" smtClean="0"/>
              <a:t>Hither to work us weal;</a:t>
            </a:r>
          </a:p>
          <a:p>
            <a:r>
              <a:rPr lang="en-US" dirty="0" smtClean="0"/>
              <a:t>Without a breeze, without a tide,</a:t>
            </a:r>
          </a:p>
          <a:p>
            <a:r>
              <a:rPr lang="en-US" dirty="0" smtClean="0"/>
              <a:t>She steadies with upright keel!</a:t>
            </a:r>
          </a:p>
          <a:p>
            <a:r>
              <a:rPr lang="en-US" dirty="0" smtClean="0"/>
              <a:t>The western wave was all a-flame.</a:t>
            </a:r>
          </a:p>
          <a:p>
            <a:r>
              <a:rPr lang="en-US" dirty="0" smtClean="0"/>
              <a:t>The day was well nigh done!</a:t>
            </a:r>
          </a:p>
          <a:p>
            <a:r>
              <a:rPr lang="en-US" dirty="0" smtClean="0"/>
              <a:t>Almost upon the western wave</a:t>
            </a:r>
          </a:p>
          <a:p>
            <a:r>
              <a:rPr lang="en-US" dirty="0" smtClean="0"/>
              <a:t>Rested the broad bright Sun;</a:t>
            </a:r>
          </a:p>
          <a:p>
            <a:r>
              <a:rPr lang="en-US" dirty="0" smtClean="0"/>
              <a:t>When that strange shape drove suddenly</a:t>
            </a:r>
          </a:p>
          <a:p>
            <a:r>
              <a:rPr lang="en-US" dirty="0" smtClean="0"/>
              <a:t>Betwixt us and the Sun.</a:t>
            </a:r>
          </a:p>
          <a:p>
            <a:r>
              <a:rPr lang="en-US" dirty="0" smtClean="0"/>
              <a:t>And straight the Sun was flecked with bars,</a:t>
            </a:r>
          </a:p>
          <a:p>
            <a:r>
              <a:rPr lang="en-US" dirty="0" smtClean="0"/>
              <a:t>(Heaven's Mother send us grace!)</a:t>
            </a:r>
          </a:p>
          <a:p>
            <a:r>
              <a:rPr lang="en-US" dirty="0" smtClean="0"/>
              <a:t>As if through a dungeon-grate he peered</a:t>
            </a:r>
          </a:p>
          <a:p>
            <a:r>
              <a:rPr lang="en-US" dirty="0" smtClean="0"/>
              <a:t>With broad and burning face.</a:t>
            </a:r>
          </a:p>
          <a:p>
            <a:r>
              <a:rPr lang="en-US" dirty="0" smtClean="0"/>
              <a:t>Alas! (thought I, and my heart beat loud)</a:t>
            </a:r>
          </a:p>
          <a:p>
            <a:r>
              <a:rPr lang="en-US" dirty="0" smtClean="0"/>
              <a:t>How fast she nears and nears!</a:t>
            </a:r>
          </a:p>
          <a:p>
            <a:r>
              <a:rPr lang="en-US" dirty="0" smtClean="0"/>
              <a:t>Are those her sails that glance in the Sun,</a:t>
            </a:r>
          </a:p>
          <a:p>
            <a:r>
              <a:rPr lang="en-US" dirty="0" smtClean="0"/>
              <a:t>Like restless </a:t>
            </a:r>
            <a:r>
              <a:rPr lang="en-US" dirty="0" err="1" smtClean="0"/>
              <a:t>gossameres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Are those her ribs through which the Sun</a:t>
            </a:r>
          </a:p>
          <a:p>
            <a:r>
              <a:rPr lang="en-US" dirty="0" smtClean="0"/>
              <a:t>Did peer, as through a grate?</a:t>
            </a:r>
          </a:p>
          <a:p>
            <a:r>
              <a:rPr lang="en-US" dirty="0" smtClean="0"/>
              <a:t>And is that Woman all her crew?</a:t>
            </a:r>
          </a:p>
          <a:p>
            <a:r>
              <a:rPr lang="en-US" dirty="0" smtClean="0"/>
              <a:t>Is that a DEATH? and are there two?</a:t>
            </a:r>
          </a:p>
          <a:p>
            <a:r>
              <a:rPr lang="en-US" dirty="0" smtClean="0"/>
              <a:t>Is DEATH that woman's mate?</a:t>
            </a:r>
          </a:p>
          <a:p>
            <a:r>
              <a:rPr lang="en-US" dirty="0" smtClean="0"/>
              <a:t> Her lips were red, her looks were free,</a:t>
            </a:r>
          </a:p>
          <a:p>
            <a:r>
              <a:rPr lang="en-US" dirty="0" smtClean="0"/>
              <a:t>Her locks were yellow as gold:</a:t>
            </a:r>
          </a:p>
          <a:p>
            <a:r>
              <a:rPr lang="en-US" dirty="0" smtClean="0"/>
              <a:t>Her skin was as white as leprosy,</a:t>
            </a:r>
          </a:p>
          <a:p>
            <a:r>
              <a:rPr lang="en-US" dirty="0" smtClean="0"/>
              <a:t>The Night-mare LIFE-IN-DEATH was she,</a:t>
            </a:r>
          </a:p>
          <a:p>
            <a:r>
              <a:rPr lang="en-US" dirty="0" smtClean="0"/>
              <a:t>Who </a:t>
            </a:r>
            <a:r>
              <a:rPr lang="en-US" dirty="0" err="1" smtClean="0"/>
              <a:t>thicks</a:t>
            </a:r>
            <a:r>
              <a:rPr lang="en-US" dirty="0" smtClean="0"/>
              <a:t> man's blood with cold.</a:t>
            </a:r>
          </a:p>
          <a:p>
            <a:r>
              <a:rPr lang="en-US" dirty="0" smtClean="0"/>
              <a:t>The naked hulk alongside came,</a:t>
            </a:r>
          </a:p>
          <a:p>
            <a:r>
              <a:rPr lang="en-US" dirty="0" smtClean="0"/>
              <a:t>And the twain were casting dice;</a:t>
            </a:r>
          </a:p>
          <a:p>
            <a:r>
              <a:rPr lang="en-US" dirty="0" smtClean="0"/>
              <a:t>'The game is done! I've won! I've won!'</a:t>
            </a:r>
          </a:p>
          <a:p>
            <a:r>
              <a:rPr lang="en-US" dirty="0" err="1" smtClean="0"/>
              <a:t>Quoth</a:t>
            </a:r>
            <a:r>
              <a:rPr lang="en-US" dirty="0" smtClean="0"/>
              <a:t> she, and whistles thrice.</a:t>
            </a:r>
          </a:p>
          <a:p>
            <a:r>
              <a:rPr lang="en-US" dirty="0" smtClean="0"/>
              <a:t>The Sun's rim dips; the stars rush out;</a:t>
            </a:r>
          </a:p>
          <a:p>
            <a:r>
              <a:rPr lang="en-US" dirty="0" smtClean="0"/>
              <a:t>At one stride comes the dark;</a:t>
            </a:r>
          </a:p>
          <a:p>
            <a:r>
              <a:rPr lang="en-US" dirty="0" smtClean="0"/>
              <a:t>With far-heard whisper, o'er the sea,</a:t>
            </a:r>
          </a:p>
          <a:p>
            <a:r>
              <a:rPr lang="en-US" dirty="0" smtClean="0"/>
              <a:t>Off shot the </a:t>
            </a:r>
            <a:r>
              <a:rPr lang="en-US" dirty="0" err="1" smtClean="0"/>
              <a:t>spectre</a:t>
            </a:r>
            <a:r>
              <a:rPr lang="en-US" dirty="0" smtClean="0"/>
              <a:t>-bark.</a:t>
            </a:r>
          </a:p>
          <a:p>
            <a:r>
              <a:rPr lang="en-US" dirty="0" smtClean="0"/>
              <a:t>We listened and looked sideways up!</a:t>
            </a:r>
          </a:p>
          <a:p>
            <a:r>
              <a:rPr lang="en-US" dirty="0" smtClean="0"/>
              <a:t>Fear at my heart, as at a cup,</a:t>
            </a:r>
          </a:p>
          <a:p>
            <a:r>
              <a:rPr lang="en-US" dirty="0" smtClean="0"/>
              <a:t>My life-blood seemed to sip!</a:t>
            </a:r>
          </a:p>
          <a:p>
            <a:r>
              <a:rPr lang="en-US" dirty="0" smtClean="0"/>
              <a:t>The stars were dim, and thick the night,</a:t>
            </a:r>
          </a:p>
          <a:p>
            <a:r>
              <a:rPr lang="en-US" dirty="0" smtClean="0"/>
              <a:t>The steersman's face by his lamp gleamed white;</a:t>
            </a:r>
          </a:p>
          <a:p>
            <a:r>
              <a:rPr lang="en-US" dirty="0" smtClean="0"/>
              <a:t>From the sails the dew did drip--</a:t>
            </a:r>
          </a:p>
          <a:p>
            <a:r>
              <a:rPr lang="en-US" dirty="0" smtClean="0"/>
              <a:t>Till </a:t>
            </a:r>
            <a:r>
              <a:rPr lang="en-US" dirty="0" err="1" smtClean="0"/>
              <a:t>clomb</a:t>
            </a:r>
            <a:r>
              <a:rPr lang="en-US" dirty="0" smtClean="0"/>
              <a:t> above the eastern bar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hornèd</a:t>
            </a:r>
            <a:r>
              <a:rPr lang="en-US" dirty="0" smtClean="0"/>
              <a:t> Moon, with one bright star</a:t>
            </a:r>
          </a:p>
          <a:p>
            <a:r>
              <a:rPr lang="en-US" dirty="0" smtClean="0"/>
              <a:t>Within the nether tip.</a:t>
            </a:r>
          </a:p>
          <a:p>
            <a:r>
              <a:rPr lang="en-US" dirty="0" smtClean="0"/>
              <a:t>One after one, by the star-dogged Moon,</a:t>
            </a:r>
          </a:p>
          <a:p>
            <a:r>
              <a:rPr lang="en-US" dirty="0" smtClean="0"/>
              <a:t>Too quick for groan or sigh,</a:t>
            </a:r>
          </a:p>
          <a:p>
            <a:r>
              <a:rPr lang="en-US" dirty="0" smtClean="0"/>
              <a:t>Each turned his face with a ghastly pang,</a:t>
            </a:r>
          </a:p>
          <a:p>
            <a:r>
              <a:rPr lang="en-US" dirty="0" smtClean="0"/>
              <a:t>And cursed me with his eye.</a:t>
            </a:r>
          </a:p>
          <a:p>
            <a:r>
              <a:rPr lang="en-US" dirty="0" smtClean="0"/>
              <a:t>Four times fifty living men,</a:t>
            </a:r>
          </a:p>
          <a:p>
            <a:r>
              <a:rPr lang="en-US" dirty="0" smtClean="0"/>
              <a:t>(And I heard nor sigh nor groan)</a:t>
            </a:r>
          </a:p>
          <a:p>
            <a:r>
              <a:rPr lang="en-US" dirty="0" smtClean="0"/>
              <a:t>With heavy thump, a lifeless lump,</a:t>
            </a:r>
          </a:p>
          <a:p>
            <a:r>
              <a:rPr lang="en-US" dirty="0" smtClean="0"/>
              <a:t>They dropped down one by one.</a:t>
            </a:r>
          </a:p>
          <a:p>
            <a:r>
              <a:rPr lang="en-US" dirty="0" smtClean="0"/>
              <a:t>The souls did from their bodies fly,--</a:t>
            </a:r>
          </a:p>
          <a:p>
            <a:r>
              <a:rPr lang="en-US" dirty="0" smtClean="0"/>
              <a:t>They fled to bliss or woe!</a:t>
            </a:r>
          </a:p>
          <a:p>
            <a:r>
              <a:rPr lang="en-US" dirty="0" smtClean="0"/>
              <a:t>And every soul, it passed me by,</a:t>
            </a:r>
          </a:p>
          <a:p>
            <a:r>
              <a:rPr lang="en-US" dirty="0" smtClean="0"/>
              <a:t>Like the whizz of my cross-bow!</a:t>
            </a:r>
          </a:p>
        </p:txBody>
      </p:sp>
    </p:spTree>
    <p:extLst>
      <p:ext uri="{BB962C8B-B14F-4D97-AF65-F5344CB8AC3E}">
        <p14:creationId xmlns:p14="http://schemas.microsoft.com/office/powerpoint/2010/main" val="370482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about a slide with no title?</a:t>
            </a:r>
          </a:p>
          <a:p>
            <a:r>
              <a:rPr lang="en-US" dirty="0" smtClean="0"/>
              <a:t>Just bullets?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3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55631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93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have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5504"/>
            <a:ext cx="8229600" cy="2680659"/>
          </a:xfrm>
        </p:spPr>
        <p:txBody>
          <a:bodyPr/>
          <a:lstStyle/>
          <a:p>
            <a:r>
              <a:rPr lang="en-US" dirty="0" smtClean="0"/>
              <a:t>It’s not really two titles— OOXML only gives the first one the title attribute, even though you’d never know that as an end user since they basically look the same in </a:t>
            </a:r>
            <a:r>
              <a:rPr lang="en-US" smtClean="0"/>
              <a:t>Powerpoint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Titles?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8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fr-FR" dirty="0"/>
              <a:t>'</a:t>
            </a:r>
            <a:r>
              <a:rPr lang="en-US" smtClean="0"/>
              <a:t>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I’m tired of cutting and pasting</a:t>
            </a:r>
          </a:p>
          <a:p>
            <a:r>
              <a:rPr lang="en-US" dirty="0" smtClean="0"/>
              <a:t>Try here: </a:t>
            </a:r>
            <a:r>
              <a:rPr lang="en-US" dirty="0" smtClean="0">
                <a:hlinkClick r:id="rId2"/>
              </a:rPr>
              <a:t>http://rpo.library.utoronto.ca/poems/rime-ancient-mariner-text-1834</a:t>
            </a:r>
            <a:endParaRPr lang="en-US" dirty="0" smtClean="0"/>
          </a:p>
          <a:p>
            <a:r>
              <a:rPr lang="en-US" dirty="0" smtClean="0"/>
              <a:t>Or here: </a:t>
            </a:r>
            <a:r>
              <a:rPr lang="en-US" dirty="0" smtClean="0">
                <a:hlinkClick r:id="rId3"/>
              </a:rPr>
              <a:t>http://www.poetryfoundation.org</a:t>
            </a:r>
            <a:r>
              <a:rPr lang="en-US" smtClean="0">
                <a:hlinkClick r:id="rId3"/>
              </a:rPr>
              <a:t>/poem/173253</a:t>
            </a: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8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1949</Words>
  <Application>Microsoft Macintosh PowerPoint</Application>
  <PresentationFormat>On-screen Show (4:3)</PresentationFormat>
  <Paragraphs>251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 Rime of the Ancient Mariner</vt:lpstr>
      <vt:lpstr>Argument</vt:lpstr>
      <vt:lpstr>PART I</vt:lpstr>
      <vt:lpstr>PART II</vt:lpstr>
      <vt:lpstr>Part III</vt:lpstr>
      <vt:lpstr>PowerPoint Presentation</vt:lpstr>
      <vt:lpstr>PowerPoint Presentation</vt:lpstr>
      <vt:lpstr>What if we have two</vt:lpstr>
      <vt:lpstr>There's more</vt:lpstr>
      <vt:lpstr>Tenth slide </vt:lpstr>
      <vt:lpstr>Eleventh slide</vt:lpstr>
      <vt:lpstr>12th slide!</vt:lpstr>
    </vt:vector>
  </TitlesOfParts>
  <Company>Lux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Rime of the Ancient Mariner</dc:title>
  <dc:creator>Ezra Ball</dc:creator>
  <cp:lastModifiedBy>Ezra Ball</cp:lastModifiedBy>
  <cp:revision>10</cp:revision>
  <dcterms:created xsi:type="dcterms:W3CDTF">2014-02-14T16:29:56Z</dcterms:created>
  <dcterms:modified xsi:type="dcterms:W3CDTF">2014-03-22T01:17:58Z</dcterms:modified>
</cp:coreProperties>
</file>