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527" r:id="rId2"/>
    <p:sldId id="760" r:id="rId3"/>
    <p:sldId id="759" r:id="rId4"/>
    <p:sldId id="671" r:id="rId5"/>
    <p:sldId id="675" r:id="rId6"/>
    <p:sldId id="769" r:id="rId7"/>
    <p:sldId id="773" r:id="rId8"/>
    <p:sldId id="763" r:id="rId9"/>
    <p:sldId id="764" r:id="rId10"/>
    <p:sldId id="770" r:id="rId11"/>
    <p:sldId id="771" r:id="rId12"/>
    <p:sldId id="772" r:id="rId13"/>
    <p:sldId id="765" r:id="rId14"/>
    <p:sldId id="766" r:id="rId15"/>
    <p:sldId id="767" r:id="rId16"/>
    <p:sldId id="663" r:id="rId17"/>
    <p:sldId id="643" r:id="rId18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EF03D-CB1E-4439-9E58-B7E621B8BA09}">
          <p14:sldIdLst>
            <p14:sldId id="527"/>
          </p14:sldIdLst>
        </p14:section>
        <p14:section name="Intro" id="{41B2C018-3B77-464D-9808-D600463452B1}">
          <p14:sldIdLst>
            <p14:sldId id="760"/>
            <p14:sldId id="759"/>
          </p14:sldIdLst>
        </p14:section>
        <p14:section name="Results" id="{8F1690D7-8BD0-4DBB-920F-1B4BDFF5BCC9}">
          <p14:sldIdLst>
            <p14:sldId id="671"/>
            <p14:sldId id="675"/>
            <p14:sldId id="769"/>
            <p14:sldId id="773"/>
            <p14:sldId id="763"/>
            <p14:sldId id="764"/>
            <p14:sldId id="770"/>
            <p14:sldId id="771"/>
            <p14:sldId id="772"/>
            <p14:sldId id="765"/>
            <p14:sldId id="766"/>
            <p14:sldId id="767"/>
          </p14:sldIdLst>
        </p14:section>
        <p14:section name="Discussion" id="{BE1C1217-7971-4071-9173-15DE9F36E01C}">
          <p14:sldIdLst>
            <p14:sldId id="663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ra Bruggeman" initials="EB" lastIdx="1" clrIdx="0">
    <p:extLst>
      <p:ext uri="{19B8F6BF-5375-455C-9EA6-DF929625EA0E}">
        <p15:presenceInfo xmlns:p15="http://schemas.microsoft.com/office/powerpoint/2012/main" userId="4b56d03d161d1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B0303"/>
    <a:srgbClr val="F3F6FB"/>
    <a:srgbClr val="0072BD"/>
    <a:srgbClr val="D95319"/>
    <a:srgbClr val="000000"/>
    <a:srgbClr val="FC1C1C"/>
    <a:srgbClr val="B80000"/>
    <a:srgbClr val="383838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8662" autoAdjust="0"/>
  </p:normalViewPr>
  <p:slideViewPr>
    <p:cSldViewPr snapToGrid="0" snapToObjects="1">
      <p:cViewPr>
        <p:scale>
          <a:sx n="75" d="100"/>
          <a:sy n="75" d="100"/>
        </p:scale>
        <p:origin x="-6" y="-52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938D2-CC19-F54E-9FC2-875CCEA3FEA9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B156D-E3BB-974F-9994-FA67E868E3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4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25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4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7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03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6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8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8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8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8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4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2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1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3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2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4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6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6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7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3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98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7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8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06AA-AAE1-E64E-990F-26636AF5791A}" type="datetimeFigureOut">
              <a:rPr lang="en-GB" smtClean="0"/>
              <a:t>31/07/2022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1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E7341-3073-4F4D-8F28-9893AB7D03A3}"/>
              </a:ext>
            </a:extLst>
          </p:cNvPr>
          <p:cNvSpPr txBox="1"/>
          <p:nvPr/>
        </p:nvSpPr>
        <p:spPr>
          <a:xfrm>
            <a:off x="3493597" y="1676668"/>
            <a:ext cx="10081606" cy="6247864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Fast and artifact-free excitation multiplexing</a:t>
            </a: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using synchronized emission scanning</a:t>
            </a:r>
            <a:endParaRPr lang="en-GB" sz="40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30 July 2022</a:t>
            </a: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Ezra Bruggeman</a:t>
            </a:r>
          </a:p>
        </p:txBody>
      </p:sp>
    </p:spTree>
    <p:extLst>
      <p:ext uri="{BB962C8B-B14F-4D97-AF65-F5344CB8AC3E}">
        <p14:creationId xmlns:p14="http://schemas.microsoft.com/office/powerpoint/2010/main" val="19174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9"/>
    </mc:Choice>
    <mc:Fallback xmlns="">
      <p:transition spd="slow" advTm="366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5BBF32-7598-A9D4-2287-4813AAC9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838200"/>
            <a:ext cx="102870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raphic 896">
            <a:extLst>
              <a:ext uri="{FF2B5EF4-FFF2-40B4-BE49-F238E27FC236}">
                <a16:creationId xmlns:a16="http://schemas.microsoft.com/office/drawing/2014/main" id="{88045514-546D-CCCE-9CB9-F3B241DD4CE2}"/>
              </a:ext>
            </a:extLst>
          </p:cNvPr>
          <p:cNvGrpSpPr/>
          <p:nvPr/>
        </p:nvGrpSpPr>
        <p:grpSpPr>
          <a:xfrm>
            <a:off x="2495217" y="2686766"/>
            <a:ext cx="5127473" cy="4561889"/>
            <a:chOff x="2971467" y="2686766"/>
            <a:chExt cx="5127473" cy="4561889"/>
          </a:xfrm>
        </p:grpSpPr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CD192DCE-97F3-9AF8-2AE9-CA5FD51D27B7}"/>
                </a:ext>
              </a:extLst>
            </p:cNvPr>
            <p:cNvSpPr/>
            <p:nvPr/>
          </p:nvSpPr>
          <p:spPr>
            <a:xfrm>
              <a:off x="3588871" y="2777881"/>
              <a:ext cx="21671" cy="3874820"/>
            </a:xfrm>
            <a:custGeom>
              <a:avLst/>
              <a:gdLst>
                <a:gd name="connsiteX0" fmla="*/ -8 w 21671"/>
                <a:gd name="connsiteY0" fmla="*/ 3874860 h 3874820"/>
                <a:gd name="connsiteX1" fmla="*/ -8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8" y="3874860"/>
                  </a:moveTo>
                  <a:lnTo>
                    <a:pt x="-8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E0B6DBD1-1AE6-1533-F5EE-E9B895DEBD0D}"/>
                </a:ext>
              </a:extLst>
            </p:cNvPr>
            <p:cNvSpPr/>
            <p:nvPr/>
          </p:nvSpPr>
          <p:spPr>
            <a:xfrm>
              <a:off x="4211317" y="2777881"/>
              <a:ext cx="21671" cy="3874820"/>
            </a:xfrm>
            <a:custGeom>
              <a:avLst/>
              <a:gdLst>
                <a:gd name="connsiteX0" fmla="*/ 13 w 21671"/>
                <a:gd name="connsiteY0" fmla="*/ 3874860 h 3874820"/>
                <a:gd name="connsiteX1" fmla="*/ 13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13" y="3874860"/>
                  </a:moveTo>
                  <a:lnTo>
                    <a:pt x="13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F8C4B700-C19F-D8BE-297C-F55D097040BD}"/>
                </a:ext>
              </a:extLst>
            </p:cNvPr>
            <p:cNvSpPr/>
            <p:nvPr/>
          </p:nvSpPr>
          <p:spPr>
            <a:xfrm>
              <a:off x="4833779" y="2777881"/>
              <a:ext cx="21671" cy="3874820"/>
            </a:xfrm>
            <a:custGeom>
              <a:avLst/>
              <a:gdLst>
                <a:gd name="connsiteX0" fmla="*/ 34 w 21671"/>
                <a:gd name="connsiteY0" fmla="*/ 3874860 h 3874820"/>
                <a:gd name="connsiteX1" fmla="*/ 34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34" y="3874860"/>
                  </a:moveTo>
                  <a:lnTo>
                    <a:pt x="34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8243CE78-C9B3-3828-0372-BC95814C7CC7}"/>
                </a:ext>
              </a:extLst>
            </p:cNvPr>
            <p:cNvSpPr/>
            <p:nvPr/>
          </p:nvSpPr>
          <p:spPr>
            <a:xfrm>
              <a:off x="5456216" y="2777881"/>
              <a:ext cx="21671" cy="3874820"/>
            </a:xfrm>
            <a:custGeom>
              <a:avLst/>
              <a:gdLst>
                <a:gd name="connsiteX0" fmla="*/ 55 w 21671"/>
                <a:gd name="connsiteY0" fmla="*/ 3874860 h 3874820"/>
                <a:gd name="connsiteX1" fmla="*/ 55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55" y="3874860"/>
                  </a:moveTo>
                  <a:lnTo>
                    <a:pt x="55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03D172BD-4A36-139C-D6A7-6C6D01889DA4}"/>
                </a:ext>
              </a:extLst>
            </p:cNvPr>
            <p:cNvSpPr/>
            <p:nvPr/>
          </p:nvSpPr>
          <p:spPr>
            <a:xfrm>
              <a:off x="6078678" y="2777881"/>
              <a:ext cx="21671" cy="3874820"/>
            </a:xfrm>
            <a:custGeom>
              <a:avLst/>
              <a:gdLst>
                <a:gd name="connsiteX0" fmla="*/ 76 w 21671"/>
                <a:gd name="connsiteY0" fmla="*/ 3874860 h 3874820"/>
                <a:gd name="connsiteX1" fmla="*/ 76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76" y="3874860"/>
                  </a:moveTo>
                  <a:lnTo>
                    <a:pt x="76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9B41B443-F5FD-730F-3F93-E574998AD892}"/>
                </a:ext>
              </a:extLst>
            </p:cNvPr>
            <p:cNvSpPr/>
            <p:nvPr/>
          </p:nvSpPr>
          <p:spPr>
            <a:xfrm>
              <a:off x="6701108" y="2777881"/>
              <a:ext cx="21671" cy="3874820"/>
            </a:xfrm>
            <a:custGeom>
              <a:avLst/>
              <a:gdLst>
                <a:gd name="connsiteX0" fmla="*/ 98 w 21671"/>
                <a:gd name="connsiteY0" fmla="*/ 3874860 h 3874820"/>
                <a:gd name="connsiteX1" fmla="*/ 98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98" y="3874860"/>
                  </a:moveTo>
                  <a:lnTo>
                    <a:pt x="98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ADFEA9BB-A7BB-7B95-1412-29A633B422CA}"/>
                </a:ext>
              </a:extLst>
            </p:cNvPr>
            <p:cNvSpPr/>
            <p:nvPr/>
          </p:nvSpPr>
          <p:spPr>
            <a:xfrm>
              <a:off x="7323569" y="2777881"/>
              <a:ext cx="21671" cy="3874820"/>
            </a:xfrm>
            <a:custGeom>
              <a:avLst/>
              <a:gdLst>
                <a:gd name="connsiteX0" fmla="*/ 119 w 21671"/>
                <a:gd name="connsiteY0" fmla="*/ 3874860 h 3874820"/>
                <a:gd name="connsiteX1" fmla="*/ 119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119" y="3874860"/>
                  </a:moveTo>
                  <a:lnTo>
                    <a:pt x="119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90E58A30-465E-05E9-8CC1-827DA41D5E05}"/>
                </a:ext>
              </a:extLst>
            </p:cNvPr>
            <p:cNvSpPr/>
            <p:nvPr/>
          </p:nvSpPr>
          <p:spPr>
            <a:xfrm>
              <a:off x="7946023" y="2777881"/>
              <a:ext cx="21671" cy="3874820"/>
            </a:xfrm>
            <a:custGeom>
              <a:avLst/>
              <a:gdLst>
                <a:gd name="connsiteX0" fmla="*/ 140 w 21671"/>
                <a:gd name="connsiteY0" fmla="*/ 3874860 h 3874820"/>
                <a:gd name="connsiteX1" fmla="*/ 140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140" y="3874860"/>
                  </a:moveTo>
                  <a:lnTo>
                    <a:pt x="140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0A35866-1551-CEBA-FEE6-7A9C7F0C3C73}"/>
                </a:ext>
              </a:extLst>
            </p:cNvPr>
            <p:cNvSpPr/>
            <p:nvPr/>
          </p:nvSpPr>
          <p:spPr>
            <a:xfrm>
              <a:off x="3588871" y="6652701"/>
              <a:ext cx="4357152" cy="21671"/>
            </a:xfrm>
            <a:custGeom>
              <a:avLst/>
              <a:gdLst>
                <a:gd name="connsiteX0" fmla="*/ 4357219 w 4357152"/>
                <a:gd name="connsiteY0" fmla="*/ 106 h 21671"/>
                <a:gd name="connsiteX1" fmla="*/ 66 w 4357152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106"/>
                  </a:moveTo>
                  <a:lnTo>
                    <a:pt x="66" y="106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11BBDBD7-3188-FFDE-008C-2E4850388A95}"/>
                </a:ext>
              </a:extLst>
            </p:cNvPr>
            <p:cNvSpPr/>
            <p:nvPr/>
          </p:nvSpPr>
          <p:spPr>
            <a:xfrm>
              <a:off x="3588871" y="6006887"/>
              <a:ext cx="4357152" cy="21671"/>
            </a:xfrm>
            <a:custGeom>
              <a:avLst/>
              <a:gdLst>
                <a:gd name="connsiteX0" fmla="*/ 4357219 w 4357152"/>
                <a:gd name="connsiteY0" fmla="*/ 84 h 21671"/>
                <a:gd name="connsiteX1" fmla="*/ 66 w 4357152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84"/>
                  </a:moveTo>
                  <a:lnTo>
                    <a:pt x="66" y="84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6B5675AC-EFDA-3E48-5816-5D7B158656B8}"/>
                </a:ext>
              </a:extLst>
            </p:cNvPr>
            <p:cNvSpPr/>
            <p:nvPr/>
          </p:nvSpPr>
          <p:spPr>
            <a:xfrm>
              <a:off x="3588871" y="5361105"/>
              <a:ext cx="4357152" cy="21671"/>
            </a:xfrm>
            <a:custGeom>
              <a:avLst/>
              <a:gdLst>
                <a:gd name="connsiteX0" fmla="*/ 4357219 w 4357152"/>
                <a:gd name="connsiteY0" fmla="*/ 62 h 21671"/>
                <a:gd name="connsiteX1" fmla="*/ 66 w 4357152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62"/>
                  </a:moveTo>
                  <a:lnTo>
                    <a:pt x="66" y="62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45EFB74A-3BA5-DD49-9767-49332E6CAA11}"/>
                </a:ext>
              </a:extLst>
            </p:cNvPr>
            <p:cNvSpPr/>
            <p:nvPr/>
          </p:nvSpPr>
          <p:spPr>
            <a:xfrm>
              <a:off x="3588871" y="4715291"/>
              <a:ext cx="4357152" cy="21671"/>
            </a:xfrm>
            <a:custGeom>
              <a:avLst/>
              <a:gdLst>
                <a:gd name="connsiteX0" fmla="*/ 4357219 w 4357152"/>
                <a:gd name="connsiteY0" fmla="*/ 40 h 21671"/>
                <a:gd name="connsiteX1" fmla="*/ 66 w 4357152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40"/>
                  </a:moveTo>
                  <a:lnTo>
                    <a:pt x="66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09218523-6ADC-F1A0-0937-CD3633FCAEAC}"/>
                </a:ext>
              </a:extLst>
            </p:cNvPr>
            <p:cNvSpPr/>
            <p:nvPr/>
          </p:nvSpPr>
          <p:spPr>
            <a:xfrm>
              <a:off x="3588871" y="4069485"/>
              <a:ext cx="4357152" cy="21671"/>
            </a:xfrm>
            <a:custGeom>
              <a:avLst/>
              <a:gdLst>
                <a:gd name="connsiteX0" fmla="*/ 4357219 w 4357152"/>
                <a:gd name="connsiteY0" fmla="*/ 18 h 21671"/>
                <a:gd name="connsiteX1" fmla="*/ 66 w 4357152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18"/>
                  </a:moveTo>
                  <a:lnTo>
                    <a:pt x="66" y="18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C0CD16FE-0BCD-4C03-6982-EDBE95C8872A}"/>
                </a:ext>
              </a:extLst>
            </p:cNvPr>
            <p:cNvSpPr/>
            <p:nvPr/>
          </p:nvSpPr>
          <p:spPr>
            <a:xfrm>
              <a:off x="3588871" y="3423687"/>
              <a:ext cx="4357152" cy="21671"/>
            </a:xfrm>
            <a:custGeom>
              <a:avLst/>
              <a:gdLst>
                <a:gd name="connsiteX0" fmla="*/ 4357219 w 4357152"/>
                <a:gd name="connsiteY0" fmla="*/ -4 h 21671"/>
                <a:gd name="connsiteX1" fmla="*/ 66 w 4357152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-4"/>
                  </a:moveTo>
                  <a:lnTo>
                    <a:pt x="66" y="-4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736936B8-6194-7D53-7443-8422A479348E}"/>
                </a:ext>
              </a:extLst>
            </p:cNvPr>
            <p:cNvSpPr/>
            <p:nvPr/>
          </p:nvSpPr>
          <p:spPr>
            <a:xfrm>
              <a:off x="3588871" y="2777881"/>
              <a:ext cx="4357152" cy="21671"/>
            </a:xfrm>
            <a:custGeom>
              <a:avLst/>
              <a:gdLst>
                <a:gd name="connsiteX0" fmla="*/ 4357219 w 4357152"/>
                <a:gd name="connsiteY0" fmla="*/ -26 h 21671"/>
                <a:gd name="connsiteX1" fmla="*/ 66 w 4357152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4357219" y="-26"/>
                  </a:moveTo>
                  <a:lnTo>
                    <a:pt x="66" y="-26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1F4CCF9D-FD7A-4C14-8654-F526232FC6B2}"/>
                </a:ext>
              </a:extLst>
            </p:cNvPr>
            <p:cNvSpPr/>
            <p:nvPr/>
          </p:nvSpPr>
          <p:spPr>
            <a:xfrm>
              <a:off x="3588871" y="6652701"/>
              <a:ext cx="4357152" cy="21671"/>
            </a:xfrm>
            <a:custGeom>
              <a:avLst/>
              <a:gdLst>
                <a:gd name="connsiteX0" fmla="*/ 66 w 4357152"/>
                <a:gd name="connsiteY0" fmla="*/ 106 h 21671"/>
                <a:gd name="connsiteX1" fmla="*/ 4357219 w 4357152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66" y="106"/>
                  </a:moveTo>
                  <a:lnTo>
                    <a:pt x="4357219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D0C3D80E-C416-0464-7023-2574C3D97D8B}"/>
                </a:ext>
              </a:extLst>
            </p:cNvPr>
            <p:cNvSpPr/>
            <p:nvPr/>
          </p:nvSpPr>
          <p:spPr>
            <a:xfrm>
              <a:off x="3588871" y="2777881"/>
              <a:ext cx="4357152" cy="21671"/>
            </a:xfrm>
            <a:custGeom>
              <a:avLst/>
              <a:gdLst>
                <a:gd name="connsiteX0" fmla="*/ 66 w 4357152"/>
                <a:gd name="connsiteY0" fmla="*/ -26 h 21671"/>
                <a:gd name="connsiteX1" fmla="*/ 4357219 w 4357152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52" h="21671">
                  <a:moveTo>
                    <a:pt x="66" y="-26"/>
                  </a:moveTo>
                  <a:lnTo>
                    <a:pt x="4357219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4CBE726C-920A-D77D-2D75-1EEDE3EDB40B}"/>
                </a:ext>
              </a:extLst>
            </p:cNvPr>
            <p:cNvSpPr/>
            <p:nvPr/>
          </p:nvSpPr>
          <p:spPr>
            <a:xfrm>
              <a:off x="3588871" y="6609126"/>
              <a:ext cx="21671" cy="43575"/>
            </a:xfrm>
            <a:custGeom>
              <a:avLst/>
              <a:gdLst>
                <a:gd name="connsiteX0" fmla="*/ -8 w 21671"/>
                <a:gd name="connsiteY0" fmla="*/ 43680 h 43575"/>
                <a:gd name="connsiteX1" fmla="*/ -8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8" y="43680"/>
                  </a:moveTo>
                  <a:lnTo>
                    <a:pt x="-8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46FFCBFC-76CB-43E4-69AA-7E9F1AF1C531}"/>
                </a:ext>
              </a:extLst>
            </p:cNvPr>
            <p:cNvSpPr/>
            <p:nvPr/>
          </p:nvSpPr>
          <p:spPr>
            <a:xfrm>
              <a:off x="4211317" y="6609126"/>
              <a:ext cx="21671" cy="43575"/>
            </a:xfrm>
            <a:custGeom>
              <a:avLst/>
              <a:gdLst>
                <a:gd name="connsiteX0" fmla="*/ 13 w 21671"/>
                <a:gd name="connsiteY0" fmla="*/ 43680 h 43575"/>
                <a:gd name="connsiteX1" fmla="*/ 13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13" y="43680"/>
                  </a:moveTo>
                  <a:lnTo>
                    <a:pt x="13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B7AB6CC7-7F6B-83BA-322A-BA3202F12BC6}"/>
                </a:ext>
              </a:extLst>
            </p:cNvPr>
            <p:cNvSpPr/>
            <p:nvPr/>
          </p:nvSpPr>
          <p:spPr>
            <a:xfrm>
              <a:off x="4833779" y="6609126"/>
              <a:ext cx="21671" cy="43575"/>
            </a:xfrm>
            <a:custGeom>
              <a:avLst/>
              <a:gdLst>
                <a:gd name="connsiteX0" fmla="*/ 34 w 21671"/>
                <a:gd name="connsiteY0" fmla="*/ 43680 h 43575"/>
                <a:gd name="connsiteX1" fmla="*/ 34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34" y="43680"/>
                  </a:moveTo>
                  <a:lnTo>
                    <a:pt x="34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41F2D91D-CB4F-30FB-4A16-7AEF7BE8F519}"/>
                </a:ext>
              </a:extLst>
            </p:cNvPr>
            <p:cNvSpPr/>
            <p:nvPr/>
          </p:nvSpPr>
          <p:spPr>
            <a:xfrm>
              <a:off x="5456216" y="6609126"/>
              <a:ext cx="21671" cy="43575"/>
            </a:xfrm>
            <a:custGeom>
              <a:avLst/>
              <a:gdLst>
                <a:gd name="connsiteX0" fmla="*/ 55 w 21671"/>
                <a:gd name="connsiteY0" fmla="*/ 43680 h 43575"/>
                <a:gd name="connsiteX1" fmla="*/ 55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55" y="43680"/>
                  </a:moveTo>
                  <a:lnTo>
                    <a:pt x="55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55EA77DF-2F35-1FE4-5261-11E2AF09920E}"/>
                </a:ext>
              </a:extLst>
            </p:cNvPr>
            <p:cNvSpPr/>
            <p:nvPr/>
          </p:nvSpPr>
          <p:spPr>
            <a:xfrm>
              <a:off x="6078678" y="6609126"/>
              <a:ext cx="21671" cy="43575"/>
            </a:xfrm>
            <a:custGeom>
              <a:avLst/>
              <a:gdLst>
                <a:gd name="connsiteX0" fmla="*/ 76 w 21671"/>
                <a:gd name="connsiteY0" fmla="*/ 43680 h 43575"/>
                <a:gd name="connsiteX1" fmla="*/ 76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76" y="43680"/>
                  </a:moveTo>
                  <a:lnTo>
                    <a:pt x="76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C10BDE60-6E48-6520-66D6-8DD62DC48F8C}"/>
                </a:ext>
              </a:extLst>
            </p:cNvPr>
            <p:cNvSpPr/>
            <p:nvPr/>
          </p:nvSpPr>
          <p:spPr>
            <a:xfrm>
              <a:off x="6701108" y="6609126"/>
              <a:ext cx="21671" cy="43575"/>
            </a:xfrm>
            <a:custGeom>
              <a:avLst/>
              <a:gdLst>
                <a:gd name="connsiteX0" fmla="*/ 98 w 21671"/>
                <a:gd name="connsiteY0" fmla="*/ 43680 h 43575"/>
                <a:gd name="connsiteX1" fmla="*/ 98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98" y="43680"/>
                  </a:moveTo>
                  <a:lnTo>
                    <a:pt x="98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AFE0878A-5CA8-39E6-85AB-96057AE5929F}"/>
                </a:ext>
              </a:extLst>
            </p:cNvPr>
            <p:cNvSpPr/>
            <p:nvPr/>
          </p:nvSpPr>
          <p:spPr>
            <a:xfrm>
              <a:off x="7323569" y="6609126"/>
              <a:ext cx="21671" cy="43575"/>
            </a:xfrm>
            <a:custGeom>
              <a:avLst/>
              <a:gdLst>
                <a:gd name="connsiteX0" fmla="*/ 119 w 21671"/>
                <a:gd name="connsiteY0" fmla="*/ 43680 h 43575"/>
                <a:gd name="connsiteX1" fmla="*/ 119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119" y="43680"/>
                  </a:moveTo>
                  <a:lnTo>
                    <a:pt x="119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F7A1C788-881A-550B-CFAE-00ACE211519B}"/>
                </a:ext>
              </a:extLst>
            </p:cNvPr>
            <p:cNvSpPr/>
            <p:nvPr/>
          </p:nvSpPr>
          <p:spPr>
            <a:xfrm>
              <a:off x="7946023" y="6609126"/>
              <a:ext cx="21671" cy="43575"/>
            </a:xfrm>
            <a:custGeom>
              <a:avLst/>
              <a:gdLst>
                <a:gd name="connsiteX0" fmla="*/ 140 w 21671"/>
                <a:gd name="connsiteY0" fmla="*/ 43680 h 43575"/>
                <a:gd name="connsiteX1" fmla="*/ 140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140" y="43680"/>
                  </a:moveTo>
                  <a:lnTo>
                    <a:pt x="140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70B8C10F-CCBB-283E-9FF8-14EC2039A93E}"/>
                </a:ext>
              </a:extLst>
            </p:cNvPr>
            <p:cNvSpPr/>
            <p:nvPr/>
          </p:nvSpPr>
          <p:spPr>
            <a:xfrm>
              <a:off x="3588871" y="2777881"/>
              <a:ext cx="21671" cy="43566"/>
            </a:xfrm>
            <a:custGeom>
              <a:avLst/>
              <a:gdLst>
                <a:gd name="connsiteX0" fmla="*/ -8 w 21671"/>
                <a:gd name="connsiteY0" fmla="*/ -25 h 43566"/>
                <a:gd name="connsiteX1" fmla="*/ -8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8" y="-25"/>
                  </a:moveTo>
                  <a:lnTo>
                    <a:pt x="-8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0E342C00-A1A4-E7D8-9B24-229AFFD39C87}"/>
                </a:ext>
              </a:extLst>
            </p:cNvPr>
            <p:cNvSpPr/>
            <p:nvPr/>
          </p:nvSpPr>
          <p:spPr>
            <a:xfrm>
              <a:off x="4211317" y="2777881"/>
              <a:ext cx="21671" cy="43566"/>
            </a:xfrm>
            <a:custGeom>
              <a:avLst/>
              <a:gdLst>
                <a:gd name="connsiteX0" fmla="*/ 13 w 21671"/>
                <a:gd name="connsiteY0" fmla="*/ -25 h 43566"/>
                <a:gd name="connsiteX1" fmla="*/ 13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13" y="-25"/>
                  </a:moveTo>
                  <a:lnTo>
                    <a:pt x="13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87A106D7-6C86-4FA6-9ECD-32BFC7B32761}"/>
                </a:ext>
              </a:extLst>
            </p:cNvPr>
            <p:cNvSpPr/>
            <p:nvPr/>
          </p:nvSpPr>
          <p:spPr>
            <a:xfrm>
              <a:off x="4833779" y="2777881"/>
              <a:ext cx="21671" cy="43566"/>
            </a:xfrm>
            <a:custGeom>
              <a:avLst/>
              <a:gdLst>
                <a:gd name="connsiteX0" fmla="*/ 34 w 21671"/>
                <a:gd name="connsiteY0" fmla="*/ -25 h 43566"/>
                <a:gd name="connsiteX1" fmla="*/ 34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34" y="-25"/>
                  </a:moveTo>
                  <a:lnTo>
                    <a:pt x="34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4A4C30E5-3B3B-010B-61AA-C32298FA0FDF}"/>
                </a:ext>
              </a:extLst>
            </p:cNvPr>
            <p:cNvSpPr/>
            <p:nvPr/>
          </p:nvSpPr>
          <p:spPr>
            <a:xfrm>
              <a:off x="5456216" y="2777881"/>
              <a:ext cx="21671" cy="43566"/>
            </a:xfrm>
            <a:custGeom>
              <a:avLst/>
              <a:gdLst>
                <a:gd name="connsiteX0" fmla="*/ 55 w 21671"/>
                <a:gd name="connsiteY0" fmla="*/ -25 h 43566"/>
                <a:gd name="connsiteX1" fmla="*/ 55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55" y="-25"/>
                  </a:moveTo>
                  <a:lnTo>
                    <a:pt x="55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121BEA60-E9A8-B262-4101-63242F8F4B97}"/>
                </a:ext>
              </a:extLst>
            </p:cNvPr>
            <p:cNvSpPr/>
            <p:nvPr/>
          </p:nvSpPr>
          <p:spPr>
            <a:xfrm>
              <a:off x="6078678" y="2777881"/>
              <a:ext cx="21671" cy="43566"/>
            </a:xfrm>
            <a:custGeom>
              <a:avLst/>
              <a:gdLst>
                <a:gd name="connsiteX0" fmla="*/ 76 w 21671"/>
                <a:gd name="connsiteY0" fmla="*/ -25 h 43566"/>
                <a:gd name="connsiteX1" fmla="*/ 76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76" y="-25"/>
                  </a:moveTo>
                  <a:lnTo>
                    <a:pt x="76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8E814CA0-C99F-F855-A9F1-4A65B8722723}"/>
                </a:ext>
              </a:extLst>
            </p:cNvPr>
            <p:cNvSpPr/>
            <p:nvPr/>
          </p:nvSpPr>
          <p:spPr>
            <a:xfrm>
              <a:off x="6701108" y="2777881"/>
              <a:ext cx="21671" cy="43566"/>
            </a:xfrm>
            <a:custGeom>
              <a:avLst/>
              <a:gdLst>
                <a:gd name="connsiteX0" fmla="*/ 98 w 21671"/>
                <a:gd name="connsiteY0" fmla="*/ -25 h 43566"/>
                <a:gd name="connsiteX1" fmla="*/ 98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98" y="-25"/>
                  </a:moveTo>
                  <a:lnTo>
                    <a:pt x="98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FC5BC969-6DFA-17CD-4906-3605B0F257CD}"/>
                </a:ext>
              </a:extLst>
            </p:cNvPr>
            <p:cNvSpPr/>
            <p:nvPr/>
          </p:nvSpPr>
          <p:spPr>
            <a:xfrm>
              <a:off x="7323569" y="2777881"/>
              <a:ext cx="21671" cy="43566"/>
            </a:xfrm>
            <a:custGeom>
              <a:avLst/>
              <a:gdLst>
                <a:gd name="connsiteX0" fmla="*/ 119 w 21671"/>
                <a:gd name="connsiteY0" fmla="*/ -25 h 43566"/>
                <a:gd name="connsiteX1" fmla="*/ 119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119" y="-25"/>
                  </a:moveTo>
                  <a:lnTo>
                    <a:pt x="119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6EAE6AB6-8030-2797-2794-447F55896878}"/>
                </a:ext>
              </a:extLst>
            </p:cNvPr>
            <p:cNvSpPr/>
            <p:nvPr/>
          </p:nvSpPr>
          <p:spPr>
            <a:xfrm>
              <a:off x="7946023" y="2777881"/>
              <a:ext cx="21671" cy="43566"/>
            </a:xfrm>
            <a:custGeom>
              <a:avLst/>
              <a:gdLst>
                <a:gd name="connsiteX0" fmla="*/ 140 w 21671"/>
                <a:gd name="connsiteY0" fmla="*/ -25 h 43566"/>
                <a:gd name="connsiteX1" fmla="*/ 140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140" y="-25"/>
                  </a:moveTo>
                  <a:lnTo>
                    <a:pt x="140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33" name="Graphic 896">
              <a:extLst>
                <a:ext uri="{FF2B5EF4-FFF2-40B4-BE49-F238E27FC236}">
                  <a16:creationId xmlns:a16="http://schemas.microsoft.com/office/drawing/2014/main" id="{310D048B-9147-5C9C-D901-DBE20634462A}"/>
                </a:ext>
              </a:extLst>
            </p:cNvPr>
            <p:cNvGrpSpPr/>
            <p:nvPr/>
          </p:nvGrpSpPr>
          <p:grpSpPr>
            <a:xfrm>
              <a:off x="3420046" y="6750235"/>
              <a:ext cx="4678894" cy="498420"/>
              <a:chOff x="3420046" y="6750235"/>
              <a:chExt cx="4678894" cy="498420"/>
            </a:xfrm>
            <a:solidFill>
              <a:srgbClr val="262626"/>
            </a:solidFill>
          </p:grpSpPr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4FA60B95-0681-441E-5886-F7E386C5A574}"/>
                  </a:ext>
                </a:extLst>
              </p:cNvPr>
              <p:cNvSpPr txBox="1"/>
              <p:nvPr/>
            </p:nvSpPr>
            <p:spPr>
              <a:xfrm>
                <a:off x="332860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B8D6BA9E-1F7C-084B-5777-C630E1BBE5DF}"/>
                  </a:ext>
                </a:extLst>
              </p:cNvPr>
              <p:cNvSpPr txBox="1"/>
              <p:nvPr/>
            </p:nvSpPr>
            <p:spPr>
              <a:xfrm>
                <a:off x="343587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FA047133-72BE-2015-C7DC-346E001D8F9F}"/>
                  </a:ext>
                </a:extLst>
              </p:cNvPr>
              <p:cNvSpPr txBox="1"/>
              <p:nvPr/>
            </p:nvSpPr>
            <p:spPr>
              <a:xfrm>
                <a:off x="3543152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F3D9B892-59D3-8FD0-F101-9DDEABEBF2A3}"/>
                  </a:ext>
                </a:extLst>
              </p:cNvPr>
              <p:cNvSpPr txBox="1"/>
              <p:nvPr/>
            </p:nvSpPr>
            <p:spPr>
              <a:xfrm>
                <a:off x="395105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B84DCD61-A725-14B0-DFAB-4F061C32E6C4}"/>
                  </a:ext>
                </a:extLst>
              </p:cNvPr>
              <p:cNvSpPr txBox="1"/>
              <p:nvPr/>
            </p:nvSpPr>
            <p:spPr>
              <a:xfrm>
                <a:off x="405832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39" name="TextBox 938">
                <a:extLst>
                  <a:ext uri="{FF2B5EF4-FFF2-40B4-BE49-F238E27FC236}">
                    <a16:creationId xmlns:a16="http://schemas.microsoft.com/office/drawing/2014/main" id="{62131F61-45BB-6A6F-9D3F-EBF4420FB408}"/>
                  </a:ext>
                </a:extLst>
              </p:cNvPr>
              <p:cNvSpPr txBox="1"/>
              <p:nvPr/>
            </p:nvSpPr>
            <p:spPr>
              <a:xfrm>
                <a:off x="416559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59711363-411E-3DCF-F789-1931C048B73A}"/>
                  </a:ext>
                </a:extLst>
              </p:cNvPr>
              <p:cNvSpPr txBox="1"/>
              <p:nvPr/>
            </p:nvSpPr>
            <p:spPr>
              <a:xfrm>
                <a:off x="457351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97CD61A5-B5C8-8775-F1D0-1ACAAA379D67}"/>
                  </a:ext>
                </a:extLst>
              </p:cNvPr>
              <p:cNvSpPr txBox="1"/>
              <p:nvPr/>
            </p:nvSpPr>
            <p:spPr>
              <a:xfrm>
                <a:off x="468078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7901B7F0-2FD6-3E4D-B3CD-113FB1A47415}"/>
                  </a:ext>
                </a:extLst>
              </p:cNvPr>
              <p:cNvSpPr txBox="1"/>
              <p:nvPr/>
            </p:nvSpPr>
            <p:spPr>
              <a:xfrm>
                <a:off x="478805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B4711F30-C033-F408-FBDD-AA29F75152E8}"/>
                  </a:ext>
                </a:extLst>
              </p:cNvPr>
              <p:cNvSpPr txBox="1"/>
              <p:nvPr/>
            </p:nvSpPr>
            <p:spPr>
              <a:xfrm>
                <a:off x="5195958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1FF41AA6-476F-F6C0-A2FC-D48854699F75}"/>
                  </a:ext>
                </a:extLst>
              </p:cNvPr>
              <p:cNvSpPr txBox="1"/>
              <p:nvPr/>
            </p:nvSpPr>
            <p:spPr>
              <a:xfrm>
                <a:off x="530323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66A55210-8355-7DF1-8358-E2DF32C7F7BE}"/>
                  </a:ext>
                </a:extLst>
              </p:cNvPr>
              <p:cNvSpPr txBox="1"/>
              <p:nvPr/>
            </p:nvSpPr>
            <p:spPr>
              <a:xfrm>
                <a:off x="541050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4E90E2BF-AB4A-32C3-B78E-3F43E6E4BBEE}"/>
                  </a:ext>
                </a:extLst>
              </p:cNvPr>
              <p:cNvSpPr txBox="1"/>
              <p:nvPr/>
            </p:nvSpPr>
            <p:spPr>
              <a:xfrm>
                <a:off x="5818415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47" name="TextBox 946">
                <a:extLst>
                  <a:ext uri="{FF2B5EF4-FFF2-40B4-BE49-F238E27FC236}">
                    <a16:creationId xmlns:a16="http://schemas.microsoft.com/office/drawing/2014/main" id="{C3FCAF95-945C-A53C-44CC-7D9349446891}"/>
                  </a:ext>
                </a:extLst>
              </p:cNvPr>
              <p:cNvSpPr txBox="1"/>
              <p:nvPr/>
            </p:nvSpPr>
            <p:spPr>
              <a:xfrm>
                <a:off x="5925688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D03B7A4E-53C3-7C31-24BD-AD82BB835C01}"/>
                  </a:ext>
                </a:extLst>
              </p:cNvPr>
              <p:cNvSpPr txBox="1"/>
              <p:nvPr/>
            </p:nvSpPr>
            <p:spPr>
              <a:xfrm>
                <a:off x="603296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F032A012-0159-550F-A1F9-64C66A66F96C}"/>
                  </a:ext>
                </a:extLst>
              </p:cNvPr>
              <p:cNvSpPr txBox="1"/>
              <p:nvPr/>
            </p:nvSpPr>
            <p:spPr>
              <a:xfrm>
                <a:off x="644087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950" name="TextBox 949">
                <a:extLst>
                  <a:ext uri="{FF2B5EF4-FFF2-40B4-BE49-F238E27FC236}">
                    <a16:creationId xmlns:a16="http://schemas.microsoft.com/office/drawing/2014/main" id="{599F06A8-A25A-225C-55BA-F58452E816C1}"/>
                  </a:ext>
                </a:extLst>
              </p:cNvPr>
              <p:cNvSpPr txBox="1"/>
              <p:nvPr/>
            </p:nvSpPr>
            <p:spPr>
              <a:xfrm>
                <a:off x="654814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6893D349-833B-E950-491A-D0EF2D727CD7}"/>
                  </a:ext>
                </a:extLst>
              </p:cNvPr>
              <p:cNvSpPr txBox="1"/>
              <p:nvPr/>
            </p:nvSpPr>
            <p:spPr>
              <a:xfrm>
                <a:off x="665541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4AC39A59-F2E4-53B4-2244-BB36F5656597}"/>
                  </a:ext>
                </a:extLst>
              </p:cNvPr>
              <p:cNvSpPr txBox="1"/>
              <p:nvPr/>
            </p:nvSpPr>
            <p:spPr>
              <a:xfrm>
                <a:off x="706333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C71F43C9-F154-8D6A-C278-31409FA7F740}"/>
                  </a:ext>
                </a:extLst>
              </p:cNvPr>
              <p:cNvSpPr txBox="1"/>
              <p:nvPr/>
            </p:nvSpPr>
            <p:spPr>
              <a:xfrm>
                <a:off x="717060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AFD29164-E34C-9165-F0B3-2F69480A41F5}"/>
                  </a:ext>
                </a:extLst>
              </p:cNvPr>
              <p:cNvSpPr txBox="1"/>
              <p:nvPr/>
            </p:nvSpPr>
            <p:spPr>
              <a:xfrm>
                <a:off x="7277877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3DD87E0C-4E3B-0968-DE1E-04243177E276}"/>
                  </a:ext>
                </a:extLst>
              </p:cNvPr>
              <p:cNvSpPr txBox="1"/>
              <p:nvPr/>
            </p:nvSpPr>
            <p:spPr>
              <a:xfrm>
                <a:off x="7685767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7</a:t>
                </a:r>
              </a:p>
            </p:txBody>
          </p:sp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22D5CAA0-151A-5EA7-8283-37477DD87A24}"/>
                  </a:ext>
                </a:extLst>
              </p:cNvPr>
              <p:cNvSpPr txBox="1"/>
              <p:nvPr/>
            </p:nvSpPr>
            <p:spPr>
              <a:xfrm>
                <a:off x="7793040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57" name="TextBox 956">
                <a:extLst>
                  <a:ext uri="{FF2B5EF4-FFF2-40B4-BE49-F238E27FC236}">
                    <a16:creationId xmlns:a16="http://schemas.microsoft.com/office/drawing/2014/main" id="{5E1A9BFE-7B40-B085-048D-55FFBD8B9014}"/>
                  </a:ext>
                </a:extLst>
              </p:cNvPr>
              <p:cNvSpPr txBox="1"/>
              <p:nvPr/>
            </p:nvSpPr>
            <p:spPr>
              <a:xfrm>
                <a:off x="790031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958" name="TextBox 957">
                <a:extLst>
                  <a:ext uri="{FF2B5EF4-FFF2-40B4-BE49-F238E27FC236}">
                    <a16:creationId xmlns:a16="http://schemas.microsoft.com/office/drawing/2014/main" id="{A2B13104-1797-6C09-64CF-E1F2B7CE08C8}"/>
                  </a:ext>
                </a:extLst>
              </p:cNvPr>
              <p:cNvSpPr txBox="1"/>
              <p:nvPr/>
            </p:nvSpPr>
            <p:spPr>
              <a:xfrm>
                <a:off x="4397798" y="6967124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59" name="TextBox 958">
                <a:extLst>
                  <a:ext uri="{FF2B5EF4-FFF2-40B4-BE49-F238E27FC236}">
                    <a16:creationId xmlns:a16="http://schemas.microsoft.com/office/drawing/2014/main" id="{88489D53-2AE5-4C6F-6181-AD4F71A29F51}"/>
                  </a:ext>
                </a:extLst>
              </p:cNvPr>
              <p:cNvSpPr txBox="1"/>
              <p:nvPr/>
            </p:nvSpPr>
            <p:spPr>
              <a:xfrm>
                <a:off x="4539356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x</a:t>
                </a:r>
              </a:p>
            </p:txBody>
          </p:sp>
          <p:sp>
            <p:nvSpPr>
              <p:cNvPr id="960" name="TextBox 959">
                <a:extLst>
                  <a:ext uri="{FF2B5EF4-FFF2-40B4-BE49-F238E27FC236}">
                    <a16:creationId xmlns:a16="http://schemas.microsoft.com/office/drawing/2014/main" id="{4989EAB1-DA34-98CE-16F3-3A2BA5183F6D}"/>
                  </a:ext>
                </a:extLst>
              </p:cNvPr>
              <p:cNvSpPr txBox="1"/>
              <p:nvPr/>
            </p:nvSpPr>
            <p:spPr>
              <a:xfrm>
                <a:off x="4645472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c</a:t>
                </a:r>
              </a:p>
            </p:txBody>
          </p:sp>
          <p:sp>
            <p:nvSpPr>
              <p:cNvPr id="961" name="TextBox 960">
                <a:extLst>
                  <a:ext uri="{FF2B5EF4-FFF2-40B4-BE49-F238E27FC236}">
                    <a16:creationId xmlns:a16="http://schemas.microsoft.com/office/drawing/2014/main" id="{0B06F938-397D-4F84-14C0-26B96EA2557C}"/>
                  </a:ext>
                </a:extLst>
              </p:cNvPr>
              <p:cNvSpPr txBox="1"/>
              <p:nvPr/>
            </p:nvSpPr>
            <p:spPr>
              <a:xfrm>
                <a:off x="4751587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4D5FC500-6495-105D-B916-616D2600EFDA}"/>
                  </a:ext>
                </a:extLst>
              </p:cNvPr>
              <p:cNvSpPr txBox="1"/>
              <p:nvPr/>
            </p:nvSpPr>
            <p:spPr>
              <a:xfrm>
                <a:off x="4798702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63" name="TextBox 962">
                <a:extLst>
                  <a:ext uri="{FF2B5EF4-FFF2-40B4-BE49-F238E27FC236}">
                    <a16:creationId xmlns:a16="http://schemas.microsoft.com/office/drawing/2014/main" id="{B3744616-2CF9-A013-78DB-7DCEEA00D75E}"/>
                  </a:ext>
                </a:extLst>
              </p:cNvPr>
              <p:cNvSpPr txBox="1"/>
              <p:nvPr/>
            </p:nvSpPr>
            <p:spPr>
              <a:xfrm>
                <a:off x="4857703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964" name="TextBox 963">
                <a:extLst>
                  <a:ext uri="{FF2B5EF4-FFF2-40B4-BE49-F238E27FC236}">
                    <a16:creationId xmlns:a16="http://schemas.microsoft.com/office/drawing/2014/main" id="{A298EBF0-469C-813A-5A1D-FF2090AEE58A}"/>
                  </a:ext>
                </a:extLst>
              </p:cNvPr>
              <p:cNvSpPr txBox="1"/>
              <p:nvPr/>
            </p:nvSpPr>
            <p:spPr>
              <a:xfrm>
                <a:off x="4975703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18A387D4-F2BF-F732-AD6B-85CED7A26E38}"/>
                  </a:ext>
                </a:extLst>
              </p:cNvPr>
              <p:cNvSpPr txBox="1"/>
              <p:nvPr/>
            </p:nvSpPr>
            <p:spPr>
              <a:xfrm>
                <a:off x="5034703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3063D27C-C2F4-8665-B3DA-CBC50A01B2FE}"/>
                  </a:ext>
                </a:extLst>
              </p:cNvPr>
              <p:cNvSpPr txBox="1"/>
              <p:nvPr/>
            </p:nvSpPr>
            <p:spPr>
              <a:xfrm>
                <a:off x="5081818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67" name="TextBox 966">
                <a:extLst>
                  <a:ext uri="{FF2B5EF4-FFF2-40B4-BE49-F238E27FC236}">
                    <a16:creationId xmlns:a16="http://schemas.microsoft.com/office/drawing/2014/main" id="{5934DA7E-5B3A-FE90-9F72-6762CF69E3B4}"/>
                  </a:ext>
                </a:extLst>
              </p:cNvPr>
              <p:cNvSpPr txBox="1"/>
              <p:nvPr/>
            </p:nvSpPr>
            <p:spPr>
              <a:xfrm>
                <a:off x="5199818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68" name="TextBox 967">
                <a:extLst>
                  <a:ext uri="{FF2B5EF4-FFF2-40B4-BE49-F238E27FC236}">
                    <a16:creationId xmlns:a16="http://schemas.microsoft.com/office/drawing/2014/main" id="{9F118FAC-0061-9FF8-2290-F8093637BC12}"/>
                  </a:ext>
                </a:extLst>
              </p:cNvPr>
              <p:cNvSpPr txBox="1"/>
              <p:nvPr/>
            </p:nvSpPr>
            <p:spPr>
              <a:xfrm>
                <a:off x="5317819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18DC89AF-CE91-BE2A-37DF-AFB523109A2F}"/>
                  </a:ext>
                </a:extLst>
              </p:cNvPr>
              <p:cNvSpPr txBox="1"/>
              <p:nvPr/>
            </p:nvSpPr>
            <p:spPr>
              <a:xfrm>
                <a:off x="5376819" y="6967124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w</a:t>
                </a:r>
              </a:p>
            </p:txBody>
          </p: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5C2152C9-B523-7680-BD5C-1D85263C5E4D}"/>
                  </a:ext>
                </a:extLst>
              </p:cNvPr>
              <p:cNvSpPr txBox="1"/>
              <p:nvPr/>
            </p:nvSpPr>
            <p:spPr>
              <a:xfrm>
                <a:off x="5530050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971" name="TextBox 970">
                <a:extLst>
                  <a:ext uri="{FF2B5EF4-FFF2-40B4-BE49-F238E27FC236}">
                    <a16:creationId xmlns:a16="http://schemas.microsoft.com/office/drawing/2014/main" id="{BA6AFC2C-91F3-054D-D4CE-963E0BD72EB2}"/>
                  </a:ext>
                </a:extLst>
              </p:cNvPr>
              <p:cNvSpPr txBox="1"/>
              <p:nvPr/>
            </p:nvSpPr>
            <p:spPr>
              <a:xfrm>
                <a:off x="5648050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v</a:t>
                </a:r>
              </a:p>
            </p:txBody>
          </p:sp>
          <p:sp>
            <p:nvSpPr>
              <p:cNvPr id="972" name="TextBox 971">
                <a:extLst>
                  <a:ext uri="{FF2B5EF4-FFF2-40B4-BE49-F238E27FC236}">
                    <a16:creationId xmlns:a16="http://schemas.microsoft.com/office/drawing/2014/main" id="{07F61396-C317-1AAE-D46D-705311C7ADBB}"/>
                  </a:ext>
                </a:extLst>
              </p:cNvPr>
              <p:cNvSpPr txBox="1"/>
              <p:nvPr/>
            </p:nvSpPr>
            <p:spPr>
              <a:xfrm>
                <a:off x="5754165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73" name="TextBox 972">
                <a:extLst>
                  <a:ext uri="{FF2B5EF4-FFF2-40B4-BE49-F238E27FC236}">
                    <a16:creationId xmlns:a16="http://schemas.microsoft.com/office/drawing/2014/main" id="{75067C00-7ED1-A977-7F08-07D43A60601D}"/>
                  </a:ext>
                </a:extLst>
              </p:cNvPr>
              <p:cNvSpPr txBox="1"/>
              <p:nvPr/>
            </p:nvSpPr>
            <p:spPr>
              <a:xfrm>
                <a:off x="5872165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758BDD35-A637-15DD-3B0E-81F3B673DFC8}"/>
                  </a:ext>
                </a:extLst>
              </p:cNvPr>
              <p:cNvSpPr txBox="1"/>
              <p:nvPr/>
            </p:nvSpPr>
            <p:spPr>
              <a:xfrm>
                <a:off x="5919281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75" name="TextBox 974">
                <a:extLst>
                  <a:ext uri="{FF2B5EF4-FFF2-40B4-BE49-F238E27FC236}">
                    <a16:creationId xmlns:a16="http://schemas.microsoft.com/office/drawing/2014/main" id="{83809F9B-4F42-A77C-4C10-B8149D23A212}"/>
                  </a:ext>
                </a:extLst>
              </p:cNvPr>
              <p:cNvSpPr txBox="1"/>
              <p:nvPr/>
            </p:nvSpPr>
            <p:spPr>
              <a:xfrm>
                <a:off x="6037281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72ED054F-1804-B4F9-72E2-9956F2C431CC}"/>
                  </a:ext>
                </a:extLst>
              </p:cNvPr>
              <p:cNvSpPr txBox="1"/>
              <p:nvPr/>
            </p:nvSpPr>
            <p:spPr>
              <a:xfrm>
                <a:off x="6155281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g</a:t>
                </a:r>
              </a:p>
            </p:txBody>
          </p:sp>
          <p:sp>
            <p:nvSpPr>
              <p:cNvPr id="977" name="TextBox 976">
                <a:extLst>
                  <a:ext uri="{FF2B5EF4-FFF2-40B4-BE49-F238E27FC236}">
                    <a16:creationId xmlns:a16="http://schemas.microsoft.com/office/drawing/2014/main" id="{D2D054E3-389D-2FA3-79C9-8481C9BE4787}"/>
                  </a:ext>
                </a:extLst>
              </p:cNvPr>
              <p:cNvSpPr txBox="1"/>
              <p:nvPr/>
            </p:nvSpPr>
            <p:spPr>
              <a:xfrm>
                <a:off x="6273281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635165FC-5B3C-47EA-038B-C0C73DD6A6AC}"/>
                  </a:ext>
                </a:extLst>
              </p:cNvPr>
              <p:cNvSpPr txBox="1"/>
              <p:nvPr/>
            </p:nvSpPr>
            <p:spPr>
              <a:xfrm>
                <a:off x="6332282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h</a:t>
                </a:r>
              </a:p>
            </p:txBody>
          </p:sp>
          <p:sp>
            <p:nvSpPr>
              <p:cNvPr id="979" name="TextBox 978">
                <a:extLst>
                  <a:ext uri="{FF2B5EF4-FFF2-40B4-BE49-F238E27FC236}">
                    <a16:creationId xmlns:a16="http://schemas.microsoft.com/office/drawing/2014/main" id="{E5DF54B9-4AD5-DD19-A67B-ABDC1A248C21}"/>
                  </a:ext>
                </a:extLst>
              </p:cNvPr>
              <p:cNvSpPr txBox="1"/>
              <p:nvPr/>
            </p:nvSpPr>
            <p:spPr>
              <a:xfrm>
                <a:off x="6450282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80" name="TextBox 979">
                <a:extLst>
                  <a:ext uri="{FF2B5EF4-FFF2-40B4-BE49-F238E27FC236}">
                    <a16:creationId xmlns:a16="http://schemas.microsoft.com/office/drawing/2014/main" id="{D9F4DD5C-E006-2EC2-AF5E-0BA7D6FB25C3}"/>
                  </a:ext>
                </a:extLst>
              </p:cNvPr>
              <p:cNvSpPr txBox="1"/>
              <p:nvPr/>
            </p:nvSpPr>
            <p:spPr>
              <a:xfrm>
                <a:off x="6509282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(</a:t>
                </a:r>
              </a:p>
            </p:txBody>
          </p:sp>
          <p:sp>
            <p:nvSpPr>
              <p:cNvPr id="981" name="TextBox 980">
                <a:extLst>
                  <a:ext uri="{FF2B5EF4-FFF2-40B4-BE49-F238E27FC236}">
                    <a16:creationId xmlns:a16="http://schemas.microsoft.com/office/drawing/2014/main" id="{2F8DE6BA-A09E-0AE6-8BC7-E9B415A4D90E}"/>
                  </a:ext>
                </a:extLst>
              </p:cNvPr>
              <p:cNvSpPr txBox="1"/>
              <p:nvPr/>
            </p:nvSpPr>
            <p:spPr>
              <a:xfrm>
                <a:off x="6579959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1BE029B2-0763-58BE-FDD6-31D4FD149A38}"/>
                  </a:ext>
                </a:extLst>
              </p:cNvPr>
              <p:cNvSpPr txBox="1"/>
              <p:nvPr/>
            </p:nvSpPr>
            <p:spPr>
              <a:xfrm>
                <a:off x="6697951" y="6967124"/>
                <a:ext cx="37581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983" name="TextBox 982">
                <a:extLst>
                  <a:ext uri="{FF2B5EF4-FFF2-40B4-BE49-F238E27FC236}">
                    <a16:creationId xmlns:a16="http://schemas.microsoft.com/office/drawing/2014/main" id="{BFC64F4D-7D86-4A12-658F-70254C2B9A81}"/>
                  </a:ext>
                </a:extLst>
              </p:cNvPr>
              <p:cNvSpPr txBox="1"/>
              <p:nvPr/>
            </p:nvSpPr>
            <p:spPr>
              <a:xfrm>
                <a:off x="6874746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)</a:t>
                </a:r>
              </a:p>
            </p:txBody>
          </p:sp>
        </p:grp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D02BAC9-4992-3E3F-F49E-5670370D77A4}"/>
                </a:ext>
              </a:extLst>
            </p:cNvPr>
            <p:cNvSpPr/>
            <p:nvPr/>
          </p:nvSpPr>
          <p:spPr>
            <a:xfrm>
              <a:off x="3588871" y="2777881"/>
              <a:ext cx="21671" cy="3874820"/>
            </a:xfrm>
            <a:custGeom>
              <a:avLst/>
              <a:gdLst>
                <a:gd name="connsiteX0" fmla="*/ -8 w 21671"/>
                <a:gd name="connsiteY0" fmla="*/ 3874860 h 3874820"/>
                <a:gd name="connsiteX1" fmla="*/ -8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8" y="3874860"/>
                  </a:moveTo>
                  <a:lnTo>
                    <a:pt x="-8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76CA8751-CBEE-2245-F734-EA19D850F385}"/>
                </a:ext>
              </a:extLst>
            </p:cNvPr>
            <p:cNvSpPr/>
            <p:nvPr/>
          </p:nvSpPr>
          <p:spPr>
            <a:xfrm>
              <a:off x="7946023" y="2777881"/>
              <a:ext cx="21671" cy="3874820"/>
            </a:xfrm>
            <a:custGeom>
              <a:avLst/>
              <a:gdLst>
                <a:gd name="connsiteX0" fmla="*/ 140 w 21671"/>
                <a:gd name="connsiteY0" fmla="*/ 3874860 h 3874820"/>
                <a:gd name="connsiteX1" fmla="*/ 140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140" y="3874860"/>
                  </a:moveTo>
                  <a:lnTo>
                    <a:pt x="140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AB886651-C83F-961D-13EA-FF4F93FA4978}"/>
                </a:ext>
              </a:extLst>
            </p:cNvPr>
            <p:cNvSpPr/>
            <p:nvPr/>
          </p:nvSpPr>
          <p:spPr>
            <a:xfrm>
              <a:off x="3588871" y="6652701"/>
              <a:ext cx="43566" cy="21671"/>
            </a:xfrm>
            <a:custGeom>
              <a:avLst/>
              <a:gdLst>
                <a:gd name="connsiteX0" fmla="*/ -7 w 43566"/>
                <a:gd name="connsiteY0" fmla="*/ 106 h 21671"/>
                <a:gd name="connsiteX1" fmla="*/ 43560 w 43566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106"/>
                  </a:moveTo>
                  <a:lnTo>
                    <a:pt x="43560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B3654B3-0DC6-53C6-2383-46280D3C0342}"/>
                </a:ext>
              </a:extLst>
            </p:cNvPr>
            <p:cNvSpPr/>
            <p:nvPr/>
          </p:nvSpPr>
          <p:spPr>
            <a:xfrm>
              <a:off x="3588871" y="6006887"/>
              <a:ext cx="43566" cy="21671"/>
            </a:xfrm>
            <a:custGeom>
              <a:avLst/>
              <a:gdLst>
                <a:gd name="connsiteX0" fmla="*/ -7 w 43566"/>
                <a:gd name="connsiteY0" fmla="*/ 84 h 21671"/>
                <a:gd name="connsiteX1" fmla="*/ 43560 w 43566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84"/>
                  </a:moveTo>
                  <a:lnTo>
                    <a:pt x="43560" y="8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8A81CC3E-929F-4535-5E40-5D5FEDB7C9AF}"/>
                </a:ext>
              </a:extLst>
            </p:cNvPr>
            <p:cNvSpPr/>
            <p:nvPr/>
          </p:nvSpPr>
          <p:spPr>
            <a:xfrm>
              <a:off x="3588871" y="5361105"/>
              <a:ext cx="43566" cy="21671"/>
            </a:xfrm>
            <a:custGeom>
              <a:avLst/>
              <a:gdLst>
                <a:gd name="connsiteX0" fmla="*/ -7 w 43566"/>
                <a:gd name="connsiteY0" fmla="*/ 62 h 21671"/>
                <a:gd name="connsiteX1" fmla="*/ 43560 w 43566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62"/>
                  </a:moveTo>
                  <a:lnTo>
                    <a:pt x="43560" y="6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17E7B7C4-B77F-2D33-2904-6D9A65C85B21}"/>
                </a:ext>
              </a:extLst>
            </p:cNvPr>
            <p:cNvSpPr/>
            <p:nvPr/>
          </p:nvSpPr>
          <p:spPr>
            <a:xfrm>
              <a:off x="3588871" y="4715291"/>
              <a:ext cx="43566" cy="21671"/>
            </a:xfrm>
            <a:custGeom>
              <a:avLst/>
              <a:gdLst>
                <a:gd name="connsiteX0" fmla="*/ -7 w 43566"/>
                <a:gd name="connsiteY0" fmla="*/ 40 h 21671"/>
                <a:gd name="connsiteX1" fmla="*/ 43560 w 43566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40"/>
                  </a:moveTo>
                  <a:lnTo>
                    <a:pt x="43560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25BF075E-43A3-6270-AA1A-1237BC24FBA6}"/>
                </a:ext>
              </a:extLst>
            </p:cNvPr>
            <p:cNvSpPr/>
            <p:nvPr/>
          </p:nvSpPr>
          <p:spPr>
            <a:xfrm>
              <a:off x="3588871" y="4069485"/>
              <a:ext cx="43566" cy="21671"/>
            </a:xfrm>
            <a:custGeom>
              <a:avLst/>
              <a:gdLst>
                <a:gd name="connsiteX0" fmla="*/ -7 w 43566"/>
                <a:gd name="connsiteY0" fmla="*/ 18 h 21671"/>
                <a:gd name="connsiteX1" fmla="*/ 43560 w 43566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18"/>
                  </a:moveTo>
                  <a:lnTo>
                    <a:pt x="43560" y="18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EC6E902A-ECB6-5EA4-FA7E-440AA869FF75}"/>
                </a:ext>
              </a:extLst>
            </p:cNvPr>
            <p:cNvSpPr/>
            <p:nvPr/>
          </p:nvSpPr>
          <p:spPr>
            <a:xfrm>
              <a:off x="3588871" y="3423687"/>
              <a:ext cx="43566" cy="21671"/>
            </a:xfrm>
            <a:custGeom>
              <a:avLst/>
              <a:gdLst>
                <a:gd name="connsiteX0" fmla="*/ -7 w 43566"/>
                <a:gd name="connsiteY0" fmla="*/ -4 h 21671"/>
                <a:gd name="connsiteX1" fmla="*/ 43560 w 43566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-4"/>
                  </a:moveTo>
                  <a:lnTo>
                    <a:pt x="43560" y="-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C3E43A3F-75C5-0745-0023-4A7B2B573A40}"/>
                </a:ext>
              </a:extLst>
            </p:cNvPr>
            <p:cNvSpPr/>
            <p:nvPr/>
          </p:nvSpPr>
          <p:spPr>
            <a:xfrm>
              <a:off x="3588871" y="2777881"/>
              <a:ext cx="43566" cy="21671"/>
            </a:xfrm>
            <a:custGeom>
              <a:avLst/>
              <a:gdLst>
                <a:gd name="connsiteX0" fmla="*/ -7 w 43566"/>
                <a:gd name="connsiteY0" fmla="*/ -26 h 21671"/>
                <a:gd name="connsiteX1" fmla="*/ 43560 w 43566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66" h="21671">
                  <a:moveTo>
                    <a:pt x="-7" y="-26"/>
                  </a:moveTo>
                  <a:lnTo>
                    <a:pt x="43560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CA94FDB3-5C00-3A36-69BF-6960B58FF442}"/>
                </a:ext>
              </a:extLst>
            </p:cNvPr>
            <p:cNvSpPr/>
            <p:nvPr/>
          </p:nvSpPr>
          <p:spPr>
            <a:xfrm>
              <a:off x="7902465" y="6652701"/>
              <a:ext cx="43558" cy="21671"/>
            </a:xfrm>
            <a:custGeom>
              <a:avLst/>
              <a:gdLst>
                <a:gd name="connsiteX0" fmla="*/ 43698 w 43558"/>
                <a:gd name="connsiteY0" fmla="*/ 106 h 21671"/>
                <a:gd name="connsiteX1" fmla="*/ 139 w 43558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106"/>
                  </a:moveTo>
                  <a:lnTo>
                    <a:pt x="139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7C8A9CD9-81CB-6760-671A-0C1F9BAD6DF4}"/>
                </a:ext>
              </a:extLst>
            </p:cNvPr>
            <p:cNvSpPr/>
            <p:nvPr/>
          </p:nvSpPr>
          <p:spPr>
            <a:xfrm>
              <a:off x="7902465" y="6006887"/>
              <a:ext cx="43558" cy="21671"/>
            </a:xfrm>
            <a:custGeom>
              <a:avLst/>
              <a:gdLst>
                <a:gd name="connsiteX0" fmla="*/ 43698 w 43558"/>
                <a:gd name="connsiteY0" fmla="*/ 84 h 21671"/>
                <a:gd name="connsiteX1" fmla="*/ 139 w 43558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84"/>
                  </a:moveTo>
                  <a:lnTo>
                    <a:pt x="139" y="8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4BA07682-0E24-4CFB-6DE9-EE9509275875}"/>
                </a:ext>
              </a:extLst>
            </p:cNvPr>
            <p:cNvSpPr/>
            <p:nvPr/>
          </p:nvSpPr>
          <p:spPr>
            <a:xfrm>
              <a:off x="7902465" y="5361105"/>
              <a:ext cx="43558" cy="21671"/>
            </a:xfrm>
            <a:custGeom>
              <a:avLst/>
              <a:gdLst>
                <a:gd name="connsiteX0" fmla="*/ 43698 w 43558"/>
                <a:gd name="connsiteY0" fmla="*/ 62 h 21671"/>
                <a:gd name="connsiteX1" fmla="*/ 139 w 43558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62"/>
                  </a:moveTo>
                  <a:lnTo>
                    <a:pt x="139" y="6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EBCA6FD9-3605-6492-27E9-1543A41FA1AF}"/>
                </a:ext>
              </a:extLst>
            </p:cNvPr>
            <p:cNvSpPr/>
            <p:nvPr/>
          </p:nvSpPr>
          <p:spPr>
            <a:xfrm>
              <a:off x="7902465" y="4715291"/>
              <a:ext cx="43558" cy="21671"/>
            </a:xfrm>
            <a:custGeom>
              <a:avLst/>
              <a:gdLst>
                <a:gd name="connsiteX0" fmla="*/ 43698 w 43558"/>
                <a:gd name="connsiteY0" fmla="*/ 40 h 21671"/>
                <a:gd name="connsiteX1" fmla="*/ 139 w 43558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40"/>
                  </a:moveTo>
                  <a:lnTo>
                    <a:pt x="139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77043114-AEB0-35D0-11D8-E69EA08BABE9}"/>
                </a:ext>
              </a:extLst>
            </p:cNvPr>
            <p:cNvSpPr/>
            <p:nvPr/>
          </p:nvSpPr>
          <p:spPr>
            <a:xfrm>
              <a:off x="7902465" y="4069485"/>
              <a:ext cx="43558" cy="21671"/>
            </a:xfrm>
            <a:custGeom>
              <a:avLst/>
              <a:gdLst>
                <a:gd name="connsiteX0" fmla="*/ 43698 w 43558"/>
                <a:gd name="connsiteY0" fmla="*/ 18 h 21671"/>
                <a:gd name="connsiteX1" fmla="*/ 139 w 43558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18"/>
                  </a:moveTo>
                  <a:lnTo>
                    <a:pt x="139" y="18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049C5A12-DBB9-E2BB-0A24-D9AAC15F0A62}"/>
                </a:ext>
              </a:extLst>
            </p:cNvPr>
            <p:cNvSpPr/>
            <p:nvPr/>
          </p:nvSpPr>
          <p:spPr>
            <a:xfrm>
              <a:off x="7902465" y="3423687"/>
              <a:ext cx="43558" cy="21671"/>
            </a:xfrm>
            <a:custGeom>
              <a:avLst/>
              <a:gdLst>
                <a:gd name="connsiteX0" fmla="*/ 43698 w 43558"/>
                <a:gd name="connsiteY0" fmla="*/ -4 h 21671"/>
                <a:gd name="connsiteX1" fmla="*/ 139 w 43558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-4"/>
                  </a:moveTo>
                  <a:lnTo>
                    <a:pt x="139" y="-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E9EADBFA-6BF8-6B06-0B4A-54EBB2D26D8C}"/>
                </a:ext>
              </a:extLst>
            </p:cNvPr>
            <p:cNvSpPr/>
            <p:nvPr/>
          </p:nvSpPr>
          <p:spPr>
            <a:xfrm>
              <a:off x="7902465" y="2777881"/>
              <a:ext cx="43558" cy="21671"/>
            </a:xfrm>
            <a:custGeom>
              <a:avLst/>
              <a:gdLst>
                <a:gd name="connsiteX0" fmla="*/ 43698 w 43558"/>
                <a:gd name="connsiteY0" fmla="*/ -26 h 21671"/>
                <a:gd name="connsiteX1" fmla="*/ 139 w 43558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58" h="21671">
                  <a:moveTo>
                    <a:pt x="43698" y="-26"/>
                  </a:moveTo>
                  <a:lnTo>
                    <a:pt x="139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000" name="Graphic 896">
              <a:extLst>
                <a:ext uri="{FF2B5EF4-FFF2-40B4-BE49-F238E27FC236}">
                  <a16:creationId xmlns:a16="http://schemas.microsoft.com/office/drawing/2014/main" id="{364BDDD1-AEBC-8139-3C98-75D55338436C}"/>
                </a:ext>
              </a:extLst>
            </p:cNvPr>
            <p:cNvGrpSpPr/>
            <p:nvPr/>
          </p:nvGrpSpPr>
          <p:grpSpPr>
            <a:xfrm>
              <a:off x="2971467" y="2686766"/>
              <a:ext cx="552142" cy="4089194"/>
              <a:chOff x="2971467" y="2686766"/>
              <a:chExt cx="552142" cy="4089194"/>
            </a:xfrm>
            <a:solidFill>
              <a:srgbClr val="262626"/>
            </a:solidFill>
          </p:grpSpPr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E9207E0E-0CC8-5EA9-E294-0E14A57D09E0}"/>
                  </a:ext>
                </a:extLst>
              </p:cNvPr>
              <p:cNvSpPr txBox="1"/>
              <p:nvPr/>
            </p:nvSpPr>
            <p:spPr>
              <a:xfrm>
                <a:off x="3324854" y="651586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39817808-ED6C-BE4D-CDCB-26BBD3483063}"/>
                  </a:ext>
                </a:extLst>
              </p:cNvPr>
              <p:cNvSpPr txBox="1"/>
              <p:nvPr/>
            </p:nvSpPr>
            <p:spPr>
              <a:xfrm>
                <a:off x="3164073" y="587006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E7C125F0-4C67-EFFB-BB56-FE768EA4D3A8}"/>
                  </a:ext>
                </a:extLst>
              </p:cNvPr>
              <p:cNvSpPr txBox="1"/>
              <p:nvPr/>
            </p:nvSpPr>
            <p:spPr>
              <a:xfrm>
                <a:off x="3271346" y="5870063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819928B1-7962-4878-6E1F-FC8F3DB991BE}"/>
                  </a:ext>
                </a:extLst>
              </p:cNvPr>
              <p:cNvSpPr txBox="1"/>
              <p:nvPr/>
            </p:nvSpPr>
            <p:spPr>
              <a:xfrm>
                <a:off x="3324983" y="587006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8A1256B1-41E1-19CC-838E-C900243F374B}"/>
                  </a:ext>
                </a:extLst>
              </p:cNvPr>
              <p:cNvSpPr txBox="1"/>
              <p:nvPr/>
            </p:nvSpPr>
            <p:spPr>
              <a:xfrm>
                <a:off x="3164073" y="5224259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38E9F128-CF3F-B4E1-3571-543AF3CC9765}"/>
                  </a:ext>
                </a:extLst>
              </p:cNvPr>
              <p:cNvSpPr txBox="1"/>
              <p:nvPr/>
            </p:nvSpPr>
            <p:spPr>
              <a:xfrm>
                <a:off x="3271346" y="5224259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CB866A85-CC6B-57FD-1BE5-756AB97C8721}"/>
                  </a:ext>
                </a:extLst>
              </p:cNvPr>
              <p:cNvSpPr txBox="1"/>
              <p:nvPr/>
            </p:nvSpPr>
            <p:spPr>
              <a:xfrm>
                <a:off x="3324983" y="5224259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008" name="TextBox 1007">
                <a:extLst>
                  <a:ext uri="{FF2B5EF4-FFF2-40B4-BE49-F238E27FC236}">
                    <a16:creationId xmlns:a16="http://schemas.microsoft.com/office/drawing/2014/main" id="{D11DDBA1-52BB-42D0-A3D7-062ACA8B7B25}"/>
                  </a:ext>
                </a:extLst>
              </p:cNvPr>
              <p:cNvSpPr txBox="1"/>
              <p:nvPr/>
            </p:nvSpPr>
            <p:spPr>
              <a:xfrm>
                <a:off x="3164073" y="457845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DD162CF6-0132-0FBC-FE9E-898998BC2742}"/>
                  </a:ext>
                </a:extLst>
              </p:cNvPr>
              <p:cNvSpPr txBox="1"/>
              <p:nvPr/>
            </p:nvSpPr>
            <p:spPr>
              <a:xfrm>
                <a:off x="3271346" y="4578456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010" name="TextBox 1009">
                <a:extLst>
                  <a:ext uri="{FF2B5EF4-FFF2-40B4-BE49-F238E27FC236}">
                    <a16:creationId xmlns:a16="http://schemas.microsoft.com/office/drawing/2014/main" id="{F1043000-E4E6-8C3E-5F6F-D4DE3EE1D82A}"/>
                  </a:ext>
                </a:extLst>
              </p:cNvPr>
              <p:cNvSpPr txBox="1"/>
              <p:nvPr/>
            </p:nvSpPr>
            <p:spPr>
              <a:xfrm>
                <a:off x="3324983" y="457845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226D17BF-F191-A833-4AEC-53BBCF86D506}"/>
                  </a:ext>
                </a:extLst>
              </p:cNvPr>
              <p:cNvSpPr txBox="1"/>
              <p:nvPr/>
            </p:nvSpPr>
            <p:spPr>
              <a:xfrm>
                <a:off x="3164073" y="393265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54870A3C-52B9-7F89-7188-563C8977E134}"/>
                  </a:ext>
                </a:extLst>
              </p:cNvPr>
              <p:cNvSpPr txBox="1"/>
              <p:nvPr/>
            </p:nvSpPr>
            <p:spPr>
              <a:xfrm>
                <a:off x="3271346" y="3932653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013" name="TextBox 1012">
                <a:extLst>
                  <a:ext uri="{FF2B5EF4-FFF2-40B4-BE49-F238E27FC236}">
                    <a16:creationId xmlns:a16="http://schemas.microsoft.com/office/drawing/2014/main" id="{86B6E998-F832-43F1-7152-F45CF2AC325C}"/>
                  </a:ext>
                </a:extLst>
              </p:cNvPr>
              <p:cNvSpPr txBox="1"/>
              <p:nvPr/>
            </p:nvSpPr>
            <p:spPr>
              <a:xfrm>
                <a:off x="3324983" y="393265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8</a:t>
                </a:r>
              </a:p>
            </p:txBody>
          </p:sp>
          <p:sp>
            <p:nvSpPr>
              <p:cNvPr id="1014" name="TextBox 1013">
                <a:extLst>
                  <a:ext uri="{FF2B5EF4-FFF2-40B4-BE49-F238E27FC236}">
                    <a16:creationId xmlns:a16="http://schemas.microsoft.com/office/drawing/2014/main" id="{F22FA185-F6A6-6E4B-913F-F53D9CBC62F2}"/>
                  </a:ext>
                </a:extLst>
              </p:cNvPr>
              <p:cNvSpPr txBox="1"/>
              <p:nvPr/>
            </p:nvSpPr>
            <p:spPr>
              <a:xfrm>
                <a:off x="3324854" y="3286850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0E831733-B5FE-61B3-6969-67D202E71DC8}"/>
                  </a:ext>
                </a:extLst>
              </p:cNvPr>
              <p:cNvSpPr txBox="1"/>
              <p:nvPr/>
            </p:nvSpPr>
            <p:spPr>
              <a:xfrm>
                <a:off x="3164073" y="264104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512D5C82-C924-69E5-F979-7AA9B25C05A7}"/>
                  </a:ext>
                </a:extLst>
              </p:cNvPr>
              <p:cNvSpPr txBox="1"/>
              <p:nvPr/>
            </p:nvSpPr>
            <p:spPr>
              <a:xfrm>
                <a:off x="3271346" y="2641046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631EE93B-9F15-10B0-8733-E4F3042ED15F}"/>
                  </a:ext>
                </a:extLst>
              </p:cNvPr>
              <p:cNvSpPr txBox="1"/>
              <p:nvPr/>
            </p:nvSpPr>
            <p:spPr>
              <a:xfrm>
                <a:off x="3324983" y="264104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EFBDC43D-9607-91BA-6F89-1C663D39317B}"/>
                  </a:ext>
                </a:extLst>
              </p:cNvPr>
              <p:cNvSpPr txBox="1"/>
              <p:nvPr/>
            </p:nvSpPr>
            <p:spPr>
              <a:xfrm rot="-5400000">
                <a:off x="2922902" y="5722680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2C0AB740-23F7-3934-9872-DE9E333F24D1}"/>
                  </a:ext>
                </a:extLst>
              </p:cNvPr>
              <p:cNvSpPr txBox="1"/>
              <p:nvPr/>
            </p:nvSpPr>
            <p:spPr>
              <a:xfrm rot="-5400000">
                <a:off x="2933621" y="5580168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237CB8F9-88AC-A3DE-F196-977C6B9A8A18}"/>
                  </a:ext>
                </a:extLst>
              </p:cNvPr>
              <p:cNvSpPr txBox="1"/>
              <p:nvPr/>
            </p:nvSpPr>
            <p:spPr>
              <a:xfrm rot="-5400000">
                <a:off x="2965777" y="54943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04617D07-0CB6-5884-1D1F-DB852BFB6064}"/>
                  </a:ext>
                </a:extLst>
              </p:cNvPr>
              <p:cNvSpPr txBox="1"/>
              <p:nvPr/>
            </p:nvSpPr>
            <p:spPr>
              <a:xfrm rot="-5400000">
                <a:off x="2965777" y="54353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022" name="TextBox 1021">
                <a:extLst>
                  <a:ext uri="{FF2B5EF4-FFF2-40B4-BE49-F238E27FC236}">
                    <a16:creationId xmlns:a16="http://schemas.microsoft.com/office/drawing/2014/main" id="{D4494C6C-1365-19BE-C4B9-D13D7F9DAD55}"/>
                  </a:ext>
                </a:extLst>
              </p:cNvPr>
              <p:cNvSpPr txBox="1"/>
              <p:nvPr/>
            </p:nvSpPr>
            <p:spPr>
              <a:xfrm rot="-5400000">
                <a:off x="2933621" y="5356053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AD6F87C5-7AED-6B8F-58BC-0E5A415913A8}"/>
                  </a:ext>
                </a:extLst>
              </p:cNvPr>
              <p:cNvSpPr txBox="1"/>
              <p:nvPr/>
            </p:nvSpPr>
            <p:spPr>
              <a:xfrm rot="-5400000">
                <a:off x="2965777" y="5270208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A8D7D3C-2354-54C2-08D9-0DA91663DCB3}"/>
                  </a:ext>
                </a:extLst>
              </p:cNvPr>
              <p:cNvSpPr txBox="1"/>
              <p:nvPr/>
            </p:nvSpPr>
            <p:spPr>
              <a:xfrm rot="-5400000">
                <a:off x="2965777" y="5211208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9B4C433-600C-8EAC-E65D-D932A9C314D2}"/>
                  </a:ext>
                </a:extLst>
              </p:cNvPr>
              <p:cNvSpPr txBox="1"/>
              <p:nvPr/>
            </p:nvSpPr>
            <p:spPr>
              <a:xfrm rot="-5400000">
                <a:off x="2933621" y="5131937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F4403CD6-C33F-B845-B170-DA518D5CA682}"/>
                  </a:ext>
                </a:extLst>
              </p:cNvPr>
              <p:cNvSpPr txBox="1"/>
              <p:nvPr/>
            </p:nvSpPr>
            <p:spPr>
              <a:xfrm rot="-5400000">
                <a:off x="2965777" y="5046093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E92EED54-FEEE-6E8A-C08A-9EFDBD9B12AC}"/>
                  </a:ext>
                </a:extLst>
              </p:cNvPr>
              <p:cNvSpPr txBox="1"/>
              <p:nvPr/>
            </p:nvSpPr>
            <p:spPr>
              <a:xfrm rot="-5400000">
                <a:off x="2933621" y="4954936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E0A85439-9A1B-3FB3-614E-961AB687CC59}"/>
                  </a:ext>
                </a:extLst>
              </p:cNvPr>
              <p:cNvSpPr txBox="1"/>
              <p:nvPr/>
            </p:nvSpPr>
            <p:spPr>
              <a:xfrm rot="-5400000">
                <a:off x="2933621" y="4836936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F2121EF9-AD9B-8534-EF72-49A4D4B2E3CD}"/>
                  </a:ext>
                </a:extLst>
              </p:cNvPr>
              <p:cNvSpPr txBox="1"/>
              <p:nvPr/>
            </p:nvSpPr>
            <p:spPr>
              <a:xfrm rot="-5400000">
                <a:off x="2955058" y="4740373"/>
                <a:ext cx="268629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FC6FBBE5-0535-D930-EF80-905118B5BA62}"/>
                  </a:ext>
                </a:extLst>
              </p:cNvPr>
              <p:cNvSpPr txBox="1"/>
              <p:nvPr/>
            </p:nvSpPr>
            <p:spPr>
              <a:xfrm rot="-5400000">
                <a:off x="2965777" y="4644977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9715FFD5-D678-6CB1-169F-BC9C88113A47}"/>
                  </a:ext>
                </a:extLst>
              </p:cNvPr>
              <p:cNvSpPr txBox="1"/>
              <p:nvPr/>
            </p:nvSpPr>
            <p:spPr>
              <a:xfrm rot="-5400000">
                <a:off x="2965777" y="4597861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7996A9C-AC2C-1781-5EDB-058F45697DCF}"/>
                  </a:ext>
                </a:extLst>
              </p:cNvPr>
              <p:cNvSpPr txBox="1"/>
              <p:nvPr/>
            </p:nvSpPr>
            <p:spPr>
              <a:xfrm rot="-5400000">
                <a:off x="2944339" y="45174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y</a:t>
                </a:r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8F03FDFC-5909-CA55-0555-C90A62615520}"/>
                  </a:ext>
                </a:extLst>
              </p:cNvPr>
              <p:cNvSpPr txBox="1"/>
              <p:nvPr/>
            </p:nvSpPr>
            <p:spPr>
              <a:xfrm rot="-5400000">
                <a:off x="2965777" y="4432746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7D69DCDE-BA35-29C9-B98E-ACBB52F970D4}"/>
                  </a:ext>
                </a:extLst>
              </p:cNvPr>
              <p:cNvSpPr txBox="1"/>
              <p:nvPr/>
            </p:nvSpPr>
            <p:spPr>
              <a:xfrm rot="-5400000">
                <a:off x="2965777" y="4373746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30D238DF-E66D-E1F1-D8C6-C04AB14FA0BC}"/>
                  </a:ext>
                </a:extLst>
              </p:cNvPr>
              <p:cNvSpPr txBox="1"/>
              <p:nvPr/>
            </p:nvSpPr>
            <p:spPr>
              <a:xfrm rot="-5400000">
                <a:off x="2933621" y="4294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8B3D8BD4-AAD5-0BAD-C2C5-CE3424DA2282}"/>
                  </a:ext>
                </a:extLst>
              </p:cNvPr>
              <p:cNvSpPr txBox="1"/>
              <p:nvPr/>
            </p:nvSpPr>
            <p:spPr>
              <a:xfrm rot="-5400000">
                <a:off x="2933621" y="4176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43E144B9-E12F-7F5D-CD4F-764ACBEE832A}"/>
                  </a:ext>
                </a:extLst>
              </p:cNvPr>
              <p:cNvSpPr txBox="1"/>
              <p:nvPr/>
            </p:nvSpPr>
            <p:spPr>
              <a:xfrm rot="-5400000">
                <a:off x="2933621" y="4058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86DFAE33-DDC9-EC99-3FBE-19C0FE929390}"/>
                  </a:ext>
                </a:extLst>
              </p:cNvPr>
              <p:cNvSpPr txBox="1"/>
              <p:nvPr/>
            </p:nvSpPr>
            <p:spPr>
              <a:xfrm rot="-5400000">
                <a:off x="2933621" y="3940473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AA07A9AD-B5ED-B5A2-18C5-FCC94CB70ED3}"/>
                  </a:ext>
                </a:extLst>
              </p:cNvPr>
              <p:cNvSpPr txBox="1"/>
              <p:nvPr/>
            </p:nvSpPr>
            <p:spPr>
              <a:xfrm rot="-5400000">
                <a:off x="2965777" y="3854629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/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9C4AFA99-2646-82C1-FC16-2A84947C44CD}"/>
                  </a:ext>
                </a:extLst>
              </p:cNvPr>
              <p:cNvSpPr txBox="1"/>
              <p:nvPr/>
            </p:nvSpPr>
            <p:spPr>
              <a:xfrm rot="-5400000">
                <a:off x="2965777" y="3795629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FC56C5A4-0E4D-6848-25CA-CC82A5795C41}"/>
                  </a:ext>
                </a:extLst>
              </p:cNvPr>
              <p:cNvSpPr txBox="1"/>
              <p:nvPr/>
            </p:nvSpPr>
            <p:spPr>
              <a:xfrm rot="-5400000">
                <a:off x="2933621" y="3716358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45DB773E-1040-16B5-5C80-8D91ED3FE360}"/>
                  </a:ext>
                </a:extLst>
              </p:cNvPr>
              <p:cNvSpPr txBox="1"/>
              <p:nvPr/>
            </p:nvSpPr>
            <p:spPr>
              <a:xfrm rot="-5400000">
                <a:off x="2933621" y="3598357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7F3BAC5-4D3B-14E2-5B8A-BD30D2B77395}"/>
                  </a:ext>
                </a:extLst>
              </p:cNvPr>
              <p:cNvSpPr txBox="1"/>
              <p:nvPr/>
            </p:nvSpPr>
            <p:spPr>
              <a:xfrm rot="-5400000">
                <a:off x="2933621" y="3480365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BCDB2E2E-6845-3246-20F7-7183DB93E445}"/>
                  </a:ext>
                </a:extLst>
              </p:cNvPr>
              <p:cNvSpPr txBox="1"/>
              <p:nvPr/>
            </p:nvSpPr>
            <p:spPr>
              <a:xfrm rot="-5400000">
                <a:off x="2933621" y="3362352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</p:grp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3CC275C2-4C69-6FDD-BDD6-FE9B80F6DC11}"/>
                </a:ext>
              </a:extLst>
            </p:cNvPr>
            <p:cNvSpPr/>
            <p:nvPr/>
          </p:nvSpPr>
          <p:spPr>
            <a:xfrm>
              <a:off x="6901144" y="6624147"/>
              <a:ext cx="273024" cy="29020"/>
            </a:xfrm>
            <a:custGeom>
              <a:avLst/>
              <a:gdLst>
                <a:gd name="connsiteX0" fmla="*/ 109 w 273024"/>
                <a:gd name="connsiteY0" fmla="*/ 29125 h 29020"/>
                <a:gd name="connsiteX1" fmla="*/ 273134 w 273024"/>
                <a:gd name="connsiteY1" fmla="*/ 105 h 2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024" h="29020">
                  <a:moveTo>
                    <a:pt x="109" y="29125"/>
                  </a:moveTo>
                  <a:lnTo>
                    <a:pt x="273134" y="105"/>
                  </a:lnTo>
                </a:path>
              </a:pathLst>
            </a:custGeom>
            <a:noFill/>
            <a:ln w="10715" cap="flat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B30E665-A55F-015D-9839-915064902B91}"/>
                </a:ext>
              </a:extLst>
            </p:cNvPr>
            <p:cNvSpPr/>
            <p:nvPr/>
          </p:nvSpPr>
          <p:spPr>
            <a:xfrm>
              <a:off x="7013842" y="6605620"/>
              <a:ext cx="160327" cy="47547"/>
            </a:xfrm>
            <a:custGeom>
              <a:avLst/>
              <a:gdLst>
                <a:gd name="connsiteX0" fmla="*/ 111 w 160327"/>
                <a:gd name="connsiteY0" fmla="*/ 47653 h 47547"/>
                <a:gd name="connsiteX1" fmla="*/ 160438 w 160327"/>
                <a:gd name="connsiteY1" fmla="*/ 105 h 4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327" h="47547">
                  <a:moveTo>
                    <a:pt x="111" y="47653"/>
                  </a:moveTo>
                  <a:lnTo>
                    <a:pt x="160438" y="105"/>
                  </a:lnTo>
                </a:path>
              </a:pathLst>
            </a:custGeom>
            <a:noFill/>
            <a:ln w="10715" cap="flat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047" name="Graphic 896">
              <a:extLst>
                <a:ext uri="{FF2B5EF4-FFF2-40B4-BE49-F238E27FC236}">
                  <a16:creationId xmlns:a16="http://schemas.microsoft.com/office/drawing/2014/main" id="{37251A16-B920-420E-1D2B-A6F5492DE82B}"/>
                </a:ext>
              </a:extLst>
            </p:cNvPr>
            <p:cNvGrpSpPr/>
            <p:nvPr/>
          </p:nvGrpSpPr>
          <p:grpSpPr>
            <a:xfrm>
              <a:off x="4273567" y="2992837"/>
              <a:ext cx="2900604" cy="3660337"/>
              <a:chOff x="4273567" y="2992837"/>
              <a:chExt cx="2900604" cy="3660337"/>
            </a:xfrm>
            <a:noFill/>
          </p:grpSpPr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33061227-03CA-BCA3-FD6A-3EABA56098FE}"/>
                  </a:ext>
                </a:extLst>
              </p:cNvPr>
              <p:cNvSpPr/>
              <p:nvPr/>
            </p:nvSpPr>
            <p:spPr>
              <a:xfrm flipV="1">
                <a:off x="4273567" y="3437493"/>
                <a:ext cx="2900604" cy="3158143"/>
              </a:xfrm>
              <a:custGeom>
                <a:avLst/>
                <a:gdLst>
                  <a:gd name="connsiteX0" fmla="*/ -1146 w 2900604"/>
                  <a:gd name="connsiteY0" fmla="*/ 3160219 h 3158143"/>
                  <a:gd name="connsiteX1" fmla="*/ 1032107 w 2900604"/>
                  <a:gd name="connsiteY1" fmla="*/ 1302341 h 3158143"/>
                  <a:gd name="connsiteX2" fmla="*/ 1940884 w 2900604"/>
                  <a:gd name="connsiteY2" fmla="*/ 79592 h 3158143"/>
                  <a:gd name="connsiteX3" fmla="*/ 2899459 w 2900604"/>
                  <a:gd name="connsiteY3" fmla="*/ 2074 h 3158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58143">
                    <a:moveTo>
                      <a:pt x="-1146" y="3160219"/>
                    </a:moveTo>
                    <a:lnTo>
                      <a:pt x="1032107" y="1302341"/>
                    </a:lnTo>
                    <a:lnTo>
                      <a:pt x="1940884" y="79592"/>
                    </a:lnTo>
                    <a:lnTo>
                      <a:pt x="2899459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EF706A59-527B-AA35-7C0B-E862AAAD7556}"/>
                  </a:ext>
                </a:extLst>
              </p:cNvPr>
              <p:cNvSpPr/>
              <p:nvPr/>
            </p:nvSpPr>
            <p:spPr>
              <a:xfrm flipV="1">
                <a:off x="4273567" y="3307539"/>
                <a:ext cx="2678920" cy="3345636"/>
              </a:xfrm>
              <a:custGeom>
                <a:avLst/>
                <a:gdLst>
                  <a:gd name="connsiteX0" fmla="*/ -1099 w 2678920"/>
                  <a:gd name="connsiteY0" fmla="*/ 3347692 h 3345636"/>
                  <a:gd name="connsiteX1" fmla="*/ 1032154 w 2678920"/>
                  <a:gd name="connsiteY1" fmla="*/ 1081732 h 3345636"/>
                  <a:gd name="connsiteX2" fmla="*/ 1940930 w 2678920"/>
                  <a:gd name="connsiteY2" fmla="*/ 115289 h 3345636"/>
                  <a:gd name="connsiteX3" fmla="*/ 2677821 w 2678920"/>
                  <a:gd name="connsiteY3" fmla="*/ 2056 h 334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920" h="3345636">
                    <a:moveTo>
                      <a:pt x="-1099" y="3347692"/>
                    </a:moveTo>
                    <a:lnTo>
                      <a:pt x="1032154" y="1081732"/>
                    </a:lnTo>
                    <a:lnTo>
                      <a:pt x="1940930" y="115289"/>
                    </a:lnTo>
                    <a:lnTo>
                      <a:pt x="2677821" y="20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1080B4B7-4F95-A540-F60D-22645E838359}"/>
                  </a:ext>
                </a:extLst>
              </p:cNvPr>
              <p:cNvSpPr/>
              <p:nvPr/>
            </p:nvSpPr>
            <p:spPr>
              <a:xfrm flipV="1">
                <a:off x="4273567" y="3431512"/>
                <a:ext cx="2702286" cy="3221663"/>
              </a:xfrm>
              <a:custGeom>
                <a:avLst/>
                <a:gdLst>
                  <a:gd name="connsiteX0" fmla="*/ -1104 w 2702286"/>
                  <a:gd name="connsiteY0" fmla="*/ 3223751 h 3221663"/>
                  <a:gd name="connsiteX1" fmla="*/ 1032149 w 2702286"/>
                  <a:gd name="connsiteY1" fmla="*/ 1189337 h 3221663"/>
                  <a:gd name="connsiteX2" fmla="*/ 1940925 w 2702286"/>
                  <a:gd name="connsiteY2" fmla="*/ 142031 h 3221663"/>
                  <a:gd name="connsiteX3" fmla="*/ 2701183 w 2702286"/>
                  <a:gd name="connsiteY3" fmla="*/ 2088 h 322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2286" h="3221663">
                    <a:moveTo>
                      <a:pt x="-1104" y="3223751"/>
                    </a:moveTo>
                    <a:lnTo>
                      <a:pt x="1032149" y="1189337"/>
                    </a:lnTo>
                    <a:lnTo>
                      <a:pt x="1940925" y="142031"/>
                    </a:lnTo>
                    <a:lnTo>
                      <a:pt x="2701183" y="208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FCCE597F-0A2D-5553-E922-E39FBC83C585}"/>
                  </a:ext>
                </a:extLst>
              </p:cNvPr>
              <p:cNvSpPr/>
              <p:nvPr/>
            </p:nvSpPr>
            <p:spPr>
              <a:xfrm flipV="1">
                <a:off x="4273567" y="3374231"/>
                <a:ext cx="2900604" cy="3259285"/>
              </a:xfrm>
              <a:custGeom>
                <a:avLst/>
                <a:gdLst>
                  <a:gd name="connsiteX0" fmla="*/ -1146 w 2900604"/>
                  <a:gd name="connsiteY0" fmla="*/ 3261354 h 3259285"/>
                  <a:gd name="connsiteX1" fmla="*/ 1032107 w 2900604"/>
                  <a:gd name="connsiteY1" fmla="*/ 901862 h 3259285"/>
                  <a:gd name="connsiteX2" fmla="*/ 1940884 w 2900604"/>
                  <a:gd name="connsiteY2" fmla="*/ 75213 h 3259285"/>
                  <a:gd name="connsiteX3" fmla="*/ 2899459 w 2900604"/>
                  <a:gd name="connsiteY3" fmla="*/ 2068 h 325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9285">
                    <a:moveTo>
                      <a:pt x="-1146" y="3261354"/>
                    </a:moveTo>
                    <a:lnTo>
                      <a:pt x="1032107" y="901862"/>
                    </a:lnTo>
                    <a:lnTo>
                      <a:pt x="1940884" y="75213"/>
                    </a:lnTo>
                    <a:lnTo>
                      <a:pt x="2899459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2022CE27-AEDB-5A28-522D-3C891361A8DA}"/>
                  </a:ext>
                </a:extLst>
              </p:cNvPr>
              <p:cNvSpPr/>
              <p:nvPr/>
            </p:nvSpPr>
            <p:spPr>
              <a:xfrm flipV="1">
                <a:off x="4273567" y="3437771"/>
                <a:ext cx="2900604" cy="3187813"/>
              </a:xfrm>
              <a:custGeom>
                <a:avLst/>
                <a:gdLst>
                  <a:gd name="connsiteX0" fmla="*/ -1146 w 2900604"/>
                  <a:gd name="connsiteY0" fmla="*/ 3189896 h 3187813"/>
                  <a:gd name="connsiteX1" fmla="*/ 1032107 w 2900604"/>
                  <a:gd name="connsiteY1" fmla="*/ 951955 h 3187813"/>
                  <a:gd name="connsiteX2" fmla="*/ 1940884 w 2900604"/>
                  <a:gd name="connsiteY2" fmla="*/ 47980 h 3187813"/>
                  <a:gd name="connsiteX3" fmla="*/ 2899459 w 2900604"/>
                  <a:gd name="connsiteY3" fmla="*/ 2082 h 318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87813">
                    <a:moveTo>
                      <a:pt x="-1146" y="3189896"/>
                    </a:moveTo>
                    <a:lnTo>
                      <a:pt x="1032107" y="951955"/>
                    </a:lnTo>
                    <a:lnTo>
                      <a:pt x="1940884" y="47980"/>
                    </a:lnTo>
                    <a:lnTo>
                      <a:pt x="2899459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84499CB8-CF4E-B737-9CB0-8AAE469B17D0}"/>
                  </a:ext>
                </a:extLst>
              </p:cNvPr>
              <p:cNvSpPr/>
              <p:nvPr/>
            </p:nvSpPr>
            <p:spPr>
              <a:xfrm flipV="1">
                <a:off x="4273567" y="3454192"/>
                <a:ext cx="2379867" cy="3198982"/>
              </a:xfrm>
              <a:custGeom>
                <a:avLst/>
                <a:gdLst>
                  <a:gd name="connsiteX0" fmla="*/ -1036 w 2379867"/>
                  <a:gd name="connsiteY0" fmla="*/ 3201076 h 3198982"/>
                  <a:gd name="connsiteX1" fmla="*/ 1032217 w 2379867"/>
                  <a:gd name="connsiteY1" fmla="*/ 971945 h 3198982"/>
                  <a:gd name="connsiteX2" fmla="*/ 1940993 w 2379867"/>
                  <a:gd name="connsiteY2" fmla="*/ 171792 h 3198982"/>
                  <a:gd name="connsiteX3" fmla="*/ 2378832 w 2379867"/>
                  <a:gd name="connsiteY3" fmla="*/ 2094 h 319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867" h="3198982">
                    <a:moveTo>
                      <a:pt x="-1036" y="3201076"/>
                    </a:moveTo>
                    <a:lnTo>
                      <a:pt x="1032217" y="971945"/>
                    </a:lnTo>
                    <a:lnTo>
                      <a:pt x="1940993" y="171792"/>
                    </a:lnTo>
                    <a:lnTo>
                      <a:pt x="2378832" y="209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577C82AD-50BB-F564-3091-15E105F7563E}"/>
                  </a:ext>
                </a:extLst>
              </p:cNvPr>
              <p:cNvSpPr/>
              <p:nvPr/>
            </p:nvSpPr>
            <p:spPr>
              <a:xfrm flipV="1">
                <a:off x="4273567" y="3339459"/>
                <a:ext cx="2655853" cy="3313715"/>
              </a:xfrm>
              <a:custGeom>
                <a:avLst/>
                <a:gdLst>
                  <a:gd name="connsiteX0" fmla="*/ -1094 w 2655853"/>
                  <a:gd name="connsiteY0" fmla="*/ 3315780 h 3313715"/>
                  <a:gd name="connsiteX1" fmla="*/ 1032159 w 2655853"/>
                  <a:gd name="connsiteY1" fmla="*/ 786910 h 3313715"/>
                  <a:gd name="connsiteX2" fmla="*/ 1940935 w 2655853"/>
                  <a:gd name="connsiteY2" fmla="*/ 99540 h 3313715"/>
                  <a:gd name="connsiteX3" fmla="*/ 2654759 w 2655853"/>
                  <a:gd name="connsiteY3" fmla="*/ 2064 h 331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5853" h="3313715">
                    <a:moveTo>
                      <a:pt x="-1094" y="3315780"/>
                    </a:moveTo>
                    <a:lnTo>
                      <a:pt x="1032159" y="786910"/>
                    </a:lnTo>
                    <a:lnTo>
                      <a:pt x="1940935" y="99540"/>
                    </a:lnTo>
                    <a:lnTo>
                      <a:pt x="2654759" y="206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67B2942-EAF8-D72E-F656-F3A342C390B9}"/>
                  </a:ext>
                </a:extLst>
              </p:cNvPr>
              <p:cNvSpPr/>
              <p:nvPr/>
            </p:nvSpPr>
            <p:spPr>
              <a:xfrm flipV="1">
                <a:off x="4273567" y="3430654"/>
                <a:ext cx="2722287" cy="3222520"/>
              </a:xfrm>
              <a:custGeom>
                <a:avLst/>
                <a:gdLst>
                  <a:gd name="connsiteX0" fmla="*/ -1108 w 2722287"/>
                  <a:gd name="connsiteY0" fmla="*/ 3224608 h 3222520"/>
                  <a:gd name="connsiteX1" fmla="*/ 1032145 w 2722287"/>
                  <a:gd name="connsiteY1" fmla="*/ 801898 h 3222520"/>
                  <a:gd name="connsiteX2" fmla="*/ 1940921 w 2722287"/>
                  <a:gd name="connsiteY2" fmla="*/ 151742 h 3222520"/>
                  <a:gd name="connsiteX3" fmla="*/ 2721180 w 2722287"/>
                  <a:gd name="connsiteY3" fmla="*/ 2087 h 322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2287" h="3222520">
                    <a:moveTo>
                      <a:pt x="-1108" y="3224608"/>
                    </a:moveTo>
                    <a:lnTo>
                      <a:pt x="1032145" y="801898"/>
                    </a:lnTo>
                    <a:lnTo>
                      <a:pt x="1940921" y="151742"/>
                    </a:lnTo>
                    <a:lnTo>
                      <a:pt x="2721180" y="208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F8C2FE17-BF9A-5F9A-95B1-E1C56E8C1988}"/>
                  </a:ext>
                </a:extLst>
              </p:cNvPr>
              <p:cNvSpPr/>
              <p:nvPr/>
            </p:nvSpPr>
            <p:spPr>
              <a:xfrm flipV="1">
                <a:off x="4273567" y="3383685"/>
                <a:ext cx="2900604" cy="3232725"/>
              </a:xfrm>
              <a:custGeom>
                <a:avLst/>
                <a:gdLst>
                  <a:gd name="connsiteX0" fmla="*/ -1146 w 2900604"/>
                  <a:gd name="connsiteY0" fmla="*/ 3234791 h 3232725"/>
                  <a:gd name="connsiteX1" fmla="*/ 1032107 w 2900604"/>
                  <a:gd name="connsiteY1" fmla="*/ 952517 h 3232725"/>
                  <a:gd name="connsiteX2" fmla="*/ 1940884 w 2900604"/>
                  <a:gd name="connsiteY2" fmla="*/ 93068 h 3232725"/>
                  <a:gd name="connsiteX3" fmla="*/ 2899459 w 2900604"/>
                  <a:gd name="connsiteY3" fmla="*/ 2066 h 323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2725">
                    <a:moveTo>
                      <a:pt x="-1146" y="3234791"/>
                    </a:moveTo>
                    <a:lnTo>
                      <a:pt x="1032107" y="952517"/>
                    </a:lnTo>
                    <a:lnTo>
                      <a:pt x="1940884" y="93068"/>
                    </a:lnTo>
                    <a:lnTo>
                      <a:pt x="2899459" y="206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36D3F60-1423-CCE2-AF94-FC904E958E39}"/>
                  </a:ext>
                </a:extLst>
              </p:cNvPr>
              <p:cNvSpPr/>
              <p:nvPr/>
            </p:nvSpPr>
            <p:spPr>
              <a:xfrm flipV="1">
                <a:off x="4273567" y="3298535"/>
                <a:ext cx="2773523" cy="3354639"/>
              </a:xfrm>
              <a:custGeom>
                <a:avLst/>
                <a:gdLst>
                  <a:gd name="connsiteX0" fmla="*/ -1119 w 2773523"/>
                  <a:gd name="connsiteY0" fmla="*/ 3356693 h 3354639"/>
                  <a:gd name="connsiteX1" fmla="*/ 1032134 w 2773523"/>
                  <a:gd name="connsiteY1" fmla="*/ 1234021 h 3354639"/>
                  <a:gd name="connsiteX2" fmla="*/ 1940910 w 2773523"/>
                  <a:gd name="connsiteY2" fmla="*/ 175461 h 3354639"/>
                  <a:gd name="connsiteX3" fmla="*/ 2772405 w 2773523"/>
                  <a:gd name="connsiteY3" fmla="*/ 2054 h 335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523" h="3354639">
                    <a:moveTo>
                      <a:pt x="-1119" y="3356693"/>
                    </a:moveTo>
                    <a:lnTo>
                      <a:pt x="1032134" y="1234021"/>
                    </a:lnTo>
                    <a:lnTo>
                      <a:pt x="1940910" y="175461"/>
                    </a:lnTo>
                    <a:lnTo>
                      <a:pt x="2772405" y="205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F2E1F819-DECE-391E-D639-1474DAC34D37}"/>
                  </a:ext>
                </a:extLst>
              </p:cNvPr>
              <p:cNvSpPr/>
              <p:nvPr/>
            </p:nvSpPr>
            <p:spPr>
              <a:xfrm flipV="1">
                <a:off x="4273567" y="3359546"/>
                <a:ext cx="2900604" cy="3260165"/>
              </a:xfrm>
              <a:custGeom>
                <a:avLst/>
                <a:gdLst>
                  <a:gd name="connsiteX0" fmla="*/ -1146 w 2900604"/>
                  <a:gd name="connsiteY0" fmla="*/ 3262226 h 3260165"/>
                  <a:gd name="connsiteX1" fmla="*/ 1032107 w 2900604"/>
                  <a:gd name="connsiteY1" fmla="*/ 751321 h 3260165"/>
                  <a:gd name="connsiteX2" fmla="*/ 1940884 w 2900604"/>
                  <a:gd name="connsiteY2" fmla="*/ 78142 h 3260165"/>
                  <a:gd name="connsiteX3" fmla="*/ 2899459 w 2900604"/>
                  <a:gd name="connsiteY3" fmla="*/ 2061 h 326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0165">
                    <a:moveTo>
                      <a:pt x="-1146" y="3262226"/>
                    </a:moveTo>
                    <a:lnTo>
                      <a:pt x="1032107" y="751321"/>
                    </a:lnTo>
                    <a:lnTo>
                      <a:pt x="1940884" y="78142"/>
                    </a:lnTo>
                    <a:lnTo>
                      <a:pt x="2899459" y="206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508A2E36-532B-0898-223A-21BA29626104}"/>
                  </a:ext>
                </a:extLst>
              </p:cNvPr>
              <p:cNvSpPr/>
              <p:nvPr/>
            </p:nvSpPr>
            <p:spPr>
              <a:xfrm flipV="1">
                <a:off x="4273567" y="3392345"/>
                <a:ext cx="2900604" cy="3232489"/>
              </a:xfrm>
              <a:custGeom>
                <a:avLst/>
                <a:gdLst>
                  <a:gd name="connsiteX0" fmla="*/ -1146 w 2900604"/>
                  <a:gd name="connsiteY0" fmla="*/ 3234560 h 3232489"/>
                  <a:gd name="connsiteX1" fmla="*/ 1032107 w 2900604"/>
                  <a:gd name="connsiteY1" fmla="*/ 967871 h 3232489"/>
                  <a:gd name="connsiteX2" fmla="*/ 1940884 w 2900604"/>
                  <a:gd name="connsiteY2" fmla="*/ 56114 h 3232489"/>
                  <a:gd name="connsiteX3" fmla="*/ 2899459 w 2900604"/>
                  <a:gd name="connsiteY3" fmla="*/ 2070 h 3232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2489">
                    <a:moveTo>
                      <a:pt x="-1146" y="3234560"/>
                    </a:moveTo>
                    <a:lnTo>
                      <a:pt x="1032107" y="967871"/>
                    </a:lnTo>
                    <a:lnTo>
                      <a:pt x="1940884" y="56114"/>
                    </a:lnTo>
                    <a:lnTo>
                      <a:pt x="2899459" y="207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B2EE8B9B-A117-2817-2C93-94F187D8EF84}"/>
                  </a:ext>
                </a:extLst>
              </p:cNvPr>
              <p:cNvSpPr/>
              <p:nvPr/>
            </p:nvSpPr>
            <p:spPr>
              <a:xfrm flipV="1">
                <a:off x="4273567" y="3304130"/>
                <a:ext cx="2900604" cy="3290991"/>
              </a:xfrm>
              <a:custGeom>
                <a:avLst/>
                <a:gdLst>
                  <a:gd name="connsiteX0" fmla="*/ -1146 w 2900604"/>
                  <a:gd name="connsiteY0" fmla="*/ 3293032 h 3290991"/>
                  <a:gd name="connsiteX1" fmla="*/ 1032107 w 2900604"/>
                  <a:gd name="connsiteY1" fmla="*/ 536947 h 3290991"/>
                  <a:gd name="connsiteX2" fmla="*/ 1940884 w 2900604"/>
                  <a:gd name="connsiteY2" fmla="*/ 26993 h 3290991"/>
                  <a:gd name="connsiteX3" fmla="*/ 2899459 w 2900604"/>
                  <a:gd name="connsiteY3" fmla="*/ 2040 h 329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90991">
                    <a:moveTo>
                      <a:pt x="-1146" y="3293032"/>
                    </a:moveTo>
                    <a:lnTo>
                      <a:pt x="1032107" y="536947"/>
                    </a:lnTo>
                    <a:lnTo>
                      <a:pt x="1940884" y="26993"/>
                    </a:lnTo>
                    <a:lnTo>
                      <a:pt x="2899459" y="204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6F3BEE27-28BD-301E-6786-DA21107E3D60}"/>
                  </a:ext>
                </a:extLst>
              </p:cNvPr>
              <p:cNvSpPr/>
              <p:nvPr/>
            </p:nvSpPr>
            <p:spPr>
              <a:xfrm flipV="1">
                <a:off x="4273567" y="3414040"/>
                <a:ext cx="2900604" cy="3182175"/>
              </a:xfrm>
              <a:custGeom>
                <a:avLst/>
                <a:gdLst>
                  <a:gd name="connsiteX0" fmla="*/ -1146 w 2900604"/>
                  <a:gd name="connsiteY0" fmla="*/ 3184244 h 3182175"/>
                  <a:gd name="connsiteX1" fmla="*/ 1032107 w 2900604"/>
                  <a:gd name="connsiteY1" fmla="*/ 825374 h 3182175"/>
                  <a:gd name="connsiteX2" fmla="*/ 1940884 w 2900604"/>
                  <a:gd name="connsiteY2" fmla="*/ 15595 h 3182175"/>
                  <a:gd name="connsiteX3" fmla="*/ 2899459 w 2900604"/>
                  <a:gd name="connsiteY3" fmla="*/ 2069 h 318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82175">
                    <a:moveTo>
                      <a:pt x="-1146" y="3184244"/>
                    </a:moveTo>
                    <a:lnTo>
                      <a:pt x="1032107" y="825374"/>
                    </a:lnTo>
                    <a:lnTo>
                      <a:pt x="1940884" y="15595"/>
                    </a:lnTo>
                    <a:lnTo>
                      <a:pt x="2899459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9E67445D-849A-C328-771C-F20A61D2EC15}"/>
                  </a:ext>
                </a:extLst>
              </p:cNvPr>
              <p:cNvSpPr/>
              <p:nvPr/>
            </p:nvSpPr>
            <p:spPr>
              <a:xfrm flipV="1">
                <a:off x="4273567" y="3345204"/>
                <a:ext cx="2900604" cy="3266874"/>
              </a:xfrm>
              <a:custGeom>
                <a:avLst/>
                <a:gdLst>
                  <a:gd name="connsiteX0" fmla="*/ -1146 w 2900604"/>
                  <a:gd name="connsiteY0" fmla="*/ 3268930 h 3266874"/>
                  <a:gd name="connsiteX1" fmla="*/ 1032107 w 2900604"/>
                  <a:gd name="connsiteY1" fmla="*/ 803623 h 3266874"/>
                  <a:gd name="connsiteX2" fmla="*/ 1940884 w 2900604"/>
                  <a:gd name="connsiteY2" fmla="*/ 89434 h 3266874"/>
                  <a:gd name="connsiteX3" fmla="*/ 2899459 w 2900604"/>
                  <a:gd name="connsiteY3" fmla="*/ 2055 h 326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6874">
                    <a:moveTo>
                      <a:pt x="-1146" y="3268930"/>
                    </a:moveTo>
                    <a:lnTo>
                      <a:pt x="1032107" y="803623"/>
                    </a:lnTo>
                    <a:lnTo>
                      <a:pt x="1940884" y="89434"/>
                    </a:lnTo>
                    <a:lnTo>
                      <a:pt x="2899459" y="205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AD8BF4DF-E134-D75F-03AF-7A41EE72503C}"/>
                  </a:ext>
                </a:extLst>
              </p:cNvPr>
              <p:cNvSpPr/>
              <p:nvPr/>
            </p:nvSpPr>
            <p:spPr>
              <a:xfrm flipV="1">
                <a:off x="4273567" y="3361347"/>
                <a:ext cx="2393394" cy="3291827"/>
              </a:xfrm>
              <a:custGeom>
                <a:avLst/>
                <a:gdLst>
                  <a:gd name="connsiteX0" fmla="*/ -1039 w 2393394"/>
                  <a:gd name="connsiteY0" fmla="*/ 3293898 h 3291827"/>
                  <a:gd name="connsiteX1" fmla="*/ 1032214 w 2393394"/>
                  <a:gd name="connsiteY1" fmla="*/ 545616 h 3291827"/>
                  <a:gd name="connsiteX2" fmla="*/ 1940990 w 2393394"/>
                  <a:gd name="connsiteY2" fmla="*/ 171511 h 3291827"/>
                  <a:gd name="connsiteX3" fmla="*/ 2392356 w 2393394"/>
                  <a:gd name="connsiteY3" fmla="*/ 2070 h 32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94" h="3291827">
                    <a:moveTo>
                      <a:pt x="-1039" y="3293898"/>
                    </a:moveTo>
                    <a:lnTo>
                      <a:pt x="1032214" y="545616"/>
                    </a:lnTo>
                    <a:lnTo>
                      <a:pt x="1940990" y="171511"/>
                    </a:lnTo>
                    <a:lnTo>
                      <a:pt x="2392356" y="207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1DD9F245-8FC8-0376-6BF1-172336407ABA}"/>
                  </a:ext>
                </a:extLst>
              </p:cNvPr>
              <p:cNvSpPr/>
              <p:nvPr/>
            </p:nvSpPr>
            <p:spPr>
              <a:xfrm flipV="1">
                <a:off x="4273567" y="3430161"/>
                <a:ext cx="2900604" cy="3147339"/>
              </a:xfrm>
              <a:custGeom>
                <a:avLst/>
                <a:gdLst>
                  <a:gd name="connsiteX0" fmla="*/ -1146 w 2900604"/>
                  <a:gd name="connsiteY0" fmla="*/ 3149407 h 3147339"/>
                  <a:gd name="connsiteX1" fmla="*/ 1032107 w 2900604"/>
                  <a:gd name="connsiteY1" fmla="*/ 936569 h 3147339"/>
                  <a:gd name="connsiteX2" fmla="*/ 1940884 w 2900604"/>
                  <a:gd name="connsiteY2" fmla="*/ 194597 h 3147339"/>
                  <a:gd name="connsiteX3" fmla="*/ 2899459 w 2900604"/>
                  <a:gd name="connsiteY3" fmla="*/ 2068 h 314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47339">
                    <a:moveTo>
                      <a:pt x="-1146" y="3149407"/>
                    </a:moveTo>
                    <a:lnTo>
                      <a:pt x="1032107" y="936569"/>
                    </a:lnTo>
                    <a:lnTo>
                      <a:pt x="1940884" y="194597"/>
                    </a:lnTo>
                    <a:lnTo>
                      <a:pt x="2899459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FA3775BB-655A-B123-44C0-75E7337D7832}"/>
                  </a:ext>
                </a:extLst>
              </p:cNvPr>
              <p:cNvSpPr/>
              <p:nvPr/>
            </p:nvSpPr>
            <p:spPr>
              <a:xfrm flipV="1">
                <a:off x="4273567" y="3408252"/>
                <a:ext cx="2900604" cy="3192336"/>
              </a:xfrm>
              <a:custGeom>
                <a:avLst/>
                <a:gdLst>
                  <a:gd name="connsiteX0" fmla="*/ -1146 w 2900604"/>
                  <a:gd name="connsiteY0" fmla="*/ 3194405 h 3192336"/>
                  <a:gd name="connsiteX1" fmla="*/ 1032107 w 2900604"/>
                  <a:gd name="connsiteY1" fmla="*/ 832791 h 3192336"/>
                  <a:gd name="connsiteX2" fmla="*/ 1940884 w 2900604"/>
                  <a:gd name="connsiteY2" fmla="*/ 76949 h 3192336"/>
                  <a:gd name="connsiteX3" fmla="*/ 2899459 w 2900604"/>
                  <a:gd name="connsiteY3" fmla="*/ 2068 h 3192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2336">
                    <a:moveTo>
                      <a:pt x="-1146" y="3194405"/>
                    </a:moveTo>
                    <a:lnTo>
                      <a:pt x="1032107" y="832791"/>
                    </a:lnTo>
                    <a:lnTo>
                      <a:pt x="1940884" y="76949"/>
                    </a:lnTo>
                    <a:lnTo>
                      <a:pt x="2899459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935EEC59-B037-D8A1-B016-F4E13AFCDE9D}"/>
                  </a:ext>
                </a:extLst>
              </p:cNvPr>
              <p:cNvSpPr/>
              <p:nvPr/>
            </p:nvSpPr>
            <p:spPr>
              <a:xfrm flipV="1">
                <a:off x="4273567" y="3424116"/>
                <a:ext cx="2900604" cy="3205520"/>
              </a:xfrm>
              <a:custGeom>
                <a:avLst/>
                <a:gdLst>
                  <a:gd name="connsiteX0" fmla="*/ -1146 w 2900604"/>
                  <a:gd name="connsiteY0" fmla="*/ 3207601 h 3205520"/>
                  <a:gd name="connsiteX1" fmla="*/ 1032107 w 2900604"/>
                  <a:gd name="connsiteY1" fmla="*/ 1300311 h 3205520"/>
                  <a:gd name="connsiteX2" fmla="*/ 1940884 w 2900604"/>
                  <a:gd name="connsiteY2" fmla="*/ 126589 h 3205520"/>
                  <a:gd name="connsiteX3" fmla="*/ 2899459 w 2900604"/>
                  <a:gd name="connsiteY3" fmla="*/ 2080 h 320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5520">
                    <a:moveTo>
                      <a:pt x="-1146" y="3207601"/>
                    </a:moveTo>
                    <a:lnTo>
                      <a:pt x="1032107" y="1300311"/>
                    </a:lnTo>
                    <a:lnTo>
                      <a:pt x="1940884" y="126589"/>
                    </a:lnTo>
                    <a:lnTo>
                      <a:pt x="2899459" y="208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F07FE51-F618-CAD6-02C8-C9A0A7B0B365}"/>
                  </a:ext>
                </a:extLst>
              </p:cNvPr>
              <p:cNvSpPr/>
              <p:nvPr/>
            </p:nvSpPr>
            <p:spPr>
              <a:xfrm flipV="1">
                <a:off x="4273567" y="3329898"/>
                <a:ext cx="2753565" cy="3323276"/>
              </a:xfrm>
              <a:custGeom>
                <a:avLst/>
                <a:gdLst>
                  <a:gd name="connsiteX0" fmla="*/ -1115 w 2753565"/>
                  <a:gd name="connsiteY0" fmla="*/ 3325338 h 3323276"/>
                  <a:gd name="connsiteX1" fmla="*/ 1032138 w 2753565"/>
                  <a:gd name="connsiteY1" fmla="*/ 788259 h 3323276"/>
                  <a:gd name="connsiteX2" fmla="*/ 1940915 w 2753565"/>
                  <a:gd name="connsiteY2" fmla="*/ 170925 h 3323276"/>
                  <a:gd name="connsiteX3" fmla="*/ 2752450 w 2753565"/>
                  <a:gd name="connsiteY3" fmla="*/ 2062 h 332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3565" h="3323276">
                    <a:moveTo>
                      <a:pt x="-1115" y="3325338"/>
                    </a:moveTo>
                    <a:lnTo>
                      <a:pt x="1032138" y="788259"/>
                    </a:lnTo>
                    <a:lnTo>
                      <a:pt x="1940915" y="170925"/>
                    </a:lnTo>
                    <a:lnTo>
                      <a:pt x="2752450" y="20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94CD3EA9-FC6E-18D6-5D5C-E43172470918}"/>
                  </a:ext>
                </a:extLst>
              </p:cNvPr>
              <p:cNvSpPr/>
              <p:nvPr/>
            </p:nvSpPr>
            <p:spPr>
              <a:xfrm flipV="1">
                <a:off x="4273567" y="3434749"/>
                <a:ext cx="2900604" cy="3160973"/>
              </a:xfrm>
              <a:custGeom>
                <a:avLst/>
                <a:gdLst>
                  <a:gd name="connsiteX0" fmla="*/ -1146 w 2900604"/>
                  <a:gd name="connsiteY0" fmla="*/ 3163047 h 3160973"/>
                  <a:gd name="connsiteX1" fmla="*/ 1032107 w 2900604"/>
                  <a:gd name="connsiteY1" fmla="*/ 575247 h 3160973"/>
                  <a:gd name="connsiteX2" fmla="*/ 1940884 w 2900604"/>
                  <a:gd name="connsiteY2" fmla="*/ 156530 h 3160973"/>
                  <a:gd name="connsiteX3" fmla="*/ 2899459 w 2900604"/>
                  <a:gd name="connsiteY3" fmla="*/ 2074 h 316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0973">
                    <a:moveTo>
                      <a:pt x="-1146" y="3163047"/>
                    </a:moveTo>
                    <a:lnTo>
                      <a:pt x="1032107" y="575247"/>
                    </a:lnTo>
                    <a:lnTo>
                      <a:pt x="1940884" y="156530"/>
                    </a:lnTo>
                    <a:lnTo>
                      <a:pt x="2899459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1C2E0C0C-CFCF-91D6-ED1D-4040ED1E0DA5}"/>
                  </a:ext>
                </a:extLst>
              </p:cNvPr>
              <p:cNvSpPr/>
              <p:nvPr/>
            </p:nvSpPr>
            <p:spPr>
              <a:xfrm flipV="1">
                <a:off x="4273567" y="3472950"/>
                <a:ext cx="2768657" cy="3180224"/>
              </a:xfrm>
              <a:custGeom>
                <a:avLst/>
                <a:gdLst>
                  <a:gd name="connsiteX0" fmla="*/ -1118 w 2768657"/>
                  <a:gd name="connsiteY0" fmla="*/ 3182323 h 3180224"/>
                  <a:gd name="connsiteX1" fmla="*/ 1032135 w 2768657"/>
                  <a:gd name="connsiteY1" fmla="*/ 1244013 h 3180224"/>
                  <a:gd name="connsiteX2" fmla="*/ 1940911 w 2768657"/>
                  <a:gd name="connsiteY2" fmla="*/ 116617 h 3180224"/>
                  <a:gd name="connsiteX3" fmla="*/ 2767539 w 2768657"/>
                  <a:gd name="connsiteY3" fmla="*/ 2098 h 318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8657" h="3180224">
                    <a:moveTo>
                      <a:pt x="-1118" y="3182323"/>
                    </a:moveTo>
                    <a:lnTo>
                      <a:pt x="1032135" y="1244013"/>
                    </a:lnTo>
                    <a:lnTo>
                      <a:pt x="1940911" y="116617"/>
                    </a:lnTo>
                    <a:lnTo>
                      <a:pt x="2767539" y="209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E103096C-5772-3C0C-1D4C-B9B3926A7F30}"/>
                  </a:ext>
                </a:extLst>
              </p:cNvPr>
              <p:cNvSpPr/>
              <p:nvPr/>
            </p:nvSpPr>
            <p:spPr>
              <a:xfrm flipV="1">
                <a:off x="4273567" y="3370672"/>
                <a:ext cx="2900604" cy="3252082"/>
              </a:xfrm>
              <a:custGeom>
                <a:avLst/>
                <a:gdLst>
                  <a:gd name="connsiteX0" fmla="*/ -1146 w 2900604"/>
                  <a:gd name="connsiteY0" fmla="*/ 3254147 h 3252082"/>
                  <a:gd name="connsiteX1" fmla="*/ 1032107 w 2900604"/>
                  <a:gd name="connsiteY1" fmla="*/ 776406 h 3252082"/>
                  <a:gd name="connsiteX2" fmla="*/ 1940884 w 2900604"/>
                  <a:gd name="connsiteY2" fmla="*/ 48927 h 3252082"/>
                  <a:gd name="connsiteX3" fmla="*/ 2899459 w 2900604"/>
                  <a:gd name="connsiteY3" fmla="*/ 2064 h 325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2082">
                    <a:moveTo>
                      <a:pt x="-1146" y="3254147"/>
                    </a:moveTo>
                    <a:lnTo>
                      <a:pt x="1032107" y="776406"/>
                    </a:lnTo>
                    <a:lnTo>
                      <a:pt x="1940884" y="48927"/>
                    </a:lnTo>
                    <a:lnTo>
                      <a:pt x="2899459" y="206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71253613-1F80-FBD2-7796-E440F53CF3AF}"/>
                  </a:ext>
                </a:extLst>
              </p:cNvPr>
              <p:cNvSpPr/>
              <p:nvPr/>
            </p:nvSpPr>
            <p:spPr>
              <a:xfrm flipV="1">
                <a:off x="4273567" y="3215829"/>
                <a:ext cx="2688395" cy="3437345"/>
              </a:xfrm>
              <a:custGeom>
                <a:avLst/>
                <a:gdLst>
                  <a:gd name="connsiteX0" fmla="*/ -1101 w 2688395"/>
                  <a:gd name="connsiteY0" fmla="*/ 3439378 h 3437345"/>
                  <a:gd name="connsiteX1" fmla="*/ 1032152 w 2688395"/>
                  <a:gd name="connsiteY1" fmla="*/ 996345 h 3437345"/>
                  <a:gd name="connsiteX2" fmla="*/ 1940928 w 2688395"/>
                  <a:gd name="connsiteY2" fmla="*/ 153959 h 3437345"/>
                  <a:gd name="connsiteX3" fmla="*/ 2687294 w 2688395"/>
                  <a:gd name="connsiteY3" fmla="*/ 2032 h 3437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8395" h="3437345">
                    <a:moveTo>
                      <a:pt x="-1101" y="3439378"/>
                    </a:moveTo>
                    <a:lnTo>
                      <a:pt x="1032152" y="996345"/>
                    </a:lnTo>
                    <a:lnTo>
                      <a:pt x="1940928" y="153959"/>
                    </a:lnTo>
                    <a:lnTo>
                      <a:pt x="2687294" y="203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DF73F00E-4B95-1E9E-901F-B8BB2F7F240B}"/>
                  </a:ext>
                </a:extLst>
              </p:cNvPr>
              <p:cNvSpPr/>
              <p:nvPr/>
            </p:nvSpPr>
            <p:spPr>
              <a:xfrm flipV="1">
                <a:off x="4273567" y="3537841"/>
                <a:ext cx="2900604" cy="3079789"/>
              </a:xfrm>
              <a:custGeom>
                <a:avLst/>
                <a:gdLst>
                  <a:gd name="connsiteX0" fmla="*/ -1146 w 2900604"/>
                  <a:gd name="connsiteY0" fmla="*/ 3081896 h 3079789"/>
                  <a:gd name="connsiteX1" fmla="*/ 1032107 w 2900604"/>
                  <a:gd name="connsiteY1" fmla="*/ 1030782 h 3079789"/>
                  <a:gd name="connsiteX2" fmla="*/ 1940884 w 2900604"/>
                  <a:gd name="connsiteY2" fmla="*/ 105605 h 3079789"/>
                  <a:gd name="connsiteX3" fmla="*/ 2899459 w 2900604"/>
                  <a:gd name="connsiteY3" fmla="*/ 2106 h 307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79789">
                    <a:moveTo>
                      <a:pt x="-1146" y="3081896"/>
                    </a:moveTo>
                    <a:lnTo>
                      <a:pt x="1032107" y="1030782"/>
                    </a:lnTo>
                    <a:lnTo>
                      <a:pt x="1940884" y="105605"/>
                    </a:lnTo>
                    <a:lnTo>
                      <a:pt x="2899459" y="210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AD06F6EE-F8AC-9D2D-EA6D-77616A8EA0BB}"/>
                  </a:ext>
                </a:extLst>
              </p:cNvPr>
              <p:cNvSpPr/>
              <p:nvPr/>
            </p:nvSpPr>
            <p:spPr>
              <a:xfrm flipV="1">
                <a:off x="4273567" y="3321923"/>
                <a:ext cx="2900604" cy="3270347"/>
              </a:xfrm>
              <a:custGeom>
                <a:avLst/>
                <a:gdLst>
                  <a:gd name="connsiteX0" fmla="*/ -1146 w 2900604"/>
                  <a:gd name="connsiteY0" fmla="*/ 3272392 h 3270347"/>
                  <a:gd name="connsiteX1" fmla="*/ 1032107 w 2900604"/>
                  <a:gd name="connsiteY1" fmla="*/ 1198854 h 3270347"/>
                  <a:gd name="connsiteX2" fmla="*/ 1940884 w 2900604"/>
                  <a:gd name="connsiteY2" fmla="*/ 44233 h 3270347"/>
                  <a:gd name="connsiteX3" fmla="*/ 2899459 w 2900604"/>
                  <a:gd name="connsiteY3" fmla="*/ 2044 h 327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0347">
                    <a:moveTo>
                      <a:pt x="-1146" y="3272392"/>
                    </a:moveTo>
                    <a:lnTo>
                      <a:pt x="1032107" y="1198854"/>
                    </a:lnTo>
                    <a:lnTo>
                      <a:pt x="1940884" y="44233"/>
                    </a:lnTo>
                    <a:lnTo>
                      <a:pt x="2899459" y="204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3BF9F372-1AEE-AA95-9BDE-A2FE61CF5CC9}"/>
                  </a:ext>
                </a:extLst>
              </p:cNvPr>
              <p:cNvSpPr/>
              <p:nvPr/>
            </p:nvSpPr>
            <p:spPr>
              <a:xfrm flipV="1">
                <a:off x="4273567" y="3245927"/>
                <a:ext cx="2628456" cy="3407247"/>
              </a:xfrm>
              <a:custGeom>
                <a:avLst/>
                <a:gdLst>
                  <a:gd name="connsiteX0" fmla="*/ -1088 w 2628456"/>
                  <a:gd name="connsiteY0" fmla="*/ 3409288 h 3407247"/>
                  <a:gd name="connsiteX1" fmla="*/ 1032164 w 2628456"/>
                  <a:gd name="connsiteY1" fmla="*/ 1266635 h 3407247"/>
                  <a:gd name="connsiteX2" fmla="*/ 1940941 w 2628456"/>
                  <a:gd name="connsiteY2" fmla="*/ 67317 h 3407247"/>
                  <a:gd name="connsiteX3" fmla="*/ 2627368 w 2628456"/>
                  <a:gd name="connsiteY3" fmla="*/ 2040 h 34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8456" h="3407247">
                    <a:moveTo>
                      <a:pt x="-1088" y="3409288"/>
                    </a:moveTo>
                    <a:lnTo>
                      <a:pt x="1032164" y="1266635"/>
                    </a:lnTo>
                    <a:lnTo>
                      <a:pt x="1940941" y="67317"/>
                    </a:lnTo>
                    <a:lnTo>
                      <a:pt x="2627368" y="204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93A3AE3B-7296-2672-8128-763F8B3D9F5E}"/>
                  </a:ext>
                </a:extLst>
              </p:cNvPr>
              <p:cNvSpPr/>
              <p:nvPr/>
            </p:nvSpPr>
            <p:spPr>
              <a:xfrm flipV="1">
                <a:off x="4273567" y="3476337"/>
                <a:ext cx="2661619" cy="3176837"/>
              </a:xfrm>
              <a:custGeom>
                <a:avLst/>
                <a:gdLst>
                  <a:gd name="connsiteX0" fmla="*/ -1095 w 2661619"/>
                  <a:gd name="connsiteY0" fmla="*/ 3178937 h 3176837"/>
                  <a:gd name="connsiteX1" fmla="*/ 1032157 w 2661619"/>
                  <a:gd name="connsiteY1" fmla="*/ 1649610 h 3176837"/>
                  <a:gd name="connsiteX2" fmla="*/ 1940934 w 2661619"/>
                  <a:gd name="connsiteY2" fmla="*/ 101762 h 3176837"/>
                  <a:gd name="connsiteX3" fmla="*/ 2660525 w 2661619"/>
                  <a:gd name="connsiteY3" fmla="*/ 2099 h 317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619" h="3176837">
                    <a:moveTo>
                      <a:pt x="-1095" y="3178937"/>
                    </a:moveTo>
                    <a:lnTo>
                      <a:pt x="1032157" y="1649610"/>
                    </a:lnTo>
                    <a:lnTo>
                      <a:pt x="1940934" y="101762"/>
                    </a:lnTo>
                    <a:lnTo>
                      <a:pt x="2660525" y="209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BDB1AFCF-698A-CC3D-F30F-0D7E438A7341}"/>
                  </a:ext>
                </a:extLst>
              </p:cNvPr>
              <p:cNvSpPr/>
              <p:nvPr/>
            </p:nvSpPr>
            <p:spPr>
              <a:xfrm flipV="1">
                <a:off x="4273567" y="3483540"/>
                <a:ext cx="2546308" cy="3169634"/>
              </a:xfrm>
              <a:custGeom>
                <a:avLst/>
                <a:gdLst>
                  <a:gd name="connsiteX0" fmla="*/ -1071 w 2546308"/>
                  <a:gd name="connsiteY0" fmla="*/ 3171736 h 3169634"/>
                  <a:gd name="connsiteX1" fmla="*/ 1032182 w 2546308"/>
                  <a:gd name="connsiteY1" fmla="*/ 953238 h 3169634"/>
                  <a:gd name="connsiteX2" fmla="*/ 1940958 w 2546308"/>
                  <a:gd name="connsiteY2" fmla="*/ 166397 h 3169634"/>
                  <a:gd name="connsiteX3" fmla="*/ 2545237 w 2546308"/>
                  <a:gd name="connsiteY3" fmla="*/ 2101 h 316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6308" h="3169634">
                    <a:moveTo>
                      <a:pt x="-1071" y="3171736"/>
                    </a:moveTo>
                    <a:lnTo>
                      <a:pt x="1032182" y="953238"/>
                    </a:lnTo>
                    <a:lnTo>
                      <a:pt x="1940958" y="166397"/>
                    </a:lnTo>
                    <a:lnTo>
                      <a:pt x="2545237" y="210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40C93E4D-4BB0-B336-B61E-34DAF3CC40A8}"/>
                  </a:ext>
                </a:extLst>
              </p:cNvPr>
              <p:cNvSpPr/>
              <p:nvPr/>
            </p:nvSpPr>
            <p:spPr>
              <a:xfrm flipV="1">
                <a:off x="4273567" y="3537520"/>
                <a:ext cx="2900604" cy="3081955"/>
              </a:xfrm>
              <a:custGeom>
                <a:avLst/>
                <a:gdLst>
                  <a:gd name="connsiteX0" fmla="*/ -1146 w 2900604"/>
                  <a:gd name="connsiteY0" fmla="*/ 3084062 h 3081955"/>
                  <a:gd name="connsiteX1" fmla="*/ 1032107 w 2900604"/>
                  <a:gd name="connsiteY1" fmla="*/ 846635 h 3081955"/>
                  <a:gd name="connsiteX2" fmla="*/ 1940884 w 2900604"/>
                  <a:gd name="connsiteY2" fmla="*/ 171248 h 3081955"/>
                  <a:gd name="connsiteX3" fmla="*/ 2899459 w 2900604"/>
                  <a:gd name="connsiteY3" fmla="*/ 2106 h 308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81955">
                    <a:moveTo>
                      <a:pt x="-1146" y="3084062"/>
                    </a:moveTo>
                    <a:lnTo>
                      <a:pt x="1032107" y="846635"/>
                    </a:lnTo>
                    <a:lnTo>
                      <a:pt x="1940884" y="171248"/>
                    </a:lnTo>
                    <a:lnTo>
                      <a:pt x="2899459" y="210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60406C65-DD7B-D612-83BD-E0FCD87AFFDB}"/>
                  </a:ext>
                </a:extLst>
              </p:cNvPr>
              <p:cNvSpPr/>
              <p:nvPr/>
            </p:nvSpPr>
            <p:spPr>
              <a:xfrm flipV="1">
                <a:off x="4273567" y="3287666"/>
                <a:ext cx="2697034" cy="3365508"/>
              </a:xfrm>
              <a:custGeom>
                <a:avLst/>
                <a:gdLst>
                  <a:gd name="connsiteX0" fmla="*/ -1103 w 2697034"/>
                  <a:gd name="connsiteY0" fmla="*/ 3367559 h 3365508"/>
                  <a:gd name="connsiteX1" fmla="*/ 1032150 w 2697034"/>
                  <a:gd name="connsiteY1" fmla="*/ 1639765 h 3365508"/>
                  <a:gd name="connsiteX2" fmla="*/ 1940926 w 2697034"/>
                  <a:gd name="connsiteY2" fmla="*/ 119935 h 3365508"/>
                  <a:gd name="connsiteX3" fmla="*/ 2695932 w 2697034"/>
                  <a:gd name="connsiteY3" fmla="*/ 2051 h 3365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7034" h="3365508">
                    <a:moveTo>
                      <a:pt x="-1103" y="3367559"/>
                    </a:moveTo>
                    <a:lnTo>
                      <a:pt x="1032150" y="1639765"/>
                    </a:lnTo>
                    <a:lnTo>
                      <a:pt x="1940926" y="119935"/>
                    </a:lnTo>
                    <a:lnTo>
                      <a:pt x="2695932" y="205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2A1F5353-3077-895F-45AA-6F09869D7309}"/>
                  </a:ext>
                </a:extLst>
              </p:cNvPr>
              <p:cNvSpPr/>
              <p:nvPr/>
            </p:nvSpPr>
            <p:spPr>
              <a:xfrm flipV="1">
                <a:off x="4273567" y="3456508"/>
                <a:ext cx="2387585" cy="3196666"/>
              </a:xfrm>
              <a:custGeom>
                <a:avLst/>
                <a:gdLst>
                  <a:gd name="connsiteX0" fmla="*/ -1038 w 2387585"/>
                  <a:gd name="connsiteY0" fmla="*/ 3198761 h 3196666"/>
                  <a:gd name="connsiteX1" fmla="*/ 1032215 w 2387585"/>
                  <a:gd name="connsiteY1" fmla="*/ 1039002 h 3196666"/>
                  <a:gd name="connsiteX2" fmla="*/ 1940991 w 2387585"/>
                  <a:gd name="connsiteY2" fmla="*/ 88808 h 3196666"/>
                  <a:gd name="connsiteX3" fmla="*/ 2386547 w 2387585"/>
                  <a:gd name="connsiteY3" fmla="*/ 2094 h 3196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7585" h="3196666">
                    <a:moveTo>
                      <a:pt x="-1038" y="3198761"/>
                    </a:moveTo>
                    <a:lnTo>
                      <a:pt x="1032215" y="1039002"/>
                    </a:lnTo>
                    <a:lnTo>
                      <a:pt x="1940991" y="88808"/>
                    </a:lnTo>
                    <a:lnTo>
                      <a:pt x="2386547" y="209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3435AA4F-1C23-27C0-058C-B52B9BF681FC}"/>
                  </a:ext>
                </a:extLst>
              </p:cNvPr>
              <p:cNvSpPr/>
              <p:nvPr/>
            </p:nvSpPr>
            <p:spPr>
              <a:xfrm flipV="1">
                <a:off x="4273567" y="3412540"/>
                <a:ext cx="2900604" cy="3195959"/>
              </a:xfrm>
              <a:custGeom>
                <a:avLst/>
                <a:gdLst>
                  <a:gd name="connsiteX0" fmla="*/ -1146 w 2900604"/>
                  <a:gd name="connsiteY0" fmla="*/ 3198031 h 3195959"/>
                  <a:gd name="connsiteX1" fmla="*/ 1032107 w 2900604"/>
                  <a:gd name="connsiteY1" fmla="*/ 850115 h 3195959"/>
                  <a:gd name="connsiteX2" fmla="*/ 1940884 w 2900604"/>
                  <a:gd name="connsiteY2" fmla="*/ 51613 h 3195959"/>
                  <a:gd name="connsiteX3" fmla="*/ 2899459 w 2900604"/>
                  <a:gd name="connsiteY3" fmla="*/ 2071 h 3195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5959">
                    <a:moveTo>
                      <a:pt x="-1146" y="3198031"/>
                    </a:moveTo>
                    <a:lnTo>
                      <a:pt x="1032107" y="850115"/>
                    </a:lnTo>
                    <a:lnTo>
                      <a:pt x="1940884" y="51613"/>
                    </a:lnTo>
                    <a:lnTo>
                      <a:pt x="2899459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E460C817-AB92-8406-309D-161F09C3540E}"/>
                  </a:ext>
                </a:extLst>
              </p:cNvPr>
              <p:cNvSpPr/>
              <p:nvPr/>
            </p:nvSpPr>
            <p:spPr>
              <a:xfrm flipV="1">
                <a:off x="4273567" y="3307968"/>
                <a:ext cx="2900604" cy="3263466"/>
              </a:xfrm>
              <a:custGeom>
                <a:avLst/>
                <a:gdLst>
                  <a:gd name="connsiteX0" fmla="*/ -1146 w 2900604"/>
                  <a:gd name="connsiteY0" fmla="*/ 3265502 h 3263466"/>
                  <a:gd name="connsiteX1" fmla="*/ 1032107 w 2900604"/>
                  <a:gd name="connsiteY1" fmla="*/ 1308583 h 3263466"/>
                  <a:gd name="connsiteX2" fmla="*/ 1940884 w 2900604"/>
                  <a:gd name="connsiteY2" fmla="*/ 92459 h 3263466"/>
                  <a:gd name="connsiteX3" fmla="*/ 2899459 w 2900604"/>
                  <a:gd name="connsiteY3" fmla="*/ 2035 h 326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3466">
                    <a:moveTo>
                      <a:pt x="-1146" y="3265502"/>
                    </a:moveTo>
                    <a:lnTo>
                      <a:pt x="1032107" y="1308583"/>
                    </a:lnTo>
                    <a:lnTo>
                      <a:pt x="1940884" y="92459"/>
                    </a:lnTo>
                    <a:lnTo>
                      <a:pt x="2899459" y="203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55FF12FA-2F9B-FBB1-D963-D0DEC6766537}"/>
                  </a:ext>
                </a:extLst>
              </p:cNvPr>
              <p:cNvSpPr/>
              <p:nvPr/>
            </p:nvSpPr>
            <p:spPr>
              <a:xfrm flipV="1">
                <a:off x="4273567" y="3446218"/>
                <a:ext cx="2900604" cy="3140329"/>
              </a:xfrm>
              <a:custGeom>
                <a:avLst/>
                <a:gdLst>
                  <a:gd name="connsiteX0" fmla="*/ -1146 w 2900604"/>
                  <a:gd name="connsiteY0" fmla="*/ 3142404 h 3140329"/>
                  <a:gd name="connsiteX1" fmla="*/ 1032107 w 2900604"/>
                  <a:gd name="connsiteY1" fmla="*/ 661897 h 3140329"/>
                  <a:gd name="connsiteX2" fmla="*/ 1940884 w 2900604"/>
                  <a:gd name="connsiteY2" fmla="*/ 193897 h 3140329"/>
                  <a:gd name="connsiteX3" fmla="*/ 2899459 w 2900604"/>
                  <a:gd name="connsiteY3" fmla="*/ 2074 h 314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40329">
                    <a:moveTo>
                      <a:pt x="-1146" y="3142404"/>
                    </a:moveTo>
                    <a:lnTo>
                      <a:pt x="1032107" y="661897"/>
                    </a:lnTo>
                    <a:lnTo>
                      <a:pt x="1940884" y="193897"/>
                    </a:lnTo>
                    <a:lnTo>
                      <a:pt x="2899459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6E768747-779D-AAAD-7FCD-AE9DFEC2DF05}"/>
                  </a:ext>
                </a:extLst>
              </p:cNvPr>
              <p:cNvSpPr/>
              <p:nvPr/>
            </p:nvSpPr>
            <p:spPr>
              <a:xfrm flipV="1">
                <a:off x="4273567" y="3390738"/>
                <a:ext cx="2172846" cy="3262437"/>
              </a:xfrm>
              <a:custGeom>
                <a:avLst/>
                <a:gdLst>
                  <a:gd name="connsiteX0" fmla="*/ -993 w 2172846"/>
                  <a:gd name="connsiteY0" fmla="*/ 3264515 h 3262437"/>
                  <a:gd name="connsiteX1" fmla="*/ 1032260 w 2172846"/>
                  <a:gd name="connsiteY1" fmla="*/ 1105270 h 3262437"/>
                  <a:gd name="connsiteX2" fmla="*/ 1941037 w 2172846"/>
                  <a:gd name="connsiteY2" fmla="*/ 116746 h 3262437"/>
                  <a:gd name="connsiteX3" fmla="*/ 2171853 w 2172846"/>
                  <a:gd name="connsiteY3" fmla="*/ 2077 h 326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2846" h="3262437">
                    <a:moveTo>
                      <a:pt x="-993" y="3264515"/>
                    </a:moveTo>
                    <a:lnTo>
                      <a:pt x="1032260" y="1105270"/>
                    </a:lnTo>
                    <a:lnTo>
                      <a:pt x="1941037" y="116746"/>
                    </a:lnTo>
                    <a:lnTo>
                      <a:pt x="2171853" y="207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F59726B7-110D-3F44-AFC5-B07AACC8F3C7}"/>
                  </a:ext>
                </a:extLst>
              </p:cNvPr>
              <p:cNvSpPr/>
              <p:nvPr/>
            </p:nvSpPr>
            <p:spPr>
              <a:xfrm flipV="1">
                <a:off x="4273567" y="3253731"/>
                <a:ext cx="2900604" cy="3318989"/>
              </a:xfrm>
              <a:custGeom>
                <a:avLst/>
                <a:gdLst>
                  <a:gd name="connsiteX0" fmla="*/ -1146 w 2900604"/>
                  <a:gd name="connsiteY0" fmla="*/ 3321011 h 3318989"/>
                  <a:gd name="connsiteX1" fmla="*/ 1032107 w 2900604"/>
                  <a:gd name="connsiteY1" fmla="*/ 775034 h 3318989"/>
                  <a:gd name="connsiteX2" fmla="*/ 1940884 w 2900604"/>
                  <a:gd name="connsiteY2" fmla="*/ 175579 h 3318989"/>
                  <a:gd name="connsiteX3" fmla="*/ 2899459 w 2900604"/>
                  <a:gd name="connsiteY3" fmla="*/ 2022 h 331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18989">
                    <a:moveTo>
                      <a:pt x="-1146" y="3321011"/>
                    </a:moveTo>
                    <a:lnTo>
                      <a:pt x="1032107" y="775034"/>
                    </a:lnTo>
                    <a:lnTo>
                      <a:pt x="1940884" y="175579"/>
                    </a:lnTo>
                    <a:lnTo>
                      <a:pt x="2899459" y="202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D86D174C-7BDF-4829-FE2C-5B51D709E507}"/>
                  </a:ext>
                </a:extLst>
              </p:cNvPr>
              <p:cNvSpPr/>
              <p:nvPr/>
            </p:nvSpPr>
            <p:spPr>
              <a:xfrm flipV="1">
                <a:off x="4273567" y="3417256"/>
                <a:ext cx="2900604" cy="3193044"/>
              </a:xfrm>
              <a:custGeom>
                <a:avLst/>
                <a:gdLst>
                  <a:gd name="connsiteX0" fmla="*/ -1146 w 2900604"/>
                  <a:gd name="connsiteY0" fmla="*/ 3195117 h 3193044"/>
                  <a:gd name="connsiteX1" fmla="*/ 1032107 w 2900604"/>
                  <a:gd name="connsiteY1" fmla="*/ 819719 h 3193044"/>
                  <a:gd name="connsiteX2" fmla="*/ 1940884 w 2900604"/>
                  <a:gd name="connsiteY2" fmla="*/ 92689 h 3193044"/>
                  <a:gd name="connsiteX3" fmla="*/ 2899459 w 2900604"/>
                  <a:gd name="connsiteY3" fmla="*/ 2073 h 319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3044">
                    <a:moveTo>
                      <a:pt x="-1146" y="3195117"/>
                    </a:moveTo>
                    <a:lnTo>
                      <a:pt x="1032107" y="819719"/>
                    </a:lnTo>
                    <a:lnTo>
                      <a:pt x="1940884" y="92689"/>
                    </a:lnTo>
                    <a:lnTo>
                      <a:pt x="2899459" y="207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4BAD9C0B-BD20-EEF6-A89C-72D9FC902F59}"/>
                  </a:ext>
                </a:extLst>
              </p:cNvPr>
              <p:cNvSpPr/>
              <p:nvPr/>
            </p:nvSpPr>
            <p:spPr>
              <a:xfrm flipV="1">
                <a:off x="4273567" y="3371572"/>
                <a:ext cx="2900604" cy="3195123"/>
              </a:xfrm>
              <a:custGeom>
                <a:avLst/>
                <a:gdLst>
                  <a:gd name="connsiteX0" fmla="*/ -1146 w 2900604"/>
                  <a:gd name="connsiteY0" fmla="*/ 3197174 h 3195123"/>
                  <a:gd name="connsiteX1" fmla="*/ 1032107 w 2900604"/>
                  <a:gd name="connsiteY1" fmla="*/ 1197338 h 3195123"/>
                  <a:gd name="connsiteX2" fmla="*/ 1940884 w 2900604"/>
                  <a:gd name="connsiteY2" fmla="*/ 6338 h 3195123"/>
                  <a:gd name="connsiteX3" fmla="*/ 2899459 w 2900604"/>
                  <a:gd name="connsiteY3" fmla="*/ 205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5123">
                    <a:moveTo>
                      <a:pt x="-1146" y="3197174"/>
                    </a:moveTo>
                    <a:lnTo>
                      <a:pt x="1032107" y="1197338"/>
                    </a:lnTo>
                    <a:lnTo>
                      <a:pt x="1940884" y="6338"/>
                    </a:lnTo>
                    <a:lnTo>
                      <a:pt x="2899459" y="205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1BD4AE93-2C0A-13C5-6E74-9C372DFABEC7}"/>
                  </a:ext>
                </a:extLst>
              </p:cNvPr>
              <p:cNvSpPr/>
              <p:nvPr/>
            </p:nvSpPr>
            <p:spPr>
              <a:xfrm flipV="1">
                <a:off x="4273567" y="3283272"/>
                <a:ext cx="2900604" cy="3345850"/>
              </a:xfrm>
              <a:custGeom>
                <a:avLst/>
                <a:gdLst>
                  <a:gd name="connsiteX0" fmla="*/ -1146 w 2900604"/>
                  <a:gd name="connsiteY0" fmla="*/ 3347894 h 3345850"/>
                  <a:gd name="connsiteX1" fmla="*/ 1032107 w 2900604"/>
                  <a:gd name="connsiteY1" fmla="*/ 1214246 h 3345850"/>
                  <a:gd name="connsiteX2" fmla="*/ 1940884 w 2900604"/>
                  <a:gd name="connsiteY2" fmla="*/ 55916 h 3345850"/>
                  <a:gd name="connsiteX3" fmla="*/ 2899459 w 2900604"/>
                  <a:gd name="connsiteY3" fmla="*/ 2044 h 33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45850">
                    <a:moveTo>
                      <a:pt x="-1146" y="3347894"/>
                    </a:moveTo>
                    <a:lnTo>
                      <a:pt x="1032107" y="1214246"/>
                    </a:lnTo>
                    <a:lnTo>
                      <a:pt x="1940884" y="55916"/>
                    </a:lnTo>
                    <a:lnTo>
                      <a:pt x="2899459" y="204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17F228A0-C1BD-36E2-D29D-F11B729F6CC8}"/>
                  </a:ext>
                </a:extLst>
              </p:cNvPr>
              <p:cNvSpPr/>
              <p:nvPr/>
            </p:nvSpPr>
            <p:spPr>
              <a:xfrm flipV="1">
                <a:off x="4273567" y="3740554"/>
                <a:ext cx="2608326" cy="2912620"/>
              </a:xfrm>
              <a:custGeom>
                <a:avLst/>
                <a:gdLst>
                  <a:gd name="connsiteX0" fmla="*/ -1084 w 2608326"/>
                  <a:gd name="connsiteY0" fmla="*/ 2914788 h 2912620"/>
                  <a:gd name="connsiteX1" fmla="*/ 1032169 w 2608326"/>
                  <a:gd name="connsiteY1" fmla="*/ 399810 h 2912620"/>
                  <a:gd name="connsiteX2" fmla="*/ 1940945 w 2608326"/>
                  <a:gd name="connsiteY2" fmla="*/ 217463 h 2912620"/>
                  <a:gd name="connsiteX3" fmla="*/ 2607242 w 2608326"/>
                  <a:gd name="connsiteY3" fmla="*/ 2167 h 291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8326" h="2912620">
                    <a:moveTo>
                      <a:pt x="-1084" y="2914788"/>
                    </a:moveTo>
                    <a:lnTo>
                      <a:pt x="1032169" y="399810"/>
                    </a:lnTo>
                    <a:lnTo>
                      <a:pt x="1940945" y="217463"/>
                    </a:lnTo>
                    <a:lnTo>
                      <a:pt x="2607242" y="216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507830C0-B8C5-5834-106C-48A537F64E78}"/>
                  </a:ext>
                </a:extLst>
              </p:cNvPr>
              <p:cNvSpPr/>
              <p:nvPr/>
            </p:nvSpPr>
            <p:spPr>
              <a:xfrm flipV="1">
                <a:off x="4273567" y="3350907"/>
                <a:ext cx="2900604" cy="3209357"/>
              </a:xfrm>
              <a:custGeom>
                <a:avLst/>
                <a:gdLst>
                  <a:gd name="connsiteX0" fmla="*/ -1146 w 2900604"/>
                  <a:gd name="connsiteY0" fmla="*/ 3211401 h 3209357"/>
                  <a:gd name="connsiteX1" fmla="*/ 1032107 w 2900604"/>
                  <a:gd name="connsiteY1" fmla="*/ 757820 h 3209357"/>
                  <a:gd name="connsiteX2" fmla="*/ 1940884 w 2900604"/>
                  <a:gd name="connsiteY2" fmla="*/ 19965 h 3209357"/>
                  <a:gd name="connsiteX3" fmla="*/ 2899459 w 2900604"/>
                  <a:gd name="connsiteY3" fmla="*/ 2043 h 320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9357">
                    <a:moveTo>
                      <a:pt x="-1146" y="3211401"/>
                    </a:moveTo>
                    <a:lnTo>
                      <a:pt x="1032107" y="757820"/>
                    </a:lnTo>
                    <a:lnTo>
                      <a:pt x="1940884" y="19965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872A4F77-5D2C-DC81-89D4-1279905745E7}"/>
                  </a:ext>
                </a:extLst>
              </p:cNvPr>
              <p:cNvSpPr/>
              <p:nvPr/>
            </p:nvSpPr>
            <p:spPr>
              <a:xfrm flipV="1">
                <a:off x="4273567" y="3305309"/>
                <a:ext cx="2900604" cy="3301153"/>
              </a:xfrm>
              <a:custGeom>
                <a:avLst/>
                <a:gdLst>
                  <a:gd name="connsiteX0" fmla="*/ -1146 w 2900604"/>
                  <a:gd name="connsiteY0" fmla="*/ 3303197 h 3301153"/>
                  <a:gd name="connsiteX1" fmla="*/ 1032107 w 2900604"/>
                  <a:gd name="connsiteY1" fmla="*/ 681654 h 3301153"/>
                  <a:gd name="connsiteX2" fmla="*/ 1940884 w 2900604"/>
                  <a:gd name="connsiteY2" fmla="*/ 83377 h 3301153"/>
                  <a:gd name="connsiteX3" fmla="*/ 2899459 w 2900604"/>
                  <a:gd name="connsiteY3" fmla="*/ 2043 h 330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01153">
                    <a:moveTo>
                      <a:pt x="-1146" y="3303197"/>
                    </a:moveTo>
                    <a:lnTo>
                      <a:pt x="1032107" y="681654"/>
                    </a:lnTo>
                    <a:lnTo>
                      <a:pt x="1940884" y="83377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E468C2EA-EEEE-6649-D398-8D72D0539805}"/>
                  </a:ext>
                </a:extLst>
              </p:cNvPr>
              <p:cNvSpPr/>
              <p:nvPr/>
            </p:nvSpPr>
            <p:spPr>
              <a:xfrm flipV="1">
                <a:off x="4273567" y="3305309"/>
                <a:ext cx="2900604" cy="3301153"/>
              </a:xfrm>
              <a:custGeom>
                <a:avLst/>
                <a:gdLst>
                  <a:gd name="connsiteX0" fmla="*/ -1146 w 2900604"/>
                  <a:gd name="connsiteY0" fmla="*/ 3303197 h 3301153"/>
                  <a:gd name="connsiteX1" fmla="*/ 1032107 w 2900604"/>
                  <a:gd name="connsiteY1" fmla="*/ 681654 h 3301153"/>
                  <a:gd name="connsiteX2" fmla="*/ 1940884 w 2900604"/>
                  <a:gd name="connsiteY2" fmla="*/ 83377 h 3301153"/>
                  <a:gd name="connsiteX3" fmla="*/ 2899459 w 2900604"/>
                  <a:gd name="connsiteY3" fmla="*/ 2043 h 330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01153">
                    <a:moveTo>
                      <a:pt x="-1146" y="3303197"/>
                    </a:moveTo>
                    <a:lnTo>
                      <a:pt x="1032107" y="681654"/>
                    </a:lnTo>
                    <a:lnTo>
                      <a:pt x="1940884" y="83377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F6F1779B-4D12-513C-6EC5-B84454CF6277}"/>
                  </a:ext>
                </a:extLst>
              </p:cNvPr>
              <p:cNvSpPr/>
              <p:nvPr/>
            </p:nvSpPr>
            <p:spPr>
              <a:xfrm flipV="1">
                <a:off x="4273567" y="3248693"/>
                <a:ext cx="2900604" cy="3357855"/>
              </a:xfrm>
              <a:custGeom>
                <a:avLst/>
                <a:gdLst>
                  <a:gd name="connsiteX0" fmla="*/ -1146 w 2900604"/>
                  <a:gd name="connsiteY0" fmla="*/ 3359884 h 3357855"/>
                  <a:gd name="connsiteX1" fmla="*/ 1032107 w 2900604"/>
                  <a:gd name="connsiteY1" fmla="*/ 942468 h 3357855"/>
                  <a:gd name="connsiteX2" fmla="*/ 1940884 w 2900604"/>
                  <a:gd name="connsiteY2" fmla="*/ 35879 h 3357855"/>
                  <a:gd name="connsiteX3" fmla="*/ 2899459 w 2900604"/>
                  <a:gd name="connsiteY3" fmla="*/ 2029 h 335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57855">
                    <a:moveTo>
                      <a:pt x="-1146" y="3359884"/>
                    </a:moveTo>
                    <a:lnTo>
                      <a:pt x="1032107" y="942468"/>
                    </a:lnTo>
                    <a:lnTo>
                      <a:pt x="1940884" y="35879"/>
                    </a:lnTo>
                    <a:lnTo>
                      <a:pt x="2899459" y="202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A6C8F047-9634-1391-7EE4-BC3A062E4789}"/>
                  </a:ext>
                </a:extLst>
              </p:cNvPr>
              <p:cNvSpPr/>
              <p:nvPr/>
            </p:nvSpPr>
            <p:spPr>
              <a:xfrm flipV="1">
                <a:off x="4273567" y="3358153"/>
                <a:ext cx="2900604" cy="3266467"/>
              </a:xfrm>
              <a:custGeom>
                <a:avLst/>
                <a:gdLst>
                  <a:gd name="connsiteX0" fmla="*/ -1146 w 2900604"/>
                  <a:gd name="connsiteY0" fmla="*/ 3268529 h 3266467"/>
                  <a:gd name="connsiteX1" fmla="*/ 1032107 w 2900604"/>
                  <a:gd name="connsiteY1" fmla="*/ 1045658 h 3266467"/>
                  <a:gd name="connsiteX2" fmla="*/ 1940884 w 2900604"/>
                  <a:gd name="connsiteY2" fmla="*/ 36254 h 3266467"/>
                  <a:gd name="connsiteX3" fmla="*/ 2899459 w 2900604"/>
                  <a:gd name="connsiteY3" fmla="*/ 2062 h 326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6467">
                    <a:moveTo>
                      <a:pt x="-1146" y="3268529"/>
                    </a:moveTo>
                    <a:lnTo>
                      <a:pt x="1032107" y="1045658"/>
                    </a:lnTo>
                    <a:lnTo>
                      <a:pt x="1940884" y="36254"/>
                    </a:lnTo>
                    <a:lnTo>
                      <a:pt x="2899459" y="20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C53593FB-4826-FFD6-59DB-744B89535BD8}"/>
                  </a:ext>
                </a:extLst>
              </p:cNvPr>
              <p:cNvSpPr/>
              <p:nvPr/>
            </p:nvSpPr>
            <p:spPr>
              <a:xfrm flipV="1">
                <a:off x="4273567" y="3408080"/>
                <a:ext cx="2553660" cy="3245094"/>
              </a:xfrm>
              <a:custGeom>
                <a:avLst/>
                <a:gdLst>
                  <a:gd name="connsiteX0" fmla="*/ -1073 w 2553660"/>
                  <a:gd name="connsiteY0" fmla="*/ 3247176 h 3245094"/>
                  <a:gd name="connsiteX1" fmla="*/ 1032180 w 2553660"/>
                  <a:gd name="connsiteY1" fmla="*/ 1241638 h 3245094"/>
                  <a:gd name="connsiteX2" fmla="*/ 1940957 w 2553660"/>
                  <a:gd name="connsiteY2" fmla="*/ 102537 h 3245094"/>
                  <a:gd name="connsiteX3" fmla="*/ 2552588 w 2553660"/>
                  <a:gd name="connsiteY3" fmla="*/ 2082 h 324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3660" h="3245094">
                    <a:moveTo>
                      <a:pt x="-1073" y="3247176"/>
                    </a:moveTo>
                    <a:lnTo>
                      <a:pt x="1032180" y="1241638"/>
                    </a:lnTo>
                    <a:lnTo>
                      <a:pt x="1940957" y="102537"/>
                    </a:lnTo>
                    <a:lnTo>
                      <a:pt x="2552588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6657F0DF-2538-1C37-78D6-150FB8A18DD9}"/>
                  </a:ext>
                </a:extLst>
              </p:cNvPr>
              <p:cNvSpPr/>
              <p:nvPr/>
            </p:nvSpPr>
            <p:spPr>
              <a:xfrm flipV="1">
                <a:off x="4273567" y="3407244"/>
                <a:ext cx="2397231" cy="3245930"/>
              </a:xfrm>
              <a:custGeom>
                <a:avLst/>
                <a:gdLst>
                  <a:gd name="connsiteX0" fmla="*/ -1040 w 2397231"/>
                  <a:gd name="connsiteY0" fmla="*/ 3248012 h 3245930"/>
                  <a:gd name="connsiteX1" fmla="*/ 1032213 w 2397231"/>
                  <a:gd name="connsiteY1" fmla="*/ 917804 h 3245930"/>
                  <a:gd name="connsiteX2" fmla="*/ 1940989 w 2397231"/>
                  <a:gd name="connsiteY2" fmla="*/ 75076 h 3245930"/>
                  <a:gd name="connsiteX3" fmla="*/ 2396192 w 2397231"/>
                  <a:gd name="connsiteY3" fmla="*/ 2081 h 324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7231" h="3245930">
                    <a:moveTo>
                      <a:pt x="-1040" y="3248012"/>
                    </a:moveTo>
                    <a:lnTo>
                      <a:pt x="1032213" y="917804"/>
                    </a:lnTo>
                    <a:lnTo>
                      <a:pt x="1940989" y="75076"/>
                    </a:lnTo>
                    <a:lnTo>
                      <a:pt x="2396192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14158DB6-A70B-74F9-DFE2-2CC66FFB9ACB}"/>
                  </a:ext>
                </a:extLst>
              </p:cNvPr>
              <p:cNvSpPr/>
              <p:nvPr/>
            </p:nvSpPr>
            <p:spPr>
              <a:xfrm flipV="1">
                <a:off x="4273567" y="3562666"/>
                <a:ext cx="2900604" cy="3042724"/>
              </a:xfrm>
              <a:custGeom>
                <a:avLst/>
                <a:gdLst>
                  <a:gd name="connsiteX0" fmla="*/ -1146 w 2900604"/>
                  <a:gd name="connsiteY0" fmla="*/ 3044834 h 3042724"/>
                  <a:gd name="connsiteX1" fmla="*/ 1032107 w 2900604"/>
                  <a:gd name="connsiteY1" fmla="*/ 1214376 h 3042724"/>
                  <a:gd name="connsiteX2" fmla="*/ 1940884 w 2900604"/>
                  <a:gd name="connsiteY2" fmla="*/ 278459 h 3042724"/>
                  <a:gd name="connsiteX3" fmla="*/ 2899459 w 2900604"/>
                  <a:gd name="connsiteY3" fmla="*/ 2109 h 304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42724">
                    <a:moveTo>
                      <a:pt x="-1146" y="3044834"/>
                    </a:moveTo>
                    <a:lnTo>
                      <a:pt x="1032107" y="1214376"/>
                    </a:lnTo>
                    <a:lnTo>
                      <a:pt x="1940884" y="278459"/>
                    </a:lnTo>
                    <a:lnTo>
                      <a:pt x="2899459" y="210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2C1EBFEF-0E55-E196-7F53-27D480922FB3}"/>
                  </a:ext>
                </a:extLst>
              </p:cNvPr>
              <p:cNvSpPr/>
              <p:nvPr/>
            </p:nvSpPr>
            <p:spPr>
              <a:xfrm flipV="1">
                <a:off x="4273567" y="3444567"/>
                <a:ext cx="2900604" cy="3172314"/>
              </a:xfrm>
              <a:custGeom>
                <a:avLst/>
                <a:gdLst>
                  <a:gd name="connsiteX0" fmla="*/ -1146 w 2900604"/>
                  <a:gd name="connsiteY0" fmla="*/ 3174396 h 3172314"/>
                  <a:gd name="connsiteX1" fmla="*/ 1032107 w 2900604"/>
                  <a:gd name="connsiteY1" fmla="*/ 721715 h 3172314"/>
                  <a:gd name="connsiteX2" fmla="*/ 1940884 w 2900604"/>
                  <a:gd name="connsiteY2" fmla="*/ 59534 h 3172314"/>
                  <a:gd name="connsiteX3" fmla="*/ 2899459 w 2900604"/>
                  <a:gd name="connsiteY3" fmla="*/ 2082 h 317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72314">
                    <a:moveTo>
                      <a:pt x="-1146" y="3174396"/>
                    </a:moveTo>
                    <a:lnTo>
                      <a:pt x="1032107" y="721715"/>
                    </a:lnTo>
                    <a:lnTo>
                      <a:pt x="1940884" y="59534"/>
                    </a:lnTo>
                    <a:lnTo>
                      <a:pt x="2899459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58161BF8-6377-714E-9BC4-C9D64FEEA33D}"/>
                  </a:ext>
                </a:extLst>
              </p:cNvPr>
              <p:cNvSpPr/>
              <p:nvPr/>
            </p:nvSpPr>
            <p:spPr>
              <a:xfrm flipV="1">
                <a:off x="4273567" y="3187961"/>
                <a:ext cx="2900604" cy="3434236"/>
              </a:xfrm>
              <a:custGeom>
                <a:avLst/>
                <a:gdLst>
                  <a:gd name="connsiteX0" fmla="*/ -1146 w 2900604"/>
                  <a:gd name="connsiteY0" fmla="*/ 3436254 h 3434236"/>
                  <a:gd name="connsiteX1" fmla="*/ 1032107 w 2900604"/>
                  <a:gd name="connsiteY1" fmla="*/ 1168322 h 3434236"/>
                  <a:gd name="connsiteX2" fmla="*/ 1940884 w 2900604"/>
                  <a:gd name="connsiteY2" fmla="*/ 102730 h 3434236"/>
                  <a:gd name="connsiteX3" fmla="*/ 2899459 w 2900604"/>
                  <a:gd name="connsiteY3" fmla="*/ 2017 h 343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434236">
                    <a:moveTo>
                      <a:pt x="-1146" y="3436254"/>
                    </a:moveTo>
                    <a:lnTo>
                      <a:pt x="1032107" y="1168322"/>
                    </a:lnTo>
                    <a:lnTo>
                      <a:pt x="1940884" y="102730"/>
                    </a:lnTo>
                    <a:lnTo>
                      <a:pt x="2899459" y="201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4C988908-5D08-9A65-3B57-F2370FF0D6F4}"/>
                  </a:ext>
                </a:extLst>
              </p:cNvPr>
              <p:cNvSpPr/>
              <p:nvPr/>
            </p:nvSpPr>
            <p:spPr>
              <a:xfrm flipV="1">
                <a:off x="4273567" y="3472157"/>
                <a:ext cx="2686530" cy="3181017"/>
              </a:xfrm>
              <a:custGeom>
                <a:avLst/>
                <a:gdLst>
                  <a:gd name="connsiteX0" fmla="*/ -1101 w 2686530"/>
                  <a:gd name="connsiteY0" fmla="*/ 3183116 h 3181017"/>
                  <a:gd name="connsiteX1" fmla="*/ 1032152 w 2686530"/>
                  <a:gd name="connsiteY1" fmla="*/ 1084732 h 3181017"/>
                  <a:gd name="connsiteX2" fmla="*/ 1940929 w 2686530"/>
                  <a:gd name="connsiteY2" fmla="*/ 234008 h 3181017"/>
                  <a:gd name="connsiteX3" fmla="*/ 2685430 w 2686530"/>
                  <a:gd name="connsiteY3" fmla="*/ 2098 h 3181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6530" h="3181017">
                    <a:moveTo>
                      <a:pt x="-1101" y="3183116"/>
                    </a:moveTo>
                    <a:lnTo>
                      <a:pt x="1032152" y="1084732"/>
                    </a:lnTo>
                    <a:lnTo>
                      <a:pt x="1940929" y="234008"/>
                    </a:lnTo>
                    <a:lnTo>
                      <a:pt x="2685430" y="209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DFBEA0BC-3589-C8C6-090C-6FEE04FF0365}"/>
                  </a:ext>
                </a:extLst>
              </p:cNvPr>
              <p:cNvSpPr/>
              <p:nvPr/>
            </p:nvSpPr>
            <p:spPr>
              <a:xfrm flipV="1">
                <a:off x="4273567" y="3411232"/>
                <a:ext cx="2900604" cy="3194394"/>
              </a:xfrm>
              <a:custGeom>
                <a:avLst/>
                <a:gdLst>
                  <a:gd name="connsiteX0" fmla="*/ -1146 w 2900604"/>
                  <a:gd name="connsiteY0" fmla="*/ 3196465 h 3194394"/>
                  <a:gd name="connsiteX1" fmla="*/ 1032107 w 2900604"/>
                  <a:gd name="connsiteY1" fmla="*/ 1211958 h 3194394"/>
                  <a:gd name="connsiteX2" fmla="*/ 1940884 w 2900604"/>
                  <a:gd name="connsiteY2" fmla="*/ 80060 h 3194394"/>
                  <a:gd name="connsiteX3" fmla="*/ 2899459 w 2900604"/>
                  <a:gd name="connsiteY3" fmla="*/ 2070 h 319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4394">
                    <a:moveTo>
                      <a:pt x="-1146" y="3196465"/>
                    </a:moveTo>
                    <a:lnTo>
                      <a:pt x="1032107" y="1211958"/>
                    </a:lnTo>
                    <a:lnTo>
                      <a:pt x="1940884" y="80060"/>
                    </a:lnTo>
                    <a:lnTo>
                      <a:pt x="2899459" y="207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868DF3FB-7D69-2C0F-0E37-937D8F66BB45}"/>
                  </a:ext>
                </a:extLst>
              </p:cNvPr>
              <p:cNvSpPr/>
              <p:nvPr/>
            </p:nvSpPr>
            <p:spPr>
              <a:xfrm flipV="1">
                <a:off x="4273567" y="3464975"/>
                <a:ext cx="2387520" cy="3188199"/>
              </a:xfrm>
              <a:custGeom>
                <a:avLst/>
                <a:gdLst>
                  <a:gd name="connsiteX0" fmla="*/ -1038 w 2387520"/>
                  <a:gd name="connsiteY0" fmla="*/ 3190296 h 3188199"/>
                  <a:gd name="connsiteX1" fmla="*/ 1032215 w 2387520"/>
                  <a:gd name="connsiteY1" fmla="*/ 1284978 h 3188199"/>
                  <a:gd name="connsiteX2" fmla="*/ 1940991 w 2387520"/>
                  <a:gd name="connsiteY2" fmla="*/ 48122 h 3188199"/>
                  <a:gd name="connsiteX3" fmla="*/ 2386483 w 2387520"/>
                  <a:gd name="connsiteY3" fmla="*/ 2096 h 3188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7520" h="3188199">
                    <a:moveTo>
                      <a:pt x="-1038" y="3190296"/>
                    </a:moveTo>
                    <a:lnTo>
                      <a:pt x="1032215" y="1284978"/>
                    </a:lnTo>
                    <a:lnTo>
                      <a:pt x="1940991" y="48122"/>
                    </a:lnTo>
                    <a:lnTo>
                      <a:pt x="2386483" y="209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25F407EC-371B-89ED-EBFC-4290126EC9F6}"/>
                  </a:ext>
                </a:extLst>
              </p:cNvPr>
              <p:cNvSpPr/>
              <p:nvPr/>
            </p:nvSpPr>
            <p:spPr>
              <a:xfrm flipV="1">
                <a:off x="4273567" y="3407330"/>
                <a:ext cx="2672938" cy="3245844"/>
              </a:xfrm>
              <a:custGeom>
                <a:avLst/>
                <a:gdLst>
                  <a:gd name="connsiteX0" fmla="*/ -1098 w 2672938"/>
                  <a:gd name="connsiteY0" fmla="*/ 3247926 h 3245844"/>
                  <a:gd name="connsiteX1" fmla="*/ 1032155 w 2672938"/>
                  <a:gd name="connsiteY1" fmla="*/ 1074276 h 3245844"/>
                  <a:gd name="connsiteX2" fmla="*/ 1940931 w 2672938"/>
                  <a:gd name="connsiteY2" fmla="*/ 118058 h 3245844"/>
                  <a:gd name="connsiteX3" fmla="*/ 2671841 w 2672938"/>
                  <a:gd name="connsiteY3" fmla="*/ 2081 h 324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938" h="3245844">
                    <a:moveTo>
                      <a:pt x="-1098" y="3247926"/>
                    </a:moveTo>
                    <a:lnTo>
                      <a:pt x="1032155" y="1074276"/>
                    </a:lnTo>
                    <a:lnTo>
                      <a:pt x="1940931" y="118058"/>
                    </a:lnTo>
                    <a:lnTo>
                      <a:pt x="2671841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3" name="Freeform: Shape 1102">
                <a:extLst>
                  <a:ext uri="{FF2B5EF4-FFF2-40B4-BE49-F238E27FC236}">
                    <a16:creationId xmlns:a16="http://schemas.microsoft.com/office/drawing/2014/main" id="{E0AD8968-14B8-4655-6B84-5453BA0DD174}"/>
                  </a:ext>
                </a:extLst>
              </p:cNvPr>
              <p:cNvSpPr/>
              <p:nvPr/>
            </p:nvSpPr>
            <p:spPr>
              <a:xfrm flipV="1">
                <a:off x="4273567" y="3390159"/>
                <a:ext cx="2617630" cy="3263016"/>
              </a:xfrm>
              <a:custGeom>
                <a:avLst/>
                <a:gdLst>
                  <a:gd name="connsiteX0" fmla="*/ -1086 w 2617630"/>
                  <a:gd name="connsiteY0" fmla="*/ 3265093 h 3263016"/>
                  <a:gd name="connsiteX1" fmla="*/ 1032167 w 2617630"/>
                  <a:gd name="connsiteY1" fmla="*/ 959131 h 3263016"/>
                  <a:gd name="connsiteX2" fmla="*/ 1940943 w 2617630"/>
                  <a:gd name="connsiteY2" fmla="*/ 152396 h 3263016"/>
                  <a:gd name="connsiteX3" fmla="*/ 2616544 w 2617630"/>
                  <a:gd name="connsiteY3" fmla="*/ 2077 h 326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630" h="3263016">
                    <a:moveTo>
                      <a:pt x="-1086" y="3265093"/>
                    </a:moveTo>
                    <a:lnTo>
                      <a:pt x="1032167" y="959131"/>
                    </a:lnTo>
                    <a:lnTo>
                      <a:pt x="1940943" y="152396"/>
                    </a:lnTo>
                    <a:lnTo>
                      <a:pt x="2616544" y="207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F54CC0FD-DE24-5635-8998-3F0F8EDA521C}"/>
                  </a:ext>
                </a:extLst>
              </p:cNvPr>
              <p:cNvSpPr/>
              <p:nvPr/>
            </p:nvSpPr>
            <p:spPr>
              <a:xfrm flipV="1">
                <a:off x="4273567" y="3342953"/>
                <a:ext cx="2699307" cy="3310221"/>
              </a:xfrm>
              <a:custGeom>
                <a:avLst/>
                <a:gdLst>
                  <a:gd name="connsiteX0" fmla="*/ -1103 w 2699307"/>
                  <a:gd name="connsiteY0" fmla="*/ 3312286 h 3310221"/>
                  <a:gd name="connsiteX1" fmla="*/ 1032149 w 2699307"/>
                  <a:gd name="connsiteY1" fmla="*/ 887518 h 3310221"/>
                  <a:gd name="connsiteX2" fmla="*/ 1940926 w 2699307"/>
                  <a:gd name="connsiteY2" fmla="*/ 133541 h 3310221"/>
                  <a:gd name="connsiteX3" fmla="*/ 2698204 w 2699307"/>
                  <a:gd name="connsiteY3" fmla="*/ 2065 h 331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9307" h="3310221">
                    <a:moveTo>
                      <a:pt x="-1103" y="3312286"/>
                    </a:moveTo>
                    <a:lnTo>
                      <a:pt x="1032149" y="887518"/>
                    </a:lnTo>
                    <a:lnTo>
                      <a:pt x="1940926" y="133541"/>
                    </a:lnTo>
                    <a:lnTo>
                      <a:pt x="2698204" y="20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3035A60D-D48C-ABEB-54AF-A7E846F54221}"/>
                  </a:ext>
                </a:extLst>
              </p:cNvPr>
              <p:cNvSpPr/>
              <p:nvPr/>
            </p:nvSpPr>
            <p:spPr>
              <a:xfrm flipV="1">
                <a:off x="4273567" y="3354272"/>
                <a:ext cx="2900604" cy="3249681"/>
              </a:xfrm>
              <a:custGeom>
                <a:avLst/>
                <a:gdLst>
                  <a:gd name="connsiteX0" fmla="*/ -1146 w 2900604"/>
                  <a:gd name="connsiteY0" fmla="*/ 3251737 h 3249681"/>
                  <a:gd name="connsiteX1" fmla="*/ 1032107 w 2900604"/>
                  <a:gd name="connsiteY1" fmla="*/ 1168960 h 3249681"/>
                  <a:gd name="connsiteX2" fmla="*/ 1940884 w 2900604"/>
                  <a:gd name="connsiteY2" fmla="*/ 120519 h 3249681"/>
                  <a:gd name="connsiteX3" fmla="*/ 2899459 w 2900604"/>
                  <a:gd name="connsiteY3" fmla="*/ 2055 h 324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9681">
                    <a:moveTo>
                      <a:pt x="-1146" y="3251737"/>
                    </a:moveTo>
                    <a:lnTo>
                      <a:pt x="1032107" y="1168960"/>
                    </a:lnTo>
                    <a:lnTo>
                      <a:pt x="1940884" y="120519"/>
                    </a:lnTo>
                    <a:lnTo>
                      <a:pt x="2899459" y="205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FB07EBE5-5748-CB18-B81C-51276C070B9B}"/>
                  </a:ext>
                </a:extLst>
              </p:cNvPr>
              <p:cNvSpPr/>
              <p:nvPr/>
            </p:nvSpPr>
            <p:spPr>
              <a:xfrm flipV="1">
                <a:off x="4273567" y="3441930"/>
                <a:ext cx="2480923" cy="3211244"/>
              </a:xfrm>
              <a:custGeom>
                <a:avLst/>
                <a:gdLst>
                  <a:gd name="connsiteX0" fmla="*/ -1057 w 2480923"/>
                  <a:gd name="connsiteY0" fmla="*/ 3213335 h 3211244"/>
                  <a:gd name="connsiteX1" fmla="*/ 1032195 w 2480923"/>
                  <a:gd name="connsiteY1" fmla="*/ 1105304 h 3211244"/>
                  <a:gd name="connsiteX2" fmla="*/ 1940972 w 2480923"/>
                  <a:gd name="connsiteY2" fmla="*/ 81452 h 3211244"/>
                  <a:gd name="connsiteX3" fmla="*/ 2479866 w 2480923"/>
                  <a:gd name="connsiteY3" fmla="*/ 2090 h 321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923" h="3211244">
                    <a:moveTo>
                      <a:pt x="-1057" y="3213335"/>
                    </a:moveTo>
                    <a:lnTo>
                      <a:pt x="1032195" y="1105304"/>
                    </a:lnTo>
                    <a:lnTo>
                      <a:pt x="1940972" y="81452"/>
                    </a:lnTo>
                    <a:lnTo>
                      <a:pt x="2479866" y="209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F5777262-CE7F-C4E5-9E5E-47BAE07646E1}"/>
                  </a:ext>
                </a:extLst>
              </p:cNvPr>
              <p:cNvSpPr/>
              <p:nvPr/>
            </p:nvSpPr>
            <p:spPr>
              <a:xfrm flipV="1">
                <a:off x="4273567" y="3384521"/>
                <a:ext cx="2900604" cy="3228930"/>
              </a:xfrm>
              <a:custGeom>
                <a:avLst/>
                <a:gdLst>
                  <a:gd name="connsiteX0" fmla="*/ -1146 w 2900604"/>
                  <a:gd name="connsiteY0" fmla="*/ 3230996 h 3228930"/>
                  <a:gd name="connsiteX1" fmla="*/ 1032107 w 2900604"/>
                  <a:gd name="connsiteY1" fmla="*/ 1043411 h 3228930"/>
                  <a:gd name="connsiteX2" fmla="*/ 1940884 w 2900604"/>
                  <a:gd name="connsiteY2" fmla="*/ 33279 h 3228930"/>
                  <a:gd name="connsiteX3" fmla="*/ 2899459 w 2900604"/>
                  <a:gd name="connsiteY3" fmla="*/ 2065 h 322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8930">
                    <a:moveTo>
                      <a:pt x="-1146" y="3230996"/>
                    </a:moveTo>
                    <a:lnTo>
                      <a:pt x="1032107" y="1043411"/>
                    </a:lnTo>
                    <a:lnTo>
                      <a:pt x="1940884" y="33279"/>
                    </a:lnTo>
                    <a:lnTo>
                      <a:pt x="2899459" y="20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37750385-8344-4296-39E5-E398BF033B4F}"/>
                  </a:ext>
                </a:extLst>
              </p:cNvPr>
              <p:cNvSpPr/>
              <p:nvPr/>
            </p:nvSpPr>
            <p:spPr>
              <a:xfrm flipV="1">
                <a:off x="4273567" y="3227556"/>
                <a:ext cx="2661684" cy="3425619"/>
              </a:xfrm>
              <a:custGeom>
                <a:avLst/>
                <a:gdLst>
                  <a:gd name="connsiteX0" fmla="*/ -1095 w 2661684"/>
                  <a:gd name="connsiteY0" fmla="*/ 3427655 h 3425619"/>
                  <a:gd name="connsiteX1" fmla="*/ 1032157 w 2661684"/>
                  <a:gd name="connsiteY1" fmla="*/ 790205 h 3425619"/>
                  <a:gd name="connsiteX2" fmla="*/ 1940934 w 2661684"/>
                  <a:gd name="connsiteY2" fmla="*/ 122621 h 3425619"/>
                  <a:gd name="connsiteX3" fmla="*/ 2660589 w 2661684"/>
                  <a:gd name="connsiteY3" fmla="*/ 2035 h 342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684" h="3425619">
                    <a:moveTo>
                      <a:pt x="-1095" y="3427655"/>
                    </a:moveTo>
                    <a:lnTo>
                      <a:pt x="1032157" y="790205"/>
                    </a:lnTo>
                    <a:lnTo>
                      <a:pt x="1940934" y="122621"/>
                    </a:lnTo>
                    <a:lnTo>
                      <a:pt x="2660589" y="203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C1DD4F04-59C1-56A0-6CEC-89A8043D6DA1}"/>
                  </a:ext>
                </a:extLst>
              </p:cNvPr>
              <p:cNvSpPr/>
              <p:nvPr/>
            </p:nvSpPr>
            <p:spPr>
              <a:xfrm flipV="1">
                <a:off x="4273567" y="3465704"/>
                <a:ext cx="2740274" cy="3187470"/>
              </a:xfrm>
              <a:custGeom>
                <a:avLst/>
                <a:gdLst>
                  <a:gd name="connsiteX0" fmla="*/ -1112 w 2740274"/>
                  <a:gd name="connsiteY0" fmla="*/ 3189567 h 3187470"/>
                  <a:gd name="connsiteX1" fmla="*/ 1032141 w 2740274"/>
                  <a:gd name="connsiteY1" fmla="*/ 818263 h 3187470"/>
                  <a:gd name="connsiteX2" fmla="*/ 1940917 w 2740274"/>
                  <a:gd name="connsiteY2" fmla="*/ 173489 h 3187470"/>
                  <a:gd name="connsiteX3" fmla="*/ 2739162 w 2740274"/>
                  <a:gd name="connsiteY3" fmla="*/ 2096 h 318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0274" h="3187470">
                    <a:moveTo>
                      <a:pt x="-1112" y="3189567"/>
                    </a:moveTo>
                    <a:lnTo>
                      <a:pt x="1032141" y="818263"/>
                    </a:lnTo>
                    <a:lnTo>
                      <a:pt x="1940917" y="173489"/>
                    </a:lnTo>
                    <a:lnTo>
                      <a:pt x="2739162" y="209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0059DA8D-D232-03B0-8653-A610AB100CD5}"/>
                  </a:ext>
                </a:extLst>
              </p:cNvPr>
              <p:cNvSpPr/>
              <p:nvPr/>
            </p:nvSpPr>
            <p:spPr>
              <a:xfrm flipV="1">
                <a:off x="4273567" y="3210877"/>
                <a:ext cx="2745633" cy="3442297"/>
              </a:xfrm>
              <a:custGeom>
                <a:avLst/>
                <a:gdLst>
                  <a:gd name="connsiteX0" fmla="*/ -1113 w 2745633"/>
                  <a:gd name="connsiteY0" fmla="*/ 3444329 h 3442297"/>
                  <a:gd name="connsiteX1" fmla="*/ 1032140 w 2745633"/>
                  <a:gd name="connsiteY1" fmla="*/ 812710 h 3442297"/>
                  <a:gd name="connsiteX2" fmla="*/ 1940916 w 2745633"/>
                  <a:gd name="connsiteY2" fmla="*/ 216298 h 3442297"/>
                  <a:gd name="connsiteX3" fmla="*/ 2744520 w 2745633"/>
                  <a:gd name="connsiteY3" fmla="*/ 2031 h 344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5633" h="3442297">
                    <a:moveTo>
                      <a:pt x="-1113" y="3444329"/>
                    </a:moveTo>
                    <a:lnTo>
                      <a:pt x="1032140" y="812710"/>
                    </a:lnTo>
                    <a:lnTo>
                      <a:pt x="1940916" y="216298"/>
                    </a:lnTo>
                    <a:lnTo>
                      <a:pt x="2744520" y="203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60FCC703-492C-36F3-747D-AA9A67040169}"/>
                  </a:ext>
                </a:extLst>
              </p:cNvPr>
              <p:cNvSpPr/>
              <p:nvPr/>
            </p:nvSpPr>
            <p:spPr>
              <a:xfrm flipV="1">
                <a:off x="4273567" y="3370715"/>
                <a:ext cx="2692039" cy="3282459"/>
              </a:xfrm>
              <a:custGeom>
                <a:avLst/>
                <a:gdLst>
                  <a:gd name="connsiteX0" fmla="*/ -1102 w 2692039"/>
                  <a:gd name="connsiteY0" fmla="*/ 3284532 h 3282459"/>
                  <a:gd name="connsiteX1" fmla="*/ 1032151 w 2692039"/>
                  <a:gd name="connsiteY1" fmla="*/ 892906 h 3282459"/>
                  <a:gd name="connsiteX2" fmla="*/ 1940927 w 2692039"/>
                  <a:gd name="connsiteY2" fmla="*/ 90823 h 3282459"/>
                  <a:gd name="connsiteX3" fmla="*/ 2690938 w 2692039"/>
                  <a:gd name="connsiteY3" fmla="*/ 2072 h 328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2039" h="3282459">
                    <a:moveTo>
                      <a:pt x="-1102" y="3284532"/>
                    </a:moveTo>
                    <a:lnTo>
                      <a:pt x="1032151" y="892906"/>
                    </a:lnTo>
                    <a:lnTo>
                      <a:pt x="1940927" y="90823"/>
                    </a:lnTo>
                    <a:lnTo>
                      <a:pt x="2690938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5878A901-CBCB-5268-EE43-075BDAC6F275}"/>
                  </a:ext>
                </a:extLst>
              </p:cNvPr>
              <p:cNvSpPr/>
              <p:nvPr/>
            </p:nvSpPr>
            <p:spPr>
              <a:xfrm flipV="1">
                <a:off x="4273567" y="3378240"/>
                <a:ext cx="2900604" cy="3232617"/>
              </a:xfrm>
              <a:custGeom>
                <a:avLst/>
                <a:gdLst>
                  <a:gd name="connsiteX0" fmla="*/ -1146 w 2900604"/>
                  <a:gd name="connsiteY0" fmla="*/ 3234681 h 3232617"/>
                  <a:gd name="connsiteX1" fmla="*/ 1032107 w 2900604"/>
                  <a:gd name="connsiteY1" fmla="*/ 990158 h 3232617"/>
                  <a:gd name="connsiteX2" fmla="*/ 1940884 w 2900604"/>
                  <a:gd name="connsiteY2" fmla="*/ 49568 h 3232617"/>
                  <a:gd name="connsiteX3" fmla="*/ 2899459 w 2900604"/>
                  <a:gd name="connsiteY3" fmla="*/ 2063 h 323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2617">
                    <a:moveTo>
                      <a:pt x="-1146" y="3234681"/>
                    </a:moveTo>
                    <a:lnTo>
                      <a:pt x="1032107" y="990158"/>
                    </a:lnTo>
                    <a:lnTo>
                      <a:pt x="1940884" y="49568"/>
                    </a:lnTo>
                    <a:lnTo>
                      <a:pt x="2899459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C08AA024-878C-03D2-C453-536366D9CA95}"/>
                  </a:ext>
                </a:extLst>
              </p:cNvPr>
              <p:cNvSpPr/>
              <p:nvPr/>
            </p:nvSpPr>
            <p:spPr>
              <a:xfrm flipV="1">
                <a:off x="4273567" y="3350714"/>
                <a:ext cx="2900604" cy="3244773"/>
              </a:xfrm>
              <a:custGeom>
                <a:avLst/>
                <a:gdLst>
                  <a:gd name="connsiteX0" fmla="*/ -1146 w 2900604"/>
                  <a:gd name="connsiteY0" fmla="*/ 3246825 h 3244773"/>
                  <a:gd name="connsiteX1" fmla="*/ 1032107 w 2900604"/>
                  <a:gd name="connsiteY1" fmla="*/ 569630 h 3244773"/>
                  <a:gd name="connsiteX2" fmla="*/ 1940884 w 2900604"/>
                  <a:gd name="connsiteY2" fmla="*/ 19609 h 3244773"/>
                  <a:gd name="connsiteX3" fmla="*/ 2899459 w 2900604"/>
                  <a:gd name="connsiteY3" fmla="*/ 2052 h 324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4773">
                    <a:moveTo>
                      <a:pt x="-1146" y="3246825"/>
                    </a:moveTo>
                    <a:lnTo>
                      <a:pt x="1032107" y="569630"/>
                    </a:lnTo>
                    <a:lnTo>
                      <a:pt x="1940884" y="19609"/>
                    </a:lnTo>
                    <a:lnTo>
                      <a:pt x="2899459" y="205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4" name="Freeform: Shape 1113">
                <a:extLst>
                  <a:ext uri="{FF2B5EF4-FFF2-40B4-BE49-F238E27FC236}">
                    <a16:creationId xmlns:a16="http://schemas.microsoft.com/office/drawing/2014/main" id="{24225526-30AE-988F-7533-1E4123EB4D6D}"/>
                  </a:ext>
                </a:extLst>
              </p:cNvPr>
              <p:cNvSpPr/>
              <p:nvPr/>
            </p:nvSpPr>
            <p:spPr>
              <a:xfrm flipV="1">
                <a:off x="4273567" y="3491129"/>
                <a:ext cx="2738065" cy="3162045"/>
              </a:xfrm>
              <a:custGeom>
                <a:avLst/>
                <a:gdLst>
                  <a:gd name="connsiteX0" fmla="*/ -1112 w 2738065"/>
                  <a:gd name="connsiteY0" fmla="*/ 3164149 h 3162045"/>
                  <a:gd name="connsiteX1" fmla="*/ 1032141 w 2738065"/>
                  <a:gd name="connsiteY1" fmla="*/ 1184100 h 3162045"/>
                  <a:gd name="connsiteX2" fmla="*/ 1940918 w 2738065"/>
                  <a:gd name="connsiteY2" fmla="*/ 115164 h 3162045"/>
                  <a:gd name="connsiteX3" fmla="*/ 2736954 w 2738065"/>
                  <a:gd name="connsiteY3" fmla="*/ 2103 h 3162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8065" h="3162045">
                    <a:moveTo>
                      <a:pt x="-1112" y="3164149"/>
                    </a:moveTo>
                    <a:lnTo>
                      <a:pt x="1032141" y="1184100"/>
                    </a:lnTo>
                    <a:lnTo>
                      <a:pt x="1940918" y="115164"/>
                    </a:lnTo>
                    <a:lnTo>
                      <a:pt x="2736954" y="210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09EB5161-9957-FE04-B1E8-00BDAB028AC7}"/>
                  </a:ext>
                </a:extLst>
              </p:cNvPr>
              <p:cNvSpPr/>
              <p:nvPr/>
            </p:nvSpPr>
            <p:spPr>
              <a:xfrm flipV="1">
                <a:off x="4273567" y="3256432"/>
                <a:ext cx="2900604" cy="3324262"/>
              </a:xfrm>
              <a:custGeom>
                <a:avLst/>
                <a:gdLst>
                  <a:gd name="connsiteX0" fmla="*/ -1146 w 2900604"/>
                  <a:gd name="connsiteY0" fmla="*/ 3326287 h 3324262"/>
                  <a:gd name="connsiteX1" fmla="*/ 1032107 w 2900604"/>
                  <a:gd name="connsiteY1" fmla="*/ 782240 h 3324262"/>
                  <a:gd name="connsiteX2" fmla="*/ 1940884 w 2900604"/>
                  <a:gd name="connsiteY2" fmla="*/ 111398 h 3324262"/>
                  <a:gd name="connsiteX3" fmla="*/ 2899459 w 2900604"/>
                  <a:gd name="connsiteY3" fmla="*/ 2024 h 3324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24262">
                    <a:moveTo>
                      <a:pt x="-1146" y="3326287"/>
                    </a:moveTo>
                    <a:lnTo>
                      <a:pt x="1032107" y="782240"/>
                    </a:lnTo>
                    <a:lnTo>
                      <a:pt x="1940884" y="111398"/>
                    </a:lnTo>
                    <a:lnTo>
                      <a:pt x="2899459" y="202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EA7AB2B7-BA34-C4F9-302F-B0E29CA5520F}"/>
                  </a:ext>
                </a:extLst>
              </p:cNvPr>
              <p:cNvSpPr/>
              <p:nvPr/>
            </p:nvSpPr>
            <p:spPr>
              <a:xfrm flipV="1">
                <a:off x="4273567" y="3464204"/>
                <a:ext cx="2900604" cy="3136535"/>
              </a:xfrm>
              <a:custGeom>
                <a:avLst/>
                <a:gdLst>
                  <a:gd name="connsiteX0" fmla="*/ -1146 w 2900604"/>
                  <a:gd name="connsiteY0" fmla="*/ 3138618 h 3136535"/>
                  <a:gd name="connsiteX1" fmla="*/ 1032107 w 2900604"/>
                  <a:gd name="connsiteY1" fmla="*/ 1197671 h 3136535"/>
                  <a:gd name="connsiteX2" fmla="*/ 1940884 w 2900604"/>
                  <a:gd name="connsiteY2" fmla="*/ 64594 h 3136535"/>
                  <a:gd name="connsiteX3" fmla="*/ 2899459 w 2900604"/>
                  <a:gd name="connsiteY3" fmla="*/ 2083 h 313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36535">
                    <a:moveTo>
                      <a:pt x="-1146" y="3138618"/>
                    </a:moveTo>
                    <a:lnTo>
                      <a:pt x="1032107" y="1197671"/>
                    </a:lnTo>
                    <a:lnTo>
                      <a:pt x="1940884" y="64594"/>
                    </a:lnTo>
                    <a:lnTo>
                      <a:pt x="2899459" y="208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F0DD2EC7-F288-BD48-C00E-3CF19CFC9A61}"/>
                  </a:ext>
                </a:extLst>
              </p:cNvPr>
              <p:cNvSpPr/>
              <p:nvPr/>
            </p:nvSpPr>
            <p:spPr>
              <a:xfrm flipV="1">
                <a:off x="4273567" y="3419035"/>
                <a:ext cx="2624683" cy="3234139"/>
              </a:xfrm>
              <a:custGeom>
                <a:avLst/>
                <a:gdLst>
                  <a:gd name="connsiteX0" fmla="*/ -1088 w 2624683"/>
                  <a:gd name="connsiteY0" fmla="*/ 3236224 h 3234139"/>
                  <a:gd name="connsiteX1" fmla="*/ 1032165 w 2624683"/>
                  <a:gd name="connsiteY1" fmla="*/ 704440 h 3234139"/>
                  <a:gd name="connsiteX2" fmla="*/ 1940942 w 2624683"/>
                  <a:gd name="connsiteY2" fmla="*/ 122842 h 3234139"/>
                  <a:gd name="connsiteX3" fmla="*/ 2623596 w 2624683"/>
                  <a:gd name="connsiteY3" fmla="*/ 2084 h 323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4683" h="3234139">
                    <a:moveTo>
                      <a:pt x="-1088" y="3236224"/>
                    </a:moveTo>
                    <a:lnTo>
                      <a:pt x="1032165" y="704440"/>
                    </a:lnTo>
                    <a:lnTo>
                      <a:pt x="1940942" y="122842"/>
                    </a:lnTo>
                    <a:lnTo>
                      <a:pt x="2623596" y="208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D29D7727-7CCA-81A9-3E88-C76C713395E4}"/>
                  </a:ext>
                </a:extLst>
              </p:cNvPr>
              <p:cNvSpPr/>
              <p:nvPr/>
            </p:nvSpPr>
            <p:spPr>
              <a:xfrm flipV="1">
                <a:off x="4273567" y="3459209"/>
                <a:ext cx="2900604" cy="3150169"/>
              </a:xfrm>
              <a:custGeom>
                <a:avLst/>
                <a:gdLst>
                  <a:gd name="connsiteX0" fmla="*/ -1146 w 2900604"/>
                  <a:gd name="connsiteY0" fmla="*/ 3152253 h 3150169"/>
                  <a:gd name="connsiteX1" fmla="*/ 1032107 w 2900604"/>
                  <a:gd name="connsiteY1" fmla="*/ 1318772 h 3150169"/>
                  <a:gd name="connsiteX2" fmla="*/ 1940884 w 2900604"/>
                  <a:gd name="connsiteY2" fmla="*/ 50618 h 3150169"/>
                  <a:gd name="connsiteX3" fmla="*/ 2899459 w 2900604"/>
                  <a:gd name="connsiteY3" fmla="*/ 2084 h 315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50169">
                    <a:moveTo>
                      <a:pt x="-1146" y="3152253"/>
                    </a:moveTo>
                    <a:lnTo>
                      <a:pt x="1032107" y="1318772"/>
                    </a:lnTo>
                    <a:lnTo>
                      <a:pt x="1940884" y="50618"/>
                    </a:lnTo>
                    <a:lnTo>
                      <a:pt x="2899459" y="208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E1773AE6-3981-61F0-B838-DD59582FE6FA}"/>
                  </a:ext>
                </a:extLst>
              </p:cNvPr>
              <p:cNvSpPr/>
              <p:nvPr/>
            </p:nvSpPr>
            <p:spPr>
              <a:xfrm flipV="1">
                <a:off x="4273567" y="3312041"/>
                <a:ext cx="2722030" cy="3341133"/>
              </a:xfrm>
              <a:custGeom>
                <a:avLst/>
                <a:gdLst>
                  <a:gd name="connsiteX0" fmla="*/ -1108 w 2722030"/>
                  <a:gd name="connsiteY0" fmla="*/ 3343191 h 3341133"/>
                  <a:gd name="connsiteX1" fmla="*/ 1032145 w 2722030"/>
                  <a:gd name="connsiteY1" fmla="*/ 1255869 h 3341133"/>
                  <a:gd name="connsiteX2" fmla="*/ 1940921 w 2722030"/>
                  <a:gd name="connsiteY2" fmla="*/ 166525 h 3341133"/>
                  <a:gd name="connsiteX3" fmla="*/ 2720923 w 2722030"/>
                  <a:gd name="connsiteY3" fmla="*/ 2057 h 334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2030" h="3341133">
                    <a:moveTo>
                      <a:pt x="-1108" y="3343191"/>
                    </a:moveTo>
                    <a:lnTo>
                      <a:pt x="1032145" y="1255869"/>
                    </a:lnTo>
                    <a:lnTo>
                      <a:pt x="1940921" y="166525"/>
                    </a:lnTo>
                    <a:lnTo>
                      <a:pt x="2720923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3784C195-5277-A716-DCDE-66E5BA42BF58}"/>
                  </a:ext>
                </a:extLst>
              </p:cNvPr>
              <p:cNvSpPr/>
              <p:nvPr/>
            </p:nvSpPr>
            <p:spPr>
              <a:xfrm flipV="1">
                <a:off x="4273567" y="3382206"/>
                <a:ext cx="2565387" cy="3270969"/>
              </a:xfrm>
              <a:custGeom>
                <a:avLst/>
                <a:gdLst>
                  <a:gd name="connsiteX0" fmla="*/ -1075 w 2565387"/>
                  <a:gd name="connsiteY0" fmla="*/ 3273044 h 3270969"/>
                  <a:gd name="connsiteX1" fmla="*/ 1032178 w 2565387"/>
                  <a:gd name="connsiteY1" fmla="*/ 903327 h 3270969"/>
                  <a:gd name="connsiteX2" fmla="*/ 1940954 w 2565387"/>
                  <a:gd name="connsiteY2" fmla="*/ 71383 h 3270969"/>
                  <a:gd name="connsiteX3" fmla="*/ 2564312 w 2565387"/>
                  <a:gd name="connsiteY3" fmla="*/ 2075 h 327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5387" h="3270969">
                    <a:moveTo>
                      <a:pt x="-1075" y="3273044"/>
                    </a:moveTo>
                    <a:lnTo>
                      <a:pt x="1032178" y="903327"/>
                    </a:lnTo>
                    <a:lnTo>
                      <a:pt x="1940954" y="71383"/>
                    </a:lnTo>
                    <a:lnTo>
                      <a:pt x="2564312" y="207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2A6F9F57-552A-5D65-9BFD-CBF0BD6607D8}"/>
                  </a:ext>
                </a:extLst>
              </p:cNvPr>
              <p:cNvSpPr/>
              <p:nvPr/>
            </p:nvSpPr>
            <p:spPr>
              <a:xfrm flipV="1">
                <a:off x="4273567" y="3365784"/>
                <a:ext cx="2900604" cy="3247517"/>
              </a:xfrm>
              <a:custGeom>
                <a:avLst/>
                <a:gdLst>
                  <a:gd name="connsiteX0" fmla="*/ -1146 w 2900604"/>
                  <a:gd name="connsiteY0" fmla="*/ 3249578 h 3247517"/>
                  <a:gd name="connsiteX1" fmla="*/ 1032107 w 2900604"/>
                  <a:gd name="connsiteY1" fmla="*/ 917805 h 3247517"/>
                  <a:gd name="connsiteX2" fmla="*/ 1940884 w 2900604"/>
                  <a:gd name="connsiteY2" fmla="*/ 115529 h 3247517"/>
                  <a:gd name="connsiteX3" fmla="*/ 2899459 w 2900604"/>
                  <a:gd name="connsiteY3" fmla="*/ 2061 h 324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7517">
                    <a:moveTo>
                      <a:pt x="-1146" y="3249578"/>
                    </a:moveTo>
                    <a:lnTo>
                      <a:pt x="1032107" y="917805"/>
                    </a:lnTo>
                    <a:lnTo>
                      <a:pt x="1940884" y="115529"/>
                    </a:lnTo>
                    <a:lnTo>
                      <a:pt x="2899459" y="206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C192BBAD-EA6B-4681-9FC5-B01305582D8F}"/>
                  </a:ext>
                </a:extLst>
              </p:cNvPr>
              <p:cNvSpPr/>
              <p:nvPr/>
            </p:nvSpPr>
            <p:spPr>
              <a:xfrm flipV="1">
                <a:off x="4273567" y="3499275"/>
                <a:ext cx="2722009" cy="3153899"/>
              </a:xfrm>
              <a:custGeom>
                <a:avLst/>
                <a:gdLst>
                  <a:gd name="connsiteX0" fmla="*/ -1108 w 2722009"/>
                  <a:gd name="connsiteY0" fmla="*/ 3156005 h 3153899"/>
                  <a:gd name="connsiteX1" fmla="*/ 1032145 w 2722009"/>
                  <a:gd name="connsiteY1" fmla="*/ 1219988 h 3153899"/>
                  <a:gd name="connsiteX2" fmla="*/ 1940921 w 2722009"/>
                  <a:gd name="connsiteY2" fmla="*/ 152446 h 3153899"/>
                  <a:gd name="connsiteX3" fmla="*/ 2720901 w 2722009"/>
                  <a:gd name="connsiteY3" fmla="*/ 2105 h 315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2009" h="3153899">
                    <a:moveTo>
                      <a:pt x="-1108" y="3156005"/>
                    </a:moveTo>
                    <a:lnTo>
                      <a:pt x="1032145" y="1219988"/>
                    </a:lnTo>
                    <a:lnTo>
                      <a:pt x="1940921" y="152446"/>
                    </a:lnTo>
                    <a:lnTo>
                      <a:pt x="2720901" y="210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CFD3F194-0819-D8FD-777A-2EFEA14B4C3D}"/>
                  </a:ext>
                </a:extLst>
              </p:cNvPr>
              <p:cNvSpPr/>
              <p:nvPr/>
            </p:nvSpPr>
            <p:spPr>
              <a:xfrm flipV="1">
                <a:off x="4273567" y="3578294"/>
                <a:ext cx="2726210" cy="3074880"/>
              </a:xfrm>
              <a:custGeom>
                <a:avLst/>
                <a:gdLst>
                  <a:gd name="connsiteX0" fmla="*/ -1109 w 2726210"/>
                  <a:gd name="connsiteY0" fmla="*/ 3077006 h 3074880"/>
                  <a:gd name="connsiteX1" fmla="*/ 1032144 w 2726210"/>
                  <a:gd name="connsiteY1" fmla="*/ 1369577 h 3074880"/>
                  <a:gd name="connsiteX2" fmla="*/ 1940920 w 2726210"/>
                  <a:gd name="connsiteY2" fmla="*/ 215535 h 3074880"/>
                  <a:gd name="connsiteX3" fmla="*/ 2725102 w 2726210"/>
                  <a:gd name="connsiteY3" fmla="*/ 2125 h 307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210" h="3074880">
                    <a:moveTo>
                      <a:pt x="-1109" y="3077006"/>
                    </a:moveTo>
                    <a:lnTo>
                      <a:pt x="1032144" y="1369577"/>
                    </a:lnTo>
                    <a:lnTo>
                      <a:pt x="1940920" y="215535"/>
                    </a:lnTo>
                    <a:lnTo>
                      <a:pt x="2725102" y="212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FDFA6DCE-B986-254A-BF5C-F8AAF695C178}"/>
                  </a:ext>
                </a:extLst>
              </p:cNvPr>
              <p:cNvSpPr/>
              <p:nvPr/>
            </p:nvSpPr>
            <p:spPr>
              <a:xfrm flipV="1">
                <a:off x="4273567" y="3173319"/>
                <a:ext cx="2900604" cy="3373376"/>
              </a:xfrm>
              <a:custGeom>
                <a:avLst/>
                <a:gdLst>
                  <a:gd name="connsiteX0" fmla="*/ -1146 w 2900604"/>
                  <a:gd name="connsiteY0" fmla="*/ 3375371 h 3373376"/>
                  <a:gd name="connsiteX1" fmla="*/ 1032107 w 2900604"/>
                  <a:gd name="connsiteY1" fmla="*/ 1192545 h 3373376"/>
                  <a:gd name="connsiteX2" fmla="*/ 1940884 w 2900604"/>
                  <a:gd name="connsiteY2" fmla="*/ 100907 h 3373376"/>
                  <a:gd name="connsiteX3" fmla="*/ 2899459 w 2900604"/>
                  <a:gd name="connsiteY3" fmla="*/ 1994 h 337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73376">
                    <a:moveTo>
                      <a:pt x="-1146" y="3375371"/>
                    </a:moveTo>
                    <a:lnTo>
                      <a:pt x="1032107" y="1192545"/>
                    </a:lnTo>
                    <a:lnTo>
                      <a:pt x="1940884" y="100907"/>
                    </a:lnTo>
                    <a:lnTo>
                      <a:pt x="2899459" y="199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F03763A6-C972-B49E-2EA5-C17C8DE2CE60}"/>
                  </a:ext>
                </a:extLst>
              </p:cNvPr>
              <p:cNvSpPr/>
              <p:nvPr/>
            </p:nvSpPr>
            <p:spPr>
              <a:xfrm flipV="1">
                <a:off x="4273567" y="3388015"/>
                <a:ext cx="2900604" cy="3240249"/>
              </a:xfrm>
              <a:custGeom>
                <a:avLst/>
                <a:gdLst>
                  <a:gd name="connsiteX0" fmla="*/ -1146 w 2900604"/>
                  <a:gd name="connsiteY0" fmla="*/ 3242320 h 3240249"/>
                  <a:gd name="connsiteX1" fmla="*/ 1032107 w 2900604"/>
                  <a:gd name="connsiteY1" fmla="*/ 784130 h 3240249"/>
                  <a:gd name="connsiteX2" fmla="*/ 1940884 w 2900604"/>
                  <a:gd name="connsiteY2" fmla="*/ 101733 h 3240249"/>
                  <a:gd name="connsiteX3" fmla="*/ 2899459 w 2900604"/>
                  <a:gd name="connsiteY3" fmla="*/ 2070 h 324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0249">
                    <a:moveTo>
                      <a:pt x="-1146" y="3242320"/>
                    </a:moveTo>
                    <a:lnTo>
                      <a:pt x="1032107" y="784130"/>
                    </a:lnTo>
                    <a:lnTo>
                      <a:pt x="1940884" y="101733"/>
                    </a:lnTo>
                    <a:lnTo>
                      <a:pt x="2899459" y="207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EA507603-1A83-4618-0ADD-AA07522B6FEB}"/>
                  </a:ext>
                </a:extLst>
              </p:cNvPr>
              <p:cNvSpPr/>
              <p:nvPr/>
            </p:nvSpPr>
            <p:spPr>
              <a:xfrm flipV="1">
                <a:off x="4273567" y="3316821"/>
                <a:ext cx="2656324" cy="3336353"/>
              </a:xfrm>
              <a:custGeom>
                <a:avLst/>
                <a:gdLst>
                  <a:gd name="connsiteX0" fmla="*/ -1094 w 2656324"/>
                  <a:gd name="connsiteY0" fmla="*/ 3338412 h 3336353"/>
                  <a:gd name="connsiteX1" fmla="*/ 1032159 w 2656324"/>
                  <a:gd name="connsiteY1" fmla="*/ 664733 h 3336353"/>
                  <a:gd name="connsiteX2" fmla="*/ 1940935 w 2656324"/>
                  <a:gd name="connsiteY2" fmla="*/ 210945 h 3336353"/>
                  <a:gd name="connsiteX3" fmla="*/ 2655231 w 2656324"/>
                  <a:gd name="connsiteY3" fmla="*/ 2058 h 3336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6324" h="3336353">
                    <a:moveTo>
                      <a:pt x="-1094" y="3338412"/>
                    </a:moveTo>
                    <a:lnTo>
                      <a:pt x="1032159" y="664733"/>
                    </a:lnTo>
                    <a:lnTo>
                      <a:pt x="1940935" y="210945"/>
                    </a:lnTo>
                    <a:lnTo>
                      <a:pt x="2655231" y="205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5D6C0D5F-CD2B-8DA7-8F99-1292090FEA22}"/>
                  </a:ext>
                </a:extLst>
              </p:cNvPr>
              <p:cNvSpPr/>
              <p:nvPr/>
            </p:nvSpPr>
            <p:spPr>
              <a:xfrm flipV="1">
                <a:off x="4273567" y="3327626"/>
                <a:ext cx="2900604" cy="3304475"/>
              </a:xfrm>
              <a:custGeom>
                <a:avLst/>
                <a:gdLst>
                  <a:gd name="connsiteX0" fmla="*/ -1146 w 2900604"/>
                  <a:gd name="connsiteY0" fmla="*/ 3306532 h 3304475"/>
                  <a:gd name="connsiteX1" fmla="*/ 1032107 w 2900604"/>
                  <a:gd name="connsiteY1" fmla="*/ 1228771 h 3304475"/>
                  <a:gd name="connsiteX2" fmla="*/ 1940884 w 2900604"/>
                  <a:gd name="connsiteY2" fmla="*/ 45809 h 3304475"/>
                  <a:gd name="connsiteX3" fmla="*/ 2899459 w 2900604"/>
                  <a:gd name="connsiteY3" fmla="*/ 2056 h 330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04475">
                    <a:moveTo>
                      <a:pt x="-1146" y="3306532"/>
                    </a:moveTo>
                    <a:lnTo>
                      <a:pt x="1032107" y="1228771"/>
                    </a:lnTo>
                    <a:lnTo>
                      <a:pt x="1940884" y="45809"/>
                    </a:lnTo>
                    <a:lnTo>
                      <a:pt x="2899459" y="20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DBA7C0F6-EB05-6DE1-EE05-8A8B7E0AE859}"/>
                  </a:ext>
                </a:extLst>
              </p:cNvPr>
              <p:cNvSpPr/>
              <p:nvPr/>
            </p:nvSpPr>
            <p:spPr>
              <a:xfrm flipV="1">
                <a:off x="4273567" y="3383406"/>
                <a:ext cx="2651136" cy="3269768"/>
              </a:xfrm>
              <a:custGeom>
                <a:avLst/>
                <a:gdLst>
                  <a:gd name="connsiteX0" fmla="*/ -1093 w 2651136"/>
                  <a:gd name="connsiteY0" fmla="*/ 3271844 h 3269768"/>
                  <a:gd name="connsiteX1" fmla="*/ 1032160 w 2651136"/>
                  <a:gd name="connsiteY1" fmla="*/ 1110113 h 3269768"/>
                  <a:gd name="connsiteX2" fmla="*/ 1940936 w 2651136"/>
                  <a:gd name="connsiteY2" fmla="*/ 59828 h 3269768"/>
                  <a:gd name="connsiteX3" fmla="*/ 2650044 w 2651136"/>
                  <a:gd name="connsiteY3" fmla="*/ 2075 h 326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1136" h="3269768">
                    <a:moveTo>
                      <a:pt x="-1093" y="3271844"/>
                    </a:moveTo>
                    <a:lnTo>
                      <a:pt x="1032160" y="1110113"/>
                    </a:lnTo>
                    <a:lnTo>
                      <a:pt x="1940936" y="59828"/>
                    </a:lnTo>
                    <a:lnTo>
                      <a:pt x="2650044" y="207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E6E799E2-A783-03D2-BA92-98CFA9F857D1}"/>
                  </a:ext>
                </a:extLst>
              </p:cNvPr>
              <p:cNvSpPr/>
              <p:nvPr/>
            </p:nvSpPr>
            <p:spPr>
              <a:xfrm flipV="1">
                <a:off x="4273567" y="3357124"/>
                <a:ext cx="2900604" cy="3274142"/>
              </a:xfrm>
              <a:custGeom>
                <a:avLst/>
                <a:gdLst>
                  <a:gd name="connsiteX0" fmla="*/ -1146 w 2900604"/>
                  <a:gd name="connsiteY0" fmla="*/ 3276205 h 3274142"/>
                  <a:gd name="connsiteX1" fmla="*/ 1032107 w 2900604"/>
                  <a:gd name="connsiteY1" fmla="*/ 1224469 h 3274142"/>
                  <a:gd name="connsiteX2" fmla="*/ 1940884 w 2900604"/>
                  <a:gd name="connsiteY2" fmla="*/ 52870 h 3274142"/>
                  <a:gd name="connsiteX3" fmla="*/ 2899459 w 2900604"/>
                  <a:gd name="connsiteY3" fmla="*/ 2063 h 327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4142">
                    <a:moveTo>
                      <a:pt x="-1146" y="3276205"/>
                    </a:moveTo>
                    <a:lnTo>
                      <a:pt x="1032107" y="1224469"/>
                    </a:lnTo>
                    <a:lnTo>
                      <a:pt x="1940884" y="52870"/>
                    </a:lnTo>
                    <a:lnTo>
                      <a:pt x="2899459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B41238C4-FBB6-6EE7-01FA-74E985E214FF}"/>
                  </a:ext>
                </a:extLst>
              </p:cNvPr>
              <p:cNvSpPr/>
              <p:nvPr/>
            </p:nvSpPr>
            <p:spPr>
              <a:xfrm flipV="1">
                <a:off x="4273567" y="3415519"/>
                <a:ext cx="2900604" cy="3160995"/>
              </a:xfrm>
              <a:custGeom>
                <a:avLst/>
                <a:gdLst>
                  <a:gd name="connsiteX0" fmla="*/ -1146 w 2900604"/>
                  <a:gd name="connsiteY0" fmla="*/ 3163059 h 3160995"/>
                  <a:gd name="connsiteX1" fmla="*/ 1032107 w 2900604"/>
                  <a:gd name="connsiteY1" fmla="*/ 926618 h 3160995"/>
                  <a:gd name="connsiteX2" fmla="*/ 1940884 w 2900604"/>
                  <a:gd name="connsiteY2" fmla="*/ 72979 h 3160995"/>
                  <a:gd name="connsiteX3" fmla="*/ 2899459 w 2900604"/>
                  <a:gd name="connsiteY3" fmla="*/ 2064 h 3160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0995">
                    <a:moveTo>
                      <a:pt x="-1146" y="3163059"/>
                    </a:moveTo>
                    <a:lnTo>
                      <a:pt x="1032107" y="926618"/>
                    </a:lnTo>
                    <a:lnTo>
                      <a:pt x="1940884" y="72979"/>
                    </a:lnTo>
                    <a:lnTo>
                      <a:pt x="2899459" y="206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E10590C0-AF41-7744-ACCC-9B7DFCD4EA8D}"/>
                  </a:ext>
                </a:extLst>
              </p:cNvPr>
              <p:cNvSpPr/>
              <p:nvPr/>
            </p:nvSpPr>
            <p:spPr>
              <a:xfrm flipV="1">
                <a:off x="4273567" y="3362633"/>
                <a:ext cx="2133744" cy="3290541"/>
              </a:xfrm>
              <a:custGeom>
                <a:avLst/>
                <a:gdLst>
                  <a:gd name="connsiteX0" fmla="*/ -985 w 2133744"/>
                  <a:gd name="connsiteY0" fmla="*/ 3292612 h 3290541"/>
                  <a:gd name="connsiteX1" fmla="*/ 1032268 w 2133744"/>
                  <a:gd name="connsiteY1" fmla="*/ 827648 h 3290541"/>
                  <a:gd name="connsiteX2" fmla="*/ 1941045 w 2133744"/>
                  <a:gd name="connsiteY2" fmla="*/ 68805 h 3290541"/>
                  <a:gd name="connsiteX3" fmla="*/ 2132760 w 2133744"/>
                  <a:gd name="connsiteY3" fmla="*/ 2070 h 329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744" h="3290541">
                    <a:moveTo>
                      <a:pt x="-985" y="3292612"/>
                    </a:moveTo>
                    <a:lnTo>
                      <a:pt x="1032268" y="827648"/>
                    </a:lnTo>
                    <a:lnTo>
                      <a:pt x="1941045" y="68805"/>
                    </a:lnTo>
                    <a:lnTo>
                      <a:pt x="2132760" y="207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42BA6353-36DB-007B-4220-4A8F2954A8B6}"/>
                  </a:ext>
                </a:extLst>
              </p:cNvPr>
              <p:cNvSpPr/>
              <p:nvPr/>
            </p:nvSpPr>
            <p:spPr>
              <a:xfrm flipV="1">
                <a:off x="4273567" y="3497325"/>
                <a:ext cx="2900604" cy="3013741"/>
              </a:xfrm>
              <a:custGeom>
                <a:avLst/>
                <a:gdLst>
                  <a:gd name="connsiteX0" fmla="*/ -1146 w 2900604"/>
                  <a:gd name="connsiteY0" fmla="*/ 3015810 h 3013741"/>
                  <a:gd name="connsiteX1" fmla="*/ 1032107 w 2900604"/>
                  <a:gd name="connsiteY1" fmla="*/ 667208 h 3013741"/>
                  <a:gd name="connsiteX2" fmla="*/ 1940884 w 2900604"/>
                  <a:gd name="connsiteY2" fmla="*/ 190846 h 3013741"/>
                  <a:gd name="connsiteX3" fmla="*/ 2899459 w 2900604"/>
                  <a:gd name="connsiteY3" fmla="*/ 2068 h 301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13741">
                    <a:moveTo>
                      <a:pt x="-1146" y="3015810"/>
                    </a:moveTo>
                    <a:lnTo>
                      <a:pt x="1032107" y="667208"/>
                    </a:lnTo>
                    <a:lnTo>
                      <a:pt x="1940884" y="190846"/>
                    </a:lnTo>
                    <a:lnTo>
                      <a:pt x="2899459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D8FE5112-368B-E27A-769B-C01601087800}"/>
                  </a:ext>
                </a:extLst>
              </p:cNvPr>
              <p:cNvSpPr/>
              <p:nvPr/>
            </p:nvSpPr>
            <p:spPr>
              <a:xfrm flipV="1">
                <a:off x="4273567" y="3477881"/>
                <a:ext cx="2900604" cy="3127209"/>
              </a:xfrm>
              <a:custGeom>
                <a:avLst/>
                <a:gdLst>
                  <a:gd name="connsiteX0" fmla="*/ -1146 w 2900604"/>
                  <a:gd name="connsiteY0" fmla="*/ 3129297 h 3127209"/>
                  <a:gd name="connsiteX1" fmla="*/ 1032107 w 2900604"/>
                  <a:gd name="connsiteY1" fmla="*/ 798703 h 3127209"/>
                  <a:gd name="connsiteX2" fmla="*/ 1940884 w 2900604"/>
                  <a:gd name="connsiteY2" fmla="*/ 20931 h 3127209"/>
                  <a:gd name="connsiteX3" fmla="*/ 2899459 w 2900604"/>
                  <a:gd name="connsiteY3" fmla="*/ 2087 h 312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27209">
                    <a:moveTo>
                      <a:pt x="-1146" y="3129297"/>
                    </a:moveTo>
                    <a:lnTo>
                      <a:pt x="1032107" y="798703"/>
                    </a:lnTo>
                    <a:lnTo>
                      <a:pt x="1940884" y="20931"/>
                    </a:lnTo>
                    <a:lnTo>
                      <a:pt x="2899459" y="208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1B328E3B-D44A-EE19-9F39-00A44331CA91}"/>
                  </a:ext>
                </a:extLst>
              </p:cNvPr>
              <p:cNvSpPr/>
              <p:nvPr/>
            </p:nvSpPr>
            <p:spPr>
              <a:xfrm flipV="1">
                <a:off x="4273567" y="3400899"/>
                <a:ext cx="2900604" cy="3224514"/>
              </a:xfrm>
              <a:custGeom>
                <a:avLst/>
                <a:gdLst>
                  <a:gd name="connsiteX0" fmla="*/ -1146 w 2900604"/>
                  <a:gd name="connsiteY0" fmla="*/ 3226587 h 3224514"/>
                  <a:gd name="connsiteX1" fmla="*/ 1032107 w 2900604"/>
                  <a:gd name="connsiteY1" fmla="*/ 819483 h 3224514"/>
                  <a:gd name="connsiteX2" fmla="*/ 1940884 w 2900604"/>
                  <a:gd name="connsiteY2" fmla="*/ 87887 h 3224514"/>
                  <a:gd name="connsiteX3" fmla="*/ 2899459 w 2900604"/>
                  <a:gd name="connsiteY3" fmla="*/ 2073 h 322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4514">
                    <a:moveTo>
                      <a:pt x="-1146" y="3226587"/>
                    </a:moveTo>
                    <a:lnTo>
                      <a:pt x="1032107" y="819483"/>
                    </a:lnTo>
                    <a:lnTo>
                      <a:pt x="1940884" y="87887"/>
                    </a:lnTo>
                    <a:lnTo>
                      <a:pt x="2899459" y="207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FD4039FC-BDB4-43CC-DCF5-6587F08BCE7C}"/>
                  </a:ext>
                </a:extLst>
              </p:cNvPr>
              <p:cNvSpPr/>
              <p:nvPr/>
            </p:nvSpPr>
            <p:spPr>
              <a:xfrm flipV="1">
                <a:off x="4273567" y="3545001"/>
                <a:ext cx="2633301" cy="3108173"/>
              </a:xfrm>
              <a:custGeom>
                <a:avLst/>
                <a:gdLst>
                  <a:gd name="connsiteX0" fmla="*/ -1090 w 2633301"/>
                  <a:gd name="connsiteY0" fmla="*/ 3110290 h 3108173"/>
                  <a:gd name="connsiteX1" fmla="*/ 1032163 w 2633301"/>
                  <a:gd name="connsiteY1" fmla="*/ 1664205 h 3108173"/>
                  <a:gd name="connsiteX2" fmla="*/ 1940940 w 2633301"/>
                  <a:gd name="connsiteY2" fmla="*/ 122445 h 3108173"/>
                  <a:gd name="connsiteX3" fmla="*/ 2632212 w 2633301"/>
                  <a:gd name="connsiteY3" fmla="*/ 2117 h 310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3301" h="3108173">
                    <a:moveTo>
                      <a:pt x="-1090" y="3110290"/>
                    </a:moveTo>
                    <a:lnTo>
                      <a:pt x="1032163" y="1664205"/>
                    </a:lnTo>
                    <a:lnTo>
                      <a:pt x="1940940" y="122445"/>
                    </a:lnTo>
                    <a:lnTo>
                      <a:pt x="2632212" y="211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E9B49506-9D41-250B-8B1B-C3341E479BBA}"/>
                  </a:ext>
                </a:extLst>
              </p:cNvPr>
              <p:cNvSpPr/>
              <p:nvPr/>
            </p:nvSpPr>
            <p:spPr>
              <a:xfrm flipV="1">
                <a:off x="4273567" y="3383406"/>
                <a:ext cx="2652401" cy="3269768"/>
              </a:xfrm>
              <a:custGeom>
                <a:avLst/>
                <a:gdLst>
                  <a:gd name="connsiteX0" fmla="*/ -1094 w 2652401"/>
                  <a:gd name="connsiteY0" fmla="*/ 3271844 h 3269768"/>
                  <a:gd name="connsiteX1" fmla="*/ 1032159 w 2652401"/>
                  <a:gd name="connsiteY1" fmla="*/ 888085 h 3269768"/>
                  <a:gd name="connsiteX2" fmla="*/ 1940936 w 2652401"/>
                  <a:gd name="connsiteY2" fmla="*/ 128578 h 3269768"/>
                  <a:gd name="connsiteX3" fmla="*/ 2651309 w 2652401"/>
                  <a:gd name="connsiteY3" fmla="*/ 2075 h 326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2401" h="3269768">
                    <a:moveTo>
                      <a:pt x="-1094" y="3271844"/>
                    </a:moveTo>
                    <a:lnTo>
                      <a:pt x="1032159" y="888085"/>
                    </a:lnTo>
                    <a:lnTo>
                      <a:pt x="1940936" y="128578"/>
                    </a:lnTo>
                    <a:lnTo>
                      <a:pt x="2651309" y="207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A46CD03B-4591-F739-B63A-404FA2F2416E}"/>
                  </a:ext>
                </a:extLst>
              </p:cNvPr>
              <p:cNvSpPr/>
              <p:nvPr/>
            </p:nvSpPr>
            <p:spPr>
              <a:xfrm flipV="1">
                <a:off x="4273567" y="3353479"/>
                <a:ext cx="2900604" cy="3255448"/>
              </a:xfrm>
              <a:custGeom>
                <a:avLst/>
                <a:gdLst>
                  <a:gd name="connsiteX0" fmla="*/ -1146 w 2900604"/>
                  <a:gd name="connsiteY0" fmla="*/ 3257505 h 3255448"/>
                  <a:gd name="connsiteX1" fmla="*/ 1032107 w 2900604"/>
                  <a:gd name="connsiteY1" fmla="*/ 1507973 h 3255448"/>
                  <a:gd name="connsiteX2" fmla="*/ 1940884 w 2900604"/>
                  <a:gd name="connsiteY2" fmla="*/ 157757 h 3255448"/>
                  <a:gd name="connsiteX3" fmla="*/ 2899459 w 2900604"/>
                  <a:gd name="connsiteY3" fmla="*/ 2056 h 325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5448">
                    <a:moveTo>
                      <a:pt x="-1146" y="3257505"/>
                    </a:moveTo>
                    <a:lnTo>
                      <a:pt x="1032107" y="1507973"/>
                    </a:lnTo>
                    <a:lnTo>
                      <a:pt x="1940884" y="157757"/>
                    </a:lnTo>
                    <a:lnTo>
                      <a:pt x="2899459" y="20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33145F06-96E9-B8F4-CCA6-A7502C00C6C1}"/>
                  </a:ext>
                </a:extLst>
              </p:cNvPr>
              <p:cNvSpPr/>
              <p:nvPr/>
            </p:nvSpPr>
            <p:spPr>
              <a:xfrm flipV="1">
                <a:off x="4273567" y="3230407"/>
                <a:ext cx="2900604" cy="3260786"/>
              </a:xfrm>
              <a:custGeom>
                <a:avLst/>
                <a:gdLst>
                  <a:gd name="connsiteX0" fmla="*/ -1146 w 2900604"/>
                  <a:gd name="connsiteY0" fmla="*/ 3262781 h 3260786"/>
                  <a:gd name="connsiteX1" fmla="*/ 1032107 w 2900604"/>
                  <a:gd name="connsiteY1" fmla="*/ 749347 h 3260786"/>
                  <a:gd name="connsiteX2" fmla="*/ 1940884 w 2900604"/>
                  <a:gd name="connsiteY2" fmla="*/ 1995 h 3260786"/>
                  <a:gd name="connsiteX3" fmla="*/ 2899459 w 2900604"/>
                  <a:gd name="connsiteY3" fmla="*/ 438740 h 326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0786">
                    <a:moveTo>
                      <a:pt x="-1146" y="3262781"/>
                    </a:moveTo>
                    <a:lnTo>
                      <a:pt x="1032107" y="749347"/>
                    </a:lnTo>
                    <a:lnTo>
                      <a:pt x="1940884" y="1995"/>
                    </a:lnTo>
                    <a:lnTo>
                      <a:pt x="2899459" y="43874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CB9805EE-7AF5-6348-E95E-E62D6B08EDC9}"/>
                  </a:ext>
                </a:extLst>
              </p:cNvPr>
              <p:cNvSpPr/>
              <p:nvPr/>
            </p:nvSpPr>
            <p:spPr>
              <a:xfrm flipV="1">
                <a:off x="4273567" y="3478803"/>
                <a:ext cx="1854135" cy="3174372"/>
              </a:xfrm>
              <a:custGeom>
                <a:avLst/>
                <a:gdLst>
                  <a:gd name="connsiteX0" fmla="*/ -926 w 1854135"/>
                  <a:gd name="connsiteY0" fmla="*/ 3176472 h 3174372"/>
                  <a:gd name="connsiteX1" fmla="*/ 1032327 w 1854135"/>
                  <a:gd name="connsiteY1" fmla="*/ 682267 h 3174372"/>
                  <a:gd name="connsiteX2" fmla="*/ 1853210 w 1854135"/>
                  <a:gd name="connsiteY2" fmla="*/ 2100 h 317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4135" h="3174372">
                    <a:moveTo>
                      <a:pt x="-926" y="3176472"/>
                    </a:moveTo>
                    <a:lnTo>
                      <a:pt x="1032327" y="682267"/>
                    </a:lnTo>
                    <a:lnTo>
                      <a:pt x="1853210" y="210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5655B3B8-0601-CCC4-70C5-31DACE903882}"/>
                  </a:ext>
                </a:extLst>
              </p:cNvPr>
              <p:cNvSpPr/>
              <p:nvPr/>
            </p:nvSpPr>
            <p:spPr>
              <a:xfrm flipV="1">
                <a:off x="4273567" y="3330048"/>
                <a:ext cx="2900604" cy="3259543"/>
              </a:xfrm>
              <a:custGeom>
                <a:avLst/>
                <a:gdLst>
                  <a:gd name="connsiteX0" fmla="*/ -1146 w 2900604"/>
                  <a:gd name="connsiteY0" fmla="*/ 3261589 h 3259543"/>
                  <a:gd name="connsiteX1" fmla="*/ 1032107 w 2900604"/>
                  <a:gd name="connsiteY1" fmla="*/ 871763 h 3259543"/>
                  <a:gd name="connsiteX2" fmla="*/ 1940884 w 2900604"/>
                  <a:gd name="connsiteY2" fmla="*/ 121152 h 3259543"/>
                  <a:gd name="connsiteX3" fmla="*/ 2899459 w 2900604"/>
                  <a:gd name="connsiteY3" fmla="*/ 2045 h 32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9543">
                    <a:moveTo>
                      <a:pt x="-1146" y="3261589"/>
                    </a:moveTo>
                    <a:lnTo>
                      <a:pt x="1032107" y="871763"/>
                    </a:lnTo>
                    <a:lnTo>
                      <a:pt x="1940884" y="121152"/>
                    </a:lnTo>
                    <a:lnTo>
                      <a:pt x="2899459" y="204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982B4851-442D-10DB-C8AA-8F83DBB8F048}"/>
                  </a:ext>
                </a:extLst>
              </p:cNvPr>
              <p:cNvSpPr/>
              <p:nvPr/>
            </p:nvSpPr>
            <p:spPr>
              <a:xfrm flipV="1">
                <a:off x="4273567" y="3082360"/>
                <a:ext cx="2900604" cy="3464249"/>
              </a:xfrm>
              <a:custGeom>
                <a:avLst/>
                <a:gdLst>
                  <a:gd name="connsiteX0" fmla="*/ -1146 w 2900604"/>
                  <a:gd name="connsiteY0" fmla="*/ 3466220 h 3464249"/>
                  <a:gd name="connsiteX1" fmla="*/ 1032107 w 2900604"/>
                  <a:gd name="connsiteY1" fmla="*/ 1318895 h 3464249"/>
                  <a:gd name="connsiteX2" fmla="*/ 1940884 w 2900604"/>
                  <a:gd name="connsiteY2" fmla="*/ 193643 h 3464249"/>
                  <a:gd name="connsiteX3" fmla="*/ 2899459 w 2900604"/>
                  <a:gd name="connsiteY3" fmla="*/ 1971 h 346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464249">
                    <a:moveTo>
                      <a:pt x="-1146" y="3466220"/>
                    </a:moveTo>
                    <a:lnTo>
                      <a:pt x="1032107" y="1318895"/>
                    </a:lnTo>
                    <a:lnTo>
                      <a:pt x="1940884" y="193643"/>
                    </a:lnTo>
                    <a:lnTo>
                      <a:pt x="2899459" y="19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751A77F5-B867-1DE8-80BF-ED144185A6EC}"/>
                  </a:ext>
                </a:extLst>
              </p:cNvPr>
              <p:cNvSpPr/>
              <p:nvPr/>
            </p:nvSpPr>
            <p:spPr>
              <a:xfrm flipV="1">
                <a:off x="4273567" y="3494966"/>
                <a:ext cx="2820407" cy="3158208"/>
              </a:xfrm>
              <a:custGeom>
                <a:avLst/>
                <a:gdLst>
                  <a:gd name="connsiteX0" fmla="*/ -1129 w 2820407"/>
                  <a:gd name="connsiteY0" fmla="*/ 3160312 h 3158208"/>
                  <a:gd name="connsiteX1" fmla="*/ 1032124 w 2820407"/>
                  <a:gd name="connsiteY1" fmla="*/ 1595292 h 3158208"/>
                  <a:gd name="connsiteX2" fmla="*/ 1940900 w 2820407"/>
                  <a:gd name="connsiteY2" fmla="*/ 206596 h 3158208"/>
                  <a:gd name="connsiteX3" fmla="*/ 2819279 w 2820407"/>
                  <a:gd name="connsiteY3" fmla="*/ 2104 h 3158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407" h="3158208">
                    <a:moveTo>
                      <a:pt x="-1129" y="3160312"/>
                    </a:moveTo>
                    <a:lnTo>
                      <a:pt x="1032124" y="1595292"/>
                    </a:lnTo>
                    <a:lnTo>
                      <a:pt x="1940900" y="206596"/>
                    </a:lnTo>
                    <a:lnTo>
                      <a:pt x="2819279" y="210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47724C8B-F809-8C6A-98A8-68B32E6C3694}"/>
                  </a:ext>
                </a:extLst>
              </p:cNvPr>
              <p:cNvSpPr/>
              <p:nvPr/>
            </p:nvSpPr>
            <p:spPr>
              <a:xfrm flipV="1">
                <a:off x="4273567" y="3405679"/>
                <a:ext cx="2666121" cy="3247495"/>
              </a:xfrm>
              <a:custGeom>
                <a:avLst/>
                <a:gdLst>
                  <a:gd name="connsiteX0" fmla="*/ -1096 w 2666121"/>
                  <a:gd name="connsiteY0" fmla="*/ 3249577 h 3247495"/>
                  <a:gd name="connsiteX1" fmla="*/ 1032156 w 2666121"/>
                  <a:gd name="connsiteY1" fmla="*/ 983102 h 3247495"/>
                  <a:gd name="connsiteX2" fmla="*/ 1940933 w 2666121"/>
                  <a:gd name="connsiteY2" fmla="*/ 87981 h 3247495"/>
                  <a:gd name="connsiteX3" fmla="*/ 2665025 w 2666121"/>
                  <a:gd name="connsiteY3" fmla="*/ 2081 h 3247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121" h="3247495">
                    <a:moveTo>
                      <a:pt x="-1096" y="3249577"/>
                    </a:moveTo>
                    <a:lnTo>
                      <a:pt x="1032156" y="983102"/>
                    </a:lnTo>
                    <a:lnTo>
                      <a:pt x="1940933" y="87981"/>
                    </a:lnTo>
                    <a:lnTo>
                      <a:pt x="2665025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447B0547-2934-11CB-C5C4-CB62198BED28}"/>
                  </a:ext>
                </a:extLst>
              </p:cNvPr>
              <p:cNvSpPr/>
              <p:nvPr/>
            </p:nvSpPr>
            <p:spPr>
              <a:xfrm flipV="1">
                <a:off x="4273567" y="3524679"/>
                <a:ext cx="2900604" cy="3055373"/>
              </a:xfrm>
              <a:custGeom>
                <a:avLst/>
                <a:gdLst>
                  <a:gd name="connsiteX0" fmla="*/ -1146 w 2900604"/>
                  <a:gd name="connsiteY0" fmla="*/ 3057466 h 3055373"/>
                  <a:gd name="connsiteX1" fmla="*/ 1032107 w 2900604"/>
                  <a:gd name="connsiteY1" fmla="*/ 1018850 h 3055373"/>
                  <a:gd name="connsiteX2" fmla="*/ 1940884 w 2900604"/>
                  <a:gd name="connsiteY2" fmla="*/ 181138 h 3055373"/>
                  <a:gd name="connsiteX3" fmla="*/ 2899459 w 2900604"/>
                  <a:gd name="connsiteY3" fmla="*/ 2093 h 305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55373">
                    <a:moveTo>
                      <a:pt x="-1146" y="3057466"/>
                    </a:moveTo>
                    <a:lnTo>
                      <a:pt x="1032107" y="1018850"/>
                    </a:lnTo>
                    <a:lnTo>
                      <a:pt x="1940884" y="181138"/>
                    </a:lnTo>
                    <a:lnTo>
                      <a:pt x="2899459" y="209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2E8961F0-4427-9780-81EA-A6BF8FD8102D}"/>
                  </a:ext>
                </a:extLst>
              </p:cNvPr>
              <p:cNvSpPr/>
              <p:nvPr/>
            </p:nvSpPr>
            <p:spPr>
              <a:xfrm flipV="1">
                <a:off x="4273567" y="3442402"/>
                <a:ext cx="2900604" cy="3162431"/>
              </a:xfrm>
              <a:custGeom>
                <a:avLst/>
                <a:gdLst>
                  <a:gd name="connsiteX0" fmla="*/ -1146 w 2900604"/>
                  <a:gd name="connsiteY0" fmla="*/ 3164510 h 3162431"/>
                  <a:gd name="connsiteX1" fmla="*/ 1032107 w 2900604"/>
                  <a:gd name="connsiteY1" fmla="*/ 1162144 h 3162431"/>
                  <a:gd name="connsiteX2" fmla="*/ 1940884 w 2900604"/>
                  <a:gd name="connsiteY2" fmla="*/ 61010 h 3162431"/>
                  <a:gd name="connsiteX3" fmla="*/ 2899459 w 2900604"/>
                  <a:gd name="connsiteY3" fmla="*/ 2078 h 316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2431">
                    <a:moveTo>
                      <a:pt x="-1146" y="3164510"/>
                    </a:moveTo>
                    <a:lnTo>
                      <a:pt x="1032107" y="1162144"/>
                    </a:lnTo>
                    <a:lnTo>
                      <a:pt x="1940884" y="61010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A193B2F5-9D31-6F55-0DC1-1980894D8AF6}"/>
                  </a:ext>
                </a:extLst>
              </p:cNvPr>
              <p:cNvSpPr/>
              <p:nvPr/>
            </p:nvSpPr>
            <p:spPr>
              <a:xfrm flipV="1">
                <a:off x="4273567" y="3297335"/>
                <a:ext cx="2900604" cy="3249703"/>
              </a:xfrm>
              <a:custGeom>
                <a:avLst/>
                <a:gdLst>
                  <a:gd name="connsiteX0" fmla="*/ -1146 w 2900604"/>
                  <a:gd name="connsiteY0" fmla="*/ 3251729 h 3249703"/>
                  <a:gd name="connsiteX1" fmla="*/ 1032107 w 2900604"/>
                  <a:gd name="connsiteY1" fmla="*/ 979917 h 3249703"/>
                  <a:gd name="connsiteX2" fmla="*/ 1940884 w 2900604"/>
                  <a:gd name="connsiteY2" fmla="*/ 121090 h 3249703"/>
                  <a:gd name="connsiteX3" fmla="*/ 2899459 w 2900604"/>
                  <a:gd name="connsiteY3" fmla="*/ 2026 h 324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9703">
                    <a:moveTo>
                      <a:pt x="-1146" y="3251729"/>
                    </a:moveTo>
                    <a:lnTo>
                      <a:pt x="1032107" y="979917"/>
                    </a:lnTo>
                    <a:lnTo>
                      <a:pt x="1940884" y="121090"/>
                    </a:lnTo>
                    <a:lnTo>
                      <a:pt x="2899459" y="202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C0071FAF-0D44-D6F0-5B13-1B639010B15C}"/>
                  </a:ext>
                </a:extLst>
              </p:cNvPr>
              <p:cNvSpPr/>
              <p:nvPr/>
            </p:nvSpPr>
            <p:spPr>
              <a:xfrm flipV="1">
                <a:off x="4273567" y="3241726"/>
                <a:ext cx="2900604" cy="3353910"/>
              </a:xfrm>
              <a:custGeom>
                <a:avLst/>
                <a:gdLst>
                  <a:gd name="connsiteX0" fmla="*/ -1146 w 2900604"/>
                  <a:gd name="connsiteY0" fmla="*/ 3355935 h 3353910"/>
                  <a:gd name="connsiteX1" fmla="*/ 1032107 w 2900604"/>
                  <a:gd name="connsiteY1" fmla="*/ 900511 h 3353910"/>
                  <a:gd name="connsiteX2" fmla="*/ 1940884 w 2900604"/>
                  <a:gd name="connsiteY2" fmla="*/ 2024 h 3353910"/>
                  <a:gd name="connsiteX3" fmla="*/ 2899459 w 2900604"/>
                  <a:gd name="connsiteY3" fmla="*/ 12571 h 3353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53910">
                    <a:moveTo>
                      <a:pt x="-1146" y="3355935"/>
                    </a:moveTo>
                    <a:lnTo>
                      <a:pt x="1032107" y="900511"/>
                    </a:lnTo>
                    <a:lnTo>
                      <a:pt x="1940884" y="2024"/>
                    </a:lnTo>
                    <a:lnTo>
                      <a:pt x="2899459" y="125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25D4008C-AB62-325F-20F0-729E5E54716C}"/>
                  </a:ext>
                </a:extLst>
              </p:cNvPr>
              <p:cNvSpPr/>
              <p:nvPr/>
            </p:nvSpPr>
            <p:spPr>
              <a:xfrm flipV="1">
                <a:off x="4273567" y="3374038"/>
                <a:ext cx="2900604" cy="3254333"/>
              </a:xfrm>
              <a:custGeom>
                <a:avLst/>
                <a:gdLst>
                  <a:gd name="connsiteX0" fmla="*/ -1146 w 2900604"/>
                  <a:gd name="connsiteY0" fmla="*/ 3256400 h 3254333"/>
                  <a:gd name="connsiteX1" fmla="*/ 1032107 w 2900604"/>
                  <a:gd name="connsiteY1" fmla="*/ 1077262 h 3254333"/>
                  <a:gd name="connsiteX2" fmla="*/ 1940884 w 2900604"/>
                  <a:gd name="connsiteY2" fmla="*/ 93497 h 3254333"/>
                  <a:gd name="connsiteX3" fmla="*/ 2899459 w 2900604"/>
                  <a:gd name="connsiteY3" fmla="*/ 2067 h 325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4333">
                    <a:moveTo>
                      <a:pt x="-1146" y="3256400"/>
                    </a:moveTo>
                    <a:lnTo>
                      <a:pt x="1032107" y="1077262"/>
                    </a:lnTo>
                    <a:lnTo>
                      <a:pt x="1940884" y="93497"/>
                    </a:lnTo>
                    <a:lnTo>
                      <a:pt x="2899459" y="206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AF110127-4FF6-8B8C-0FA1-B4A7A329FCDD}"/>
                  </a:ext>
                </a:extLst>
              </p:cNvPr>
              <p:cNvSpPr/>
              <p:nvPr/>
            </p:nvSpPr>
            <p:spPr>
              <a:xfrm flipV="1">
                <a:off x="4273567" y="3323188"/>
                <a:ext cx="2687344" cy="3329986"/>
              </a:xfrm>
              <a:custGeom>
                <a:avLst/>
                <a:gdLst>
                  <a:gd name="connsiteX0" fmla="*/ -1101 w 2687344"/>
                  <a:gd name="connsiteY0" fmla="*/ 3332047 h 3329986"/>
                  <a:gd name="connsiteX1" fmla="*/ 1032152 w 2687344"/>
                  <a:gd name="connsiteY1" fmla="*/ 1204015 h 3329986"/>
                  <a:gd name="connsiteX2" fmla="*/ 1940928 w 2687344"/>
                  <a:gd name="connsiteY2" fmla="*/ 109183 h 3329986"/>
                  <a:gd name="connsiteX3" fmla="*/ 2686244 w 2687344"/>
                  <a:gd name="connsiteY3" fmla="*/ 2060 h 332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7344" h="3329986">
                    <a:moveTo>
                      <a:pt x="-1101" y="3332047"/>
                    </a:moveTo>
                    <a:lnTo>
                      <a:pt x="1032152" y="1204015"/>
                    </a:lnTo>
                    <a:lnTo>
                      <a:pt x="1940928" y="109183"/>
                    </a:lnTo>
                    <a:lnTo>
                      <a:pt x="2686244" y="206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7438AD4-04D5-B0DA-A1A4-061115AD4049}"/>
                  </a:ext>
                </a:extLst>
              </p:cNvPr>
              <p:cNvSpPr/>
              <p:nvPr/>
            </p:nvSpPr>
            <p:spPr>
              <a:xfrm flipV="1">
                <a:off x="4273567" y="3357938"/>
                <a:ext cx="2900604" cy="3249960"/>
              </a:xfrm>
              <a:custGeom>
                <a:avLst/>
                <a:gdLst>
                  <a:gd name="connsiteX0" fmla="*/ -1146 w 2900604"/>
                  <a:gd name="connsiteY0" fmla="*/ 3252018 h 3249960"/>
                  <a:gd name="connsiteX1" fmla="*/ 1032107 w 2900604"/>
                  <a:gd name="connsiteY1" fmla="*/ 1137792 h 3249960"/>
                  <a:gd name="connsiteX2" fmla="*/ 1940884 w 2900604"/>
                  <a:gd name="connsiteY2" fmla="*/ 143952 h 3249960"/>
                  <a:gd name="connsiteX3" fmla="*/ 2899459 w 2900604"/>
                  <a:gd name="connsiteY3" fmla="*/ 2057 h 324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9960">
                    <a:moveTo>
                      <a:pt x="-1146" y="3252018"/>
                    </a:moveTo>
                    <a:lnTo>
                      <a:pt x="1032107" y="1137792"/>
                    </a:lnTo>
                    <a:lnTo>
                      <a:pt x="1940884" y="143952"/>
                    </a:lnTo>
                    <a:lnTo>
                      <a:pt x="2899459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C65F7278-83CE-141A-FCC5-B80BD834521A}"/>
                  </a:ext>
                </a:extLst>
              </p:cNvPr>
              <p:cNvSpPr/>
              <p:nvPr/>
            </p:nvSpPr>
            <p:spPr>
              <a:xfrm flipV="1">
                <a:off x="4273567" y="3357938"/>
                <a:ext cx="2900604" cy="3249960"/>
              </a:xfrm>
              <a:custGeom>
                <a:avLst/>
                <a:gdLst>
                  <a:gd name="connsiteX0" fmla="*/ -1146 w 2900604"/>
                  <a:gd name="connsiteY0" fmla="*/ 3252018 h 3249960"/>
                  <a:gd name="connsiteX1" fmla="*/ 1032107 w 2900604"/>
                  <a:gd name="connsiteY1" fmla="*/ 1137792 h 3249960"/>
                  <a:gd name="connsiteX2" fmla="*/ 1940884 w 2900604"/>
                  <a:gd name="connsiteY2" fmla="*/ 143952 h 3249960"/>
                  <a:gd name="connsiteX3" fmla="*/ 2899459 w 2900604"/>
                  <a:gd name="connsiteY3" fmla="*/ 2057 h 324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9960">
                    <a:moveTo>
                      <a:pt x="-1146" y="3252018"/>
                    </a:moveTo>
                    <a:lnTo>
                      <a:pt x="1032107" y="1137792"/>
                    </a:lnTo>
                    <a:lnTo>
                      <a:pt x="1940884" y="143952"/>
                    </a:lnTo>
                    <a:lnTo>
                      <a:pt x="2899459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0B2E55F4-32BC-8F9A-A6DB-07653733CD17}"/>
                  </a:ext>
                </a:extLst>
              </p:cNvPr>
              <p:cNvSpPr/>
              <p:nvPr/>
            </p:nvSpPr>
            <p:spPr>
              <a:xfrm flipV="1">
                <a:off x="4273567" y="3545688"/>
                <a:ext cx="2475392" cy="3107487"/>
              </a:xfrm>
              <a:custGeom>
                <a:avLst/>
                <a:gdLst>
                  <a:gd name="connsiteX0" fmla="*/ -1056 w 2475392"/>
                  <a:gd name="connsiteY0" fmla="*/ 3109604 h 3107487"/>
                  <a:gd name="connsiteX1" fmla="*/ 1032197 w 2475392"/>
                  <a:gd name="connsiteY1" fmla="*/ 897109 h 3107487"/>
                  <a:gd name="connsiteX2" fmla="*/ 1940973 w 2475392"/>
                  <a:gd name="connsiteY2" fmla="*/ 90954 h 3107487"/>
                  <a:gd name="connsiteX3" fmla="*/ 2474337 w 2475392"/>
                  <a:gd name="connsiteY3" fmla="*/ 2117 h 310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5392" h="3107487">
                    <a:moveTo>
                      <a:pt x="-1056" y="3109604"/>
                    </a:moveTo>
                    <a:lnTo>
                      <a:pt x="1032197" y="897109"/>
                    </a:lnTo>
                    <a:lnTo>
                      <a:pt x="1940973" y="90954"/>
                    </a:lnTo>
                    <a:lnTo>
                      <a:pt x="2474337" y="211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91DCFC77-037B-0A51-854F-1FC2ADC88DC7}"/>
                  </a:ext>
                </a:extLst>
              </p:cNvPr>
              <p:cNvSpPr/>
              <p:nvPr/>
            </p:nvSpPr>
            <p:spPr>
              <a:xfrm flipV="1">
                <a:off x="4273567" y="3225176"/>
                <a:ext cx="2900604" cy="3334295"/>
              </a:xfrm>
              <a:custGeom>
                <a:avLst/>
                <a:gdLst>
                  <a:gd name="connsiteX0" fmla="*/ -1146 w 2900604"/>
                  <a:gd name="connsiteY0" fmla="*/ 3336306 h 3334295"/>
                  <a:gd name="connsiteX1" fmla="*/ 1032107 w 2900604"/>
                  <a:gd name="connsiteY1" fmla="*/ 1111720 h 3334295"/>
                  <a:gd name="connsiteX2" fmla="*/ 1940884 w 2900604"/>
                  <a:gd name="connsiteY2" fmla="*/ 315641 h 3334295"/>
                  <a:gd name="connsiteX3" fmla="*/ 2899459 w 2900604"/>
                  <a:gd name="connsiteY3" fmla="*/ 2011 h 333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34295">
                    <a:moveTo>
                      <a:pt x="-1146" y="3336306"/>
                    </a:moveTo>
                    <a:lnTo>
                      <a:pt x="1032107" y="1111720"/>
                    </a:lnTo>
                    <a:lnTo>
                      <a:pt x="1940884" y="315641"/>
                    </a:lnTo>
                    <a:lnTo>
                      <a:pt x="2899459" y="201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62AE14EA-DE9F-4767-1455-05D6F126AAF5}"/>
                  </a:ext>
                </a:extLst>
              </p:cNvPr>
              <p:cNvSpPr/>
              <p:nvPr/>
            </p:nvSpPr>
            <p:spPr>
              <a:xfrm flipV="1">
                <a:off x="4273567" y="3384756"/>
                <a:ext cx="2900604" cy="3234032"/>
              </a:xfrm>
              <a:custGeom>
                <a:avLst/>
                <a:gdLst>
                  <a:gd name="connsiteX0" fmla="*/ -1146 w 2900604"/>
                  <a:gd name="connsiteY0" fmla="*/ 3236100 h 3234032"/>
                  <a:gd name="connsiteX1" fmla="*/ 1032107 w 2900604"/>
                  <a:gd name="connsiteY1" fmla="*/ 792873 h 3234032"/>
                  <a:gd name="connsiteX2" fmla="*/ 1940884 w 2900604"/>
                  <a:gd name="connsiteY2" fmla="*/ 110347 h 3234032"/>
                  <a:gd name="connsiteX3" fmla="*/ 2899459 w 2900604"/>
                  <a:gd name="connsiteY3" fmla="*/ 2067 h 323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4032">
                    <a:moveTo>
                      <a:pt x="-1146" y="3236100"/>
                    </a:moveTo>
                    <a:lnTo>
                      <a:pt x="1032107" y="792873"/>
                    </a:lnTo>
                    <a:lnTo>
                      <a:pt x="1940884" y="110347"/>
                    </a:lnTo>
                    <a:lnTo>
                      <a:pt x="2899459" y="206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2A361795-C61D-E186-AF3F-E3648DEDC74A}"/>
                  </a:ext>
                </a:extLst>
              </p:cNvPr>
              <p:cNvSpPr/>
              <p:nvPr/>
            </p:nvSpPr>
            <p:spPr>
              <a:xfrm flipV="1">
                <a:off x="4273567" y="3270216"/>
                <a:ext cx="1945437" cy="3382958"/>
              </a:xfrm>
              <a:custGeom>
                <a:avLst/>
                <a:gdLst>
                  <a:gd name="connsiteX0" fmla="*/ -945 w 1945437"/>
                  <a:gd name="connsiteY0" fmla="*/ 3385005 h 3382958"/>
                  <a:gd name="connsiteX1" fmla="*/ 1032308 w 1945437"/>
                  <a:gd name="connsiteY1" fmla="*/ 1014323 h 3382958"/>
                  <a:gd name="connsiteX2" fmla="*/ 1941084 w 1945437"/>
                  <a:gd name="connsiteY2" fmla="*/ 92577 h 3382958"/>
                  <a:gd name="connsiteX3" fmla="*/ 1944493 w 1945437"/>
                  <a:gd name="connsiteY3" fmla="*/ 2046 h 338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5437" h="3382958">
                    <a:moveTo>
                      <a:pt x="-945" y="3385005"/>
                    </a:moveTo>
                    <a:lnTo>
                      <a:pt x="1032308" y="1014323"/>
                    </a:lnTo>
                    <a:lnTo>
                      <a:pt x="1941084" y="92577"/>
                    </a:lnTo>
                    <a:lnTo>
                      <a:pt x="1944493" y="204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E9AC34DB-72EB-5E14-C57E-3D64B6206D69}"/>
                  </a:ext>
                </a:extLst>
              </p:cNvPr>
              <p:cNvSpPr/>
              <p:nvPr/>
            </p:nvSpPr>
            <p:spPr>
              <a:xfrm flipV="1">
                <a:off x="4273567" y="3407073"/>
                <a:ext cx="2737401" cy="3246101"/>
              </a:xfrm>
              <a:custGeom>
                <a:avLst/>
                <a:gdLst>
                  <a:gd name="connsiteX0" fmla="*/ -1111 w 2737401"/>
                  <a:gd name="connsiteY0" fmla="*/ 3248183 h 3246101"/>
                  <a:gd name="connsiteX1" fmla="*/ 1032141 w 2737401"/>
                  <a:gd name="connsiteY1" fmla="*/ 828024 h 3246101"/>
                  <a:gd name="connsiteX2" fmla="*/ 1940918 w 2737401"/>
                  <a:gd name="connsiteY2" fmla="*/ 159668 h 3246101"/>
                  <a:gd name="connsiteX3" fmla="*/ 2736290 w 2737401"/>
                  <a:gd name="connsiteY3" fmla="*/ 2081 h 324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7401" h="3246101">
                    <a:moveTo>
                      <a:pt x="-1111" y="3248183"/>
                    </a:moveTo>
                    <a:lnTo>
                      <a:pt x="1032141" y="828024"/>
                    </a:lnTo>
                    <a:lnTo>
                      <a:pt x="1940918" y="159668"/>
                    </a:lnTo>
                    <a:lnTo>
                      <a:pt x="2736290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E619D5C1-0925-FC31-D96A-947851CD77DE}"/>
                  </a:ext>
                </a:extLst>
              </p:cNvPr>
              <p:cNvSpPr/>
              <p:nvPr/>
            </p:nvSpPr>
            <p:spPr>
              <a:xfrm flipV="1">
                <a:off x="4273567" y="3271545"/>
                <a:ext cx="2900604" cy="3333480"/>
              </a:xfrm>
              <a:custGeom>
                <a:avLst/>
                <a:gdLst>
                  <a:gd name="connsiteX0" fmla="*/ -1146 w 2900604"/>
                  <a:gd name="connsiteY0" fmla="*/ 3335515 h 3333480"/>
                  <a:gd name="connsiteX1" fmla="*/ 1032107 w 2900604"/>
                  <a:gd name="connsiteY1" fmla="*/ 1221161 h 3333480"/>
                  <a:gd name="connsiteX2" fmla="*/ 1940884 w 2900604"/>
                  <a:gd name="connsiteY2" fmla="*/ 75929 h 3333480"/>
                  <a:gd name="connsiteX3" fmla="*/ 2899459 w 2900604"/>
                  <a:gd name="connsiteY3" fmla="*/ 2034 h 3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33480">
                    <a:moveTo>
                      <a:pt x="-1146" y="3335515"/>
                    </a:moveTo>
                    <a:lnTo>
                      <a:pt x="1032107" y="1221161"/>
                    </a:lnTo>
                    <a:lnTo>
                      <a:pt x="1940884" y="75929"/>
                    </a:lnTo>
                    <a:lnTo>
                      <a:pt x="2899459" y="203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9E0E03EE-F847-2918-DC5D-AE217F866996}"/>
                  </a:ext>
                </a:extLst>
              </p:cNvPr>
              <p:cNvSpPr/>
              <p:nvPr/>
            </p:nvSpPr>
            <p:spPr>
              <a:xfrm flipV="1">
                <a:off x="4273567" y="3353822"/>
                <a:ext cx="2621939" cy="3299352"/>
              </a:xfrm>
              <a:custGeom>
                <a:avLst/>
                <a:gdLst>
                  <a:gd name="connsiteX0" fmla="*/ -1087 w 2621939"/>
                  <a:gd name="connsiteY0" fmla="*/ 3301420 h 3299352"/>
                  <a:gd name="connsiteX1" fmla="*/ 1032166 w 2621939"/>
                  <a:gd name="connsiteY1" fmla="*/ 722709 h 3299352"/>
                  <a:gd name="connsiteX2" fmla="*/ 1940942 w 2621939"/>
                  <a:gd name="connsiteY2" fmla="*/ 130692 h 3299352"/>
                  <a:gd name="connsiteX3" fmla="*/ 2620852 w 2621939"/>
                  <a:gd name="connsiteY3" fmla="*/ 2068 h 329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939" h="3299352">
                    <a:moveTo>
                      <a:pt x="-1087" y="3301420"/>
                    </a:moveTo>
                    <a:lnTo>
                      <a:pt x="1032166" y="722709"/>
                    </a:lnTo>
                    <a:lnTo>
                      <a:pt x="1940942" y="130692"/>
                    </a:lnTo>
                    <a:lnTo>
                      <a:pt x="2620852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37DCB458-1F03-B442-EB8B-B92B3E4DD3B5}"/>
                  </a:ext>
                </a:extLst>
              </p:cNvPr>
              <p:cNvSpPr/>
              <p:nvPr/>
            </p:nvSpPr>
            <p:spPr>
              <a:xfrm flipV="1">
                <a:off x="4273567" y="3008744"/>
                <a:ext cx="2900604" cy="3548862"/>
              </a:xfrm>
              <a:custGeom>
                <a:avLst/>
                <a:gdLst>
                  <a:gd name="connsiteX0" fmla="*/ -1146 w 2900604"/>
                  <a:gd name="connsiteY0" fmla="*/ 3550818 h 3548862"/>
                  <a:gd name="connsiteX1" fmla="*/ 1032107 w 2900604"/>
                  <a:gd name="connsiteY1" fmla="*/ 1169095 h 3548862"/>
                  <a:gd name="connsiteX2" fmla="*/ 1940884 w 2900604"/>
                  <a:gd name="connsiteY2" fmla="*/ 143656 h 3548862"/>
                  <a:gd name="connsiteX3" fmla="*/ 2899459 w 2900604"/>
                  <a:gd name="connsiteY3" fmla="*/ 1955 h 35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548862">
                    <a:moveTo>
                      <a:pt x="-1146" y="3550818"/>
                    </a:moveTo>
                    <a:lnTo>
                      <a:pt x="1032107" y="1169095"/>
                    </a:lnTo>
                    <a:lnTo>
                      <a:pt x="1940884" y="143656"/>
                    </a:lnTo>
                    <a:lnTo>
                      <a:pt x="2899459" y="195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8FB3376E-6113-AF30-6016-824427FE48A4}"/>
                  </a:ext>
                </a:extLst>
              </p:cNvPr>
              <p:cNvSpPr/>
              <p:nvPr/>
            </p:nvSpPr>
            <p:spPr>
              <a:xfrm flipV="1">
                <a:off x="4273567" y="3482168"/>
                <a:ext cx="2900604" cy="3104250"/>
              </a:xfrm>
              <a:custGeom>
                <a:avLst/>
                <a:gdLst>
                  <a:gd name="connsiteX0" fmla="*/ -1146 w 2900604"/>
                  <a:gd name="connsiteY0" fmla="*/ 3106334 h 3104250"/>
                  <a:gd name="connsiteX1" fmla="*/ 1032107 w 2900604"/>
                  <a:gd name="connsiteY1" fmla="*/ 971914 h 3104250"/>
                  <a:gd name="connsiteX2" fmla="*/ 1940884 w 2900604"/>
                  <a:gd name="connsiteY2" fmla="*/ 2084 h 3104250"/>
                  <a:gd name="connsiteX3" fmla="*/ 2899459 w 2900604"/>
                  <a:gd name="connsiteY3" fmla="*/ 172747 h 310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04250">
                    <a:moveTo>
                      <a:pt x="-1146" y="3106334"/>
                    </a:moveTo>
                    <a:lnTo>
                      <a:pt x="1032107" y="971914"/>
                    </a:lnTo>
                    <a:lnTo>
                      <a:pt x="1940884" y="2084"/>
                    </a:lnTo>
                    <a:lnTo>
                      <a:pt x="2899459" y="17274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544298DA-0619-43A6-CAA7-FC9C6490F13F}"/>
                  </a:ext>
                </a:extLst>
              </p:cNvPr>
              <p:cNvSpPr/>
              <p:nvPr/>
            </p:nvSpPr>
            <p:spPr>
              <a:xfrm flipV="1">
                <a:off x="4273567" y="3442145"/>
                <a:ext cx="2683336" cy="3211030"/>
              </a:xfrm>
              <a:custGeom>
                <a:avLst/>
                <a:gdLst>
                  <a:gd name="connsiteX0" fmla="*/ -1100 w 2683336"/>
                  <a:gd name="connsiteY0" fmla="*/ 3213121 h 3211030"/>
                  <a:gd name="connsiteX1" fmla="*/ 1032153 w 2683336"/>
                  <a:gd name="connsiteY1" fmla="*/ 950891 h 3211030"/>
                  <a:gd name="connsiteX2" fmla="*/ 1940929 w 2683336"/>
                  <a:gd name="connsiteY2" fmla="*/ 74206 h 3211030"/>
                  <a:gd name="connsiteX3" fmla="*/ 2682236 w 2683336"/>
                  <a:gd name="connsiteY3" fmla="*/ 2090 h 321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3336" h="3211030">
                    <a:moveTo>
                      <a:pt x="-1100" y="3213121"/>
                    </a:moveTo>
                    <a:lnTo>
                      <a:pt x="1032153" y="950891"/>
                    </a:lnTo>
                    <a:lnTo>
                      <a:pt x="1940929" y="74206"/>
                    </a:lnTo>
                    <a:lnTo>
                      <a:pt x="2682236" y="209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25399865-4896-FF37-C5D1-2A71A6A742D8}"/>
                  </a:ext>
                </a:extLst>
              </p:cNvPr>
              <p:cNvSpPr/>
              <p:nvPr/>
            </p:nvSpPr>
            <p:spPr>
              <a:xfrm flipV="1">
                <a:off x="4273567" y="3732987"/>
                <a:ext cx="2523819" cy="2920188"/>
              </a:xfrm>
              <a:custGeom>
                <a:avLst/>
                <a:gdLst>
                  <a:gd name="connsiteX0" fmla="*/ -1067 w 2523819"/>
                  <a:gd name="connsiteY0" fmla="*/ 2922353 h 2920188"/>
                  <a:gd name="connsiteX1" fmla="*/ 1032186 w 2523819"/>
                  <a:gd name="connsiteY1" fmla="*/ 630647 h 2920188"/>
                  <a:gd name="connsiteX2" fmla="*/ 1940963 w 2523819"/>
                  <a:gd name="connsiteY2" fmla="*/ 129611 h 2920188"/>
                  <a:gd name="connsiteX3" fmla="*/ 2522754 w 2523819"/>
                  <a:gd name="connsiteY3" fmla="*/ 2165 h 292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3819" h="2920188">
                    <a:moveTo>
                      <a:pt x="-1067" y="2922353"/>
                    </a:moveTo>
                    <a:lnTo>
                      <a:pt x="1032186" y="630647"/>
                    </a:lnTo>
                    <a:lnTo>
                      <a:pt x="1940963" y="129611"/>
                    </a:lnTo>
                    <a:lnTo>
                      <a:pt x="2522754" y="21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C061A8F5-9B85-E8A4-770D-946321E9E73C}"/>
                  </a:ext>
                </a:extLst>
              </p:cNvPr>
              <p:cNvSpPr/>
              <p:nvPr/>
            </p:nvSpPr>
            <p:spPr>
              <a:xfrm flipV="1">
                <a:off x="4273567" y="3379097"/>
                <a:ext cx="2900604" cy="3243400"/>
              </a:xfrm>
              <a:custGeom>
                <a:avLst/>
                <a:gdLst>
                  <a:gd name="connsiteX0" fmla="*/ -1146 w 2900604"/>
                  <a:gd name="connsiteY0" fmla="*/ 3245467 h 3243400"/>
                  <a:gd name="connsiteX1" fmla="*/ 1032107 w 2900604"/>
                  <a:gd name="connsiteY1" fmla="*/ 974983 h 3243400"/>
                  <a:gd name="connsiteX2" fmla="*/ 1940884 w 2900604"/>
                  <a:gd name="connsiteY2" fmla="*/ 61684 h 3243400"/>
                  <a:gd name="connsiteX3" fmla="*/ 2899459 w 2900604"/>
                  <a:gd name="connsiteY3" fmla="*/ 2066 h 324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3400">
                    <a:moveTo>
                      <a:pt x="-1146" y="3245467"/>
                    </a:moveTo>
                    <a:lnTo>
                      <a:pt x="1032107" y="974983"/>
                    </a:lnTo>
                    <a:lnTo>
                      <a:pt x="1940884" y="61684"/>
                    </a:lnTo>
                    <a:lnTo>
                      <a:pt x="2899459" y="206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252124FA-F254-86CB-BC7E-0456D488267C}"/>
                  </a:ext>
                </a:extLst>
              </p:cNvPr>
              <p:cNvSpPr/>
              <p:nvPr/>
            </p:nvSpPr>
            <p:spPr>
              <a:xfrm flipV="1">
                <a:off x="4273567" y="3434449"/>
                <a:ext cx="2673539" cy="3218726"/>
              </a:xfrm>
              <a:custGeom>
                <a:avLst/>
                <a:gdLst>
                  <a:gd name="connsiteX0" fmla="*/ -1098 w 2673539"/>
                  <a:gd name="connsiteY0" fmla="*/ 3220815 h 3218726"/>
                  <a:gd name="connsiteX1" fmla="*/ 1032155 w 2673539"/>
                  <a:gd name="connsiteY1" fmla="*/ 1072353 h 3218726"/>
                  <a:gd name="connsiteX2" fmla="*/ 1940931 w 2673539"/>
                  <a:gd name="connsiteY2" fmla="*/ 83851 h 3218726"/>
                  <a:gd name="connsiteX3" fmla="*/ 2672441 w 2673539"/>
                  <a:gd name="connsiteY3" fmla="*/ 2088 h 321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539" h="3218726">
                    <a:moveTo>
                      <a:pt x="-1098" y="3220815"/>
                    </a:moveTo>
                    <a:lnTo>
                      <a:pt x="1032155" y="1072353"/>
                    </a:lnTo>
                    <a:lnTo>
                      <a:pt x="1940931" y="83851"/>
                    </a:lnTo>
                    <a:lnTo>
                      <a:pt x="2672441" y="208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4F8BA9AC-9744-A362-E59F-01D4FCC271BF}"/>
                  </a:ext>
                </a:extLst>
              </p:cNvPr>
              <p:cNvSpPr/>
              <p:nvPr/>
            </p:nvSpPr>
            <p:spPr>
              <a:xfrm flipV="1">
                <a:off x="4273567" y="3382120"/>
                <a:ext cx="2900604" cy="3236541"/>
              </a:xfrm>
              <a:custGeom>
                <a:avLst/>
                <a:gdLst>
                  <a:gd name="connsiteX0" fmla="*/ -1146 w 2900604"/>
                  <a:gd name="connsiteY0" fmla="*/ 3238607 h 3236541"/>
                  <a:gd name="connsiteX1" fmla="*/ 1032107 w 2900604"/>
                  <a:gd name="connsiteY1" fmla="*/ 1005939 h 3236541"/>
                  <a:gd name="connsiteX2" fmla="*/ 1940884 w 2900604"/>
                  <a:gd name="connsiteY2" fmla="*/ 91718 h 3236541"/>
                  <a:gd name="connsiteX3" fmla="*/ 2899459 w 2900604"/>
                  <a:gd name="connsiteY3" fmla="*/ 2066 h 3236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6541">
                    <a:moveTo>
                      <a:pt x="-1146" y="3238607"/>
                    </a:moveTo>
                    <a:lnTo>
                      <a:pt x="1032107" y="1005939"/>
                    </a:lnTo>
                    <a:lnTo>
                      <a:pt x="1940884" y="91718"/>
                    </a:lnTo>
                    <a:lnTo>
                      <a:pt x="2899459" y="206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706FBD6E-82C0-ECEA-A94A-82292D6DAA58}"/>
                  </a:ext>
                </a:extLst>
              </p:cNvPr>
              <p:cNvSpPr/>
              <p:nvPr/>
            </p:nvSpPr>
            <p:spPr>
              <a:xfrm flipV="1">
                <a:off x="4273567" y="3426624"/>
                <a:ext cx="2304879" cy="3226550"/>
              </a:xfrm>
              <a:custGeom>
                <a:avLst/>
                <a:gdLst>
                  <a:gd name="connsiteX0" fmla="*/ -1020 w 2304879"/>
                  <a:gd name="connsiteY0" fmla="*/ 3228637 h 3226550"/>
                  <a:gd name="connsiteX1" fmla="*/ 1032232 w 2304879"/>
                  <a:gd name="connsiteY1" fmla="*/ 825092 h 3226550"/>
                  <a:gd name="connsiteX2" fmla="*/ 1941009 w 2304879"/>
                  <a:gd name="connsiteY2" fmla="*/ 150326 h 3226550"/>
                  <a:gd name="connsiteX3" fmla="*/ 2303859 w 2304879"/>
                  <a:gd name="connsiteY3" fmla="*/ 2086 h 322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879" h="3226550">
                    <a:moveTo>
                      <a:pt x="-1020" y="3228637"/>
                    </a:moveTo>
                    <a:lnTo>
                      <a:pt x="1032232" y="825092"/>
                    </a:lnTo>
                    <a:lnTo>
                      <a:pt x="1941009" y="150326"/>
                    </a:lnTo>
                    <a:lnTo>
                      <a:pt x="2303859" y="208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8027DBAB-882D-0F5D-6064-C3E69BECCB48}"/>
                  </a:ext>
                </a:extLst>
              </p:cNvPr>
              <p:cNvSpPr/>
              <p:nvPr/>
            </p:nvSpPr>
            <p:spPr>
              <a:xfrm flipV="1">
                <a:off x="4273567" y="3377039"/>
                <a:ext cx="2326059" cy="3276135"/>
              </a:xfrm>
              <a:custGeom>
                <a:avLst/>
                <a:gdLst>
                  <a:gd name="connsiteX0" fmla="*/ -1025 w 2326059"/>
                  <a:gd name="connsiteY0" fmla="*/ 3278210 h 3276135"/>
                  <a:gd name="connsiteX1" fmla="*/ 1032228 w 2326059"/>
                  <a:gd name="connsiteY1" fmla="*/ 1051587 h 3276135"/>
                  <a:gd name="connsiteX2" fmla="*/ 1941004 w 2326059"/>
                  <a:gd name="connsiteY2" fmla="*/ 91339 h 3276135"/>
                  <a:gd name="connsiteX3" fmla="*/ 2325035 w 2326059"/>
                  <a:gd name="connsiteY3" fmla="*/ 2074 h 327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6059" h="3276135">
                    <a:moveTo>
                      <a:pt x="-1025" y="3278210"/>
                    </a:moveTo>
                    <a:lnTo>
                      <a:pt x="1032228" y="1051587"/>
                    </a:lnTo>
                    <a:lnTo>
                      <a:pt x="1941004" y="91339"/>
                    </a:lnTo>
                    <a:lnTo>
                      <a:pt x="2325035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0618A4BC-1566-385C-A143-171614B47AA4}"/>
                  </a:ext>
                </a:extLst>
              </p:cNvPr>
              <p:cNvSpPr/>
              <p:nvPr/>
            </p:nvSpPr>
            <p:spPr>
              <a:xfrm flipV="1">
                <a:off x="4273567" y="3425938"/>
                <a:ext cx="2557433" cy="3227236"/>
              </a:xfrm>
              <a:custGeom>
                <a:avLst/>
                <a:gdLst>
                  <a:gd name="connsiteX0" fmla="*/ -1074 w 2557433"/>
                  <a:gd name="connsiteY0" fmla="*/ 3229323 h 3227236"/>
                  <a:gd name="connsiteX1" fmla="*/ 1032179 w 2557433"/>
                  <a:gd name="connsiteY1" fmla="*/ 1900223 h 3227236"/>
                  <a:gd name="connsiteX2" fmla="*/ 1940956 w 2557433"/>
                  <a:gd name="connsiteY2" fmla="*/ 147175 h 3227236"/>
                  <a:gd name="connsiteX3" fmla="*/ 2556360 w 2557433"/>
                  <a:gd name="connsiteY3" fmla="*/ 2086 h 3227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7433" h="3227236">
                    <a:moveTo>
                      <a:pt x="-1074" y="3229323"/>
                    </a:moveTo>
                    <a:lnTo>
                      <a:pt x="1032179" y="1900223"/>
                    </a:lnTo>
                    <a:lnTo>
                      <a:pt x="1940956" y="147175"/>
                    </a:lnTo>
                    <a:lnTo>
                      <a:pt x="2556360" y="208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BB8BD878-2026-EF34-BD03-5CC21458E5DB}"/>
                  </a:ext>
                </a:extLst>
              </p:cNvPr>
              <p:cNvSpPr/>
              <p:nvPr/>
            </p:nvSpPr>
            <p:spPr>
              <a:xfrm flipV="1">
                <a:off x="4273567" y="3499061"/>
                <a:ext cx="2734378" cy="3154113"/>
              </a:xfrm>
              <a:custGeom>
                <a:avLst/>
                <a:gdLst>
                  <a:gd name="connsiteX0" fmla="*/ -1111 w 2734378"/>
                  <a:gd name="connsiteY0" fmla="*/ 3156219 h 3154113"/>
                  <a:gd name="connsiteX1" fmla="*/ 1032142 w 2734378"/>
                  <a:gd name="connsiteY1" fmla="*/ 1133038 h 3154113"/>
                  <a:gd name="connsiteX2" fmla="*/ 1940919 w 2734378"/>
                  <a:gd name="connsiteY2" fmla="*/ 99088 h 3154113"/>
                  <a:gd name="connsiteX3" fmla="*/ 2733268 w 2734378"/>
                  <a:gd name="connsiteY3" fmla="*/ 2105 h 315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4378" h="3154113">
                    <a:moveTo>
                      <a:pt x="-1111" y="3156219"/>
                    </a:moveTo>
                    <a:lnTo>
                      <a:pt x="1032142" y="1133038"/>
                    </a:lnTo>
                    <a:lnTo>
                      <a:pt x="1940919" y="99088"/>
                    </a:lnTo>
                    <a:lnTo>
                      <a:pt x="2733268" y="210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94EC0B6E-D3A8-459E-0961-C5F60AA21DC6}"/>
                  </a:ext>
                </a:extLst>
              </p:cNvPr>
              <p:cNvSpPr/>
              <p:nvPr/>
            </p:nvSpPr>
            <p:spPr>
              <a:xfrm flipV="1">
                <a:off x="4273567" y="3409174"/>
                <a:ext cx="2740809" cy="3244001"/>
              </a:xfrm>
              <a:custGeom>
                <a:avLst/>
                <a:gdLst>
                  <a:gd name="connsiteX0" fmla="*/ -1112 w 2740809"/>
                  <a:gd name="connsiteY0" fmla="*/ 3246083 h 3244001"/>
                  <a:gd name="connsiteX1" fmla="*/ 1032141 w 2740809"/>
                  <a:gd name="connsiteY1" fmla="*/ 1411380 h 3244001"/>
                  <a:gd name="connsiteX2" fmla="*/ 1940917 w 2740809"/>
                  <a:gd name="connsiteY2" fmla="*/ 99944 h 3244001"/>
                  <a:gd name="connsiteX3" fmla="*/ 2739698 w 2740809"/>
                  <a:gd name="connsiteY3" fmla="*/ 2082 h 324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0809" h="3244001">
                    <a:moveTo>
                      <a:pt x="-1112" y="3246083"/>
                    </a:moveTo>
                    <a:lnTo>
                      <a:pt x="1032141" y="1411380"/>
                    </a:lnTo>
                    <a:lnTo>
                      <a:pt x="1940917" y="99944"/>
                    </a:lnTo>
                    <a:lnTo>
                      <a:pt x="2739698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986B9F81-F386-D053-ADA8-453D16ED8FC1}"/>
                  </a:ext>
                </a:extLst>
              </p:cNvPr>
              <p:cNvSpPr/>
              <p:nvPr/>
            </p:nvSpPr>
            <p:spPr>
              <a:xfrm flipV="1">
                <a:off x="4273567" y="3369322"/>
                <a:ext cx="2626269" cy="3283853"/>
              </a:xfrm>
              <a:custGeom>
                <a:avLst/>
                <a:gdLst>
                  <a:gd name="connsiteX0" fmla="*/ -1088 w 2626269"/>
                  <a:gd name="connsiteY0" fmla="*/ 3285925 h 3283853"/>
                  <a:gd name="connsiteX1" fmla="*/ 1032165 w 2626269"/>
                  <a:gd name="connsiteY1" fmla="*/ 1270354 h 3283853"/>
                  <a:gd name="connsiteX2" fmla="*/ 1940941 w 2626269"/>
                  <a:gd name="connsiteY2" fmla="*/ 72172 h 3283853"/>
                  <a:gd name="connsiteX3" fmla="*/ 2625182 w 2626269"/>
                  <a:gd name="connsiteY3" fmla="*/ 2072 h 328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269" h="3283853">
                    <a:moveTo>
                      <a:pt x="-1088" y="3285925"/>
                    </a:moveTo>
                    <a:lnTo>
                      <a:pt x="1032165" y="1270354"/>
                    </a:lnTo>
                    <a:lnTo>
                      <a:pt x="1940941" y="72172"/>
                    </a:lnTo>
                    <a:lnTo>
                      <a:pt x="2625182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FE60A0C4-A4E5-D79D-4D7B-85D3FF8D3563}"/>
                  </a:ext>
                </a:extLst>
              </p:cNvPr>
              <p:cNvSpPr/>
              <p:nvPr/>
            </p:nvSpPr>
            <p:spPr>
              <a:xfrm flipV="1">
                <a:off x="4273567" y="3698365"/>
                <a:ext cx="2900604" cy="2835917"/>
              </a:xfrm>
              <a:custGeom>
                <a:avLst/>
                <a:gdLst>
                  <a:gd name="connsiteX0" fmla="*/ -1146 w 2900604"/>
                  <a:gd name="connsiteY0" fmla="*/ 2838043 h 2835917"/>
                  <a:gd name="connsiteX1" fmla="*/ 1032107 w 2900604"/>
                  <a:gd name="connsiteY1" fmla="*/ 757067 h 2835917"/>
                  <a:gd name="connsiteX2" fmla="*/ 1940884 w 2900604"/>
                  <a:gd name="connsiteY2" fmla="*/ 2126 h 2835917"/>
                  <a:gd name="connsiteX3" fmla="*/ 2899459 w 2900604"/>
                  <a:gd name="connsiteY3" fmla="*/ 852400 h 28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835917">
                    <a:moveTo>
                      <a:pt x="-1146" y="2838043"/>
                    </a:moveTo>
                    <a:lnTo>
                      <a:pt x="1032107" y="757067"/>
                    </a:lnTo>
                    <a:lnTo>
                      <a:pt x="1940884" y="2126"/>
                    </a:lnTo>
                    <a:lnTo>
                      <a:pt x="2899459" y="85240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87D97706-DDF1-C6F6-EA8F-4A887B7D4886}"/>
                  </a:ext>
                </a:extLst>
              </p:cNvPr>
              <p:cNvSpPr/>
              <p:nvPr/>
            </p:nvSpPr>
            <p:spPr>
              <a:xfrm flipV="1">
                <a:off x="4273567" y="3300507"/>
                <a:ext cx="2606547" cy="3352667"/>
              </a:xfrm>
              <a:custGeom>
                <a:avLst/>
                <a:gdLst>
                  <a:gd name="connsiteX0" fmla="*/ -1084 w 2606547"/>
                  <a:gd name="connsiteY0" fmla="*/ 3354722 h 3352667"/>
                  <a:gd name="connsiteX1" fmla="*/ 1032169 w 2606547"/>
                  <a:gd name="connsiteY1" fmla="*/ 1159977 h 3352667"/>
                  <a:gd name="connsiteX2" fmla="*/ 1940945 w 2606547"/>
                  <a:gd name="connsiteY2" fmla="*/ 115437 h 3352667"/>
                  <a:gd name="connsiteX3" fmla="*/ 2605463 w 2606547"/>
                  <a:gd name="connsiteY3" fmla="*/ 2054 h 335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6547" h="3352667">
                    <a:moveTo>
                      <a:pt x="-1084" y="3354722"/>
                    </a:moveTo>
                    <a:lnTo>
                      <a:pt x="1032169" y="1159977"/>
                    </a:lnTo>
                    <a:lnTo>
                      <a:pt x="1940945" y="115437"/>
                    </a:lnTo>
                    <a:lnTo>
                      <a:pt x="2605463" y="205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B732DEC6-FC37-2DB9-D268-C17436ED493C}"/>
                  </a:ext>
                </a:extLst>
              </p:cNvPr>
              <p:cNvSpPr/>
              <p:nvPr/>
            </p:nvSpPr>
            <p:spPr>
              <a:xfrm flipV="1">
                <a:off x="4273567" y="3357659"/>
                <a:ext cx="2092520" cy="3295515"/>
              </a:xfrm>
              <a:custGeom>
                <a:avLst/>
                <a:gdLst>
                  <a:gd name="connsiteX0" fmla="*/ -976 w 2092520"/>
                  <a:gd name="connsiteY0" fmla="*/ 3297584 h 3295515"/>
                  <a:gd name="connsiteX1" fmla="*/ 1032277 w 2092520"/>
                  <a:gd name="connsiteY1" fmla="*/ 865398 h 3295515"/>
                  <a:gd name="connsiteX2" fmla="*/ 1941053 w 2092520"/>
                  <a:gd name="connsiteY2" fmla="*/ 304980 h 3295515"/>
                  <a:gd name="connsiteX3" fmla="*/ 2091544 w 2092520"/>
                  <a:gd name="connsiteY3" fmla="*/ 2069 h 329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2520" h="3295515">
                    <a:moveTo>
                      <a:pt x="-976" y="3297584"/>
                    </a:moveTo>
                    <a:lnTo>
                      <a:pt x="1032277" y="865398"/>
                    </a:lnTo>
                    <a:lnTo>
                      <a:pt x="1941053" y="304980"/>
                    </a:lnTo>
                    <a:lnTo>
                      <a:pt x="2091544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17ACBEAE-890D-FF82-0412-0BD605B69233}"/>
                  </a:ext>
                </a:extLst>
              </p:cNvPr>
              <p:cNvSpPr/>
              <p:nvPr/>
            </p:nvSpPr>
            <p:spPr>
              <a:xfrm flipV="1">
                <a:off x="4273567" y="3397640"/>
                <a:ext cx="2900604" cy="3216561"/>
              </a:xfrm>
              <a:custGeom>
                <a:avLst/>
                <a:gdLst>
                  <a:gd name="connsiteX0" fmla="*/ -1146 w 2900604"/>
                  <a:gd name="connsiteY0" fmla="*/ 3218630 h 3216561"/>
                  <a:gd name="connsiteX1" fmla="*/ 1032107 w 2900604"/>
                  <a:gd name="connsiteY1" fmla="*/ 1066139 h 3216561"/>
                  <a:gd name="connsiteX2" fmla="*/ 1940884 w 2900604"/>
                  <a:gd name="connsiteY2" fmla="*/ 62909 h 3216561"/>
                  <a:gd name="connsiteX3" fmla="*/ 2899459 w 2900604"/>
                  <a:gd name="connsiteY3" fmla="*/ 2069 h 3216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16561">
                    <a:moveTo>
                      <a:pt x="-1146" y="3218630"/>
                    </a:moveTo>
                    <a:lnTo>
                      <a:pt x="1032107" y="1066139"/>
                    </a:lnTo>
                    <a:lnTo>
                      <a:pt x="1940884" y="62909"/>
                    </a:lnTo>
                    <a:lnTo>
                      <a:pt x="2899459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53B06F0B-7524-CEA7-EFBD-D9324FCB7E26}"/>
                  </a:ext>
                </a:extLst>
              </p:cNvPr>
              <p:cNvSpPr/>
              <p:nvPr/>
            </p:nvSpPr>
            <p:spPr>
              <a:xfrm flipV="1">
                <a:off x="4273567" y="3420986"/>
                <a:ext cx="2674868" cy="3232188"/>
              </a:xfrm>
              <a:custGeom>
                <a:avLst/>
                <a:gdLst>
                  <a:gd name="connsiteX0" fmla="*/ -1098 w 2674868"/>
                  <a:gd name="connsiteY0" fmla="*/ 3234274 h 3232188"/>
                  <a:gd name="connsiteX1" fmla="*/ 1032155 w 2674868"/>
                  <a:gd name="connsiteY1" fmla="*/ 1151925 h 3232188"/>
                  <a:gd name="connsiteX2" fmla="*/ 1940931 w 2674868"/>
                  <a:gd name="connsiteY2" fmla="*/ 105735 h 3232188"/>
                  <a:gd name="connsiteX3" fmla="*/ 2673770 w 2674868"/>
                  <a:gd name="connsiteY3" fmla="*/ 2085 h 323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4868" h="3232188">
                    <a:moveTo>
                      <a:pt x="-1098" y="3234274"/>
                    </a:moveTo>
                    <a:lnTo>
                      <a:pt x="1032155" y="1151925"/>
                    </a:lnTo>
                    <a:lnTo>
                      <a:pt x="1940931" y="105735"/>
                    </a:lnTo>
                    <a:lnTo>
                      <a:pt x="2673770" y="208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E0C232DF-90A4-2836-7229-96ED746EBEB4}"/>
                  </a:ext>
                </a:extLst>
              </p:cNvPr>
              <p:cNvSpPr/>
              <p:nvPr/>
            </p:nvSpPr>
            <p:spPr>
              <a:xfrm flipV="1">
                <a:off x="4273567" y="3420986"/>
                <a:ext cx="2674868" cy="3232188"/>
              </a:xfrm>
              <a:custGeom>
                <a:avLst/>
                <a:gdLst>
                  <a:gd name="connsiteX0" fmla="*/ -1098 w 2674868"/>
                  <a:gd name="connsiteY0" fmla="*/ 3234274 h 3232188"/>
                  <a:gd name="connsiteX1" fmla="*/ 1032155 w 2674868"/>
                  <a:gd name="connsiteY1" fmla="*/ 1151925 h 3232188"/>
                  <a:gd name="connsiteX2" fmla="*/ 1940931 w 2674868"/>
                  <a:gd name="connsiteY2" fmla="*/ 105735 h 3232188"/>
                  <a:gd name="connsiteX3" fmla="*/ 2673770 w 2674868"/>
                  <a:gd name="connsiteY3" fmla="*/ 2085 h 323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4868" h="3232188">
                    <a:moveTo>
                      <a:pt x="-1098" y="3234274"/>
                    </a:moveTo>
                    <a:lnTo>
                      <a:pt x="1032155" y="1151925"/>
                    </a:lnTo>
                    <a:lnTo>
                      <a:pt x="1940931" y="105735"/>
                    </a:lnTo>
                    <a:lnTo>
                      <a:pt x="2673770" y="208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5C816C50-C01D-F579-F10C-1BD5833DED32}"/>
                  </a:ext>
                </a:extLst>
              </p:cNvPr>
              <p:cNvSpPr/>
              <p:nvPr/>
            </p:nvSpPr>
            <p:spPr>
              <a:xfrm flipV="1">
                <a:off x="4273567" y="3412861"/>
                <a:ext cx="2628134" cy="3240313"/>
              </a:xfrm>
              <a:custGeom>
                <a:avLst/>
                <a:gdLst>
                  <a:gd name="connsiteX0" fmla="*/ -1088 w 2628134"/>
                  <a:gd name="connsiteY0" fmla="*/ 3242397 h 3240313"/>
                  <a:gd name="connsiteX1" fmla="*/ 1032164 w 2628134"/>
                  <a:gd name="connsiteY1" fmla="*/ 1204360 h 3240313"/>
                  <a:gd name="connsiteX2" fmla="*/ 1940941 w 2628134"/>
                  <a:gd name="connsiteY2" fmla="*/ 155060 h 3240313"/>
                  <a:gd name="connsiteX3" fmla="*/ 2627046 w 2628134"/>
                  <a:gd name="connsiteY3" fmla="*/ 2083 h 3240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8134" h="3240313">
                    <a:moveTo>
                      <a:pt x="-1088" y="3242397"/>
                    </a:moveTo>
                    <a:lnTo>
                      <a:pt x="1032164" y="1204360"/>
                    </a:lnTo>
                    <a:lnTo>
                      <a:pt x="1940941" y="155060"/>
                    </a:lnTo>
                    <a:lnTo>
                      <a:pt x="2627046" y="208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54CB1F81-428D-7AA3-4628-997E2DA4882A}"/>
                  </a:ext>
                </a:extLst>
              </p:cNvPr>
              <p:cNvSpPr/>
              <p:nvPr/>
            </p:nvSpPr>
            <p:spPr>
              <a:xfrm flipV="1">
                <a:off x="4273567" y="3357381"/>
                <a:ext cx="2728590" cy="3295793"/>
              </a:xfrm>
              <a:custGeom>
                <a:avLst/>
                <a:gdLst>
                  <a:gd name="connsiteX0" fmla="*/ -1110 w 2728590"/>
                  <a:gd name="connsiteY0" fmla="*/ 3297863 h 3295793"/>
                  <a:gd name="connsiteX1" fmla="*/ 1032143 w 2728590"/>
                  <a:gd name="connsiteY1" fmla="*/ 1170603 h 3295793"/>
                  <a:gd name="connsiteX2" fmla="*/ 1940920 w 2728590"/>
                  <a:gd name="connsiteY2" fmla="*/ 202016 h 3295793"/>
                  <a:gd name="connsiteX3" fmla="*/ 2727481 w 2728590"/>
                  <a:gd name="connsiteY3" fmla="*/ 2069 h 3295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8590" h="3295793">
                    <a:moveTo>
                      <a:pt x="-1110" y="3297863"/>
                    </a:moveTo>
                    <a:lnTo>
                      <a:pt x="1032143" y="1170603"/>
                    </a:lnTo>
                    <a:lnTo>
                      <a:pt x="1940920" y="202016"/>
                    </a:lnTo>
                    <a:lnTo>
                      <a:pt x="2727481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123701F0-B521-5657-94BF-13C7D7F20446}"/>
                  </a:ext>
                </a:extLst>
              </p:cNvPr>
              <p:cNvSpPr/>
              <p:nvPr/>
            </p:nvSpPr>
            <p:spPr>
              <a:xfrm flipV="1">
                <a:off x="4273567" y="3316178"/>
                <a:ext cx="2900604" cy="3278344"/>
              </a:xfrm>
              <a:custGeom>
                <a:avLst/>
                <a:gdLst>
                  <a:gd name="connsiteX0" fmla="*/ -1146 w 2900604"/>
                  <a:gd name="connsiteY0" fmla="*/ 3280387 h 3278344"/>
                  <a:gd name="connsiteX1" fmla="*/ 1032107 w 2900604"/>
                  <a:gd name="connsiteY1" fmla="*/ 922010 h 3278344"/>
                  <a:gd name="connsiteX2" fmla="*/ 1940884 w 2900604"/>
                  <a:gd name="connsiteY2" fmla="*/ 78018 h 3278344"/>
                  <a:gd name="connsiteX3" fmla="*/ 2899459 w 2900604"/>
                  <a:gd name="connsiteY3" fmla="*/ 2043 h 327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8344">
                    <a:moveTo>
                      <a:pt x="-1146" y="3280387"/>
                    </a:moveTo>
                    <a:lnTo>
                      <a:pt x="1032107" y="922010"/>
                    </a:lnTo>
                    <a:lnTo>
                      <a:pt x="1940884" y="78018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A18E6273-A432-3B02-A9E9-9E35C3A531B5}"/>
                  </a:ext>
                </a:extLst>
              </p:cNvPr>
              <p:cNvSpPr/>
              <p:nvPr/>
            </p:nvSpPr>
            <p:spPr>
              <a:xfrm flipV="1">
                <a:off x="4273567" y="3424309"/>
                <a:ext cx="1945844" cy="3228866"/>
              </a:xfrm>
              <a:custGeom>
                <a:avLst/>
                <a:gdLst>
                  <a:gd name="connsiteX0" fmla="*/ -945 w 1945844"/>
                  <a:gd name="connsiteY0" fmla="*/ 3230952 h 3228866"/>
                  <a:gd name="connsiteX1" fmla="*/ 1032308 w 1945844"/>
                  <a:gd name="connsiteY1" fmla="*/ 859027 h 3228866"/>
                  <a:gd name="connsiteX2" fmla="*/ 1941084 w 1945844"/>
                  <a:gd name="connsiteY2" fmla="*/ 124965 h 3228866"/>
                  <a:gd name="connsiteX3" fmla="*/ 1944900 w 1945844"/>
                  <a:gd name="connsiteY3" fmla="*/ 2086 h 3228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5844" h="3228866">
                    <a:moveTo>
                      <a:pt x="-945" y="3230952"/>
                    </a:moveTo>
                    <a:lnTo>
                      <a:pt x="1032308" y="859027"/>
                    </a:lnTo>
                    <a:lnTo>
                      <a:pt x="1941084" y="124965"/>
                    </a:lnTo>
                    <a:lnTo>
                      <a:pt x="1944900" y="208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810BAD2E-D819-90C9-4D57-051D1CD0941C}"/>
                  </a:ext>
                </a:extLst>
              </p:cNvPr>
              <p:cNvSpPr/>
              <p:nvPr/>
            </p:nvSpPr>
            <p:spPr>
              <a:xfrm flipV="1">
                <a:off x="4273567" y="3472350"/>
                <a:ext cx="2477772" cy="3180824"/>
              </a:xfrm>
              <a:custGeom>
                <a:avLst/>
                <a:gdLst>
                  <a:gd name="connsiteX0" fmla="*/ -1057 w 2477772"/>
                  <a:gd name="connsiteY0" fmla="*/ 3182923 h 3180824"/>
                  <a:gd name="connsiteX1" fmla="*/ 1032196 w 2477772"/>
                  <a:gd name="connsiteY1" fmla="*/ 957308 h 3180824"/>
                  <a:gd name="connsiteX2" fmla="*/ 1940972 w 2477772"/>
                  <a:gd name="connsiteY2" fmla="*/ 125235 h 3180824"/>
                  <a:gd name="connsiteX3" fmla="*/ 2476716 w 2477772"/>
                  <a:gd name="connsiteY3" fmla="*/ 2098 h 3180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7772" h="3180824">
                    <a:moveTo>
                      <a:pt x="-1057" y="3182923"/>
                    </a:moveTo>
                    <a:lnTo>
                      <a:pt x="1032196" y="957308"/>
                    </a:lnTo>
                    <a:lnTo>
                      <a:pt x="1940972" y="125235"/>
                    </a:lnTo>
                    <a:lnTo>
                      <a:pt x="2476716" y="209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D4348AA2-4431-D2BC-16A0-CB02D50068FE}"/>
                  </a:ext>
                </a:extLst>
              </p:cNvPr>
              <p:cNvSpPr/>
              <p:nvPr/>
            </p:nvSpPr>
            <p:spPr>
              <a:xfrm flipV="1">
                <a:off x="4273567" y="3367521"/>
                <a:ext cx="2536489" cy="3285653"/>
              </a:xfrm>
              <a:custGeom>
                <a:avLst/>
                <a:gdLst>
                  <a:gd name="connsiteX0" fmla="*/ -1069 w 2536489"/>
                  <a:gd name="connsiteY0" fmla="*/ 3287725 h 3285653"/>
                  <a:gd name="connsiteX1" fmla="*/ 1032184 w 2536489"/>
                  <a:gd name="connsiteY1" fmla="*/ 892519 h 3285653"/>
                  <a:gd name="connsiteX2" fmla="*/ 1940960 w 2536489"/>
                  <a:gd name="connsiteY2" fmla="*/ 77167 h 3285653"/>
                  <a:gd name="connsiteX3" fmla="*/ 2535420 w 2536489"/>
                  <a:gd name="connsiteY3" fmla="*/ 2071 h 328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6489" h="3285653">
                    <a:moveTo>
                      <a:pt x="-1069" y="3287725"/>
                    </a:moveTo>
                    <a:lnTo>
                      <a:pt x="1032184" y="892519"/>
                    </a:lnTo>
                    <a:lnTo>
                      <a:pt x="1940960" y="77167"/>
                    </a:lnTo>
                    <a:lnTo>
                      <a:pt x="2535420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B0616961-5285-C1BA-6AB9-F1894AE603BD}"/>
                  </a:ext>
                </a:extLst>
              </p:cNvPr>
              <p:cNvSpPr/>
              <p:nvPr/>
            </p:nvSpPr>
            <p:spPr>
              <a:xfrm flipV="1">
                <a:off x="4273567" y="3354937"/>
                <a:ext cx="2900604" cy="3255512"/>
              </a:xfrm>
              <a:custGeom>
                <a:avLst/>
                <a:gdLst>
                  <a:gd name="connsiteX0" fmla="*/ -1146 w 2900604"/>
                  <a:gd name="connsiteY0" fmla="*/ 3257570 h 3255512"/>
                  <a:gd name="connsiteX1" fmla="*/ 1032107 w 2900604"/>
                  <a:gd name="connsiteY1" fmla="*/ 977161 h 3255512"/>
                  <a:gd name="connsiteX2" fmla="*/ 1940884 w 2900604"/>
                  <a:gd name="connsiteY2" fmla="*/ 81011 h 3255512"/>
                  <a:gd name="connsiteX3" fmla="*/ 2899459 w 2900604"/>
                  <a:gd name="connsiteY3" fmla="*/ 2057 h 325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5512">
                    <a:moveTo>
                      <a:pt x="-1146" y="3257570"/>
                    </a:moveTo>
                    <a:lnTo>
                      <a:pt x="1032107" y="977161"/>
                    </a:lnTo>
                    <a:lnTo>
                      <a:pt x="1940884" y="81011"/>
                    </a:lnTo>
                    <a:lnTo>
                      <a:pt x="2899459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88063522-E241-531F-4506-23FC9118BD65}"/>
                  </a:ext>
                </a:extLst>
              </p:cNvPr>
              <p:cNvSpPr/>
              <p:nvPr/>
            </p:nvSpPr>
            <p:spPr>
              <a:xfrm flipV="1">
                <a:off x="4273567" y="3651267"/>
                <a:ext cx="2900604" cy="2933072"/>
              </a:xfrm>
              <a:custGeom>
                <a:avLst/>
                <a:gdLst>
                  <a:gd name="connsiteX0" fmla="*/ -1146 w 2900604"/>
                  <a:gd name="connsiteY0" fmla="*/ 2935199 h 2933072"/>
                  <a:gd name="connsiteX1" fmla="*/ 1032107 w 2900604"/>
                  <a:gd name="connsiteY1" fmla="*/ 958430 h 2933072"/>
                  <a:gd name="connsiteX2" fmla="*/ 1940884 w 2900604"/>
                  <a:gd name="connsiteY2" fmla="*/ 131416 h 2933072"/>
                  <a:gd name="connsiteX3" fmla="*/ 2899459 w 2900604"/>
                  <a:gd name="connsiteY3" fmla="*/ 2126 h 2933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933072">
                    <a:moveTo>
                      <a:pt x="-1146" y="2935199"/>
                    </a:moveTo>
                    <a:lnTo>
                      <a:pt x="1032107" y="958430"/>
                    </a:lnTo>
                    <a:lnTo>
                      <a:pt x="1940884" y="131416"/>
                    </a:lnTo>
                    <a:lnTo>
                      <a:pt x="2899459" y="212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72B6F52F-A860-161E-F7F4-07B4FB78DEB0}"/>
                  </a:ext>
                </a:extLst>
              </p:cNvPr>
              <p:cNvSpPr/>
              <p:nvPr/>
            </p:nvSpPr>
            <p:spPr>
              <a:xfrm flipV="1">
                <a:off x="4273567" y="3336351"/>
                <a:ext cx="2225475" cy="3316823"/>
              </a:xfrm>
              <a:custGeom>
                <a:avLst/>
                <a:gdLst>
                  <a:gd name="connsiteX0" fmla="*/ -1004 w 2225475"/>
                  <a:gd name="connsiteY0" fmla="*/ 3318887 h 3316823"/>
                  <a:gd name="connsiteX1" fmla="*/ 1032249 w 2225475"/>
                  <a:gd name="connsiteY1" fmla="*/ 1244707 h 3316823"/>
                  <a:gd name="connsiteX2" fmla="*/ 1941025 w 2225475"/>
                  <a:gd name="connsiteY2" fmla="*/ 179587 h 3316823"/>
                  <a:gd name="connsiteX3" fmla="*/ 2224471 w 2225475"/>
                  <a:gd name="connsiteY3" fmla="*/ 2063 h 33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475" h="3316823">
                    <a:moveTo>
                      <a:pt x="-1004" y="3318887"/>
                    </a:moveTo>
                    <a:lnTo>
                      <a:pt x="1032249" y="1244707"/>
                    </a:lnTo>
                    <a:lnTo>
                      <a:pt x="1941025" y="179587"/>
                    </a:lnTo>
                    <a:lnTo>
                      <a:pt x="2224471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7F98555C-B09C-1979-D4B0-99292DBEF11B}"/>
                  </a:ext>
                </a:extLst>
              </p:cNvPr>
              <p:cNvSpPr/>
              <p:nvPr/>
            </p:nvSpPr>
            <p:spPr>
              <a:xfrm flipV="1">
                <a:off x="4273567" y="3661235"/>
                <a:ext cx="2743875" cy="2991939"/>
              </a:xfrm>
              <a:custGeom>
                <a:avLst/>
                <a:gdLst>
                  <a:gd name="connsiteX0" fmla="*/ -1113 w 2743875"/>
                  <a:gd name="connsiteY0" fmla="*/ 2994086 h 2991939"/>
                  <a:gd name="connsiteX1" fmla="*/ 1032140 w 2743875"/>
                  <a:gd name="connsiteY1" fmla="*/ 866805 h 2991939"/>
                  <a:gd name="connsiteX2" fmla="*/ 1940917 w 2743875"/>
                  <a:gd name="connsiteY2" fmla="*/ 410594 h 2991939"/>
                  <a:gd name="connsiteX3" fmla="*/ 2742763 w 2743875"/>
                  <a:gd name="connsiteY3" fmla="*/ 2147 h 299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875" h="2991939">
                    <a:moveTo>
                      <a:pt x="-1113" y="2994086"/>
                    </a:moveTo>
                    <a:lnTo>
                      <a:pt x="1032140" y="866805"/>
                    </a:lnTo>
                    <a:lnTo>
                      <a:pt x="1940917" y="410594"/>
                    </a:lnTo>
                    <a:lnTo>
                      <a:pt x="2742763" y="214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EC21D3AE-689A-9002-EAEA-0F55A7B7F9A9}"/>
                  </a:ext>
                </a:extLst>
              </p:cNvPr>
              <p:cNvSpPr/>
              <p:nvPr/>
            </p:nvSpPr>
            <p:spPr>
              <a:xfrm flipV="1">
                <a:off x="4273567" y="3363169"/>
                <a:ext cx="2900604" cy="3249017"/>
              </a:xfrm>
              <a:custGeom>
                <a:avLst/>
                <a:gdLst>
                  <a:gd name="connsiteX0" fmla="*/ -1146 w 2900604"/>
                  <a:gd name="connsiteY0" fmla="*/ 3251077 h 3249017"/>
                  <a:gd name="connsiteX1" fmla="*/ 1032107 w 2900604"/>
                  <a:gd name="connsiteY1" fmla="*/ 1033973 h 3249017"/>
                  <a:gd name="connsiteX2" fmla="*/ 1940884 w 2900604"/>
                  <a:gd name="connsiteY2" fmla="*/ 2617 h 3249017"/>
                  <a:gd name="connsiteX3" fmla="*/ 2899459 w 2900604"/>
                  <a:gd name="connsiteY3" fmla="*/ 2060 h 3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9017">
                    <a:moveTo>
                      <a:pt x="-1146" y="3251077"/>
                    </a:moveTo>
                    <a:lnTo>
                      <a:pt x="1032107" y="1033973"/>
                    </a:lnTo>
                    <a:lnTo>
                      <a:pt x="1940884" y="2617"/>
                    </a:lnTo>
                    <a:lnTo>
                      <a:pt x="2899459" y="206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9789180F-AD30-9CFE-3422-726E0EC453B7}"/>
                  </a:ext>
                </a:extLst>
              </p:cNvPr>
              <p:cNvSpPr/>
              <p:nvPr/>
            </p:nvSpPr>
            <p:spPr>
              <a:xfrm flipV="1">
                <a:off x="4273567" y="3413676"/>
                <a:ext cx="2900604" cy="3221341"/>
              </a:xfrm>
              <a:custGeom>
                <a:avLst/>
                <a:gdLst>
                  <a:gd name="connsiteX0" fmla="*/ -1146 w 2900604"/>
                  <a:gd name="connsiteY0" fmla="*/ 3223420 h 3221341"/>
                  <a:gd name="connsiteX1" fmla="*/ 1032107 w 2900604"/>
                  <a:gd name="connsiteY1" fmla="*/ 725935 h 3221341"/>
                  <a:gd name="connsiteX2" fmla="*/ 1940884 w 2900604"/>
                  <a:gd name="connsiteY2" fmla="*/ 63089 h 3221341"/>
                  <a:gd name="connsiteX3" fmla="*/ 2899459 w 2900604"/>
                  <a:gd name="connsiteY3" fmla="*/ 2078 h 322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1341">
                    <a:moveTo>
                      <a:pt x="-1146" y="3223420"/>
                    </a:moveTo>
                    <a:lnTo>
                      <a:pt x="1032107" y="725935"/>
                    </a:lnTo>
                    <a:lnTo>
                      <a:pt x="1940884" y="63089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9EA4EB7E-032F-EE37-2C55-E52684096144}"/>
                  </a:ext>
                </a:extLst>
              </p:cNvPr>
              <p:cNvSpPr/>
              <p:nvPr/>
            </p:nvSpPr>
            <p:spPr>
              <a:xfrm flipV="1">
                <a:off x="4273567" y="3325911"/>
                <a:ext cx="2900604" cy="3255234"/>
              </a:xfrm>
              <a:custGeom>
                <a:avLst/>
                <a:gdLst>
                  <a:gd name="connsiteX0" fmla="*/ -1146 w 2900604"/>
                  <a:gd name="connsiteY0" fmla="*/ 3257277 h 3255234"/>
                  <a:gd name="connsiteX1" fmla="*/ 1032107 w 2900604"/>
                  <a:gd name="connsiteY1" fmla="*/ 1127616 h 3255234"/>
                  <a:gd name="connsiteX2" fmla="*/ 1940884 w 2900604"/>
                  <a:gd name="connsiteY2" fmla="*/ 2042 h 3255234"/>
                  <a:gd name="connsiteX3" fmla="*/ 2899459 w 2900604"/>
                  <a:gd name="connsiteY3" fmla="*/ 498362 h 32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5234">
                    <a:moveTo>
                      <a:pt x="-1146" y="3257277"/>
                    </a:moveTo>
                    <a:lnTo>
                      <a:pt x="1032107" y="1127616"/>
                    </a:lnTo>
                    <a:lnTo>
                      <a:pt x="1940884" y="2042"/>
                    </a:lnTo>
                    <a:lnTo>
                      <a:pt x="2899459" y="4983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5DE81ED0-AD10-EA5C-57DE-EAABD2864C45}"/>
                  </a:ext>
                </a:extLst>
              </p:cNvPr>
              <p:cNvSpPr/>
              <p:nvPr/>
            </p:nvSpPr>
            <p:spPr>
              <a:xfrm flipV="1">
                <a:off x="4273567" y="3396611"/>
                <a:ext cx="2900604" cy="3192658"/>
              </a:xfrm>
              <a:custGeom>
                <a:avLst/>
                <a:gdLst>
                  <a:gd name="connsiteX0" fmla="*/ -1146 w 2900604"/>
                  <a:gd name="connsiteY0" fmla="*/ 3194721 h 3192658"/>
                  <a:gd name="connsiteX1" fmla="*/ 1032107 w 2900604"/>
                  <a:gd name="connsiteY1" fmla="*/ 1206547 h 3192658"/>
                  <a:gd name="connsiteX2" fmla="*/ 1940884 w 2900604"/>
                  <a:gd name="connsiteY2" fmla="*/ 27101 h 3192658"/>
                  <a:gd name="connsiteX3" fmla="*/ 2899459 w 2900604"/>
                  <a:gd name="connsiteY3" fmla="*/ 2062 h 319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2658">
                    <a:moveTo>
                      <a:pt x="-1146" y="3194721"/>
                    </a:moveTo>
                    <a:lnTo>
                      <a:pt x="1032107" y="1206547"/>
                    </a:lnTo>
                    <a:lnTo>
                      <a:pt x="1940884" y="27101"/>
                    </a:lnTo>
                    <a:lnTo>
                      <a:pt x="2899459" y="20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6719F8C4-2195-E416-C40E-0880FD2E834A}"/>
                  </a:ext>
                </a:extLst>
              </p:cNvPr>
              <p:cNvSpPr/>
              <p:nvPr/>
            </p:nvSpPr>
            <p:spPr>
              <a:xfrm flipV="1">
                <a:off x="4273567" y="3529995"/>
                <a:ext cx="2619238" cy="3123179"/>
              </a:xfrm>
              <a:custGeom>
                <a:avLst/>
                <a:gdLst>
                  <a:gd name="connsiteX0" fmla="*/ -1087 w 2619238"/>
                  <a:gd name="connsiteY0" fmla="*/ 3125293 h 3123179"/>
                  <a:gd name="connsiteX1" fmla="*/ 1032166 w 2619238"/>
                  <a:gd name="connsiteY1" fmla="*/ 899356 h 3123179"/>
                  <a:gd name="connsiteX2" fmla="*/ 1940943 w 2619238"/>
                  <a:gd name="connsiteY2" fmla="*/ 72706 h 3123179"/>
                  <a:gd name="connsiteX3" fmla="*/ 2618152 w 2619238"/>
                  <a:gd name="connsiteY3" fmla="*/ 2113 h 312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9238" h="3123179">
                    <a:moveTo>
                      <a:pt x="-1087" y="3125293"/>
                    </a:moveTo>
                    <a:lnTo>
                      <a:pt x="1032166" y="899356"/>
                    </a:lnTo>
                    <a:lnTo>
                      <a:pt x="1940943" y="72706"/>
                    </a:lnTo>
                    <a:lnTo>
                      <a:pt x="2618152" y="211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353C11A7-2922-3799-98E9-B400E19B763A}"/>
                  </a:ext>
                </a:extLst>
              </p:cNvPr>
              <p:cNvSpPr/>
              <p:nvPr/>
            </p:nvSpPr>
            <p:spPr>
              <a:xfrm flipV="1">
                <a:off x="4273567" y="3461931"/>
                <a:ext cx="2900604" cy="3143480"/>
              </a:xfrm>
              <a:custGeom>
                <a:avLst/>
                <a:gdLst>
                  <a:gd name="connsiteX0" fmla="*/ -1146 w 2900604"/>
                  <a:gd name="connsiteY0" fmla="*/ 3145564 h 3143480"/>
                  <a:gd name="connsiteX1" fmla="*/ 1032107 w 2900604"/>
                  <a:gd name="connsiteY1" fmla="*/ 884984 h 3143480"/>
                  <a:gd name="connsiteX2" fmla="*/ 1940884 w 2900604"/>
                  <a:gd name="connsiteY2" fmla="*/ 106977 h 3143480"/>
                  <a:gd name="connsiteX3" fmla="*/ 2899459 w 2900604"/>
                  <a:gd name="connsiteY3" fmla="*/ 2083 h 31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43480">
                    <a:moveTo>
                      <a:pt x="-1146" y="3145564"/>
                    </a:moveTo>
                    <a:lnTo>
                      <a:pt x="1032107" y="884984"/>
                    </a:lnTo>
                    <a:lnTo>
                      <a:pt x="1940884" y="106977"/>
                    </a:lnTo>
                    <a:lnTo>
                      <a:pt x="2899459" y="208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2CFA9DC5-E3F2-BB5C-861D-B85038BF3003}"/>
                  </a:ext>
                </a:extLst>
              </p:cNvPr>
              <p:cNvSpPr/>
              <p:nvPr/>
            </p:nvSpPr>
            <p:spPr>
              <a:xfrm flipV="1">
                <a:off x="4273567" y="3251115"/>
                <a:ext cx="2900604" cy="3369646"/>
              </a:xfrm>
              <a:custGeom>
                <a:avLst/>
                <a:gdLst>
                  <a:gd name="connsiteX0" fmla="*/ -1146 w 2900604"/>
                  <a:gd name="connsiteY0" fmla="*/ 3371679 h 3369646"/>
                  <a:gd name="connsiteX1" fmla="*/ 1032107 w 2900604"/>
                  <a:gd name="connsiteY1" fmla="*/ 971306 h 3369646"/>
                  <a:gd name="connsiteX2" fmla="*/ 1940884 w 2900604"/>
                  <a:gd name="connsiteY2" fmla="*/ 44715 h 3369646"/>
                  <a:gd name="connsiteX3" fmla="*/ 2899459 w 2900604"/>
                  <a:gd name="connsiteY3" fmla="*/ 2033 h 336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69646">
                    <a:moveTo>
                      <a:pt x="-1146" y="3371679"/>
                    </a:moveTo>
                    <a:lnTo>
                      <a:pt x="1032107" y="971306"/>
                    </a:lnTo>
                    <a:lnTo>
                      <a:pt x="1940884" y="44715"/>
                    </a:lnTo>
                    <a:lnTo>
                      <a:pt x="2899459" y="203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F2980FC3-832E-DC9E-3F41-BE2B4EC85974}"/>
                  </a:ext>
                </a:extLst>
              </p:cNvPr>
              <p:cNvSpPr/>
              <p:nvPr/>
            </p:nvSpPr>
            <p:spPr>
              <a:xfrm flipV="1">
                <a:off x="4273567" y="3302522"/>
                <a:ext cx="2900604" cy="3305955"/>
              </a:xfrm>
              <a:custGeom>
                <a:avLst/>
                <a:gdLst>
                  <a:gd name="connsiteX0" fmla="*/ -1146 w 2900604"/>
                  <a:gd name="connsiteY0" fmla="*/ 3307999 h 3305955"/>
                  <a:gd name="connsiteX1" fmla="*/ 1032107 w 2900604"/>
                  <a:gd name="connsiteY1" fmla="*/ 1029540 h 3305955"/>
                  <a:gd name="connsiteX2" fmla="*/ 1940884 w 2900604"/>
                  <a:gd name="connsiteY2" fmla="*/ 47491 h 3305955"/>
                  <a:gd name="connsiteX3" fmla="*/ 2899459 w 2900604"/>
                  <a:gd name="connsiteY3" fmla="*/ 2043 h 330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05955">
                    <a:moveTo>
                      <a:pt x="-1146" y="3307999"/>
                    </a:moveTo>
                    <a:lnTo>
                      <a:pt x="1032107" y="1029540"/>
                    </a:lnTo>
                    <a:lnTo>
                      <a:pt x="1940884" y="47491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36FAF1C9-1279-EC24-5874-BDA65A72DFD3}"/>
                  </a:ext>
                </a:extLst>
              </p:cNvPr>
              <p:cNvSpPr/>
              <p:nvPr/>
            </p:nvSpPr>
            <p:spPr>
              <a:xfrm flipV="1">
                <a:off x="4273567" y="3607342"/>
                <a:ext cx="2544957" cy="3045833"/>
              </a:xfrm>
              <a:custGeom>
                <a:avLst/>
                <a:gdLst>
                  <a:gd name="connsiteX0" fmla="*/ -1071 w 2544957"/>
                  <a:gd name="connsiteY0" fmla="*/ 3047966 h 3045833"/>
                  <a:gd name="connsiteX1" fmla="*/ 1032182 w 2544957"/>
                  <a:gd name="connsiteY1" fmla="*/ 1366605 h 3045833"/>
                  <a:gd name="connsiteX2" fmla="*/ 1940958 w 2544957"/>
                  <a:gd name="connsiteY2" fmla="*/ 80422 h 3045833"/>
                  <a:gd name="connsiteX3" fmla="*/ 2543887 w 2544957"/>
                  <a:gd name="connsiteY3" fmla="*/ 2133 h 304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4957" h="3045833">
                    <a:moveTo>
                      <a:pt x="-1071" y="3047966"/>
                    </a:moveTo>
                    <a:lnTo>
                      <a:pt x="1032182" y="1366605"/>
                    </a:lnTo>
                    <a:lnTo>
                      <a:pt x="1940958" y="80422"/>
                    </a:lnTo>
                    <a:lnTo>
                      <a:pt x="2543887" y="213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D49267CE-FAAE-DDD9-2CFF-0543C05BB7C1}"/>
                  </a:ext>
                </a:extLst>
              </p:cNvPr>
              <p:cNvSpPr/>
              <p:nvPr/>
            </p:nvSpPr>
            <p:spPr>
              <a:xfrm flipV="1">
                <a:off x="4273567" y="3315899"/>
                <a:ext cx="2900604" cy="3241792"/>
              </a:xfrm>
              <a:custGeom>
                <a:avLst/>
                <a:gdLst>
                  <a:gd name="connsiteX0" fmla="*/ -1146 w 2900604"/>
                  <a:gd name="connsiteY0" fmla="*/ 3243827 h 3241792"/>
                  <a:gd name="connsiteX1" fmla="*/ 1032107 w 2900604"/>
                  <a:gd name="connsiteY1" fmla="*/ 1040978 h 3241792"/>
                  <a:gd name="connsiteX2" fmla="*/ 1940884 w 2900604"/>
                  <a:gd name="connsiteY2" fmla="*/ 2034 h 3241792"/>
                  <a:gd name="connsiteX3" fmla="*/ 2899459 w 2900604"/>
                  <a:gd name="connsiteY3" fmla="*/ 3341 h 32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1792">
                    <a:moveTo>
                      <a:pt x="-1146" y="3243827"/>
                    </a:moveTo>
                    <a:lnTo>
                      <a:pt x="1032107" y="1040978"/>
                    </a:lnTo>
                    <a:lnTo>
                      <a:pt x="1940884" y="2034"/>
                    </a:lnTo>
                    <a:lnTo>
                      <a:pt x="2899459" y="334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034859F1-8AE3-16C6-6F4E-4D615BD89671}"/>
                  </a:ext>
                </a:extLst>
              </p:cNvPr>
              <p:cNvSpPr/>
              <p:nvPr/>
            </p:nvSpPr>
            <p:spPr>
              <a:xfrm flipV="1">
                <a:off x="4273567" y="3400234"/>
                <a:ext cx="2625969" cy="3252940"/>
              </a:xfrm>
              <a:custGeom>
                <a:avLst/>
                <a:gdLst>
                  <a:gd name="connsiteX0" fmla="*/ -1088 w 2625969"/>
                  <a:gd name="connsiteY0" fmla="*/ 3255020 h 3252940"/>
                  <a:gd name="connsiteX1" fmla="*/ 1032165 w 2625969"/>
                  <a:gd name="connsiteY1" fmla="*/ 1166991 h 3252940"/>
                  <a:gd name="connsiteX2" fmla="*/ 1940941 w 2625969"/>
                  <a:gd name="connsiteY2" fmla="*/ 76360 h 3252940"/>
                  <a:gd name="connsiteX3" fmla="*/ 2624882 w 2625969"/>
                  <a:gd name="connsiteY3" fmla="*/ 2080 h 325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5969" h="3252940">
                    <a:moveTo>
                      <a:pt x="-1088" y="3255020"/>
                    </a:moveTo>
                    <a:lnTo>
                      <a:pt x="1032165" y="1166991"/>
                    </a:lnTo>
                    <a:lnTo>
                      <a:pt x="1940941" y="76360"/>
                    </a:lnTo>
                    <a:lnTo>
                      <a:pt x="2624882" y="208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642E0DA3-102B-488A-04CB-F492E285B8CA}"/>
                  </a:ext>
                </a:extLst>
              </p:cNvPr>
              <p:cNvSpPr/>
              <p:nvPr/>
            </p:nvSpPr>
            <p:spPr>
              <a:xfrm flipV="1">
                <a:off x="4273567" y="2992837"/>
                <a:ext cx="2900604" cy="3608351"/>
              </a:xfrm>
              <a:custGeom>
                <a:avLst/>
                <a:gdLst>
                  <a:gd name="connsiteX0" fmla="*/ -1146 w 2900604"/>
                  <a:gd name="connsiteY0" fmla="*/ 3610314 h 3608351"/>
                  <a:gd name="connsiteX1" fmla="*/ 1032107 w 2900604"/>
                  <a:gd name="connsiteY1" fmla="*/ 839973 h 3608351"/>
                  <a:gd name="connsiteX2" fmla="*/ 1940884 w 2900604"/>
                  <a:gd name="connsiteY2" fmla="*/ 139162 h 3608351"/>
                  <a:gd name="connsiteX3" fmla="*/ 2899459 w 2900604"/>
                  <a:gd name="connsiteY3" fmla="*/ 1962 h 360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608351">
                    <a:moveTo>
                      <a:pt x="-1146" y="3610314"/>
                    </a:moveTo>
                    <a:lnTo>
                      <a:pt x="1032107" y="839973"/>
                    </a:lnTo>
                    <a:lnTo>
                      <a:pt x="1940884" y="139162"/>
                    </a:lnTo>
                    <a:lnTo>
                      <a:pt x="2899459" y="19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E172DF79-1F77-7DBC-F8C1-F281A06B897B}"/>
                  </a:ext>
                </a:extLst>
              </p:cNvPr>
              <p:cNvSpPr/>
              <p:nvPr/>
            </p:nvSpPr>
            <p:spPr>
              <a:xfrm flipV="1">
                <a:off x="4273567" y="3229164"/>
                <a:ext cx="2754679" cy="3424011"/>
              </a:xfrm>
              <a:custGeom>
                <a:avLst/>
                <a:gdLst>
                  <a:gd name="connsiteX0" fmla="*/ -1115 w 2754679"/>
                  <a:gd name="connsiteY0" fmla="*/ 3426047 h 3424011"/>
                  <a:gd name="connsiteX1" fmla="*/ 1032138 w 2754679"/>
                  <a:gd name="connsiteY1" fmla="*/ 1636170 h 3424011"/>
                  <a:gd name="connsiteX2" fmla="*/ 1940914 w 2754679"/>
                  <a:gd name="connsiteY2" fmla="*/ 448406 h 3424011"/>
                  <a:gd name="connsiteX3" fmla="*/ 2753565 w 2754679"/>
                  <a:gd name="connsiteY3" fmla="*/ 2036 h 342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4679" h="3424011">
                    <a:moveTo>
                      <a:pt x="-1115" y="3426047"/>
                    </a:moveTo>
                    <a:lnTo>
                      <a:pt x="1032138" y="1636170"/>
                    </a:lnTo>
                    <a:lnTo>
                      <a:pt x="1940914" y="448406"/>
                    </a:lnTo>
                    <a:lnTo>
                      <a:pt x="2753565" y="203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E28A3683-F1C3-BE31-115A-FF61B0E20F66}"/>
                  </a:ext>
                </a:extLst>
              </p:cNvPr>
              <p:cNvSpPr/>
              <p:nvPr/>
            </p:nvSpPr>
            <p:spPr>
              <a:xfrm flipV="1">
                <a:off x="4273567" y="3414812"/>
                <a:ext cx="2900604" cy="3209765"/>
              </a:xfrm>
              <a:custGeom>
                <a:avLst/>
                <a:gdLst>
                  <a:gd name="connsiteX0" fmla="*/ -1146 w 2900604"/>
                  <a:gd name="connsiteY0" fmla="*/ 3211841 h 3209765"/>
                  <a:gd name="connsiteX1" fmla="*/ 1032107 w 2900604"/>
                  <a:gd name="connsiteY1" fmla="*/ 1198586 h 3209765"/>
                  <a:gd name="connsiteX2" fmla="*/ 1940884 w 2900604"/>
                  <a:gd name="connsiteY2" fmla="*/ 120861 h 3209765"/>
                  <a:gd name="connsiteX3" fmla="*/ 2899459 w 2900604"/>
                  <a:gd name="connsiteY3" fmla="*/ 2076 h 3209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9765">
                    <a:moveTo>
                      <a:pt x="-1146" y="3211841"/>
                    </a:moveTo>
                    <a:lnTo>
                      <a:pt x="1032107" y="1198586"/>
                    </a:lnTo>
                    <a:lnTo>
                      <a:pt x="1940884" y="120861"/>
                    </a:lnTo>
                    <a:lnTo>
                      <a:pt x="2899459" y="207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8972FB93-EB09-68E4-ACA0-5CBD84B6D1BD}"/>
                  </a:ext>
                </a:extLst>
              </p:cNvPr>
              <p:cNvSpPr/>
              <p:nvPr/>
            </p:nvSpPr>
            <p:spPr>
              <a:xfrm flipV="1">
                <a:off x="4273567" y="3395797"/>
                <a:ext cx="2900604" cy="3220998"/>
              </a:xfrm>
              <a:custGeom>
                <a:avLst/>
                <a:gdLst>
                  <a:gd name="connsiteX0" fmla="*/ -1146 w 2900604"/>
                  <a:gd name="connsiteY0" fmla="*/ 3223068 h 3220998"/>
                  <a:gd name="connsiteX1" fmla="*/ 1032107 w 2900604"/>
                  <a:gd name="connsiteY1" fmla="*/ 1054112 h 3220998"/>
                  <a:gd name="connsiteX2" fmla="*/ 1940884 w 2900604"/>
                  <a:gd name="connsiteY2" fmla="*/ 85204 h 3220998"/>
                  <a:gd name="connsiteX3" fmla="*/ 2899459 w 2900604"/>
                  <a:gd name="connsiteY3" fmla="*/ 2069 h 3220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0998">
                    <a:moveTo>
                      <a:pt x="-1146" y="3223068"/>
                    </a:moveTo>
                    <a:lnTo>
                      <a:pt x="1032107" y="1054112"/>
                    </a:lnTo>
                    <a:lnTo>
                      <a:pt x="1940884" y="85204"/>
                    </a:lnTo>
                    <a:lnTo>
                      <a:pt x="2899459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19B148D8-2A01-5C1E-04C4-055A67467083}"/>
                  </a:ext>
                </a:extLst>
              </p:cNvPr>
              <p:cNvSpPr/>
              <p:nvPr/>
            </p:nvSpPr>
            <p:spPr>
              <a:xfrm flipV="1">
                <a:off x="4273567" y="3250558"/>
                <a:ext cx="2900604" cy="3372690"/>
              </a:xfrm>
              <a:custGeom>
                <a:avLst/>
                <a:gdLst>
                  <a:gd name="connsiteX0" fmla="*/ -1146 w 2900604"/>
                  <a:gd name="connsiteY0" fmla="*/ 3374724 h 3372690"/>
                  <a:gd name="connsiteX1" fmla="*/ 1032107 w 2900604"/>
                  <a:gd name="connsiteY1" fmla="*/ 1295463 h 3372690"/>
                  <a:gd name="connsiteX2" fmla="*/ 1940884 w 2900604"/>
                  <a:gd name="connsiteY2" fmla="*/ 111922 h 3372690"/>
                  <a:gd name="connsiteX3" fmla="*/ 2899459 w 2900604"/>
                  <a:gd name="connsiteY3" fmla="*/ 2034 h 3372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72690">
                    <a:moveTo>
                      <a:pt x="-1146" y="3374724"/>
                    </a:moveTo>
                    <a:lnTo>
                      <a:pt x="1032107" y="1295463"/>
                    </a:lnTo>
                    <a:lnTo>
                      <a:pt x="1940884" y="111922"/>
                    </a:lnTo>
                    <a:lnTo>
                      <a:pt x="2899459" y="203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10FAA1E3-C5FB-431E-EA87-467DC436285B}"/>
                  </a:ext>
                </a:extLst>
              </p:cNvPr>
              <p:cNvSpPr/>
              <p:nvPr/>
            </p:nvSpPr>
            <p:spPr>
              <a:xfrm flipV="1">
                <a:off x="4273567" y="3359503"/>
                <a:ext cx="2900604" cy="3266553"/>
              </a:xfrm>
              <a:custGeom>
                <a:avLst/>
                <a:gdLst>
                  <a:gd name="connsiteX0" fmla="*/ -1146 w 2900604"/>
                  <a:gd name="connsiteY0" fmla="*/ 3268616 h 3266553"/>
                  <a:gd name="connsiteX1" fmla="*/ 1032107 w 2900604"/>
                  <a:gd name="connsiteY1" fmla="*/ 1229528 h 3266553"/>
                  <a:gd name="connsiteX2" fmla="*/ 1940884 w 2900604"/>
                  <a:gd name="connsiteY2" fmla="*/ 39063 h 3266553"/>
                  <a:gd name="connsiteX3" fmla="*/ 2899459 w 2900604"/>
                  <a:gd name="connsiteY3" fmla="*/ 2062 h 326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6553">
                    <a:moveTo>
                      <a:pt x="-1146" y="3268616"/>
                    </a:moveTo>
                    <a:lnTo>
                      <a:pt x="1032107" y="1229528"/>
                    </a:lnTo>
                    <a:lnTo>
                      <a:pt x="1940884" y="39063"/>
                    </a:lnTo>
                    <a:lnTo>
                      <a:pt x="2899459" y="20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9BE3BC97-3C29-B2D8-0CBF-A23526FDA10D}"/>
                  </a:ext>
                </a:extLst>
              </p:cNvPr>
              <p:cNvSpPr/>
              <p:nvPr/>
            </p:nvSpPr>
            <p:spPr>
              <a:xfrm flipV="1">
                <a:off x="4273567" y="3471771"/>
                <a:ext cx="2900604" cy="3138550"/>
              </a:xfrm>
              <a:custGeom>
                <a:avLst/>
                <a:gdLst>
                  <a:gd name="connsiteX0" fmla="*/ -1146 w 2900604"/>
                  <a:gd name="connsiteY0" fmla="*/ 3140637 h 3138550"/>
                  <a:gd name="connsiteX1" fmla="*/ 1032107 w 2900604"/>
                  <a:gd name="connsiteY1" fmla="*/ 921518 h 3138550"/>
                  <a:gd name="connsiteX2" fmla="*/ 1940884 w 2900604"/>
                  <a:gd name="connsiteY2" fmla="*/ 62605 h 3138550"/>
                  <a:gd name="connsiteX3" fmla="*/ 2899459 w 2900604"/>
                  <a:gd name="connsiteY3" fmla="*/ 2087 h 313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38550">
                    <a:moveTo>
                      <a:pt x="-1146" y="3140637"/>
                    </a:moveTo>
                    <a:lnTo>
                      <a:pt x="1032107" y="921518"/>
                    </a:lnTo>
                    <a:lnTo>
                      <a:pt x="1940884" y="62605"/>
                    </a:lnTo>
                    <a:lnTo>
                      <a:pt x="2899459" y="208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F820D544-B5D9-EAA9-230E-CE84C6BAF41D}"/>
                  </a:ext>
                </a:extLst>
              </p:cNvPr>
              <p:cNvSpPr/>
              <p:nvPr/>
            </p:nvSpPr>
            <p:spPr>
              <a:xfrm flipV="1">
                <a:off x="4273567" y="3325418"/>
                <a:ext cx="2605646" cy="3327757"/>
              </a:xfrm>
              <a:custGeom>
                <a:avLst/>
                <a:gdLst>
                  <a:gd name="connsiteX0" fmla="*/ -1084 w 2605646"/>
                  <a:gd name="connsiteY0" fmla="*/ 3329818 h 3327757"/>
                  <a:gd name="connsiteX1" fmla="*/ 1032169 w 2605646"/>
                  <a:gd name="connsiteY1" fmla="*/ 1109198 h 3327757"/>
                  <a:gd name="connsiteX2" fmla="*/ 1940946 w 2605646"/>
                  <a:gd name="connsiteY2" fmla="*/ 99794 h 3327757"/>
                  <a:gd name="connsiteX3" fmla="*/ 2604563 w 2605646"/>
                  <a:gd name="connsiteY3" fmla="*/ 2061 h 3327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5646" h="3327757">
                    <a:moveTo>
                      <a:pt x="-1084" y="3329818"/>
                    </a:moveTo>
                    <a:lnTo>
                      <a:pt x="1032169" y="1109198"/>
                    </a:lnTo>
                    <a:lnTo>
                      <a:pt x="1940946" y="99794"/>
                    </a:lnTo>
                    <a:lnTo>
                      <a:pt x="2604563" y="206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059BDDCF-9943-3A38-A450-50925978A699}"/>
                  </a:ext>
                </a:extLst>
              </p:cNvPr>
              <p:cNvSpPr/>
              <p:nvPr/>
            </p:nvSpPr>
            <p:spPr>
              <a:xfrm flipV="1">
                <a:off x="4273567" y="3388744"/>
                <a:ext cx="2152094" cy="3264430"/>
              </a:xfrm>
              <a:custGeom>
                <a:avLst/>
                <a:gdLst>
                  <a:gd name="connsiteX0" fmla="*/ -988 w 2152094"/>
                  <a:gd name="connsiteY0" fmla="*/ 3266508 h 3264430"/>
                  <a:gd name="connsiteX1" fmla="*/ 1032264 w 2152094"/>
                  <a:gd name="connsiteY1" fmla="*/ 1075943 h 3264430"/>
                  <a:gd name="connsiteX2" fmla="*/ 1941041 w 2152094"/>
                  <a:gd name="connsiteY2" fmla="*/ 216044 h 3264430"/>
                  <a:gd name="connsiteX3" fmla="*/ 2151107 w 2152094"/>
                  <a:gd name="connsiteY3" fmla="*/ 2077 h 326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094" h="3264430">
                    <a:moveTo>
                      <a:pt x="-988" y="3266508"/>
                    </a:moveTo>
                    <a:lnTo>
                      <a:pt x="1032264" y="1075943"/>
                    </a:lnTo>
                    <a:lnTo>
                      <a:pt x="1941041" y="216044"/>
                    </a:lnTo>
                    <a:lnTo>
                      <a:pt x="2151107" y="207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01258192-75D0-DB35-F05B-00F49F02139E}"/>
                  </a:ext>
                </a:extLst>
              </p:cNvPr>
              <p:cNvSpPr/>
              <p:nvPr/>
            </p:nvSpPr>
            <p:spPr>
              <a:xfrm flipV="1">
                <a:off x="4273567" y="3412175"/>
                <a:ext cx="2203244" cy="3240999"/>
              </a:xfrm>
              <a:custGeom>
                <a:avLst/>
                <a:gdLst>
                  <a:gd name="connsiteX0" fmla="*/ -999 w 2203244"/>
                  <a:gd name="connsiteY0" fmla="*/ 3243083 h 3240999"/>
                  <a:gd name="connsiteX1" fmla="*/ 1032254 w 2203244"/>
                  <a:gd name="connsiteY1" fmla="*/ 1597158 h 3240999"/>
                  <a:gd name="connsiteX2" fmla="*/ 1941030 w 2203244"/>
                  <a:gd name="connsiteY2" fmla="*/ 63672 h 3240999"/>
                  <a:gd name="connsiteX3" fmla="*/ 2202245 w 2203244"/>
                  <a:gd name="connsiteY3" fmla="*/ 2083 h 324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3244" h="3240999">
                    <a:moveTo>
                      <a:pt x="-999" y="3243083"/>
                    </a:moveTo>
                    <a:lnTo>
                      <a:pt x="1032254" y="1597158"/>
                    </a:lnTo>
                    <a:lnTo>
                      <a:pt x="1941030" y="63672"/>
                    </a:lnTo>
                    <a:lnTo>
                      <a:pt x="2202245" y="208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33736CF0-30F2-A4B9-C533-97DAB81DB450}"/>
                  </a:ext>
                </a:extLst>
              </p:cNvPr>
              <p:cNvSpPr/>
              <p:nvPr/>
            </p:nvSpPr>
            <p:spPr>
              <a:xfrm flipV="1">
                <a:off x="4273567" y="3604983"/>
                <a:ext cx="2649614" cy="3048191"/>
              </a:xfrm>
              <a:custGeom>
                <a:avLst/>
                <a:gdLst>
                  <a:gd name="connsiteX0" fmla="*/ -1093 w 2649614"/>
                  <a:gd name="connsiteY0" fmla="*/ 3050324 h 3048191"/>
                  <a:gd name="connsiteX1" fmla="*/ 1032160 w 2649614"/>
                  <a:gd name="connsiteY1" fmla="*/ 816712 h 3048191"/>
                  <a:gd name="connsiteX2" fmla="*/ 1940936 w 2649614"/>
                  <a:gd name="connsiteY2" fmla="*/ 274109 h 3048191"/>
                  <a:gd name="connsiteX3" fmla="*/ 2648522 w 2649614"/>
                  <a:gd name="connsiteY3" fmla="*/ 2132 h 304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9614" h="3048191">
                    <a:moveTo>
                      <a:pt x="-1093" y="3050324"/>
                    </a:moveTo>
                    <a:lnTo>
                      <a:pt x="1032160" y="816712"/>
                    </a:lnTo>
                    <a:lnTo>
                      <a:pt x="1940936" y="274109"/>
                    </a:lnTo>
                    <a:lnTo>
                      <a:pt x="2648522" y="213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49EEDD97-0D56-1F13-103C-60315BCA2549}"/>
                  </a:ext>
                </a:extLst>
              </p:cNvPr>
              <p:cNvSpPr/>
              <p:nvPr/>
            </p:nvSpPr>
            <p:spPr>
              <a:xfrm flipV="1">
                <a:off x="4273567" y="3267922"/>
                <a:ext cx="2464309" cy="3385252"/>
              </a:xfrm>
              <a:custGeom>
                <a:avLst/>
                <a:gdLst>
                  <a:gd name="connsiteX0" fmla="*/ -1054 w 2464309"/>
                  <a:gd name="connsiteY0" fmla="*/ 3387298 h 3385252"/>
                  <a:gd name="connsiteX1" fmla="*/ 1032199 w 2464309"/>
                  <a:gd name="connsiteY1" fmla="*/ 1056340 h 3385252"/>
                  <a:gd name="connsiteX2" fmla="*/ 1940975 w 2464309"/>
                  <a:gd name="connsiteY2" fmla="*/ 61470 h 3385252"/>
                  <a:gd name="connsiteX3" fmla="*/ 2463256 w 2464309"/>
                  <a:gd name="connsiteY3" fmla="*/ 2046 h 33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4309" h="3385252">
                    <a:moveTo>
                      <a:pt x="-1054" y="3387298"/>
                    </a:moveTo>
                    <a:lnTo>
                      <a:pt x="1032199" y="1056340"/>
                    </a:lnTo>
                    <a:lnTo>
                      <a:pt x="1940975" y="61470"/>
                    </a:lnTo>
                    <a:lnTo>
                      <a:pt x="2463256" y="204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6E502EA3-F9B6-8012-2849-ECDD5A6B902A}"/>
                  </a:ext>
                </a:extLst>
              </p:cNvPr>
              <p:cNvSpPr/>
              <p:nvPr/>
            </p:nvSpPr>
            <p:spPr>
              <a:xfrm flipV="1">
                <a:off x="4273567" y="3324582"/>
                <a:ext cx="2900604" cy="3311936"/>
              </a:xfrm>
              <a:custGeom>
                <a:avLst/>
                <a:gdLst>
                  <a:gd name="connsiteX0" fmla="*/ -1146 w 2900604"/>
                  <a:gd name="connsiteY0" fmla="*/ 3313992 h 3311936"/>
                  <a:gd name="connsiteX1" fmla="*/ 1032107 w 2900604"/>
                  <a:gd name="connsiteY1" fmla="*/ 1216338 h 3311936"/>
                  <a:gd name="connsiteX2" fmla="*/ 1940884 w 2900604"/>
                  <a:gd name="connsiteY2" fmla="*/ 119490 h 3311936"/>
                  <a:gd name="connsiteX3" fmla="*/ 2899459 w 2900604"/>
                  <a:gd name="connsiteY3" fmla="*/ 2056 h 331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11936">
                    <a:moveTo>
                      <a:pt x="-1146" y="3313992"/>
                    </a:moveTo>
                    <a:lnTo>
                      <a:pt x="1032107" y="1216338"/>
                    </a:lnTo>
                    <a:lnTo>
                      <a:pt x="1940884" y="119490"/>
                    </a:lnTo>
                    <a:lnTo>
                      <a:pt x="2899459" y="20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F4B5E12C-3054-252F-5708-D6E3E66C5DAF}"/>
                  </a:ext>
                </a:extLst>
              </p:cNvPr>
              <p:cNvSpPr/>
              <p:nvPr/>
            </p:nvSpPr>
            <p:spPr>
              <a:xfrm flipV="1">
                <a:off x="4273567" y="3482447"/>
                <a:ext cx="2668308" cy="3170727"/>
              </a:xfrm>
              <a:custGeom>
                <a:avLst/>
                <a:gdLst>
                  <a:gd name="connsiteX0" fmla="*/ -1097 w 2668308"/>
                  <a:gd name="connsiteY0" fmla="*/ 3172829 h 3170727"/>
                  <a:gd name="connsiteX1" fmla="*/ 1032156 w 2668308"/>
                  <a:gd name="connsiteY1" fmla="*/ 1123280 h 3170727"/>
                  <a:gd name="connsiteX2" fmla="*/ 1940932 w 2668308"/>
                  <a:gd name="connsiteY2" fmla="*/ 135870 h 3170727"/>
                  <a:gd name="connsiteX3" fmla="*/ 2667212 w 2668308"/>
                  <a:gd name="connsiteY3" fmla="*/ 2101 h 317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308" h="3170727">
                    <a:moveTo>
                      <a:pt x="-1097" y="3172829"/>
                    </a:moveTo>
                    <a:lnTo>
                      <a:pt x="1032156" y="1123280"/>
                    </a:lnTo>
                    <a:lnTo>
                      <a:pt x="1940932" y="135870"/>
                    </a:lnTo>
                    <a:lnTo>
                      <a:pt x="2667212" y="210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C09D0F93-1C80-CD82-04AF-781B4B72EF16}"/>
                  </a:ext>
                </a:extLst>
              </p:cNvPr>
              <p:cNvSpPr/>
              <p:nvPr/>
            </p:nvSpPr>
            <p:spPr>
              <a:xfrm flipV="1">
                <a:off x="4273567" y="3394661"/>
                <a:ext cx="2610212" cy="3258514"/>
              </a:xfrm>
              <a:custGeom>
                <a:avLst/>
                <a:gdLst>
                  <a:gd name="connsiteX0" fmla="*/ -1085 w 2610212"/>
                  <a:gd name="connsiteY0" fmla="*/ 3260593 h 3258514"/>
                  <a:gd name="connsiteX1" fmla="*/ 1032168 w 2610212"/>
                  <a:gd name="connsiteY1" fmla="*/ 1095324 h 3258514"/>
                  <a:gd name="connsiteX2" fmla="*/ 1940945 w 2610212"/>
                  <a:gd name="connsiteY2" fmla="*/ 95953 h 3258514"/>
                  <a:gd name="connsiteX3" fmla="*/ 2609128 w 2610212"/>
                  <a:gd name="connsiteY3" fmla="*/ 2078 h 325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0212" h="3258514">
                    <a:moveTo>
                      <a:pt x="-1085" y="3260593"/>
                    </a:moveTo>
                    <a:lnTo>
                      <a:pt x="1032168" y="1095324"/>
                    </a:lnTo>
                    <a:lnTo>
                      <a:pt x="1940945" y="95953"/>
                    </a:lnTo>
                    <a:lnTo>
                      <a:pt x="2609128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AE2B5718-15EC-7B98-897E-69A19C42FD81}"/>
                  </a:ext>
                </a:extLst>
              </p:cNvPr>
              <p:cNvSpPr/>
              <p:nvPr/>
            </p:nvSpPr>
            <p:spPr>
              <a:xfrm flipV="1">
                <a:off x="4273567" y="3394661"/>
                <a:ext cx="2610212" cy="3258514"/>
              </a:xfrm>
              <a:custGeom>
                <a:avLst/>
                <a:gdLst>
                  <a:gd name="connsiteX0" fmla="*/ -1085 w 2610212"/>
                  <a:gd name="connsiteY0" fmla="*/ 3260593 h 3258514"/>
                  <a:gd name="connsiteX1" fmla="*/ 1032168 w 2610212"/>
                  <a:gd name="connsiteY1" fmla="*/ 1095324 h 3258514"/>
                  <a:gd name="connsiteX2" fmla="*/ 1940945 w 2610212"/>
                  <a:gd name="connsiteY2" fmla="*/ 95953 h 3258514"/>
                  <a:gd name="connsiteX3" fmla="*/ 2609128 w 2610212"/>
                  <a:gd name="connsiteY3" fmla="*/ 2078 h 325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0212" h="3258514">
                    <a:moveTo>
                      <a:pt x="-1085" y="3260593"/>
                    </a:moveTo>
                    <a:lnTo>
                      <a:pt x="1032168" y="1095324"/>
                    </a:lnTo>
                    <a:lnTo>
                      <a:pt x="1940945" y="95953"/>
                    </a:lnTo>
                    <a:lnTo>
                      <a:pt x="2609128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905DD93F-BB3D-0AA6-7060-013BF792380B}"/>
                  </a:ext>
                </a:extLst>
              </p:cNvPr>
              <p:cNvSpPr/>
              <p:nvPr/>
            </p:nvSpPr>
            <p:spPr>
              <a:xfrm flipV="1">
                <a:off x="4273567" y="3499104"/>
                <a:ext cx="2900604" cy="3131175"/>
              </a:xfrm>
              <a:custGeom>
                <a:avLst/>
                <a:gdLst>
                  <a:gd name="connsiteX0" fmla="*/ -1146 w 2900604"/>
                  <a:gd name="connsiteY0" fmla="*/ 3133275 h 3131175"/>
                  <a:gd name="connsiteX1" fmla="*/ 1032107 w 2900604"/>
                  <a:gd name="connsiteY1" fmla="*/ 830099 h 3131175"/>
                  <a:gd name="connsiteX2" fmla="*/ 1940884 w 2900604"/>
                  <a:gd name="connsiteY2" fmla="*/ 167661 h 3131175"/>
                  <a:gd name="connsiteX3" fmla="*/ 2899459 w 2900604"/>
                  <a:gd name="connsiteY3" fmla="*/ 2099 h 313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31175">
                    <a:moveTo>
                      <a:pt x="-1146" y="3133275"/>
                    </a:moveTo>
                    <a:lnTo>
                      <a:pt x="1032107" y="830099"/>
                    </a:lnTo>
                    <a:lnTo>
                      <a:pt x="1940884" y="167661"/>
                    </a:lnTo>
                    <a:lnTo>
                      <a:pt x="2899459" y="209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47D069AF-5460-A58A-6267-157A19654A6D}"/>
                  </a:ext>
                </a:extLst>
              </p:cNvPr>
              <p:cNvSpPr/>
              <p:nvPr/>
            </p:nvSpPr>
            <p:spPr>
              <a:xfrm flipV="1">
                <a:off x="4273567" y="3366642"/>
                <a:ext cx="2900604" cy="3242671"/>
              </a:xfrm>
              <a:custGeom>
                <a:avLst/>
                <a:gdLst>
                  <a:gd name="connsiteX0" fmla="*/ -1146 w 2900604"/>
                  <a:gd name="connsiteY0" fmla="*/ 3244732 h 3242671"/>
                  <a:gd name="connsiteX1" fmla="*/ 1032107 w 2900604"/>
                  <a:gd name="connsiteY1" fmla="*/ 1055239 h 3242671"/>
                  <a:gd name="connsiteX2" fmla="*/ 1940884 w 2900604"/>
                  <a:gd name="connsiteY2" fmla="*/ 57690 h 3242671"/>
                  <a:gd name="connsiteX3" fmla="*/ 2899459 w 2900604"/>
                  <a:gd name="connsiteY3" fmla="*/ 2060 h 32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2671">
                    <a:moveTo>
                      <a:pt x="-1146" y="3244732"/>
                    </a:moveTo>
                    <a:lnTo>
                      <a:pt x="1032107" y="1055239"/>
                    </a:lnTo>
                    <a:lnTo>
                      <a:pt x="1940884" y="57690"/>
                    </a:lnTo>
                    <a:lnTo>
                      <a:pt x="2899459" y="206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6BE622DE-4486-F412-A3BD-7412C784C8FD}"/>
                  </a:ext>
                </a:extLst>
              </p:cNvPr>
              <p:cNvSpPr/>
              <p:nvPr/>
            </p:nvSpPr>
            <p:spPr>
              <a:xfrm flipV="1">
                <a:off x="4273567" y="3427696"/>
                <a:ext cx="2505812" cy="3225479"/>
              </a:xfrm>
              <a:custGeom>
                <a:avLst/>
                <a:gdLst>
                  <a:gd name="connsiteX0" fmla="*/ -1063 w 2505812"/>
                  <a:gd name="connsiteY0" fmla="*/ 3227566 h 3225479"/>
                  <a:gd name="connsiteX1" fmla="*/ 1032190 w 2505812"/>
                  <a:gd name="connsiteY1" fmla="*/ 1362272 h 3225479"/>
                  <a:gd name="connsiteX2" fmla="*/ 1940967 w 2505812"/>
                  <a:gd name="connsiteY2" fmla="*/ 75038 h 3225479"/>
                  <a:gd name="connsiteX3" fmla="*/ 2504750 w 2505812"/>
                  <a:gd name="connsiteY3" fmla="*/ 2087 h 322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812" h="3225479">
                    <a:moveTo>
                      <a:pt x="-1063" y="3227566"/>
                    </a:moveTo>
                    <a:lnTo>
                      <a:pt x="1032190" y="1362272"/>
                    </a:lnTo>
                    <a:lnTo>
                      <a:pt x="1940967" y="75038"/>
                    </a:lnTo>
                    <a:lnTo>
                      <a:pt x="2504750" y="208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E22803B6-76FC-36A0-C9BE-BB1D975552E9}"/>
                  </a:ext>
                </a:extLst>
              </p:cNvPr>
              <p:cNvSpPr/>
              <p:nvPr/>
            </p:nvSpPr>
            <p:spPr>
              <a:xfrm flipV="1">
                <a:off x="4273567" y="3409152"/>
                <a:ext cx="2482981" cy="3244022"/>
              </a:xfrm>
              <a:custGeom>
                <a:avLst/>
                <a:gdLst>
                  <a:gd name="connsiteX0" fmla="*/ -1058 w 2482981"/>
                  <a:gd name="connsiteY0" fmla="*/ 3246105 h 3244022"/>
                  <a:gd name="connsiteX1" fmla="*/ 1032195 w 2482981"/>
                  <a:gd name="connsiteY1" fmla="*/ 1099379 h 3244022"/>
                  <a:gd name="connsiteX2" fmla="*/ 1940971 w 2482981"/>
                  <a:gd name="connsiteY2" fmla="*/ 90640 h 3244022"/>
                  <a:gd name="connsiteX3" fmla="*/ 2481924 w 2482981"/>
                  <a:gd name="connsiteY3" fmla="*/ 2082 h 3244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2981" h="3244022">
                    <a:moveTo>
                      <a:pt x="-1058" y="3246105"/>
                    </a:moveTo>
                    <a:lnTo>
                      <a:pt x="1032195" y="1099379"/>
                    </a:lnTo>
                    <a:lnTo>
                      <a:pt x="1940971" y="90640"/>
                    </a:lnTo>
                    <a:lnTo>
                      <a:pt x="2481924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9EA56A97-9FC2-7794-2790-66994C47F633}"/>
                  </a:ext>
                </a:extLst>
              </p:cNvPr>
              <p:cNvSpPr/>
              <p:nvPr/>
            </p:nvSpPr>
            <p:spPr>
              <a:xfrm flipV="1">
                <a:off x="4273567" y="3358860"/>
                <a:ext cx="2900604" cy="3237269"/>
              </a:xfrm>
              <a:custGeom>
                <a:avLst/>
                <a:gdLst>
                  <a:gd name="connsiteX0" fmla="*/ -1146 w 2900604"/>
                  <a:gd name="connsiteY0" fmla="*/ 3239324 h 3237269"/>
                  <a:gd name="connsiteX1" fmla="*/ 1032107 w 2900604"/>
                  <a:gd name="connsiteY1" fmla="*/ 707754 h 3237269"/>
                  <a:gd name="connsiteX2" fmla="*/ 1940884 w 2900604"/>
                  <a:gd name="connsiteY2" fmla="*/ 14832 h 3237269"/>
                  <a:gd name="connsiteX3" fmla="*/ 2899459 w 2900604"/>
                  <a:gd name="connsiteY3" fmla="*/ 2054 h 323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7269">
                    <a:moveTo>
                      <a:pt x="-1146" y="3239324"/>
                    </a:moveTo>
                    <a:lnTo>
                      <a:pt x="1032107" y="707754"/>
                    </a:lnTo>
                    <a:lnTo>
                      <a:pt x="1940884" y="14832"/>
                    </a:lnTo>
                    <a:lnTo>
                      <a:pt x="2899459" y="205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81D26F01-D5DC-8108-FC7D-1151E41CEDF5}"/>
                  </a:ext>
                </a:extLst>
              </p:cNvPr>
              <p:cNvSpPr/>
              <p:nvPr/>
            </p:nvSpPr>
            <p:spPr>
              <a:xfrm flipV="1">
                <a:off x="4273567" y="3280763"/>
                <a:ext cx="2900604" cy="3328850"/>
              </a:xfrm>
              <a:custGeom>
                <a:avLst/>
                <a:gdLst>
                  <a:gd name="connsiteX0" fmla="*/ -1146 w 2900604"/>
                  <a:gd name="connsiteY0" fmla="*/ 3330888 h 3328850"/>
                  <a:gd name="connsiteX1" fmla="*/ 1032107 w 2900604"/>
                  <a:gd name="connsiteY1" fmla="*/ 1352897 h 3328850"/>
                  <a:gd name="connsiteX2" fmla="*/ 1940884 w 2900604"/>
                  <a:gd name="connsiteY2" fmla="*/ 88259 h 3328850"/>
                  <a:gd name="connsiteX3" fmla="*/ 2899459 w 2900604"/>
                  <a:gd name="connsiteY3" fmla="*/ 2038 h 33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28850">
                    <a:moveTo>
                      <a:pt x="-1146" y="3330888"/>
                    </a:moveTo>
                    <a:lnTo>
                      <a:pt x="1032107" y="1352897"/>
                    </a:lnTo>
                    <a:lnTo>
                      <a:pt x="1940884" y="88259"/>
                    </a:lnTo>
                    <a:lnTo>
                      <a:pt x="2899459" y="203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C34781AD-9D21-CB7E-A4E2-92BBAF042EE4}"/>
                  </a:ext>
                </a:extLst>
              </p:cNvPr>
              <p:cNvSpPr/>
              <p:nvPr/>
            </p:nvSpPr>
            <p:spPr>
              <a:xfrm flipV="1">
                <a:off x="4273567" y="3294419"/>
                <a:ext cx="2900604" cy="3333352"/>
              </a:xfrm>
              <a:custGeom>
                <a:avLst/>
                <a:gdLst>
                  <a:gd name="connsiteX0" fmla="*/ -1146 w 2900604"/>
                  <a:gd name="connsiteY0" fmla="*/ 3335399 h 3333352"/>
                  <a:gd name="connsiteX1" fmla="*/ 1032107 w 2900604"/>
                  <a:gd name="connsiteY1" fmla="*/ 767342 h 3333352"/>
                  <a:gd name="connsiteX2" fmla="*/ 1940884 w 2900604"/>
                  <a:gd name="connsiteY2" fmla="*/ 67838 h 3333352"/>
                  <a:gd name="connsiteX3" fmla="*/ 2899459 w 2900604"/>
                  <a:gd name="connsiteY3" fmla="*/ 2046 h 333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33352">
                    <a:moveTo>
                      <a:pt x="-1146" y="3335399"/>
                    </a:moveTo>
                    <a:lnTo>
                      <a:pt x="1032107" y="767342"/>
                    </a:lnTo>
                    <a:lnTo>
                      <a:pt x="1940884" y="67838"/>
                    </a:lnTo>
                    <a:lnTo>
                      <a:pt x="2899459" y="204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C4BD7370-BA89-9893-0B4B-691923D695B1}"/>
                  </a:ext>
                </a:extLst>
              </p:cNvPr>
              <p:cNvSpPr/>
              <p:nvPr/>
            </p:nvSpPr>
            <p:spPr>
              <a:xfrm flipV="1">
                <a:off x="4273567" y="5289067"/>
                <a:ext cx="2900604" cy="1334481"/>
              </a:xfrm>
              <a:custGeom>
                <a:avLst/>
                <a:gdLst>
                  <a:gd name="connsiteX0" fmla="*/ -1146 w 2900604"/>
                  <a:gd name="connsiteY0" fmla="*/ 1337038 h 1334481"/>
                  <a:gd name="connsiteX1" fmla="*/ 1032107 w 2900604"/>
                  <a:gd name="connsiteY1" fmla="*/ 594337 h 1334481"/>
                  <a:gd name="connsiteX2" fmla="*/ 1940884 w 2900604"/>
                  <a:gd name="connsiteY2" fmla="*/ 217102 h 1334481"/>
                  <a:gd name="connsiteX3" fmla="*/ 2899459 w 2900604"/>
                  <a:gd name="connsiteY3" fmla="*/ 2556 h 133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1334481">
                    <a:moveTo>
                      <a:pt x="-1146" y="1337038"/>
                    </a:moveTo>
                    <a:lnTo>
                      <a:pt x="1032107" y="594337"/>
                    </a:lnTo>
                    <a:lnTo>
                      <a:pt x="1940884" y="217102"/>
                    </a:lnTo>
                    <a:lnTo>
                      <a:pt x="2899459" y="25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19639359-A9CA-AD3A-99AE-5A5B2EC2A1A6}"/>
                  </a:ext>
                </a:extLst>
              </p:cNvPr>
              <p:cNvSpPr/>
              <p:nvPr/>
            </p:nvSpPr>
            <p:spPr>
              <a:xfrm flipV="1">
                <a:off x="4273567" y="3398112"/>
                <a:ext cx="2900604" cy="3252190"/>
              </a:xfrm>
              <a:custGeom>
                <a:avLst/>
                <a:gdLst>
                  <a:gd name="connsiteX0" fmla="*/ -1146 w 2900604"/>
                  <a:gd name="connsiteY0" fmla="*/ 3254269 h 3252190"/>
                  <a:gd name="connsiteX1" fmla="*/ 1032107 w 2900604"/>
                  <a:gd name="connsiteY1" fmla="*/ 1323161 h 3252190"/>
                  <a:gd name="connsiteX2" fmla="*/ 1940884 w 2900604"/>
                  <a:gd name="connsiteY2" fmla="*/ 149160 h 3252190"/>
                  <a:gd name="connsiteX3" fmla="*/ 2899459 w 2900604"/>
                  <a:gd name="connsiteY3" fmla="*/ 2078 h 325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2190">
                    <a:moveTo>
                      <a:pt x="-1146" y="3254269"/>
                    </a:moveTo>
                    <a:lnTo>
                      <a:pt x="1032107" y="1323161"/>
                    </a:lnTo>
                    <a:lnTo>
                      <a:pt x="1940884" y="149160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5DB5A01B-6870-E6E6-229D-981E987F5765}"/>
                  </a:ext>
                </a:extLst>
              </p:cNvPr>
              <p:cNvSpPr/>
              <p:nvPr/>
            </p:nvSpPr>
            <p:spPr>
              <a:xfrm flipV="1">
                <a:off x="4273567" y="3398112"/>
                <a:ext cx="2900604" cy="3252190"/>
              </a:xfrm>
              <a:custGeom>
                <a:avLst/>
                <a:gdLst>
                  <a:gd name="connsiteX0" fmla="*/ -1146 w 2900604"/>
                  <a:gd name="connsiteY0" fmla="*/ 3254269 h 3252190"/>
                  <a:gd name="connsiteX1" fmla="*/ 1032107 w 2900604"/>
                  <a:gd name="connsiteY1" fmla="*/ 1323161 h 3252190"/>
                  <a:gd name="connsiteX2" fmla="*/ 1940884 w 2900604"/>
                  <a:gd name="connsiteY2" fmla="*/ 149160 h 3252190"/>
                  <a:gd name="connsiteX3" fmla="*/ 2899459 w 2900604"/>
                  <a:gd name="connsiteY3" fmla="*/ 2078 h 325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2190">
                    <a:moveTo>
                      <a:pt x="-1146" y="3254269"/>
                    </a:moveTo>
                    <a:lnTo>
                      <a:pt x="1032107" y="1323161"/>
                    </a:lnTo>
                    <a:lnTo>
                      <a:pt x="1940884" y="149160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24EE4172-67CE-756F-9122-9D65CA0202AA}"/>
                  </a:ext>
                </a:extLst>
              </p:cNvPr>
              <p:cNvSpPr/>
              <p:nvPr/>
            </p:nvSpPr>
            <p:spPr>
              <a:xfrm flipV="1">
                <a:off x="4273567" y="3593900"/>
                <a:ext cx="2645692" cy="3059274"/>
              </a:xfrm>
              <a:custGeom>
                <a:avLst/>
                <a:gdLst>
                  <a:gd name="connsiteX0" fmla="*/ -1092 w 2645692"/>
                  <a:gd name="connsiteY0" fmla="*/ 3061404 h 3059274"/>
                  <a:gd name="connsiteX1" fmla="*/ 1032161 w 2645692"/>
                  <a:gd name="connsiteY1" fmla="*/ 671342 h 3059274"/>
                  <a:gd name="connsiteX2" fmla="*/ 1940937 w 2645692"/>
                  <a:gd name="connsiteY2" fmla="*/ 235712 h 3059274"/>
                  <a:gd name="connsiteX3" fmla="*/ 2644600 w 2645692"/>
                  <a:gd name="connsiteY3" fmla="*/ 2129 h 3059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5692" h="3059274">
                    <a:moveTo>
                      <a:pt x="-1092" y="3061404"/>
                    </a:moveTo>
                    <a:lnTo>
                      <a:pt x="1032161" y="671342"/>
                    </a:lnTo>
                    <a:lnTo>
                      <a:pt x="1940937" y="235712"/>
                    </a:lnTo>
                    <a:lnTo>
                      <a:pt x="2644600" y="212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A29EE7AE-4F6A-C5B8-E436-4A55FBE11368}"/>
                  </a:ext>
                </a:extLst>
              </p:cNvPr>
              <p:cNvSpPr/>
              <p:nvPr/>
            </p:nvSpPr>
            <p:spPr>
              <a:xfrm flipV="1">
                <a:off x="4273567" y="3318408"/>
                <a:ext cx="2900604" cy="3284882"/>
              </a:xfrm>
              <a:custGeom>
                <a:avLst/>
                <a:gdLst>
                  <a:gd name="connsiteX0" fmla="*/ -1146 w 2900604"/>
                  <a:gd name="connsiteY0" fmla="*/ 3286928 h 3284882"/>
                  <a:gd name="connsiteX1" fmla="*/ 1032107 w 2900604"/>
                  <a:gd name="connsiteY1" fmla="*/ 875986 h 3284882"/>
                  <a:gd name="connsiteX2" fmla="*/ 1940884 w 2900604"/>
                  <a:gd name="connsiteY2" fmla="*/ 67730 h 3284882"/>
                  <a:gd name="connsiteX3" fmla="*/ 2899459 w 2900604"/>
                  <a:gd name="connsiteY3" fmla="*/ 2046 h 328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84882">
                    <a:moveTo>
                      <a:pt x="-1146" y="3286928"/>
                    </a:moveTo>
                    <a:lnTo>
                      <a:pt x="1032107" y="875986"/>
                    </a:lnTo>
                    <a:lnTo>
                      <a:pt x="1940884" y="67730"/>
                    </a:lnTo>
                    <a:lnTo>
                      <a:pt x="2899459" y="204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B5782DAC-0B7E-A322-9456-DF2CE2E38A91}"/>
                  </a:ext>
                </a:extLst>
              </p:cNvPr>
              <p:cNvSpPr/>
              <p:nvPr/>
            </p:nvSpPr>
            <p:spPr>
              <a:xfrm flipV="1">
                <a:off x="4273567" y="3376482"/>
                <a:ext cx="2900604" cy="3095782"/>
              </a:xfrm>
              <a:custGeom>
                <a:avLst/>
                <a:gdLst>
                  <a:gd name="connsiteX0" fmla="*/ -1146 w 2900604"/>
                  <a:gd name="connsiteY0" fmla="*/ 3097810 h 3095782"/>
                  <a:gd name="connsiteX1" fmla="*/ 1032107 w 2900604"/>
                  <a:gd name="connsiteY1" fmla="*/ 963862 h 3095782"/>
                  <a:gd name="connsiteX2" fmla="*/ 1940884 w 2900604"/>
                  <a:gd name="connsiteY2" fmla="*/ 23551 h 3095782"/>
                  <a:gd name="connsiteX3" fmla="*/ 2899459 w 2900604"/>
                  <a:gd name="connsiteY3" fmla="*/ 2027 h 309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95782">
                    <a:moveTo>
                      <a:pt x="-1146" y="3097810"/>
                    </a:moveTo>
                    <a:lnTo>
                      <a:pt x="1032107" y="963862"/>
                    </a:lnTo>
                    <a:lnTo>
                      <a:pt x="1940884" y="23551"/>
                    </a:lnTo>
                    <a:lnTo>
                      <a:pt x="2899459" y="202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73757E93-2DDF-BF7B-EAD0-0F5DE622E853}"/>
                  </a:ext>
                </a:extLst>
              </p:cNvPr>
              <p:cNvSpPr/>
              <p:nvPr/>
            </p:nvSpPr>
            <p:spPr>
              <a:xfrm flipV="1">
                <a:off x="4273567" y="3202774"/>
                <a:ext cx="2900604" cy="3362271"/>
              </a:xfrm>
              <a:custGeom>
                <a:avLst/>
                <a:gdLst>
                  <a:gd name="connsiteX0" fmla="*/ -1146 w 2900604"/>
                  <a:gd name="connsiteY0" fmla="*/ 3364278 h 3362271"/>
                  <a:gd name="connsiteX1" fmla="*/ 1032107 w 2900604"/>
                  <a:gd name="connsiteY1" fmla="*/ 1012590 h 3362271"/>
                  <a:gd name="connsiteX2" fmla="*/ 1940884 w 2900604"/>
                  <a:gd name="connsiteY2" fmla="*/ 2006 h 3362271"/>
                  <a:gd name="connsiteX3" fmla="*/ 2899459 w 2900604"/>
                  <a:gd name="connsiteY3" fmla="*/ 5865 h 3362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62271">
                    <a:moveTo>
                      <a:pt x="-1146" y="3364278"/>
                    </a:moveTo>
                    <a:lnTo>
                      <a:pt x="1032107" y="1012590"/>
                    </a:lnTo>
                    <a:lnTo>
                      <a:pt x="1940884" y="2006"/>
                    </a:lnTo>
                    <a:lnTo>
                      <a:pt x="2899459" y="58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71771AD2-C0B7-C1E4-DEBF-55A5754FCF3F}"/>
                  </a:ext>
                </a:extLst>
              </p:cNvPr>
              <p:cNvSpPr/>
              <p:nvPr/>
            </p:nvSpPr>
            <p:spPr>
              <a:xfrm flipV="1">
                <a:off x="4273567" y="3280335"/>
                <a:ext cx="2900604" cy="3308527"/>
              </a:xfrm>
              <a:custGeom>
                <a:avLst/>
                <a:gdLst>
                  <a:gd name="connsiteX0" fmla="*/ -1146 w 2900604"/>
                  <a:gd name="connsiteY0" fmla="*/ 3310560 h 3308527"/>
                  <a:gd name="connsiteX1" fmla="*/ 1032107 w 2900604"/>
                  <a:gd name="connsiteY1" fmla="*/ 913510 h 3308527"/>
                  <a:gd name="connsiteX2" fmla="*/ 1940884 w 2900604"/>
                  <a:gd name="connsiteY2" fmla="*/ 120089 h 3308527"/>
                  <a:gd name="connsiteX3" fmla="*/ 2899459 w 2900604"/>
                  <a:gd name="connsiteY3" fmla="*/ 2032 h 330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08527">
                    <a:moveTo>
                      <a:pt x="-1146" y="3310560"/>
                    </a:moveTo>
                    <a:lnTo>
                      <a:pt x="1032107" y="913510"/>
                    </a:lnTo>
                    <a:lnTo>
                      <a:pt x="1940884" y="120089"/>
                    </a:lnTo>
                    <a:lnTo>
                      <a:pt x="2899459" y="203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6ED824FF-C376-613E-C0BA-E82CC32B6262}"/>
                  </a:ext>
                </a:extLst>
              </p:cNvPr>
              <p:cNvSpPr/>
              <p:nvPr/>
            </p:nvSpPr>
            <p:spPr>
              <a:xfrm flipV="1">
                <a:off x="4273567" y="3316950"/>
                <a:ext cx="2900604" cy="3278408"/>
              </a:xfrm>
              <a:custGeom>
                <a:avLst/>
                <a:gdLst>
                  <a:gd name="connsiteX0" fmla="*/ -1146 w 2900604"/>
                  <a:gd name="connsiteY0" fmla="*/ 3280452 h 3278408"/>
                  <a:gd name="connsiteX1" fmla="*/ 1032107 w 2900604"/>
                  <a:gd name="connsiteY1" fmla="*/ 841791 h 3278408"/>
                  <a:gd name="connsiteX2" fmla="*/ 1940884 w 2900604"/>
                  <a:gd name="connsiteY2" fmla="*/ 51800 h 3278408"/>
                  <a:gd name="connsiteX3" fmla="*/ 2899459 w 2900604"/>
                  <a:gd name="connsiteY3" fmla="*/ 2044 h 327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8408">
                    <a:moveTo>
                      <a:pt x="-1146" y="3280452"/>
                    </a:moveTo>
                    <a:lnTo>
                      <a:pt x="1032107" y="841791"/>
                    </a:lnTo>
                    <a:lnTo>
                      <a:pt x="1940884" y="51800"/>
                    </a:lnTo>
                    <a:lnTo>
                      <a:pt x="2899459" y="204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797B01D0-836E-4A81-185E-FF569D136678}"/>
                  </a:ext>
                </a:extLst>
              </p:cNvPr>
              <p:cNvSpPr/>
              <p:nvPr/>
            </p:nvSpPr>
            <p:spPr>
              <a:xfrm flipV="1">
                <a:off x="4273567" y="3384649"/>
                <a:ext cx="2497816" cy="3268525"/>
              </a:xfrm>
              <a:custGeom>
                <a:avLst/>
                <a:gdLst>
                  <a:gd name="connsiteX0" fmla="*/ -1061 w 2497816"/>
                  <a:gd name="connsiteY0" fmla="*/ 3270601 h 3268525"/>
                  <a:gd name="connsiteX1" fmla="*/ 1032192 w 2497816"/>
                  <a:gd name="connsiteY1" fmla="*/ 803772 h 3268525"/>
                  <a:gd name="connsiteX2" fmla="*/ 1940968 w 2497816"/>
                  <a:gd name="connsiteY2" fmla="*/ 105640 h 3268525"/>
                  <a:gd name="connsiteX3" fmla="*/ 2496756 w 2497816"/>
                  <a:gd name="connsiteY3" fmla="*/ 2076 h 326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7816" h="3268525">
                    <a:moveTo>
                      <a:pt x="-1061" y="3270601"/>
                    </a:moveTo>
                    <a:lnTo>
                      <a:pt x="1032192" y="803772"/>
                    </a:lnTo>
                    <a:lnTo>
                      <a:pt x="1940968" y="105640"/>
                    </a:lnTo>
                    <a:lnTo>
                      <a:pt x="2496756" y="207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86F43D8B-244C-F52D-6184-3B2C03BABB34}"/>
                  </a:ext>
                </a:extLst>
              </p:cNvPr>
              <p:cNvSpPr/>
              <p:nvPr/>
            </p:nvSpPr>
            <p:spPr>
              <a:xfrm flipV="1">
                <a:off x="4273567" y="3434384"/>
                <a:ext cx="2601337" cy="3218790"/>
              </a:xfrm>
              <a:custGeom>
                <a:avLst/>
                <a:gdLst>
                  <a:gd name="connsiteX0" fmla="*/ -1083 w 2601337"/>
                  <a:gd name="connsiteY0" fmla="*/ 3220879 h 3218790"/>
                  <a:gd name="connsiteX1" fmla="*/ 1032170 w 2601337"/>
                  <a:gd name="connsiteY1" fmla="*/ 954233 h 3218790"/>
                  <a:gd name="connsiteX2" fmla="*/ 1940946 w 2601337"/>
                  <a:gd name="connsiteY2" fmla="*/ 127519 h 3218790"/>
                  <a:gd name="connsiteX3" fmla="*/ 2600255 w 2601337"/>
                  <a:gd name="connsiteY3" fmla="*/ 2088 h 321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1337" h="3218790">
                    <a:moveTo>
                      <a:pt x="-1083" y="3220879"/>
                    </a:moveTo>
                    <a:lnTo>
                      <a:pt x="1032170" y="954233"/>
                    </a:lnTo>
                    <a:lnTo>
                      <a:pt x="1940946" y="127519"/>
                    </a:lnTo>
                    <a:lnTo>
                      <a:pt x="2600255" y="208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7069B524-4527-6501-7084-238933EC6617}"/>
                  </a:ext>
                </a:extLst>
              </p:cNvPr>
              <p:cNvSpPr/>
              <p:nvPr/>
            </p:nvSpPr>
            <p:spPr>
              <a:xfrm flipV="1">
                <a:off x="4273567" y="3354594"/>
                <a:ext cx="1755694" cy="3298580"/>
              </a:xfrm>
              <a:custGeom>
                <a:avLst/>
                <a:gdLst>
                  <a:gd name="connsiteX0" fmla="*/ -905 w 1755694"/>
                  <a:gd name="connsiteY0" fmla="*/ 3300649 h 3298580"/>
                  <a:gd name="connsiteX1" fmla="*/ 1032348 w 1755694"/>
                  <a:gd name="connsiteY1" fmla="*/ 919441 h 3298580"/>
                  <a:gd name="connsiteX2" fmla="*/ 1754790 w 1755694"/>
                  <a:gd name="connsiteY2" fmla="*/ 2068 h 329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5694" h="3298580">
                    <a:moveTo>
                      <a:pt x="-905" y="3300649"/>
                    </a:moveTo>
                    <a:lnTo>
                      <a:pt x="1032348" y="919441"/>
                    </a:lnTo>
                    <a:lnTo>
                      <a:pt x="1754790" y="206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6F872323-F7E3-08FF-E9B5-EE050B36C998}"/>
                  </a:ext>
                </a:extLst>
              </p:cNvPr>
              <p:cNvSpPr/>
              <p:nvPr/>
            </p:nvSpPr>
            <p:spPr>
              <a:xfrm flipV="1">
                <a:off x="4273567" y="3369386"/>
                <a:ext cx="2900604" cy="3256348"/>
              </a:xfrm>
              <a:custGeom>
                <a:avLst/>
                <a:gdLst>
                  <a:gd name="connsiteX0" fmla="*/ -1146 w 2900604"/>
                  <a:gd name="connsiteY0" fmla="*/ 3258414 h 3256348"/>
                  <a:gd name="connsiteX1" fmla="*/ 1032107 w 2900604"/>
                  <a:gd name="connsiteY1" fmla="*/ 1103350 h 3256348"/>
                  <a:gd name="connsiteX2" fmla="*/ 1940884 w 2900604"/>
                  <a:gd name="connsiteY2" fmla="*/ 99391 h 3256348"/>
                  <a:gd name="connsiteX3" fmla="*/ 2899459 w 2900604"/>
                  <a:gd name="connsiteY3" fmla="*/ 2065 h 325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6348">
                    <a:moveTo>
                      <a:pt x="-1146" y="3258414"/>
                    </a:moveTo>
                    <a:lnTo>
                      <a:pt x="1032107" y="1103350"/>
                    </a:lnTo>
                    <a:lnTo>
                      <a:pt x="1940884" y="99391"/>
                    </a:lnTo>
                    <a:lnTo>
                      <a:pt x="2899459" y="20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A9FC2C61-2C28-F042-180B-6D4151813DC5}"/>
                  </a:ext>
                </a:extLst>
              </p:cNvPr>
              <p:cNvSpPr/>
              <p:nvPr/>
            </p:nvSpPr>
            <p:spPr>
              <a:xfrm flipV="1">
                <a:off x="4273567" y="3355516"/>
                <a:ext cx="2900604" cy="3224493"/>
              </a:xfrm>
              <a:custGeom>
                <a:avLst/>
                <a:gdLst>
                  <a:gd name="connsiteX0" fmla="*/ -1146 w 2900604"/>
                  <a:gd name="connsiteY0" fmla="*/ 3226543 h 3224493"/>
                  <a:gd name="connsiteX1" fmla="*/ 1032107 w 2900604"/>
                  <a:gd name="connsiteY1" fmla="*/ 790798 h 3224493"/>
                  <a:gd name="connsiteX2" fmla="*/ 1940884 w 2900604"/>
                  <a:gd name="connsiteY2" fmla="*/ 39973 h 3224493"/>
                  <a:gd name="connsiteX3" fmla="*/ 2899459 w 2900604"/>
                  <a:gd name="connsiteY3" fmla="*/ 2049 h 32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4493">
                    <a:moveTo>
                      <a:pt x="-1146" y="3226543"/>
                    </a:moveTo>
                    <a:lnTo>
                      <a:pt x="1032107" y="790798"/>
                    </a:lnTo>
                    <a:lnTo>
                      <a:pt x="1940884" y="39973"/>
                    </a:lnTo>
                    <a:lnTo>
                      <a:pt x="2899459" y="204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900973B5-8919-C8BF-A945-82A51E235DF4}"/>
                  </a:ext>
                </a:extLst>
              </p:cNvPr>
              <p:cNvSpPr/>
              <p:nvPr/>
            </p:nvSpPr>
            <p:spPr>
              <a:xfrm flipV="1">
                <a:off x="4273567" y="3419378"/>
                <a:ext cx="2900604" cy="3199561"/>
              </a:xfrm>
              <a:custGeom>
                <a:avLst/>
                <a:gdLst>
                  <a:gd name="connsiteX0" fmla="*/ -1146 w 2900604"/>
                  <a:gd name="connsiteY0" fmla="*/ 3201637 h 3199561"/>
                  <a:gd name="connsiteX1" fmla="*/ 1032107 w 2900604"/>
                  <a:gd name="connsiteY1" fmla="*/ 1394781 h 3199561"/>
                  <a:gd name="connsiteX2" fmla="*/ 1940884 w 2900604"/>
                  <a:gd name="connsiteY2" fmla="*/ 211927 h 3199561"/>
                  <a:gd name="connsiteX3" fmla="*/ 2899459 w 2900604"/>
                  <a:gd name="connsiteY3" fmla="*/ 2076 h 319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9561">
                    <a:moveTo>
                      <a:pt x="-1146" y="3201637"/>
                    </a:moveTo>
                    <a:lnTo>
                      <a:pt x="1032107" y="1394781"/>
                    </a:lnTo>
                    <a:lnTo>
                      <a:pt x="1940884" y="211927"/>
                    </a:lnTo>
                    <a:lnTo>
                      <a:pt x="2899459" y="207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F6014F47-5439-7AF3-05C2-B882E5A64824}"/>
                  </a:ext>
                </a:extLst>
              </p:cNvPr>
              <p:cNvSpPr/>
              <p:nvPr/>
            </p:nvSpPr>
            <p:spPr>
              <a:xfrm flipV="1">
                <a:off x="4273567" y="3392774"/>
                <a:ext cx="2900604" cy="3238920"/>
              </a:xfrm>
              <a:custGeom>
                <a:avLst/>
                <a:gdLst>
                  <a:gd name="connsiteX0" fmla="*/ -1146 w 2900604"/>
                  <a:gd name="connsiteY0" fmla="*/ 3240993 h 3238920"/>
                  <a:gd name="connsiteX1" fmla="*/ 1032107 w 2900604"/>
                  <a:gd name="connsiteY1" fmla="*/ 1178838 h 3238920"/>
                  <a:gd name="connsiteX2" fmla="*/ 1940884 w 2900604"/>
                  <a:gd name="connsiteY2" fmla="*/ 57038 h 3238920"/>
                  <a:gd name="connsiteX3" fmla="*/ 2899459 w 2900604"/>
                  <a:gd name="connsiteY3" fmla="*/ 2072 h 323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8920">
                    <a:moveTo>
                      <a:pt x="-1146" y="3240993"/>
                    </a:moveTo>
                    <a:lnTo>
                      <a:pt x="1032107" y="1178838"/>
                    </a:lnTo>
                    <a:lnTo>
                      <a:pt x="1940884" y="57038"/>
                    </a:lnTo>
                    <a:lnTo>
                      <a:pt x="2899459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0DF8F54A-B6B8-AF16-1BE0-43649D2AF6F6}"/>
                  </a:ext>
                </a:extLst>
              </p:cNvPr>
              <p:cNvSpPr/>
              <p:nvPr/>
            </p:nvSpPr>
            <p:spPr>
              <a:xfrm flipV="1">
                <a:off x="4273567" y="3476423"/>
                <a:ext cx="2833312" cy="3176751"/>
              </a:xfrm>
              <a:custGeom>
                <a:avLst/>
                <a:gdLst>
                  <a:gd name="connsiteX0" fmla="*/ -1132 w 2833312"/>
                  <a:gd name="connsiteY0" fmla="*/ 3178851 h 3176751"/>
                  <a:gd name="connsiteX1" fmla="*/ 1032121 w 2833312"/>
                  <a:gd name="connsiteY1" fmla="*/ 1209757 h 3176751"/>
                  <a:gd name="connsiteX2" fmla="*/ 1940898 w 2833312"/>
                  <a:gd name="connsiteY2" fmla="*/ 101590 h 3176751"/>
                  <a:gd name="connsiteX3" fmla="*/ 2832181 w 2833312"/>
                  <a:gd name="connsiteY3" fmla="*/ 2099 h 3176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3312" h="3176751">
                    <a:moveTo>
                      <a:pt x="-1132" y="3178851"/>
                    </a:moveTo>
                    <a:lnTo>
                      <a:pt x="1032121" y="1209757"/>
                    </a:lnTo>
                    <a:lnTo>
                      <a:pt x="1940898" y="101590"/>
                    </a:lnTo>
                    <a:lnTo>
                      <a:pt x="2832181" y="209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881F97CB-5A24-FA3F-DB7C-1284AB2B94DC}"/>
                  </a:ext>
                </a:extLst>
              </p:cNvPr>
              <p:cNvSpPr/>
              <p:nvPr/>
            </p:nvSpPr>
            <p:spPr>
              <a:xfrm flipV="1">
                <a:off x="4273567" y="3343725"/>
                <a:ext cx="2900604" cy="3278729"/>
              </a:xfrm>
              <a:custGeom>
                <a:avLst/>
                <a:gdLst>
                  <a:gd name="connsiteX0" fmla="*/ -1146 w 2900604"/>
                  <a:gd name="connsiteY0" fmla="*/ 3280787 h 3278729"/>
                  <a:gd name="connsiteX1" fmla="*/ 1032107 w 2900604"/>
                  <a:gd name="connsiteY1" fmla="*/ 1002264 h 3278729"/>
                  <a:gd name="connsiteX2" fmla="*/ 1940884 w 2900604"/>
                  <a:gd name="connsiteY2" fmla="*/ 38351 h 3278729"/>
                  <a:gd name="connsiteX3" fmla="*/ 2899459 w 2900604"/>
                  <a:gd name="connsiteY3" fmla="*/ 2057 h 3278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8729">
                    <a:moveTo>
                      <a:pt x="-1146" y="3280787"/>
                    </a:moveTo>
                    <a:lnTo>
                      <a:pt x="1032107" y="1002264"/>
                    </a:lnTo>
                    <a:lnTo>
                      <a:pt x="1940884" y="38351"/>
                    </a:lnTo>
                    <a:lnTo>
                      <a:pt x="2899459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583B886D-7D6A-EBF1-3A56-58FCE4D25283}"/>
                  </a:ext>
                </a:extLst>
              </p:cNvPr>
              <p:cNvSpPr/>
              <p:nvPr/>
            </p:nvSpPr>
            <p:spPr>
              <a:xfrm flipV="1">
                <a:off x="4273567" y="3304430"/>
                <a:ext cx="2900604" cy="3295836"/>
              </a:xfrm>
              <a:custGeom>
                <a:avLst/>
                <a:gdLst>
                  <a:gd name="connsiteX0" fmla="*/ -1146 w 2900604"/>
                  <a:gd name="connsiteY0" fmla="*/ 3297879 h 3295836"/>
                  <a:gd name="connsiteX1" fmla="*/ 1032107 w 2900604"/>
                  <a:gd name="connsiteY1" fmla="*/ 968270 h 3295836"/>
                  <a:gd name="connsiteX2" fmla="*/ 1940884 w 2900604"/>
                  <a:gd name="connsiteY2" fmla="*/ 72228 h 3295836"/>
                  <a:gd name="connsiteX3" fmla="*/ 2899459 w 2900604"/>
                  <a:gd name="connsiteY3" fmla="*/ 2042 h 329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95836">
                    <a:moveTo>
                      <a:pt x="-1146" y="3297879"/>
                    </a:moveTo>
                    <a:lnTo>
                      <a:pt x="1032107" y="968270"/>
                    </a:lnTo>
                    <a:lnTo>
                      <a:pt x="1940884" y="72228"/>
                    </a:lnTo>
                    <a:lnTo>
                      <a:pt x="2899459" y="204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F1A20418-AE4E-736F-0C65-CA0A611F1FF5}"/>
                  </a:ext>
                </a:extLst>
              </p:cNvPr>
              <p:cNvSpPr/>
              <p:nvPr/>
            </p:nvSpPr>
            <p:spPr>
              <a:xfrm flipV="1">
                <a:off x="4273567" y="3341239"/>
                <a:ext cx="2722116" cy="3311936"/>
              </a:xfrm>
              <a:custGeom>
                <a:avLst/>
                <a:gdLst>
                  <a:gd name="connsiteX0" fmla="*/ -1108 w 2722116"/>
                  <a:gd name="connsiteY0" fmla="*/ 3314001 h 3311936"/>
                  <a:gd name="connsiteX1" fmla="*/ 1032145 w 2722116"/>
                  <a:gd name="connsiteY1" fmla="*/ 1587514 h 3311936"/>
                  <a:gd name="connsiteX2" fmla="*/ 1940921 w 2722116"/>
                  <a:gd name="connsiteY2" fmla="*/ 172192 h 3311936"/>
                  <a:gd name="connsiteX3" fmla="*/ 2721008 w 2722116"/>
                  <a:gd name="connsiteY3" fmla="*/ 2065 h 331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2116" h="3311936">
                    <a:moveTo>
                      <a:pt x="-1108" y="3314001"/>
                    </a:moveTo>
                    <a:lnTo>
                      <a:pt x="1032145" y="1587514"/>
                    </a:lnTo>
                    <a:lnTo>
                      <a:pt x="1940921" y="172192"/>
                    </a:lnTo>
                    <a:lnTo>
                      <a:pt x="2721008" y="20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18CFB97E-F582-77F1-3196-3887C1BC8EBA}"/>
                  </a:ext>
                </a:extLst>
              </p:cNvPr>
              <p:cNvSpPr/>
              <p:nvPr/>
            </p:nvSpPr>
            <p:spPr>
              <a:xfrm flipV="1">
                <a:off x="4273567" y="3291011"/>
                <a:ext cx="2900604" cy="3334424"/>
              </a:xfrm>
              <a:custGeom>
                <a:avLst/>
                <a:gdLst>
                  <a:gd name="connsiteX0" fmla="*/ -1146 w 2900604"/>
                  <a:gd name="connsiteY0" fmla="*/ 3336469 h 3334424"/>
                  <a:gd name="connsiteX1" fmla="*/ 1032107 w 2900604"/>
                  <a:gd name="connsiteY1" fmla="*/ 1083329 h 3334424"/>
                  <a:gd name="connsiteX2" fmla="*/ 1940884 w 2900604"/>
                  <a:gd name="connsiteY2" fmla="*/ 22475 h 3334424"/>
                  <a:gd name="connsiteX3" fmla="*/ 2899459 w 2900604"/>
                  <a:gd name="connsiteY3" fmla="*/ 2045 h 333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34424">
                    <a:moveTo>
                      <a:pt x="-1146" y="3336469"/>
                    </a:moveTo>
                    <a:lnTo>
                      <a:pt x="1032107" y="1083329"/>
                    </a:lnTo>
                    <a:lnTo>
                      <a:pt x="1940884" y="22475"/>
                    </a:lnTo>
                    <a:lnTo>
                      <a:pt x="2899459" y="204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4A18B0D0-B6C7-8211-8324-095E04B8F494}"/>
                  </a:ext>
                </a:extLst>
              </p:cNvPr>
              <p:cNvSpPr/>
              <p:nvPr/>
            </p:nvSpPr>
            <p:spPr>
              <a:xfrm flipV="1">
                <a:off x="4273567" y="3371637"/>
                <a:ext cx="2900604" cy="3204406"/>
              </a:xfrm>
              <a:custGeom>
                <a:avLst/>
                <a:gdLst>
                  <a:gd name="connsiteX0" fmla="*/ -1146 w 2900604"/>
                  <a:gd name="connsiteY0" fmla="*/ 3206459 h 3204406"/>
                  <a:gd name="connsiteX1" fmla="*/ 1032107 w 2900604"/>
                  <a:gd name="connsiteY1" fmla="*/ 658917 h 3204406"/>
                  <a:gd name="connsiteX2" fmla="*/ 1940884 w 2900604"/>
                  <a:gd name="connsiteY2" fmla="*/ 198119 h 3204406"/>
                  <a:gd name="connsiteX3" fmla="*/ 2899459 w 2900604"/>
                  <a:gd name="connsiteY3" fmla="*/ 2053 h 32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4406">
                    <a:moveTo>
                      <a:pt x="-1146" y="3206459"/>
                    </a:moveTo>
                    <a:lnTo>
                      <a:pt x="1032107" y="658917"/>
                    </a:lnTo>
                    <a:lnTo>
                      <a:pt x="1940884" y="198119"/>
                    </a:lnTo>
                    <a:lnTo>
                      <a:pt x="2899459" y="205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EC23BBB9-D82E-25CD-78EF-98855D89B75C}"/>
                  </a:ext>
                </a:extLst>
              </p:cNvPr>
              <p:cNvSpPr/>
              <p:nvPr/>
            </p:nvSpPr>
            <p:spPr>
              <a:xfrm flipV="1">
                <a:off x="4273567" y="3334186"/>
                <a:ext cx="2600994" cy="3318989"/>
              </a:xfrm>
              <a:custGeom>
                <a:avLst/>
                <a:gdLst>
                  <a:gd name="connsiteX0" fmla="*/ -1083 w 2600994"/>
                  <a:gd name="connsiteY0" fmla="*/ 3321052 h 3318989"/>
                  <a:gd name="connsiteX1" fmla="*/ 1032170 w 2600994"/>
                  <a:gd name="connsiteY1" fmla="*/ 1008808 h 3318989"/>
                  <a:gd name="connsiteX2" fmla="*/ 1940947 w 2600994"/>
                  <a:gd name="connsiteY2" fmla="*/ 117696 h 3318989"/>
                  <a:gd name="connsiteX3" fmla="*/ 2599912 w 2600994"/>
                  <a:gd name="connsiteY3" fmla="*/ 2063 h 331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0994" h="3318989">
                    <a:moveTo>
                      <a:pt x="-1083" y="3321052"/>
                    </a:moveTo>
                    <a:lnTo>
                      <a:pt x="1032170" y="1008808"/>
                    </a:lnTo>
                    <a:lnTo>
                      <a:pt x="1940947" y="117696"/>
                    </a:lnTo>
                    <a:lnTo>
                      <a:pt x="2599912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3D498C0B-0D21-C843-8935-F1E184F95FA0}"/>
                  </a:ext>
                </a:extLst>
              </p:cNvPr>
              <p:cNvSpPr/>
              <p:nvPr/>
            </p:nvSpPr>
            <p:spPr>
              <a:xfrm flipV="1">
                <a:off x="4273567" y="3340617"/>
                <a:ext cx="2567316" cy="3312557"/>
              </a:xfrm>
              <a:custGeom>
                <a:avLst/>
                <a:gdLst>
                  <a:gd name="connsiteX0" fmla="*/ -1076 w 2567316"/>
                  <a:gd name="connsiteY0" fmla="*/ 3314622 h 3312557"/>
                  <a:gd name="connsiteX1" fmla="*/ 1032177 w 2567316"/>
                  <a:gd name="connsiteY1" fmla="*/ 1040795 h 3312557"/>
                  <a:gd name="connsiteX2" fmla="*/ 1940954 w 2567316"/>
                  <a:gd name="connsiteY2" fmla="*/ 98511 h 3312557"/>
                  <a:gd name="connsiteX3" fmla="*/ 2566241 w 2567316"/>
                  <a:gd name="connsiteY3" fmla="*/ 2064 h 331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316" h="3312557">
                    <a:moveTo>
                      <a:pt x="-1076" y="3314622"/>
                    </a:moveTo>
                    <a:lnTo>
                      <a:pt x="1032177" y="1040795"/>
                    </a:lnTo>
                    <a:lnTo>
                      <a:pt x="1940954" y="98511"/>
                    </a:lnTo>
                    <a:lnTo>
                      <a:pt x="2566241" y="206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530EB124-40D2-CC0B-C5E9-AF9FA79D7D8F}"/>
                  </a:ext>
                </a:extLst>
              </p:cNvPr>
              <p:cNvSpPr/>
              <p:nvPr/>
            </p:nvSpPr>
            <p:spPr>
              <a:xfrm flipV="1">
                <a:off x="4273567" y="3336587"/>
                <a:ext cx="2709725" cy="3316588"/>
              </a:xfrm>
              <a:custGeom>
                <a:avLst/>
                <a:gdLst>
                  <a:gd name="connsiteX0" fmla="*/ -1106 w 2709725"/>
                  <a:gd name="connsiteY0" fmla="*/ 3318652 h 3316588"/>
                  <a:gd name="connsiteX1" fmla="*/ 1032147 w 2709725"/>
                  <a:gd name="connsiteY1" fmla="*/ 1032519 h 3316588"/>
                  <a:gd name="connsiteX2" fmla="*/ 1940924 w 2709725"/>
                  <a:gd name="connsiteY2" fmla="*/ 112445 h 3316588"/>
                  <a:gd name="connsiteX3" fmla="*/ 2708620 w 2709725"/>
                  <a:gd name="connsiteY3" fmla="*/ 2063 h 33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9725" h="3316588">
                    <a:moveTo>
                      <a:pt x="-1106" y="3318652"/>
                    </a:moveTo>
                    <a:lnTo>
                      <a:pt x="1032147" y="1032519"/>
                    </a:lnTo>
                    <a:lnTo>
                      <a:pt x="1940924" y="112445"/>
                    </a:lnTo>
                    <a:lnTo>
                      <a:pt x="2708620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424F65C0-B146-9D04-443F-5E49C4E541F6}"/>
                  </a:ext>
                </a:extLst>
              </p:cNvPr>
              <p:cNvSpPr/>
              <p:nvPr/>
            </p:nvSpPr>
            <p:spPr>
              <a:xfrm flipV="1">
                <a:off x="4273567" y="3357702"/>
                <a:ext cx="2900604" cy="3267239"/>
              </a:xfrm>
              <a:custGeom>
                <a:avLst/>
                <a:gdLst>
                  <a:gd name="connsiteX0" fmla="*/ -1146 w 2900604"/>
                  <a:gd name="connsiteY0" fmla="*/ 3269301 h 3267239"/>
                  <a:gd name="connsiteX1" fmla="*/ 1032107 w 2900604"/>
                  <a:gd name="connsiteY1" fmla="*/ 1018562 h 3267239"/>
                  <a:gd name="connsiteX2" fmla="*/ 1940884 w 2900604"/>
                  <a:gd name="connsiteY2" fmla="*/ 66310 h 3267239"/>
                  <a:gd name="connsiteX3" fmla="*/ 2899459 w 2900604"/>
                  <a:gd name="connsiteY3" fmla="*/ 2062 h 326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7239">
                    <a:moveTo>
                      <a:pt x="-1146" y="3269301"/>
                    </a:moveTo>
                    <a:lnTo>
                      <a:pt x="1032107" y="1018562"/>
                    </a:lnTo>
                    <a:lnTo>
                      <a:pt x="1940884" y="66310"/>
                    </a:lnTo>
                    <a:lnTo>
                      <a:pt x="2899459" y="206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ED0474AE-F23B-97F8-8BB2-84B4E402703A}"/>
                  </a:ext>
                </a:extLst>
              </p:cNvPr>
              <p:cNvSpPr/>
              <p:nvPr/>
            </p:nvSpPr>
            <p:spPr>
              <a:xfrm flipV="1">
                <a:off x="4273567" y="3354208"/>
                <a:ext cx="2900604" cy="3270305"/>
              </a:xfrm>
              <a:custGeom>
                <a:avLst/>
                <a:gdLst>
                  <a:gd name="connsiteX0" fmla="*/ -1146 w 2900604"/>
                  <a:gd name="connsiteY0" fmla="*/ 3272366 h 3270305"/>
                  <a:gd name="connsiteX1" fmla="*/ 1032107 w 2900604"/>
                  <a:gd name="connsiteY1" fmla="*/ 729476 h 3270305"/>
                  <a:gd name="connsiteX2" fmla="*/ 1940884 w 2900604"/>
                  <a:gd name="connsiteY2" fmla="*/ 88818 h 3270305"/>
                  <a:gd name="connsiteX3" fmla="*/ 2899459 w 2900604"/>
                  <a:gd name="connsiteY3" fmla="*/ 2061 h 3270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0305">
                    <a:moveTo>
                      <a:pt x="-1146" y="3272366"/>
                    </a:moveTo>
                    <a:lnTo>
                      <a:pt x="1032107" y="729476"/>
                    </a:lnTo>
                    <a:lnTo>
                      <a:pt x="1940884" y="88818"/>
                    </a:lnTo>
                    <a:lnTo>
                      <a:pt x="2899459" y="206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F2195050-BFA8-76C6-F93F-D69E45BF754A}"/>
                  </a:ext>
                </a:extLst>
              </p:cNvPr>
              <p:cNvSpPr/>
              <p:nvPr/>
            </p:nvSpPr>
            <p:spPr>
              <a:xfrm flipV="1">
                <a:off x="4273567" y="3354208"/>
                <a:ext cx="2900604" cy="3270305"/>
              </a:xfrm>
              <a:custGeom>
                <a:avLst/>
                <a:gdLst>
                  <a:gd name="connsiteX0" fmla="*/ -1146 w 2900604"/>
                  <a:gd name="connsiteY0" fmla="*/ 3272366 h 3270305"/>
                  <a:gd name="connsiteX1" fmla="*/ 1032107 w 2900604"/>
                  <a:gd name="connsiteY1" fmla="*/ 729476 h 3270305"/>
                  <a:gd name="connsiteX2" fmla="*/ 1940884 w 2900604"/>
                  <a:gd name="connsiteY2" fmla="*/ 88818 h 3270305"/>
                  <a:gd name="connsiteX3" fmla="*/ 2899459 w 2900604"/>
                  <a:gd name="connsiteY3" fmla="*/ 2061 h 3270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0305">
                    <a:moveTo>
                      <a:pt x="-1146" y="3272366"/>
                    </a:moveTo>
                    <a:lnTo>
                      <a:pt x="1032107" y="729476"/>
                    </a:lnTo>
                    <a:lnTo>
                      <a:pt x="1940884" y="88818"/>
                    </a:lnTo>
                    <a:lnTo>
                      <a:pt x="2899459" y="206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E9E275E4-BC19-D4EB-0C2B-11D1B4171586}"/>
                  </a:ext>
                </a:extLst>
              </p:cNvPr>
              <p:cNvSpPr/>
              <p:nvPr/>
            </p:nvSpPr>
            <p:spPr>
              <a:xfrm flipV="1">
                <a:off x="4273567" y="3287238"/>
                <a:ext cx="2782762" cy="3365937"/>
              </a:xfrm>
              <a:custGeom>
                <a:avLst/>
                <a:gdLst>
                  <a:gd name="connsiteX0" fmla="*/ -1121 w 2782762"/>
                  <a:gd name="connsiteY0" fmla="*/ 3367988 h 3365937"/>
                  <a:gd name="connsiteX1" fmla="*/ 1032132 w 2782762"/>
                  <a:gd name="connsiteY1" fmla="*/ 1107494 h 3365937"/>
                  <a:gd name="connsiteX2" fmla="*/ 1940908 w 2782762"/>
                  <a:gd name="connsiteY2" fmla="*/ 113418 h 3365937"/>
                  <a:gd name="connsiteX3" fmla="*/ 2781642 w 2782762"/>
                  <a:gd name="connsiteY3" fmla="*/ 2051 h 336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2762" h="3365937">
                    <a:moveTo>
                      <a:pt x="-1121" y="3367988"/>
                    </a:moveTo>
                    <a:lnTo>
                      <a:pt x="1032132" y="1107494"/>
                    </a:lnTo>
                    <a:lnTo>
                      <a:pt x="1940908" y="113418"/>
                    </a:lnTo>
                    <a:lnTo>
                      <a:pt x="2781642" y="205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C80569E0-145A-E081-D2AB-419128E96C87}"/>
                  </a:ext>
                </a:extLst>
              </p:cNvPr>
              <p:cNvSpPr/>
              <p:nvPr/>
            </p:nvSpPr>
            <p:spPr>
              <a:xfrm flipV="1">
                <a:off x="4273567" y="3376996"/>
                <a:ext cx="2529457" cy="3276178"/>
              </a:xfrm>
              <a:custGeom>
                <a:avLst/>
                <a:gdLst>
                  <a:gd name="connsiteX0" fmla="*/ -1068 w 2529457"/>
                  <a:gd name="connsiteY0" fmla="*/ 3278253 h 3276178"/>
                  <a:gd name="connsiteX1" fmla="*/ 1032185 w 2529457"/>
                  <a:gd name="connsiteY1" fmla="*/ 1534487 h 3276178"/>
                  <a:gd name="connsiteX2" fmla="*/ 1940962 w 2529457"/>
                  <a:gd name="connsiteY2" fmla="*/ 67029 h 3276178"/>
                  <a:gd name="connsiteX3" fmla="*/ 2528390 w 2529457"/>
                  <a:gd name="connsiteY3" fmla="*/ 2074 h 327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9457" h="3276178">
                    <a:moveTo>
                      <a:pt x="-1068" y="3278253"/>
                    </a:moveTo>
                    <a:lnTo>
                      <a:pt x="1032185" y="1534487"/>
                    </a:lnTo>
                    <a:lnTo>
                      <a:pt x="1940962" y="67029"/>
                    </a:lnTo>
                    <a:lnTo>
                      <a:pt x="2528390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47009E0D-736C-0380-1563-92737F914DA1}"/>
                  </a:ext>
                </a:extLst>
              </p:cNvPr>
              <p:cNvSpPr/>
              <p:nvPr/>
            </p:nvSpPr>
            <p:spPr>
              <a:xfrm flipV="1">
                <a:off x="4273567" y="3184552"/>
                <a:ext cx="2900604" cy="3433036"/>
              </a:xfrm>
              <a:custGeom>
                <a:avLst/>
                <a:gdLst>
                  <a:gd name="connsiteX0" fmla="*/ -1146 w 2900604"/>
                  <a:gd name="connsiteY0" fmla="*/ 3435052 h 3433036"/>
                  <a:gd name="connsiteX1" fmla="*/ 1032107 w 2900604"/>
                  <a:gd name="connsiteY1" fmla="*/ 897908 h 3433036"/>
                  <a:gd name="connsiteX2" fmla="*/ 1940884 w 2900604"/>
                  <a:gd name="connsiteY2" fmla="*/ 60711 h 3433036"/>
                  <a:gd name="connsiteX3" fmla="*/ 2899459 w 2900604"/>
                  <a:gd name="connsiteY3" fmla="*/ 2015 h 343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433036">
                    <a:moveTo>
                      <a:pt x="-1146" y="3435052"/>
                    </a:moveTo>
                    <a:lnTo>
                      <a:pt x="1032107" y="897908"/>
                    </a:lnTo>
                    <a:lnTo>
                      <a:pt x="1940884" y="60711"/>
                    </a:lnTo>
                    <a:lnTo>
                      <a:pt x="2899459" y="201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1133000F-A706-E186-F623-0992902AE109}"/>
                  </a:ext>
                </a:extLst>
              </p:cNvPr>
              <p:cNvSpPr/>
              <p:nvPr/>
            </p:nvSpPr>
            <p:spPr>
              <a:xfrm flipV="1">
                <a:off x="4273567" y="3366642"/>
                <a:ext cx="2629056" cy="3286532"/>
              </a:xfrm>
              <a:custGeom>
                <a:avLst/>
                <a:gdLst>
                  <a:gd name="connsiteX0" fmla="*/ -1089 w 2629056"/>
                  <a:gd name="connsiteY0" fmla="*/ 3288604 h 3286532"/>
                  <a:gd name="connsiteX1" fmla="*/ 1032164 w 2629056"/>
                  <a:gd name="connsiteY1" fmla="*/ 1185333 h 3286532"/>
                  <a:gd name="connsiteX2" fmla="*/ 1940941 w 2629056"/>
                  <a:gd name="connsiteY2" fmla="*/ 158821 h 3286532"/>
                  <a:gd name="connsiteX3" fmla="*/ 2627968 w 2629056"/>
                  <a:gd name="connsiteY3" fmla="*/ 2071 h 328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9056" h="3286532">
                    <a:moveTo>
                      <a:pt x="-1089" y="3288604"/>
                    </a:moveTo>
                    <a:lnTo>
                      <a:pt x="1032164" y="1185333"/>
                    </a:lnTo>
                    <a:lnTo>
                      <a:pt x="1940941" y="158821"/>
                    </a:lnTo>
                    <a:lnTo>
                      <a:pt x="2627968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B2E99019-CCED-EEF5-7118-F19539D3612A}"/>
                  </a:ext>
                </a:extLst>
              </p:cNvPr>
              <p:cNvSpPr/>
              <p:nvPr/>
            </p:nvSpPr>
            <p:spPr>
              <a:xfrm flipV="1">
                <a:off x="4273567" y="3418735"/>
                <a:ext cx="2370906" cy="3234440"/>
              </a:xfrm>
              <a:custGeom>
                <a:avLst/>
                <a:gdLst>
                  <a:gd name="connsiteX0" fmla="*/ -1034 w 2370906"/>
                  <a:gd name="connsiteY0" fmla="*/ 3236525 h 3234440"/>
                  <a:gd name="connsiteX1" fmla="*/ 1032218 w 2370906"/>
                  <a:gd name="connsiteY1" fmla="*/ 831692 h 3234440"/>
                  <a:gd name="connsiteX2" fmla="*/ 1940995 w 2370906"/>
                  <a:gd name="connsiteY2" fmla="*/ 68326 h 3234440"/>
                  <a:gd name="connsiteX3" fmla="*/ 2369872 w 2370906"/>
                  <a:gd name="connsiteY3" fmla="*/ 2084 h 3234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0906" h="3234440">
                    <a:moveTo>
                      <a:pt x="-1034" y="3236525"/>
                    </a:moveTo>
                    <a:lnTo>
                      <a:pt x="1032218" y="831692"/>
                    </a:lnTo>
                    <a:lnTo>
                      <a:pt x="1940995" y="68326"/>
                    </a:lnTo>
                    <a:lnTo>
                      <a:pt x="2369872" y="208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5F5AF40A-9C18-2DCB-AC4B-C5EA636A7C9A}"/>
                  </a:ext>
                </a:extLst>
              </p:cNvPr>
              <p:cNvSpPr/>
              <p:nvPr/>
            </p:nvSpPr>
            <p:spPr>
              <a:xfrm flipV="1">
                <a:off x="4273567" y="3519877"/>
                <a:ext cx="2900604" cy="3046947"/>
              </a:xfrm>
              <a:custGeom>
                <a:avLst/>
                <a:gdLst>
                  <a:gd name="connsiteX0" fmla="*/ -1146 w 2900604"/>
                  <a:gd name="connsiteY0" fmla="*/ 3049036 h 3046947"/>
                  <a:gd name="connsiteX1" fmla="*/ 1032107 w 2900604"/>
                  <a:gd name="connsiteY1" fmla="*/ 538003 h 3046947"/>
                  <a:gd name="connsiteX2" fmla="*/ 1940884 w 2900604"/>
                  <a:gd name="connsiteY2" fmla="*/ 121880 h 3046947"/>
                  <a:gd name="connsiteX3" fmla="*/ 2899459 w 2900604"/>
                  <a:gd name="connsiteY3" fmla="*/ 2088 h 304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46947">
                    <a:moveTo>
                      <a:pt x="-1146" y="3049036"/>
                    </a:moveTo>
                    <a:lnTo>
                      <a:pt x="1032107" y="538003"/>
                    </a:lnTo>
                    <a:lnTo>
                      <a:pt x="1940884" y="121880"/>
                    </a:lnTo>
                    <a:lnTo>
                      <a:pt x="2899459" y="208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2C263F02-B995-DCE5-60DD-9F91B25CD232}"/>
                  </a:ext>
                </a:extLst>
              </p:cNvPr>
              <p:cNvSpPr/>
              <p:nvPr/>
            </p:nvSpPr>
            <p:spPr>
              <a:xfrm flipV="1">
                <a:off x="4273567" y="3423708"/>
                <a:ext cx="1954012" cy="3229466"/>
              </a:xfrm>
              <a:custGeom>
                <a:avLst/>
                <a:gdLst>
                  <a:gd name="connsiteX0" fmla="*/ -947 w 1954012"/>
                  <a:gd name="connsiteY0" fmla="*/ 3231552 h 3229466"/>
                  <a:gd name="connsiteX1" fmla="*/ 1032306 w 1954012"/>
                  <a:gd name="connsiteY1" fmla="*/ 1280637 h 3229466"/>
                  <a:gd name="connsiteX2" fmla="*/ 1941083 w 1954012"/>
                  <a:gd name="connsiteY2" fmla="*/ 82926 h 3229466"/>
                  <a:gd name="connsiteX3" fmla="*/ 1953066 w 1954012"/>
                  <a:gd name="connsiteY3" fmla="*/ 2086 h 322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4012" h="3229466">
                    <a:moveTo>
                      <a:pt x="-947" y="3231552"/>
                    </a:moveTo>
                    <a:lnTo>
                      <a:pt x="1032306" y="1280637"/>
                    </a:lnTo>
                    <a:lnTo>
                      <a:pt x="1941083" y="82926"/>
                    </a:lnTo>
                    <a:lnTo>
                      <a:pt x="1953066" y="208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2F01E996-1140-4CD5-6CCC-AF64EA16FB6C}"/>
                  </a:ext>
                </a:extLst>
              </p:cNvPr>
              <p:cNvSpPr/>
              <p:nvPr/>
            </p:nvSpPr>
            <p:spPr>
              <a:xfrm flipV="1">
                <a:off x="4273567" y="3378047"/>
                <a:ext cx="2539255" cy="3275128"/>
              </a:xfrm>
              <a:custGeom>
                <a:avLst/>
                <a:gdLst>
                  <a:gd name="connsiteX0" fmla="*/ -1070 w 2539255"/>
                  <a:gd name="connsiteY0" fmla="*/ 3277202 h 3275128"/>
                  <a:gd name="connsiteX1" fmla="*/ 1032183 w 2539255"/>
                  <a:gd name="connsiteY1" fmla="*/ 646355 h 3275128"/>
                  <a:gd name="connsiteX2" fmla="*/ 1940960 w 2539255"/>
                  <a:gd name="connsiteY2" fmla="*/ 62292 h 3275128"/>
                  <a:gd name="connsiteX3" fmla="*/ 2538185 w 2539255"/>
                  <a:gd name="connsiteY3" fmla="*/ 2074 h 327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9255" h="3275128">
                    <a:moveTo>
                      <a:pt x="-1070" y="3277202"/>
                    </a:moveTo>
                    <a:lnTo>
                      <a:pt x="1032183" y="646355"/>
                    </a:lnTo>
                    <a:lnTo>
                      <a:pt x="1940960" y="62292"/>
                    </a:lnTo>
                    <a:lnTo>
                      <a:pt x="2538185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DC3CBF68-F6B2-73ED-B69A-71531F378DCF}"/>
                  </a:ext>
                </a:extLst>
              </p:cNvPr>
              <p:cNvSpPr/>
              <p:nvPr/>
            </p:nvSpPr>
            <p:spPr>
              <a:xfrm flipV="1">
                <a:off x="4273567" y="3412196"/>
                <a:ext cx="2900604" cy="3200375"/>
              </a:xfrm>
              <a:custGeom>
                <a:avLst/>
                <a:gdLst>
                  <a:gd name="connsiteX0" fmla="*/ -1146 w 2900604"/>
                  <a:gd name="connsiteY0" fmla="*/ 3202448 h 3200375"/>
                  <a:gd name="connsiteX1" fmla="*/ 1032107 w 2900604"/>
                  <a:gd name="connsiteY1" fmla="*/ 1239957 h 3200375"/>
                  <a:gd name="connsiteX2" fmla="*/ 1940884 w 2900604"/>
                  <a:gd name="connsiteY2" fmla="*/ 50649 h 3200375"/>
                  <a:gd name="connsiteX3" fmla="*/ 2899459 w 2900604"/>
                  <a:gd name="connsiteY3" fmla="*/ 2072 h 320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0375">
                    <a:moveTo>
                      <a:pt x="-1146" y="3202448"/>
                    </a:moveTo>
                    <a:lnTo>
                      <a:pt x="1032107" y="1239957"/>
                    </a:lnTo>
                    <a:lnTo>
                      <a:pt x="1940884" y="50649"/>
                    </a:lnTo>
                    <a:lnTo>
                      <a:pt x="2899459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40BF4426-60F0-19A7-AF56-C71AF2C2D4D7}"/>
                  </a:ext>
                </a:extLst>
              </p:cNvPr>
              <p:cNvSpPr/>
              <p:nvPr/>
            </p:nvSpPr>
            <p:spPr>
              <a:xfrm flipV="1">
                <a:off x="4273567" y="3474108"/>
                <a:ext cx="2900604" cy="3090851"/>
              </a:xfrm>
              <a:custGeom>
                <a:avLst/>
                <a:gdLst>
                  <a:gd name="connsiteX0" fmla="*/ -1146 w 2900604"/>
                  <a:gd name="connsiteY0" fmla="*/ 3092928 h 3090851"/>
                  <a:gd name="connsiteX1" fmla="*/ 1032107 w 2900604"/>
                  <a:gd name="connsiteY1" fmla="*/ 1345326 h 3090851"/>
                  <a:gd name="connsiteX2" fmla="*/ 1940884 w 2900604"/>
                  <a:gd name="connsiteY2" fmla="*/ 87890 h 3090851"/>
                  <a:gd name="connsiteX3" fmla="*/ 2899459 w 2900604"/>
                  <a:gd name="connsiteY3" fmla="*/ 2076 h 309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90851">
                    <a:moveTo>
                      <a:pt x="-1146" y="3092928"/>
                    </a:moveTo>
                    <a:lnTo>
                      <a:pt x="1032107" y="1345326"/>
                    </a:lnTo>
                    <a:lnTo>
                      <a:pt x="1940884" y="87890"/>
                    </a:lnTo>
                    <a:lnTo>
                      <a:pt x="2899459" y="207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7E3C6F01-FE33-A0FB-27E3-47CBB8377A3D}"/>
                  </a:ext>
                </a:extLst>
              </p:cNvPr>
              <p:cNvSpPr/>
              <p:nvPr/>
            </p:nvSpPr>
            <p:spPr>
              <a:xfrm flipV="1">
                <a:off x="4273567" y="3436292"/>
                <a:ext cx="2900604" cy="3146310"/>
              </a:xfrm>
              <a:custGeom>
                <a:avLst/>
                <a:gdLst>
                  <a:gd name="connsiteX0" fmla="*/ -1146 w 2900604"/>
                  <a:gd name="connsiteY0" fmla="*/ 3148382 h 3146310"/>
                  <a:gd name="connsiteX1" fmla="*/ 1032107 w 2900604"/>
                  <a:gd name="connsiteY1" fmla="*/ 875047 h 3146310"/>
                  <a:gd name="connsiteX2" fmla="*/ 1940884 w 2900604"/>
                  <a:gd name="connsiteY2" fmla="*/ 60488 h 3146310"/>
                  <a:gd name="connsiteX3" fmla="*/ 2899459 w 2900604"/>
                  <a:gd name="connsiteY3" fmla="*/ 2071 h 314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46310">
                    <a:moveTo>
                      <a:pt x="-1146" y="3148382"/>
                    </a:moveTo>
                    <a:lnTo>
                      <a:pt x="1032107" y="875047"/>
                    </a:lnTo>
                    <a:lnTo>
                      <a:pt x="1940884" y="60488"/>
                    </a:lnTo>
                    <a:lnTo>
                      <a:pt x="2899459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82CC31F0-DB01-2150-B3A9-C1F94919D14E}"/>
                  </a:ext>
                </a:extLst>
              </p:cNvPr>
              <p:cNvSpPr/>
              <p:nvPr/>
            </p:nvSpPr>
            <p:spPr>
              <a:xfrm flipV="1">
                <a:off x="4273567" y="3286637"/>
                <a:ext cx="2900604" cy="3231674"/>
              </a:xfrm>
              <a:custGeom>
                <a:avLst/>
                <a:gdLst>
                  <a:gd name="connsiteX0" fmla="*/ -1146 w 2900604"/>
                  <a:gd name="connsiteY0" fmla="*/ 3233691 h 3231674"/>
                  <a:gd name="connsiteX1" fmla="*/ 1032107 w 2900604"/>
                  <a:gd name="connsiteY1" fmla="*/ 1003274 h 3231674"/>
                  <a:gd name="connsiteX2" fmla="*/ 1940884 w 2900604"/>
                  <a:gd name="connsiteY2" fmla="*/ 138680 h 3231674"/>
                  <a:gd name="connsiteX3" fmla="*/ 2899459 w 2900604"/>
                  <a:gd name="connsiteY3" fmla="*/ 2016 h 323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1674">
                    <a:moveTo>
                      <a:pt x="-1146" y="3233691"/>
                    </a:moveTo>
                    <a:lnTo>
                      <a:pt x="1032107" y="1003274"/>
                    </a:lnTo>
                    <a:lnTo>
                      <a:pt x="1940884" y="138680"/>
                    </a:lnTo>
                    <a:lnTo>
                      <a:pt x="2899459" y="201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C084FB4A-923A-2F52-7FA3-9EC4D4FF15DA}"/>
                  </a:ext>
                </a:extLst>
              </p:cNvPr>
              <p:cNvSpPr/>
              <p:nvPr/>
            </p:nvSpPr>
            <p:spPr>
              <a:xfrm flipV="1">
                <a:off x="4273567" y="3479017"/>
                <a:ext cx="2900604" cy="3090444"/>
              </a:xfrm>
              <a:custGeom>
                <a:avLst/>
                <a:gdLst>
                  <a:gd name="connsiteX0" fmla="*/ -1146 w 2900604"/>
                  <a:gd name="connsiteY0" fmla="*/ 3092523 h 3090444"/>
                  <a:gd name="connsiteX1" fmla="*/ 1032107 w 2900604"/>
                  <a:gd name="connsiteY1" fmla="*/ 1006337 h 3090444"/>
                  <a:gd name="connsiteX2" fmla="*/ 1940884 w 2900604"/>
                  <a:gd name="connsiteY2" fmla="*/ 125086 h 3090444"/>
                  <a:gd name="connsiteX3" fmla="*/ 2899459 w 2900604"/>
                  <a:gd name="connsiteY3" fmla="*/ 2078 h 309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90444">
                    <a:moveTo>
                      <a:pt x="-1146" y="3092523"/>
                    </a:moveTo>
                    <a:lnTo>
                      <a:pt x="1032107" y="1006337"/>
                    </a:lnTo>
                    <a:lnTo>
                      <a:pt x="1940884" y="125086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C84CB0D8-CB51-6E8C-F7FC-A3E5EA6DAE67}"/>
                  </a:ext>
                </a:extLst>
              </p:cNvPr>
              <p:cNvSpPr/>
              <p:nvPr/>
            </p:nvSpPr>
            <p:spPr>
              <a:xfrm flipV="1">
                <a:off x="4273567" y="3462767"/>
                <a:ext cx="2900604" cy="3149933"/>
              </a:xfrm>
              <a:custGeom>
                <a:avLst/>
                <a:gdLst>
                  <a:gd name="connsiteX0" fmla="*/ -1146 w 2900604"/>
                  <a:gd name="connsiteY0" fmla="*/ 3152019 h 3149933"/>
                  <a:gd name="connsiteX1" fmla="*/ 1032107 w 2900604"/>
                  <a:gd name="connsiteY1" fmla="*/ 1317102 h 3149933"/>
                  <a:gd name="connsiteX2" fmla="*/ 1940884 w 2900604"/>
                  <a:gd name="connsiteY2" fmla="*/ 186683 h 3149933"/>
                  <a:gd name="connsiteX3" fmla="*/ 2899459 w 2900604"/>
                  <a:gd name="connsiteY3" fmla="*/ 2085 h 314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49933">
                    <a:moveTo>
                      <a:pt x="-1146" y="3152019"/>
                    </a:moveTo>
                    <a:lnTo>
                      <a:pt x="1032107" y="1317102"/>
                    </a:lnTo>
                    <a:lnTo>
                      <a:pt x="1940884" y="186683"/>
                    </a:lnTo>
                    <a:lnTo>
                      <a:pt x="2899459" y="208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FF7B7A94-4EF8-7459-DFFB-8DA56449A042}"/>
                  </a:ext>
                </a:extLst>
              </p:cNvPr>
              <p:cNvSpPr/>
              <p:nvPr/>
            </p:nvSpPr>
            <p:spPr>
              <a:xfrm flipV="1">
                <a:off x="4273567" y="3510701"/>
                <a:ext cx="2900604" cy="3122557"/>
              </a:xfrm>
              <a:custGeom>
                <a:avLst/>
                <a:gdLst>
                  <a:gd name="connsiteX0" fmla="*/ -1146 w 2900604"/>
                  <a:gd name="connsiteY0" fmla="*/ 3124661 h 3122557"/>
                  <a:gd name="connsiteX1" fmla="*/ 1032107 w 2900604"/>
                  <a:gd name="connsiteY1" fmla="*/ 1372149 h 3122557"/>
                  <a:gd name="connsiteX2" fmla="*/ 1940884 w 2900604"/>
                  <a:gd name="connsiteY2" fmla="*/ 83972 h 3122557"/>
                  <a:gd name="connsiteX3" fmla="*/ 2899459 w 2900604"/>
                  <a:gd name="connsiteY3" fmla="*/ 2103 h 312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22557">
                    <a:moveTo>
                      <a:pt x="-1146" y="3124661"/>
                    </a:moveTo>
                    <a:lnTo>
                      <a:pt x="1032107" y="1372149"/>
                    </a:lnTo>
                    <a:lnTo>
                      <a:pt x="1940884" y="83972"/>
                    </a:lnTo>
                    <a:lnTo>
                      <a:pt x="2899459" y="210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F568F877-19A6-6A3A-D07C-3B5098113BB1}"/>
                  </a:ext>
                </a:extLst>
              </p:cNvPr>
              <p:cNvSpPr/>
              <p:nvPr/>
            </p:nvSpPr>
            <p:spPr>
              <a:xfrm flipV="1">
                <a:off x="4273567" y="3419678"/>
                <a:ext cx="2727754" cy="3233496"/>
              </a:xfrm>
              <a:custGeom>
                <a:avLst/>
                <a:gdLst>
                  <a:gd name="connsiteX0" fmla="*/ -1109 w 2727754"/>
                  <a:gd name="connsiteY0" fmla="*/ 3235581 h 3233496"/>
                  <a:gd name="connsiteX1" fmla="*/ 1032143 w 2727754"/>
                  <a:gd name="connsiteY1" fmla="*/ 841918 h 3233496"/>
                  <a:gd name="connsiteX2" fmla="*/ 1940920 w 2727754"/>
                  <a:gd name="connsiteY2" fmla="*/ 332243 h 3233496"/>
                  <a:gd name="connsiteX3" fmla="*/ 2726645 w 2727754"/>
                  <a:gd name="connsiteY3" fmla="*/ 2085 h 3233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7754" h="3233496">
                    <a:moveTo>
                      <a:pt x="-1109" y="3235581"/>
                    </a:moveTo>
                    <a:lnTo>
                      <a:pt x="1032143" y="841918"/>
                    </a:lnTo>
                    <a:lnTo>
                      <a:pt x="1940920" y="332243"/>
                    </a:lnTo>
                    <a:lnTo>
                      <a:pt x="2726645" y="208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4B906C57-3BA8-6FBC-98C7-60CF83ADAF72}"/>
                  </a:ext>
                </a:extLst>
              </p:cNvPr>
              <p:cNvSpPr/>
              <p:nvPr/>
            </p:nvSpPr>
            <p:spPr>
              <a:xfrm flipV="1">
                <a:off x="4273567" y="3438393"/>
                <a:ext cx="2900604" cy="3173193"/>
              </a:xfrm>
              <a:custGeom>
                <a:avLst/>
                <a:gdLst>
                  <a:gd name="connsiteX0" fmla="*/ -1146 w 2900604"/>
                  <a:gd name="connsiteY0" fmla="*/ 3175272 h 3173193"/>
                  <a:gd name="connsiteX1" fmla="*/ 1032107 w 2900604"/>
                  <a:gd name="connsiteY1" fmla="*/ 1302753 h 3173193"/>
                  <a:gd name="connsiteX2" fmla="*/ 1940884 w 2900604"/>
                  <a:gd name="connsiteY2" fmla="*/ 121271 h 3173193"/>
                  <a:gd name="connsiteX3" fmla="*/ 2899459 w 2900604"/>
                  <a:gd name="connsiteY3" fmla="*/ 2079 h 317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73193">
                    <a:moveTo>
                      <a:pt x="-1146" y="3175272"/>
                    </a:moveTo>
                    <a:lnTo>
                      <a:pt x="1032107" y="1302753"/>
                    </a:lnTo>
                    <a:lnTo>
                      <a:pt x="1940884" y="121271"/>
                    </a:lnTo>
                    <a:lnTo>
                      <a:pt x="2899459" y="207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24CA785F-A239-B78E-BD26-A8BD804F5C83}"/>
                  </a:ext>
                </a:extLst>
              </p:cNvPr>
              <p:cNvSpPr/>
              <p:nvPr/>
            </p:nvSpPr>
            <p:spPr>
              <a:xfrm flipV="1">
                <a:off x="4273567" y="3453699"/>
                <a:ext cx="2630192" cy="3199475"/>
              </a:xfrm>
              <a:custGeom>
                <a:avLst/>
                <a:gdLst>
                  <a:gd name="connsiteX0" fmla="*/ -1089 w 2630192"/>
                  <a:gd name="connsiteY0" fmla="*/ 3201569 h 3199475"/>
                  <a:gd name="connsiteX1" fmla="*/ 1032164 w 2630192"/>
                  <a:gd name="connsiteY1" fmla="*/ 478584 h 3199475"/>
                  <a:gd name="connsiteX2" fmla="*/ 1940940 w 2630192"/>
                  <a:gd name="connsiteY2" fmla="*/ 128939 h 3199475"/>
                  <a:gd name="connsiteX3" fmla="*/ 2629104 w 2630192"/>
                  <a:gd name="connsiteY3" fmla="*/ 2093 h 319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0192" h="3199475">
                    <a:moveTo>
                      <a:pt x="-1089" y="3201569"/>
                    </a:moveTo>
                    <a:lnTo>
                      <a:pt x="1032164" y="478584"/>
                    </a:lnTo>
                    <a:lnTo>
                      <a:pt x="1940940" y="128939"/>
                    </a:lnTo>
                    <a:lnTo>
                      <a:pt x="2629104" y="209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CC879527-A0E2-EDC0-55FD-04BE596828B3}"/>
                  </a:ext>
                </a:extLst>
              </p:cNvPr>
              <p:cNvSpPr/>
              <p:nvPr/>
            </p:nvSpPr>
            <p:spPr>
              <a:xfrm flipV="1">
                <a:off x="4273567" y="3376010"/>
                <a:ext cx="2655124" cy="3277164"/>
              </a:xfrm>
              <a:custGeom>
                <a:avLst/>
                <a:gdLst>
                  <a:gd name="connsiteX0" fmla="*/ -1094 w 2655124"/>
                  <a:gd name="connsiteY0" fmla="*/ 3279238 h 3277164"/>
                  <a:gd name="connsiteX1" fmla="*/ 1032159 w 2655124"/>
                  <a:gd name="connsiteY1" fmla="*/ 888340 h 3277164"/>
                  <a:gd name="connsiteX2" fmla="*/ 1940935 w 2655124"/>
                  <a:gd name="connsiteY2" fmla="*/ 99550 h 3277164"/>
                  <a:gd name="connsiteX3" fmla="*/ 2654030 w 2655124"/>
                  <a:gd name="connsiteY3" fmla="*/ 2073 h 3277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5124" h="3277164">
                    <a:moveTo>
                      <a:pt x="-1094" y="3279238"/>
                    </a:moveTo>
                    <a:lnTo>
                      <a:pt x="1032159" y="888340"/>
                    </a:lnTo>
                    <a:lnTo>
                      <a:pt x="1940935" y="99550"/>
                    </a:lnTo>
                    <a:lnTo>
                      <a:pt x="2654030" y="207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4C944C9B-5E94-9A53-08D6-CD0B10550921}"/>
                  </a:ext>
                </a:extLst>
              </p:cNvPr>
              <p:cNvSpPr/>
              <p:nvPr/>
            </p:nvSpPr>
            <p:spPr>
              <a:xfrm flipV="1">
                <a:off x="4273567" y="3441566"/>
                <a:ext cx="2900604" cy="3166890"/>
              </a:xfrm>
              <a:custGeom>
                <a:avLst/>
                <a:gdLst>
                  <a:gd name="connsiteX0" fmla="*/ -1146 w 2900604"/>
                  <a:gd name="connsiteY0" fmla="*/ 3168970 h 3166890"/>
                  <a:gd name="connsiteX1" fmla="*/ 1032107 w 2900604"/>
                  <a:gd name="connsiteY1" fmla="*/ 1192608 h 3166890"/>
                  <a:gd name="connsiteX2" fmla="*/ 1940884 w 2900604"/>
                  <a:gd name="connsiteY2" fmla="*/ 102042 h 3166890"/>
                  <a:gd name="connsiteX3" fmla="*/ 2899459 w 2900604"/>
                  <a:gd name="connsiteY3" fmla="*/ 2079 h 3166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6890">
                    <a:moveTo>
                      <a:pt x="-1146" y="3168970"/>
                    </a:moveTo>
                    <a:lnTo>
                      <a:pt x="1032107" y="1192608"/>
                    </a:lnTo>
                    <a:lnTo>
                      <a:pt x="1940884" y="102042"/>
                    </a:lnTo>
                    <a:lnTo>
                      <a:pt x="2899459" y="207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7440E2E0-5EF4-9887-0E1F-0C7BA35B51B1}"/>
                  </a:ext>
                </a:extLst>
              </p:cNvPr>
              <p:cNvSpPr/>
              <p:nvPr/>
            </p:nvSpPr>
            <p:spPr>
              <a:xfrm flipV="1">
                <a:off x="4273567" y="3412411"/>
                <a:ext cx="2900604" cy="3213238"/>
              </a:xfrm>
              <a:custGeom>
                <a:avLst/>
                <a:gdLst>
                  <a:gd name="connsiteX0" fmla="*/ -1146 w 2900604"/>
                  <a:gd name="connsiteY0" fmla="*/ 3215314 h 3213238"/>
                  <a:gd name="connsiteX1" fmla="*/ 1032107 w 2900604"/>
                  <a:gd name="connsiteY1" fmla="*/ 1506749 h 3213238"/>
                  <a:gd name="connsiteX2" fmla="*/ 1940884 w 2900604"/>
                  <a:gd name="connsiteY2" fmla="*/ 98330 h 3213238"/>
                  <a:gd name="connsiteX3" fmla="*/ 2899459 w 2900604"/>
                  <a:gd name="connsiteY3" fmla="*/ 2076 h 32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13238">
                    <a:moveTo>
                      <a:pt x="-1146" y="3215314"/>
                    </a:moveTo>
                    <a:lnTo>
                      <a:pt x="1032107" y="1506749"/>
                    </a:lnTo>
                    <a:lnTo>
                      <a:pt x="1940884" y="98330"/>
                    </a:lnTo>
                    <a:lnTo>
                      <a:pt x="2899459" y="207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3A6A652E-54E7-D69D-599F-F471FCFE9A47}"/>
                  </a:ext>
                </a:extLst>
              </p:cNvPr>
              <p:cNvSpPr/>
              <p:nvPr/>
            </p:nvSpPr>
            <p:spPr>
              <a:xfrm flipV="1">
                <a:off x="4273567" y="3390695"/>
                <a:ext cx="2900604" cy="3213066"/>
              </a:xfrm>
              <a:custGeom>
                <a:avLst/>
                <a:gdLst>
                  <a:gd name="connsiteX0" fmla="*/ -1146 w 2900604"/>
                  <a:gd name="connsiteY0" fmla="*/ 3215131 h 3213066"/>
                  <a:gd name="connsiteX1" fmla="*/ 1032107 w 2900604"/>
                  <a:gd name="connsiteY1" fmla="*/ 824491 h 3213066"/>
                  <a:gd name="connsiteX2" fmla="*/ 1940884 w 2900604"/>
                  <a:gd name="connsiteY2" fmla="*/ 88886 h 3213066"/>
                  <a:gd name="connsiteX3" fmla="*/ 2899459 w 2900604"/>
                  <a:gd name="connsiteY3" fmla="*/ 2065 h 3213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13066">
                    <a:moveTo>
                      <a:pt x="-1146" y="3215131"/>
                    </a:moveTo>
                    <a:lnTo>
                      <a:pt x="1032107" y="824491"/>
                    </a:lnTo>
                    <a:lnTo>
                      <a:pt x="1940884" y="88886"/>
                    </a:lnTo>
                    <a:lnTo>
                      <a:pt x="2899459" y="206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E7EE7933-2AEB-A742-8151-8B389C53355D}"/>
                  </a:ext>
                </a:extLst>
              </p:cNvPr>
              <p:cNvSpPr/>
              <p:nvPr/>
            </p:nvSpPr>
            <p:spPr>
              <a:xfrm flipV="1">
                <a:off x="4273567" y="3443002"/>
                <a:ext cx="2686573" cy="3210172"/>
              </a:xfrm>
              <a:custGeom>
                <a:avLst/>
                <a:gdLst>
                  <a:gd name="connsiteX0" fmla="*/ -1101 w 2686573"/>
                  <a:gd name="connsiteY0" fmla="*/ 3212263 h 3210172"/>
                  <a:gd name="connsiteX1" fmla="*/ 1032152 w 2686573"/>
                  <a:gd name="connsiteY1" fmla="*/ 942380 h 3210172"/>
                  <a:gd name="connsiteX2" fmla="*/ 1940929 w 2686573"/>
                  <a:gd name="connsiteY2" fmla="*/ 127564 h 3210172"/>
                  <a:gd name="connsiteX3" fmla="*/ 2685473 w 2686573"/>
                  <a:gd name="connsiteY3" fmla="*/ 2091 h 32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6573" h="3210172">
                    <a:moveTo>
                      <a:pt x="-1101" y="3212263"/>
                    </a:moveTo>
                    <a:lnTo>
                      <a:pt x="1032152" y="942380"/>
                    </a:lnTo>
                    <a:lnTo>
                      <a:pt x="1940929" y="127564"/>
                    </a:lnTo>
                    <a:lnTo>
                      <a:pt x="2685473" y="209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6EAAD9AA-68BF-3106-D62E-60DD4155CEC1}"/>
                  </a:ext>
                </a:extLst>
              </p:cNvPr>
              <p:cNvSpPr/>
              <p:nvPr/>
            </p:nvSpPr>
            <p:spPr>
              <a:xfrm flipV="1">
                <a:off x="4273567" y="3377296"/>
                <a:ext cx="2636795" cy="3275878"/>
              </a:xfrm>
              <a:custGeom>
                <a:avLst/>
                <a:gdLst>
                  <a:gd name="connsiteX0" fmla="*/ -1090 w 2636795"/>
                  <a:gd name="connsiteY0" fmla="*/ 3277952 h 3275878"/>
                  <a:gd name="connsiteX1" fmla="*/ 1032163 w 2636795"/>
                  <a:gd name="connsiteY1" fmla="*/ 1081278 h 3275878"/>
                  <a:gd name="connsiteX2" fmla="*/ 1940939 w 2636795"/>
                  <a:gd name="connsiteY2" fmla="*/ 92690 h 3275878"/>
                  <a:gd name="connsiteX3" fmla="*/ 2635705 w 2636795"/>
                  <a:gd name="connsiteY3" fmla="*/ 2074 h 327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795" h="3275878">
                    <a:moveTo>
                      <a:pt x="-1090" y="3277952"/>
                    </a:moveTo>
                    <a:lnTo>
                      <a:pt x="1032163" y="1081278"/>
                    </a:lnTo>
                    <a:lnTo>
                      <a:pt x="1940939" y="92690"/>
                    </a:lnTo>
                    <a:lnTo>
                      <a:pt x="2635705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A6B72C79-BBAC-0223-C21B-53B48739214C}"/>
                  </a:ext>
                </a:extLst>
              </p:cNvPr>
              <p:cNvSpPr/>
              <p:nvPr/>
            </p:nvSpPr>
            <p:spPr>
              <a:xfrm flipV="1">
                <a:off x="4273567" y="3475051"/>
                <a:ext cx="2751614" cy="3178123"/>
              </a:xfrm>
              <a:custGeom>
                <a:avLst/>
                <a:gdLst>
                  <a:gd name="connsiteX0" fmla="*/ -1114 w 2751614"/>
                  <a:gd name="connsiteY0" fmla="*/ 3180223 h 3178123"/>
                  <a:gd name="connsiteX1" fmla="*/ 1032138 w 2751614"/>
                  <a:gd name="connsiteY1" fmla="*/ 346149 h 3178123"/>
                  <a:gd name="connsiteX2" fmla="*/ 1940915 w 2751614"/>
                  <a:gd name="connsiteY2" fmla="*/ 222197 h 3178123"/>
                  <a:gd name="connsiteX3" fmla="*/ 2750500 w 2751614"/>
                  <a:gd name="connsiteY3" fmla="*/ 2099 h 31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614" h="3178123">
                    <a:moveTo>
                      <a:pt x="-1114" y="3180223"/>
                    </a:moveTo>
                    <a:lnTo>
                      <a:pt x="1032138" y="346149"/>
                    </a:lnTo>
                    <a:lnTo>
                      <a:pt x="1940915" y="222197"/>
                    </a:lnTo>
                    <a:lnTo>
                      <a:pt x="2750500" y="209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2E3E197E-173D-713C-0F16-294224C76E12}"/>
                  </a:ext>
                </a:extLst>
              </p:cNvPr>
              <p:cNvSpPr/>
              <p:nvPr/>
            </p:nvSpPr>
            <p:spPr>
              <a:xfrm flipV="1">
                <a:off x="4273567" y="3406258"/>
                <a:ext cx="2900604" cy="3160630"/>
              </a:xfrm>
              <a:custGeom>
                <a:avLst/>
                <a:gdLst>
                  <a:gd name="connsiteX0" fmla="*/ -1146 w 2900604"/>
                  <a:gd name="connsiteY0" fmla="*/ 3162690 h 3160630"/>
                  <a:gd name="connsiteX1" fmla="*/ 1032107 w 2900604"/>
                  <a:gd name="connsiteY1" fmla="*/ 727117 h 3160630"/>
                  <a:gd name="connsiteX2" fmla="*/ 1940884 w 2900604"/>
                  <a:gd name="connsiteY2" fmla="*/ 21910 h 3160630"/>
                  <a:gd name="connsiteX3" fmla="*/ 2899459 w 2900604"/>
                  <a:gd name="connsiteY3" fmla="*/ 2059 h 316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0630">
                    <a:moveTo>
                      <a:pt x="-1146" y="3162690"/>
                    </a:moveTo>
                    <a:lnTo>
                      <a:pt x="1032107" y="727117"/>
                    </a:lnTo>
                    <a:lnTo>
                      <a:pt x="1940884" y="21910"/>
                    </a:lnTo>
                    <a:lnTo>
                      <a:pt x="2899459" y="205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7602B46C-A614-0508-7E43-B4F0B39366EE}"/>
                  </a:ext>
                </a:extLst>
              </p:cNvPr>
              <p:cNvSpPr/>
              <p:nvPr/>
            </p:nvSpPr>
            <p:spPr>
              <a:xfrm flipV="1">
                <a:off x="4273567" y="3210599"/>
                <a:ext cx="2765162" cy="3442576"/>
              </a:xfrm>
              <a:custGeom>
                <a:avLst/>
                <a:gdLst>
                  <a:gd name="connsiteX0" fmla="*/ -1117 w 2765162"/>
                  <a:gd name="connsiteY0" fmla="*/ 3444607 h 3442576"/>
                  <a:gd name="connsiteX1" fmla="*/ 1032136 w 2765162"/>
                  <a:gd name="connsiteY1" fmla="*/ 807565 h 3442576"/>
                  <a:gd name="connsiteX2" fmla="*/ 1940912 w 2765162"/>
                  <a:gd name="connsiteY2" fmla="*/ 339778 h 3442576"/>
                  <a:gd name="connsiteX3" fmla="*/ 2764046 w 2765162"/>
                  <a:gd name="connsiteY3" fmla="*/ 2031 h 344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5162" h="3442576">
                    <a:moveTo>
                      <a:pt x="-1117" y="3444607"/>
                    </a:moveTo>
                    <a:lnTo>
                      <a:pt x="1032136" y="807565"/>
                    </a:lnTo>
                    <a:lnTo>
                      <a:pt x="1940912" y="339778"/>
                    </a:lnTo>
                    <a:lnTo>
                      <a:pt x="2764046" y="203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770A8AA7-8D57-F1A9-5B75-97E4C9794B9E}"/>
                  </a:ext>
                </a:extLst>
              </p:cNvPr>
              <p:cNvSpPr/>
              <p:nvPr/>
            </p:nvSpPr>
            <p:spPr>
              <a:xfrm flipV="1">
                <a:off x="4273567" y="3464761"/>
                <a:ext cx="2773630" cy="3188413"/>
              </a:xfrm>
              <a:custGeom>
                <a:avLst/>
                <a:gdLst>
                  <a:gd name="connsiteX0" fmla="*/ -1119 w 2773630"/>
                  <a:gd name="connsiteY0" fmla="*/ 3190510 h 3188413"/>
                  <a:gd name="connsiteX1" fmla="*/ 1032134 w 2773630"/>
                  <a:gd name="connsiteY1" fmla="*/ 1312611 h 3188413"/>
                  <a:gd name="connsiteX2" fmla="*/ 1940910 w 2773630"/>
                  <a:gd name="connsiteY2" fmla="*/ 134644 h 3188413"/>
                  <a:gd name="connsiteX3" fmla="*/ 2772512 w 2773630"/>
                  <a:gd name="connsiteY3" fmla="*/ 2096 h 318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630" h="3188413">
                    <a:moveTo>
                      <a:pt x="-1119" y="3190510"/>
                    </a:moveTo>
                    <a:lnTo>
                      <a:pt x="1032134" y="1312611"/>
                    </a:lnTo>
                    <a:lnTo>
                      <a:pt x="1940910" y="134644"/>
                    </a:lnTo>
                    <a:lnTo>
                      <a:pt x="2772512" y="209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F0229EB2-9AA0-ABF5-93E4-B6B542711861}"/>
                  </a:ext>
                </a:extLst>
              </p:cNvPr>
              <p:cNvSpPr/>
              <p:nvPr/>
            </p:nvSpPr>
            <p:spPr>
              <a:xfrm flipV="1">
                <a:off x="4273567" y="3407523"/>
                <a:ext cx="2762118" cy="3245651"/>
              </a:xfrm>
              <a:custGeom>
                <a:avLst/>
                <a:gdLst>
                  <a:gd name="connsiteX0" fmla="*/ -1117 w 2762118"/>
                  <a:gd name="connsiteY0" fmla="*/ 3247733 h 3245651"/>
                  <a:gd name="connsiteX1" fmla="*/ 1032136 w 2762118"/>
                  <a:gd name="connsiteY1" fmla="*/ 1144055 h 3245651"/>
                  <a:gd name="connsiteX2" fmla="*/ 1940913 w 2762118"/>
                  <a:gd name="connsiteY2" fmla="*/ 134458 h 3245651"/>
                  <a:gd name="connsiteX3" fmla="*/ 2761002 w 2762118"/>
                  <a:gd name="connsiteY3" fmla="*/ 2082 h 32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118" h="3245651">
                    <a:moveTo>
                      <a:pt x="-1117" y="3247733"/>
                    </a:moveTo>
                    <a:lnTo>
                      <a:pt x="1032136" y="1144055"/>
                    </a:lnTo>
                    <a:lnTo>
                      <a:pt x="1940913" y="134458"/>
                    </a:lnTo>
                    <a:lnTo>
                      <a:pt x="2761002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55324E06-4314-F721-60DD-0B9B4151ECA8}"/>
                  </a:ext>
                </a:extLst>
              </p:cNvPr>
              <p:cNvSpPr/>
              <p:nvPr/>
            </p:nvSpPr>
            <p:spPr>
              <a:xfrm flipV="1">
                <a:off x="4273567" y="3226334"/>
                <a:ext cx="2900604" cy="3367737"/>
              </a:xfrm>
              <a:custGeom>
                <a:avLst/>
                <a:gdLst>
                  <a:gd name="connsiteX0" fmla="*/ -1146 w 2900604"/>
                  <a:gd name="connsiteY0" fmla="*/ 3369758 h 3367737"/>
                  <a:gd name="connsiteX1" fmla="*/ 1032107 w 2900604"/>
                  <a:gd name="connsiteY1" fmla="*/ 1293412 h 3367737"/>
                  <a:gd name="connsiteX2" fmla="*/ 1940884 w 2900604"/>
                  <a:gd name="connsiteY2" fmla="*/ 38935 h 3367737"/>
                  <a:gd name="connsiteX3" fmla="*/ 2899459 w 2900604"/>
                  <a:gd name="connsiteY3" fmla="*/ 2020 h 336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67737">
                    <a:moveTo>
                      <a:pt x="-1146" y="3369758"/>
                    </a:moveTo>
                    <a:lnTo>
                      <a:pt x="1032107" y="1293412"/>
                    </a:lnTo>
                    <a:lnTo>
                      <a:pt x="1940884" y="38935"/>
                    </a:lnTo>
                    <a:lnTo>
                      <a:pt x="2899459" y="202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2B0354DC-4928-46A0-98D0-0D20F55562A5}"/>
                  </a:ext>
                </a:extLst>
              </p:cNvPr>
              <p:cNvSpPr/>
              <p:nvPr/>
            </p:nvSpPr>
            <p:spPr>
              <a:xfrm flipV="1">
                <a:off x="4273567" y="3410289"/>
                <a:ext cx="2756051" cy="3242886"/>
              </a:xfrm>
              <a:custGeom>
                <a:avLst/>
                <a:gdLst>
                  <a:gd name="connsiteX0" fmla="*/ -1115 w 2756051"/>
                  <a:gd name="connsiteY0" fmla="*/ 3244969 h 3242886"/>
                  <a:gd name="connsiteX1" fmla="*/ 1032138 w 2756051"/>
                  <a:gd name="connsiteY1" fmla="*/ 639032 h 3242886"/>
                  <a:gd name="connsiteX2" fmla="*/ 1940914 w 2756051"/>
                  <a:gd name="connsiteY2" fmla="*/ 241603 h 3242886"/>
                  <a:gd name="connsiteX3" fmla="*/ 2754937 w 2756051"/>
                  <a:gd name="connsiteY3" fmla="*/ 2082 h 324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6051" h="3242886">
                    <a:moveTo>
                      <a:pt x="-1115" y="3244969"/>
                    </a:moveTo>
                    <a:lnTo>
                      <a:pt x="1032138" y="639032"/>
                    </a:lnTo>
                    <a:lnTo>
                      <a:pt x="1940914" y="241603"/>
                    </a:lnTo>
                    <a:lnTo>
                      <a:pt x="2754937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D66AE2CB-4142-B85B-1B14-AE1C2A132F13}"/>
                  </a:ext>
                </a:extLst>
              </p:cNvPr>
              <p:cNvSpPr/>
              <p:nvPr/>
            </p:nvSpPr>
            <p:spPr>
              <a:xfrm flipV="1">
                <a:off x="4273567" y="3457494"/>
                <a:ext cx="2900604" cy="3131818"/>
              </a:xfrm>
              <a:custGeom>
                <a:avLst/>
                <a:gdLst>
                  <a:gd name="connsiteX0" fmla="*/ -1146 w 2900604"/>
                  <a:gd name="connsiteY0" fmla="*/ 3133897 h 3131818"/>
                  <a:gd name="connsiteX1" fmla="*/ 1032107 w 2900604"/>
                  <a:gd name="connsiteY1" fmla="*/ 865857 h 3131818"/>
                  <a:gd name="connsiteX2" fmla="*/ 1940884 w 2900604"/>
                  <a:gd name="connsiteY2" fmla="*/ 109458 h 3131818"/>
                  <a:gd name="connsiteX3" fmla="*/ 2899459 w 2900604"/>
                  <a:gd name="connsiteY3" fmla="*/ 2078 h 31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31818">
                    <a:moveTo>
                      <a:pt x="-1146" y="3133897"/>
                    </a:moveTo>
                    <a:lnTo>
                      <a:pt x="1032107" y="865857"/>
                    </a:lnTo>
                    <a:lnTo>
                      <a:pt x="1940884" y="109458"/>
                    </a:lnTo>
                    <a:lnTo>
                      <a:pt x="2899459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FAF0F5D9-D392-99A3-F193-8D8C8B7D866D}"/>
                  </a:ext>
                </a:extLst>
              </p:cNvPr>
              <p:cNvSpPr/>
              <p:nvPr/>
            </p:nvSpPr>
            <p:spPr>
              <a:xfrm flipV="1">
                <a:off x="4273567" y="3351764"/>
                <a:ext cx="2900604" cy="3262008"/>
              </a:xfrm>
              <a:custGeom>
                <a:avLst/>
                <a:gdLst>
                  <a:gd name="connsiteX0" fmla="*/ -1146 w 2900604"/>
                  <a:gd name="connsiteY0" fmla="*/ 3264066 h 3262008"/>
                  <a:gd name="connsiteX1" fmla="*/ 1032107 w 2900604"/>
                  <a:gd name="connsiteY1" fmla="*/ 1235204 h 3262008"/>
                  <a:gd name="connsiteX2" fmla="*/ 1940884 w 2900604"/>
                  <a:gd name="connsiteY2" fmla="*/ 264966 h 3262008"/>
                  <a:gd name="connsiteX3" fmla="*/ 2899459 w 2900604"/>
                  <a:gd name="connsiteY3" fmla="*/ 2057 h 326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2008">
                    <a:moveTo>
                      <a:pt x="-1146" y="3264066"/>
                    </a:moveTo>
                    <a:lnTo>
                      <a:pt x="1032107" y="1235204"/>
                    </a:lnTo>
                    <a:lnTo>
                      <a:pt x="1940884" y="264966"/>
                    </a:lnTo>
                    <a:lnTo>
                      <a:pt x="2899459" y="205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17CB39E5-6FF3-81A9-25A6-1A3512A9E0AA}"/>
                  </a:ext>
                </a:extLst>
              </p:cNvPr>
              <p:cNvSpPr/>
              <p:nvPr/>
            </p:nvSpPr>
            <p:spPr>
              <a:xfrm flipV="1">
                <a:off x="4273567" y="3249400"/>
                <a:ext cx="2696605" cy="3403774"/>
              </a:xfrm>
              <a:custGeom>
                <a:avLst/>
                <a:gdLst>
                  <a:gd name="connsiteX0" fmla="*/ -1103 w 2696605"/>
                  <a:gd name="connsiteY0" fmla="*/ 3405816 h 3403774"/>
                  <a:gd name="connsiteX1" fmla="*/ 1032150 w 2696605"/>
                  <a:gd name="connsiteY1" fmla="*/ 1317572 h 3403774"/>
                  <a:gd name="connsiteX2" fmla="*/ 1940926 w 2696605"/>
                  <a:gd name="connsiteY2" fmla="*/ 97524 h 3403774"/>
                  <a:gd name="connsiteX3" fmla="*/ 2695503 w 2696605"/>
                  <a:gd name="connsiteY3" fmla="*/ 2041 h 3403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605" h="3403774">
                    <a:moveTo>
                      <a:pt x="-1103" y="3405816"/>
                    </a:moveTo>
                    <a:lnTo>
                      <a:pt x="1032150" y="1317572"/>
                    </a:lnTo>
                    <a:lnTo>
                      <a:pt x="1940926" y="97524"/>
                    </a:lnTo>
                    <a:lnTo>
                      <a:pt x="2695503" y="204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70B49EC7-1063-21C3-C222-1AB51E687472}"/>
                  </a:ext>
                </a:extLst>
              </p:cNvPr>
              <p:cNvSpPr/>
              <p:nvPr/>
            </p:nvSpPr>
            <p:spPr>
              <a:xfrm flipV="1">
                <a:off x="4273567" y="3330541"/>
                <a:ext cx="2900604" cy="3193901"/>
              </a:xfrm>
              <a:custGeom>
                <a:avLst/>
                <a:gdLst>
                  <a:gd name="connsiteX0" fmla="*/ -1146 w 2900604"/>
                  <a:gd name="connsiteY0" fmla="*/ 3195930 h 3193901"/>
                  <a:gd name="connsiteX1" fmla="*/ 1032107 w 2900604"/>
                  <a:gd name="connsiteY1" fmla="*/ 736476 h 3193901"/>
                  <a:gd name="connsiteX2" fmla="*/ 1940884 w 2900604"/>
                  <a:gd name="connsiteY2" fmla="*/ 2050 h 3193901"/>
                  <a:gd name="connsiteX3" fmla="*/ 2899459 w 2900604"/>
                  <a:gd name="connsiteY3" fmla="*/ 2029 h 319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93901">
                    <a:moveTo>
                      <a:pt x="-1146" y="3195930"/>
                    </a:moveTo>
                    <a:lnTo>
                      <a:pt x="1032107" y="736476"/>
                    </a:lnTo>
                    <a:lnTo>
                      <a:pt x="1940884" y="2050"/>
                    </a:lnTo>
                    <a:lnTo>
                      <a:pt x="2899459" y="202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F721113E-1899-ED68-CC8B-5D2A13FD56C0}"/>
                  </a:ext>
                </a:extLst>
              </p:cNvPr>
              <p:cNvSpPr/>
              <p:nvPr/>
            </p:nvSpPr>
            <p:spPr>
              <a:xfrm flipV="1">
                <a:off x="4273567" y="3418285"/>
                <a:ext cx="2696070" cy="3234890"/>
              </a:xfrm>
              <a:custGeom>
                <a:avLst/>
                <a:gdLst>
                  <a:gd name="connsiteX0" fmla="*/ -1103 w 2696070"/>
                  <a:gd name="connsiteY0" fmla="*/ 3236975 h 3234890"/>
                  <a:gd name="connsiteX1" fmla="*/ 1032150 w 2696070"/>
                  <a:gd name="connsiteY1" fmla="*/ 1189033 h 3234890"/>
                  <a:gd name="connsiteX2" fmla="*/ 1940927 w 2696070"/>
                  <a:gd name="connsiteY2" fmla="*/ 159285 h 3234890"/>
                  <a:gd name="connsiteX3" fmla="*/ 2694967 w 2696070"/>
                  <a:gd name="connsiteY3" fmla="*/ 2084 h 323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070" h="3234890">
                    <a:moveTo>
                      <a:pt x="-1103" y="3236975"/>
                    </a:moveTo>
                    <a:lnTo>
                      <a:pt x="1032150" y="1189033"/>
                    </a:lnTo>
                    <a:lnTo>
                      <a:pt x="1940927" y="159285"/>
                    </a:lnTo>
                    <a:lnTo>
                      <a:pt x="2694967" y="208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08276E55-451C-0676-5BD2-3EE309C6A74B}"/>
                  </a:ext>
                </a:extLst>
              </p:cNvPr>
              <p:cNvSpPr/>
              <p:nvPr/>
            </p:nvSpPr>
            <p:spPr>
              <a:xfrm flipV="1">
                <a:off x="4273567" y="3408938"/>
                <a:ext cx="2682499" cy="3244236"/>
              </a:xfrm>
              <a:custGeom>
                <a:avLst/>
                <a:gdLst>
                  <a:gd name="connsiteX0" fmla="*/ -1100 w 2682499"/>
                  <a:gd name="connsiteY0" fmla="*/ 3246319 h 3244236"/>
                  <a:gd name="connsiteX1" fmla="*/ 1032153 w 2682499"/>
                  <a:gd name="connsiteY1" fmla="*/ 787443 h 3244236"/>
                  <a:gd name="connsiteX2" fmla="*/ 1940929 w 2682499"/>
                  <a:gd name="connsiteY2" fmla="*/ 124061 h 3244236"/>
                  <a:gd name="connsiteX3" fmla="*/ 2681400 w 2682499"/>
                  <a:gd name="connsiteY3" fmla="*/ 2082 h 324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2499" h="3244236">
                    <a:moveTo>
                      <a:pt x="-1100" y="3246319"/>
                    </a:moveTo>
                    <a:lnTo>
                      <a:pt x="1032153" y="787443"/>
                    </a:lnTo>
                    <a:lnTo>
                      <a:pt x="1940929" y="124061"/>
                    </a:lnTo>
                    <a:lnTo>
                      <a:pt x="2681400" y="208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EE9FEAAB-0A0C-6ED6-9091-F1ECD9ABD8F5}"/>
                  </a:ext>
                </a:extLst>
              </p:cNvPr>
              <p:cNvSpPr/>
              <p:nvPr/>
            </p:nvSpPr>
            <p:spPr>
              <a:xfrm flipV="1">
                <a:off x="4273567" y="3517712"/>
                <a:ext cx="2655746" cy="3135463"/>
              </a:xfrm>
              <a:custGeom>
                <a:avLst/>
                <a:gdLst>
                  <a:gd name="connsiteX0" fmla="*/ -1094 w 2655746"/>
                  <a:gd name="connsiteY0" fmla="*/ 3137573 h 3135463"/>
                  <a:gd name="connsiteX1" fmla="*/ 1032159 w 2655746"/>
                  <a:gd name="connsiteY1" fmla="*/ 1075333 h 3135463"/>
                  <a:gd name="connsiteX2" fmla="*/ 1940935 w 2655746"/>
                  <a:gd name="connsiteY2" fmla="*/ 152901 h 3135463"/>
                  <a:gd name="connsiteX3" fmla="*/ 2654652 w 2655746"/>
                  <a:gd name="connsiteY3" fmla="*/ 2110 h 313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5746" h="3135463">
                    <a:moveTo>
                      <a:pt x="-1094" y="3137573"/>
                    </a:moveTo>
                    <a:lnTo>
                      <a:pt x="1032159" y="1075333"/>
                    </a:lnTo>
                    <a:lnTo>
                      <a:pt x="1940935" y="152901"/>
                    </a:lnTo>
                    <a:lnTo>
                      <a:pt x="2654652" y="211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9D8CA3FA-7D57-44F4-8B50-A67695ADD103}"/>
                  </a:ext>
                </a:extLst>
              </p:cNvPr>
              <p:cNvSpPr/>
              <p:nvPr/>
            </p:nvSpPr>
            <p:spPr>
              <a:xfrm flipV="1">
                <a:off x="4273567" y="3436678"/>
                <a:ext cx="2349662" cy="3216496"/>
              </a:xfrm>
              <a:custGeom>
                <a:avLst/>
                <a:gdLst>
                  <a:gd name="connsiteX0" fmla="*/ -1030 w 2349662"/>
                  <a:gd name="connsiteY0" fmla="*/ 3218586 h 3216496"/>
                  <a:gd name="connsiteX1" fmla="*/ 1032223 w 2349662"/>
                  <a:gd name="connsiteY1" fmla="*/ 978286 h 3216496"/>
                  <a:gd name="connsiteX2" fmla="*/ 1940999 w 2349662"/>
                  <a:gd name="connsiteY2" fmla="*/ 83209 h 3216496"/>
                  <a:gd name="connsiteX3" fmla="*/ 2348632 w 2349662"/>
                  <a:gd name="connsiteY3" fmla="*/ 2089 h 321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662" h="3216496">
                    <a:moveTo>
                      <a:pt x="-1030" y="3218586"/>
                    </a:moveTo>
                    <a:lnTo>
                      <a:pt x="1032223" y="978286"/>
                    </a:lnTo>
                    <a:lnTo>
                      <a:pt x="1940999" y="83209"/>
                    </a:lnTo>
                    <a:lnTo>
                      <a:pt x="2348632" y="208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FF2D066D-D387-60A2-156C-4AA6E0B63BCE}"/>
                  </a:ext>
                </a:extLst>
              </p:cNvPr>
              <p:cNvSpPr/>
              <p:nvPr/>
            </p:nvSpPr>
            <p:spPr>
              <a:xfrm flipV="1">
                <a:off x="4273567" y="3388594"/>
                <a:ext cx="2900604" cy="3184169"/>
              </a:xfrm>
              <a:custGeom>
                <a:avLst/>
                <a:gdLst>
                  <a:gd name="connsiteX0" fmla="*/ -1146 w 2900604"/>
                  <a:gd name="connsiteY0" fmla="*/ 3186225 h 3184169"/>
                  <a:gd name="connsiteX1" fmla="*/ 1032107 w 2900604"/>
                  <a:gd name="connsiteY1" fmla="*/ 542837 h 3184169"/>
                  <a:gd name="connsiteX2" fmla="*/ 1940884 w 2900604"/>
                  <a:gd name="connsiteY2" fmla="*/ 31404 h 3184169"/>
                  <a:gd name="connsiteX3" fmla="*/ 2899459 w 2900604"/>
                  <a:gd name="connsiteY3" fmla="*/ 2056 h 318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84169">
                    <a:moveTo>
                      <a:pt x="-1146" y="3186225"/>
                    </a:moveTo>
                    <a:lnTo>
                      <a:pt x="1032107" y="542837"/>
                    </a:lnTo>
                    <a:lnTo>
                      <a:pt x="1940884" y="31404"/>
                    </a:lnTo>
                    <a:lnTo>
                      <a:pt x="2899459" y="20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8732B806-4A26-EE0F-CEAA-A1435F9DC44D}"/>
                  </a:ext>
                </a:extLst>
              </p:cNvPr>
              <p:cNvSpPr/>
              <p:nvPr/>
            </p:nvSpPr>
            <p:spPr>
              <a:xfrm flipV="1">
                <a:off x="4273567" y="3308311"/>
                <a:ext cx="2900604" cy="3286811"/>
              </a:xfrm>
              <a:custGeom>
                <a:avLst/>
                <a:gdLst>
                  <a:gd name="connsiteX0" fmla="*/ -1146 w 2900604"/>
                  <a:gd name="connsiteY0" fmla="*/ 3288853 h 3286811"/>
                  <a:gd name="connsiteX1" fmla="*/ 1032107 w 2900604"/>
                  <a:gd name="connsiteY1" fmla="*/ 546638 h 3286811"/>
                  <a:gd name="connsiteX2" fmla="*/ 1940884 w 2900604"/>
                  <a:gd name="connsiteY2" fmla="*/ 86955 h 3286811"/>
                  <a:gd name="connsiteX3" fmla="*/ 2899459 w 2900604"/>
                  <a:gd name="connsiteY3" fmla="*/ 2041 h 328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86811">
                    <a:moveTo>
                      <a:pt x="-1146" y="3288853"/>
                    </a:moveTo>
                    <a:lnTo>
                      <a:pt x="1032107" y="546638"/>
                    </a:lnTo>
                    <a:lnTo>
                      <a:pt x="1940884" y="86955"/>
                    </a:lnTo>
                    <a:lnTo>
                      <a:pt x="2899459" y="204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FE6F1601-CC29-47BB-976B-5EACD8F7A181}"/>
                  </a:ext>
                </a:extLst>
              </p:cNvPr>
              <p:cNvSpPr/>
              <p:nvPr/>
            </p:nvSpPr>
            <p:spPr>
              <a:xfrm flipV="1">
                <a:off x="4273567" y="3328376"/>
                <a:ext cx="2900604" cy="3262501"/>
              </a:xfrm>
              <a:custGeom>
                <a:avLst/>
                <a:gdLst>
                  <a:gd name="connsiteX0" fmla="*/ -1146 w 2900604"/>
                  <a:gd name="connsiteY0" fmla="*/ 3264547 h 3262501"/>
                  <a:gd name="connsiteX1" fmla="*/ 1032107 w 2900604"/>
                  <a:gd name="connsiteY1" fmla="*/ 1154029 h 3262501"/>
                  <a:gd name="connsiteX2" fmla="*/ 1940884 w 2900604"/>
                  <a:gd name="connsiteY2" fmla="*/ 100743 h 3262501"/>
                  <a:gd name="connsiteX3" fmla="*/ 2899459 w 2900604"/>
                  <a:gd name="connsiteY3" fmla="*/ 2045 h 326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2501">
                    <a:moveTo>
                      <a:pt x="-1146" y="3264547"/>
                    </a:moveTo>
                    <a:lnTo>
                      <a:pt x="1032107" y="1154029"/>
                    </a:lnTo>
                    <a:lnTo>
                      <a:pt x="1940884" y="100743"/>
                    </a:lnTo>
                    <a:lnTo>
                      <a:pt x="2899459" y="204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422BC84F-2466-0C83-EACB-AF970C091537}"/>
                  </a:ext>
                </a:extLst>
              </p:cNvPr>
              <p:cNvSpPr/>
              <p:nvPr/>
            </p:nvSpPr>
            <p:spPr>
              <a:xfrm flipV="1">
                <a:off x="4273567" y="3402249"/>
                <a:ext cx="2481888" cy="3250925"/>
              </a:xfrm>
              <a:custGeom>
                <a:avLst/>
                <a:gdLst>
                  <a:gd name="connsiteX0" fmla="*/ -1058 w 2481888"/>
                  <a:gd name="connsiteY0" fmla="*/ 3253006 h 3250925"/>
                  <a:gd name="connsiteX1" fmla="*/ 1032195 w 2481888"/>
                  <a:gd name="connsiteY1" fmla="*/ 1343357 h 3250925"/>
                  <a:gd name="connsiteX2" fmla="*/ 1940972 w 2481888"/>
                  <a:gd name="connsiteY2" fmla="*/ 121637 h 3250925"/>
                  <a:gd name="connsiteX3" fmla="*/ 2480831 w 2481888"/>
                  <a:gd name="connsiteY3" fmla="*/ 2080 h 32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1888" h="3250925">
                    <a:moveTo>
                      <a:pt x="-1058" y="3253006"/>
                    </a:moveTo>
                    <a:lnTo>
                      <a:pt x="1032195" y="1343357"/>
                    </a:lnTo>
                    <a:lnTo>
                      <a:pt x="1940972" y="121637"/>
                    </a:lnTo>
                    <a:lnTo>
                      <a:pt x="2480831" y="208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A509C6E7-76F7-EE7D-E8A1-83FD1FEBEE01}"/>
                  </a:ext>
                </a:extLst>
              </p:cNvPr>
              <p:cNvSpPr/>
              <p:nvPr/>
            </p:nvSpPr>
            <p:spPr>
              <a:xfrm flipV="1">
                <a:off x="4273567" y="3398048"/>
                <a:ext cx="2900604" cy="3205177"/>
              </a:xfrm>
              <a:custGeom>
                <a:avLst/>
                <a:gdLst>
                  <a:gd name="connsiteX0" fmla="*/ -1146 w 2900604"/>
                  <a:gd name="connsiteY0" fmla="*/ 3207244 h 3205177"/>
                  <a:gd name="connsiteX1" fmla="*/ 1032107 w 2900604"/>
                  <a:gd name="connsiteY1" fmla="*/ 1366539 h 3205177"/>
                  <a:gd name="connsiteX2" fmla="*/ 1940884 w 2900604"/>
                  <a:gd name="connsiteY2" fmla="*/ 60312 h 3205177"/>
                  <a:gd name="connsiteX3" fmla="*/ 2899459 w 2900604"/>
                  <a:gd name="connsiteY3" fmla="*/ 2066 h 3205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05177">
                    <a:moveTo>
                      <a:pt x="-1146" y="3207244"/>
                    </a:moveTo>
                    <a:lnTo>
                      <a:pt x="1032107" y="1366539"/>
                    </a:lnTo>
                    <a:lnTo>
                      <a:pt x="1940884" y="60312"/>
                    </a:lnTo>
                    <a:lnTo>
                      <a:pt x="2899459" y="206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FBF8A5D2-E97F-6194-D2BC-2BC42B6AE357}"/>
                  </a:ext>
                </a:extLst>
              </p:cNvPr>
              <p:cNvSpPr/>
              <p:nvPr/>
            </p:nvSpPr>
            <p:spPr>
              <a:xfrm flipV="1">
                <a:off x="4273567" y="3323060"/>
                <a:ext cx="2900604" cy="3286103"/>
              </a:xfrm>
              <a:custGeom>
                <a:avLst/>
                <a:gdLst>
                  <a:gd name="connsiteX0" fmla="*/ -1146 w 2900604"/>
                  <a:gd name="connsiteY0" fmla="*/ 3288153 h 3286103"/>
                  <a:gd name="connsiteX1" fmla="*/ 1032107 w 2900604"/>
                  <a:gd name="connsiteY1" fmla="*/ 878497 h 3286103"/>
                  <a:gd name="connsiteX2" fmla="*/ 1940884 w 2900604"/>
                  <a:gd name="connsiteY2" fmla="*/ 93458 h 3286103"/>
                  <a:gd name="connsiteX3" fmla="*/ 2899459 w 2900604"/>
                  <a:gd name="connsiteY3" fmla="*/ 2049 h 32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86103">
                    <a:moveTo>
                      <a:pt x="-1146" y="3288153"/>
                    </a:moveTo>
                    <a:lnTo>
                      <a:pt x="1032107" y="878497"/>
                    </a:lnTo>
                    <a:lnTo>
                      <a:pt x="1940884" y="93458"/>
                    </a:lnTo>
                    <a:lnTo>
                      <a:pt x="2899459" y="204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A02808C8-77B7-B9DC-D1FB-A4CA7A80D9E8}"/>
                  </a:ext>
                </a:extLst>
              </p:cNvPr>
              <p:cNvSpPr/>
              <p:nvPr/>
            </p:nvSpPr>
            <p:spPr>
              <a:xfrm flipV="1">
                <a:off x="4273567" y="3576643"/>
                <a:ext cx="2900604" cy="2915322"/>
              </a:xfrm>
              <a:custGeom>
                <a:avLst/>
                <a:gdLst>
                  <a:gd name="connsiteX0" fmla="*/ -1146 w 2900604"/>
                  <a:gd name="connsiteY0" fmla="*/ 2917406 h 2915322"/>
                  <a:gd name="connsiteX1" fmla="*/ 1032107 w 2900604"/>
                  <a:gd name="connsiteY1" fmla="*/ 787723 h 2915322"/>
                  <a:gd name="connsiteX2" fmla="*/ 1940884 w 2900604"/>
                  <a:gd name="connsiteY2" fmla="*/ 2084 h 2915322"/>
                  <a:gd name="connsiteX3" fmla="*/ 2899459 w 2900604"/>
                  <a:gd name="connsiteY3" fmla="*/ 435292 h 291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915322">
                    <a:moveTo>
                      <a:pt x="-1146" y="2917406"/>
                    </a:moveTo>
                    <a:lnTo>
                      <a:pt x="1032107" y="787723"/>
                    </a:lnTo>
                    <a:lnTo>
                      <a:pt x="1940884" y="2084"/>
                    </a:lnTo>
                    <a:lnTo>
                      <a:pt x="2899459" y="43529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FDB5B47E-8C42-AC35-6C98-A1E1FAEA400A}"/>
                  </a:ext>
                </a:extLst>
              </p:cNvPr>
              <p:cNvSpPr/>
              <p:nvPr/>
            </p:nvSpPr>
            <p:spPr>
              <a:xfrm flipV="1">
                <a:off x="4273567" y="3391959"/>
                <a:ext cx="2673560" cy="3261215"/>
              </a:xfrm>
              <a:custGeom>
                <a:avLst/>
                <a:gdLst>
                  <a:gd name="connsiteX0" fmla="*/ -1098 w 2673560"/>
                  <a:gd name="connsiteY0" fmla="*/ 3263293 h 3261215"/>
                  <a:gd name="connsiteX1" fmla="*/ 1032155 w 2673560"/>
                  <a:gd name="connsiteY1" fmla="*/ 490787 h 3261215"/>
                  <a:gd name="connsiteX2" fmla="*/ 1940931 w 2673560"/>
                  <a:gd name="connsiteY2" fmla="*/ 151111 h 3261215"/>
                  <a:gd name="connsiteX3" fmla="*/ 2672463 w 2673560"/>
                  <a:gd name="connsiteY3" fmla="*/ 2078 h 32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560" h="3261215">
                    <a:moveTo>
                      <a:pt x="-1098" y="3263293"/>
                    </a:moveTo>
                    <a:lnTo>
                      <a:pt x="1032155" y="490787"/>
                    </a:lnTo>
                    <a:lnTo>
                      <a:pt x="1940931" y="151111"/>
                    </a:lnTo>
                    <a:lnTo>
                      <a:pt x="2672463" y="207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F7621EED-A510-84BC-491A-D299FA6DE400}"/>
                  </a:ext>
                </a:extLst>
              </p:cNvPr>
              <p:cNvSpPr/>
              <p:nvPr/>
            </p:nvSpPr>
            <p:spPr>
              <a:xfrm flipV="1">
                <a:off x="4273567" y="3269637"/>
                <a:ext cx="2900604" cy="3317488"/>
              </a:xfrm>
              <a:custGeom>
                <a:avLst/>
                <a:gdLst>
                  <a:gd name="connsiteX0" fmla="*/ -1146 w 2900604"/>
                  <a:gd name="connsiteY0" fmla="*/ 3319518 h 3317488"/>
                  <a:gd name="connsiteX1" fmla="*/ 1032107 w 2900604"/>
                  <a:gd name="connsiteY1" fmla="*/ 1233975 h 3317488"/>
                  <a:gd name="connsiteX2" fmla="*/ 1940884 w 2900604"/>
                  <a:gd name="connsiteY2" fmla="*/ 13005 h 3317488"/>
                  <a:gd name="connsiteX3" fmla="*/ 2899459 w 2900604"/>
                  <a:gd name="connsiteY3" fmla="*/ 2029 h 331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17488">
                    <a:moveTo>
                      <a:pt x="-1146" y="3319518"/>
                    </a:moveTo>
                    <a:lnTo>
                      <a:pt x="1032107" y="1233975"/>
                    </a:lnTo>
                    <a:lnTo>
                      <a:pt x="1940884" y="13005"/>
                    </a:lnTo>
                    <a:lnTo>
                      <a:pt x="2899459" y="202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BC27D76A-1647-1E77-D854-70DC659C6D4F}"/>
                  </a:ext>
                </a:extLst>
              </p:cNvPr>
              <p:cNvSpPr/>
              <p:nvPr/>
            </p:nvSpPr>
            <p:spPr>
              <a:xfrm flipV="1">
                <a:off x="4273567" y="3622605"/>
                <a:ext cx="2532673" cy="3030569"/>
              </a:xfrm>
              <a:custGeom>
                <a:avLst/>
                <a:gdLst>
                  <a:gd name="connsiteX0" fmla="*/ -1068 w 2532673"/>
                  <a:gd name="connsiteY0" fmla="*/ 3032706 h 3030569"/>
                  <a:gd name="connsiteX1" fmla="*/ 1032184 w 2532673"/>
                  <a:gd name="connsiteY1" fmla="*/ 1193845 h 3030569"/>
                  <a:gd name="connsiteX2" fmla="*/ 1940961 w 2532673"/>
                  <a:gd name="connsiteY2" fmla="*/ 129668 h 3030569"/>
                  <a:gd name="connsiteX3" fmla="*/ 2531605 w 2532673"/>
                  <a:gd name="connsiteY3" fmla="*/ 2137 h 303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2673" h="3030569">
                    <a:moveTo>
                      <a:pt x="-1068" y="3032706"/>
                    </a:moveTo>
                    <a:lnTo>
                      <a:pt x="1032184" y="1193845"/>
                    </a:lnTo>
                    <a:lnTo>
                      <a:pt x="1940961" y="129668"/>
                    </a:lnTo>
                    <a:lnTo>
                      <a:pt x="2531605" y="213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AE394905-2FAC-2265-42CD-B4ED5FE7FD2B}"/>
                  </a:ext>
                </a:extLst>
              </p:cNvPr>
              <p:cNvSpPr/>
              <p:nvPr/>
            </p:nvSpPr>
            <p:spPr>
              <a:xfrm flipV="1">
                <a:off x="4273567" y="3263163"/>
                <a:ext cx="2900604" cy="3363772"/>
              </a:xfrm>
              <a:custGeom>
                <a:avLst/>
                <a:gdLst>
                  <a:gd name="connsiteX0" fmla="*/ -1146 w 2900604"/>
                  <a:gd name="connsiteY0" fmla="*/ 3365810 h 3363772"/>
                  <a:gd name="connsiteX1" fmla="*/ 1032107 w 2900604"/>
                  <a:gd name="connsiteY1" fmla="*/ 1604916 h 3363772"/>
                  <a:gd name="connsiteX2" fmla="*/ 1940884 w 2900604"/>
                  <a:gd name="connsiteY2" fmla="*/ 234420 h 3363772"/>
                  <a:gd name="connsiteX3" fmla="*/ 2899459 w 2900604"/>
                  <a:gd name="connsiteY3" fmla="*/ 2038 h 336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63772">
                    <a:moveTo>
                      <a:pt x="-1146" y="3365810"/>
                    </a:moveTo>
                    <a:lnTo>
                      <a:pt x="1032107" y="1604916"/>
                    </a:lnTo>
                    <a:lnTo>
                      <a:pt x="1940884" y="234420"/>
                    </a:lnTo>
                    <a:lnTo>
                      <a:pt x="2899459" y="2038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F7ED6EA7-5F28-C175-3D0A-2CC5A68DE0F4}"/>
                  </a:ext>
                </a:extLst>
              </p:cNvPr>
              <p:cNvSpPr/>
              <p:nvPr/>
            </p:nvSpPr>
            <p:spPr>
              <a:xfrm flipV="1">
                <a:off x="4273567" y="3499854"/>
                <a:ext cx="2900604" cy="3104528"/>
              </a:xfrm>
              <a:custGeom>
                <a:avLst/>
                <a:gdLst>
                  <a:gd name="connsiteX0" fmla="*/ -1146 w 2900604"/>
                  <a:gd name="connsiteY0" fmla="*/ 3106622 h 3104528"/>
                  <a:gd name="connsiteX1" fmla="*/ 1032107 w 2900604"/>
                  <a:gd name="connsiteY1" fmla="*/ 665024 h 3104528"/>
                  <a:gd name="connsiteX2" fmla="*/ 1940884 w 2900604"/>
                  <a:gd name="connsiteY2" fmla="*/ 193293 h 3104528"/>
                  <a:gd name="connsiteX3" fmla="*/ 2899459 w 2900604"/>
                  <a:gd name="connsiteY3" fmla="*/ 2093 h 310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04528">
                    <a:moveTo>
                      <a:pt x="-1146" y="3106622"/>
                    </a:moveTo>
                    <a:lnTo>
                      <a:pt x="1032107" y="665024"/>
                    </a:lnTo>
                    <a:lnTo>
                      <a:pt x="1940884" y="193293"/>
                    </a:lnTo>
                    <a:lnTo>
                      <a:pt x="2899459" y="209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58AB899E-90F9-C3C1-A209-AC45B506C664}"/>
                  </a:ext>
                </a:extLst>
              </p:cNvPr>
              <p:cNvSpPr/>
              <p:nvPr/>
            </p:nvSpPr>
            <p:spPr>
              <a:xfrm flipV="1">
                <a:off x="4273567" y="3376482"/>
                <a:ext cx="2571839" cy="3276693"/>
              </a:xfrm>
              <a:custGeom>
                <a:avLst/>
                <a:gdLst>
                  <a:gd name="connsiteX0" fmla="*/ -1077 w 2571839"/>
                  <a:gd name="connsiteY0" fmla="*/ 3278767 h 3276693"/>
                  <a:gd name="connsiteX1" fmla="*/ 1032176 w 2571839"/>
                  <a:gd name="connsiteY1" fmla="*/ 797339 h 3276693"/>
                  <a:gd name="connsiteX2" fmla="*/ 1940953 w 2571839"/>
                  <a:gd name="connsiteY2" fmla="*/ 93011 h 3276693"/>
                  <a:gd name="connsiteX3" fmla="*/ 2570763 w 2571839"/>
                  <a:gd name="connsiteY3" fmla="*/ 2074 h 327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839" h="3276693">
                    <a:moveTo>
                      <a:pt x="-1077" y="3278767"/>
                    </a:moveTo>
                    <a:lnTo>
                      <a:pt x="1032176" y="797339"/>
                    </a:lnTo>
                    <a:lnTo>
                      <a:pt x="1940953" y="93011"/>
                    </a:lnTo>
                    <a:lnTo>
                      <a:pt x="2570763" y="207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2EEBC2D5-2764-5C78-C771-FEA587395CE9}"/>
                  </a:ext>
                </a:extLst>
              </p:cNvPr>
              <p:cNvSpPr/>
              <p:nvPr/>
            </p:nvSpPr>
            <p:spPr>
              <a:xfrm flipV="1">
                <a:off x="4273567" y="3393460"/>
                <a:ext cx="2900604" cy="3216604"/>
              </a:xfrm>
              <a:custGeom>
                <a:avLst/>
                <a:gdLst>
                  <a:gd name="connsiteX0" fmla="*/ -1146 w 2900604"/>
                  <a:gd name="connsiteY0" fmla="*/ 3218671 h 3216604"/>
                  <a:gd name="connsiteX1" fmla="*/ 1032107 w 2900604"/>
                  <a:gd name="connsiteY1" fmla="*/ 851462 h 3216604"/>
                  <a:gd name="connsiteX2" fmla="*/ 1940884 w 2900604"/>
                  <a:gd name="connsiteY2" fmla="*/ 7555 h 3216604"/>
                  <a:gd name="connsiteX3" fmla="*/ 2899459 w 2900604"/>
                  <a:gd name="connsiteY3" fmla="*/ 2067 h 321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16604">
                    <a:moveTo>
                      <a:pt x="-1146" y="3218671"/>
                    </a:moveTo>
                    <a:lnTo>
                      <a:pt x="1032107" y="851462"/>
                    </a:lnTo>
                    <a:lnTo>
                      <a:pt x="1940884" y="7555"/>
                    </a:lnTo>
                    <a:lnTo>
                      <a:pt x="2899459" y="206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E88D631B-AF3D-8D69-CF70-7957DC7E4239}"/>
                  </a:ext>
                </a:extLst>
              </p:cNvPr>
              <p:cNvSpPr/>
              <p:nvPr/>
            </p:nvSpPr>
            <p:spPr>
              <a:xfrm flipV="1">
                <a:off x="4273567" y="3343897"/>
                <a:ext cx="2900604" cy="3252382"/>
              </a:xfrm>
              <a:custGeom>
                <a:avLst/>
                <a:gdLst>
                  <a:gd name="connsiteX0" fmla="*/ -1146 w 2900604"/>
                  <a:gd name="connsiteY0" fmla="*/ 3254434 h 3252382"/>
                  <a:gd name="connsiteX1" fmla="*/ 1032107 w 2900604"/>
                  <a:gd name="connsiteY1" fmla="*/ 1161217 h 3252382"/>
                  <a:gd name="connsiteX2" fmla="*/ 1940884 w 2900604"/>
                  <a:gd name="connsiteY2" fmla="*/ 33178 h 3252382"/>
                  <a:gd name="connsiteX3" fmla="*/ 2899459 w 2900604"/>
                  <a:gd name="connsiteY3" fmla="*/ 2051 h 325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2382">
                    <a:moveTo>
                      <a:pt x="-1146" y="3254434"/>
                    </a:moveTo>
                    <a:lnTo>
                      <a:pt x="1032107" y="1161217"/>
                    </a:lnTo>
                    <a:lnTo>
                      <a:pt x="1940884" y="33178"/>
                    </a:lnTo>
                    <a:lnTo>
                      <a:pt x="2899459" y="205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4346ABF-2D34-CCA1-E4D7-9B89D7A688E5}"/>
                  </a:ext>
                </a:extLst>
              </p:cNvPr>
              <p:cNvSpPr/>
              <p:nvPr/>
            </p:nvSpPr>
            <p:spPr>
              <a:xfrm flipV="1">
                <a:off x="4273567" y="3372387"/>
                <a:ext cx="2900604" cy="3259221"/>
              </a:xfrm>
              <a:custGeom>
                <a:avLst/>
                <a:gdLst>
                  <a:gd name="connsiteX0" fmla="*/ -1146 w 2900604"/>
                  <a:gd name="connsiteY0" fmla="*/ 3261289 h 3259221"/>
                  <a:gd name="connsiteX1" fmla="*/ 1032107 w 2900604"/>
                  <a:gd name="connsiteY1" fmla="*/ 888827 h 3259221"/>
                  <a:gd name="connsiteX2" fmla="*/ 1940884 w 2900604"/>
                  <a:gd name="connsiteY2" fmla="*/ 79520 h 3259221"/>
                  <a:gd name="connsiteX3" fmla="*/ 2899459 w 2900604"/>
                  <a:gd name="connsiteY3" fmla="*/ 2067 h 325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9221">
                    <a:moveTo>
                      <a:pt x="-1146" y="3261289"/>
                    </a:moveTo>
                    <a:lnTo>
                      <a:pt x="1032107" y="888827"/>
                    </a:lnTo>
                    <a:lnTo>
                      <a:pt x="1940884" y="79520"/>
                    </a:lnTo>
                    <a:lnTo>
                      <a:pt x="2899459" y="206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570F71F6-80F0-B274-67A9-5CBD4869184C}"/>
                  </a:ext>
                </a:extLst>
              </p:cNvPr>
              <p:cNvSpPr/>
              <p:nvPr/>
            </p:nvSpPr>
            <p:spPr>
              <a:xfrm flipV="1">
                <a:off x="4273567" y="3243419"/>
                <a:ext cx="2900604" cy="3288355"/>
              </a:xfrm>
              <a:custGeom>
                <a:avLst/>
                <a:gdLst>
                  <a:gd name="connsiteX0" fmla="*/ -1146 w 2900604"/>
                  <a:gd name="connsiteY0" fmla="*/ 3290364 h 3288355"/>
                  <a:gd name="connsiteX1" fmla="*/ 1032107 w 2900604"/>
                  <a:gd name="connsiteY1" fmla="*/ 1069358 h 3288355"/>
                  <a:gd name="connsiteX2" fmla="*/ 1940884 w 2900604"/>
                  <a:gd name="connsiteY2" fmla="*/ 2008 h 3288355"/>
                  <a:gd name="connsiteX3" fmla="*/ 2899459 w 2900604"/>
                  <a:gd name="connsiteY3" fmla="*/ 289356 h 328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88355">
                    <a:moveTo>
                      <a:pt x="-1146" y="3290364"/>
                    </a:moveTo>
                    <a:lnTo>
                      <a:pt x="1032107" y="1069358"/>
                    </a:lnTo>
                    <a:lnTo>
                      <a:pt x="1940884" y="2008"/>
                    </a:lnTo>
                    <a:lnTo>
                      <a:pt x="2899459" y="28935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1DB9945F-85E1-2CD3-2018-19E150BD2E9F}"/>
                  </a:ext>
                </a:extLst>
              </p:cNvPr>
              <p:cNvSpPr/>
              <p:nvPr/>
            </p:nvSpPr>
            <p:spPr>
              <a:xfrm flipV="1">
                <a:off x="4273567" y="3432091"/>
                <a:ext cx="2900604" cy="3156643"/>
              </a:xfrm>
              <a:custGeom>
                <a:avLst/>
                <a:gdLst>
                  <a:gd name="connsiteX0" fmla="*/ -1146 w 2900604"/>
                  <a:gd name="connsiteY0" fmla="*/ 3158715 h 3156643"/>
                  <a:gd name="connsiteX1" fmla="*/ 1032107 w 2900604"/>
                  <a:gd name="connsiteY1" fmla="*/ 874061 h 3156643"/>
                  <a:gd name="connsiteX2" fmla="*/ 1940884 w 2900604"/>
                  <a:gd name="connsiteY2" fmla="*/ 33713 h 3156643"/>
                  <a:gd name="connsiteX3" fmla="*/ 2899459 w 2900604"/>
                  <a:gd name="connsiteY3" fmla="*/ 2071 h 3156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56643">
                    <a:moveTo>
                      <a:pt x="-1146" y="3158715"/>
                    </a:moveTo>
                    <a:lnTo>
                      <a:pt x="1032107" y="874061"/>
                    </a:lnTo>
                    <a:lnTo>
                      <a:pt x="1940884" y="33713"/>
                    </a:lnTo>
                    <a:lnTo>
                      <a:pt x="2899459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5C6735AD-73EE-EDEF-2E72-D74B0872C25E}"/>
                  </a:ext>
                </a:extLst>
              </p:cNvPr>
              <p:cNvSpPr/>
              <p:nvPr/>
            </p:nvSpPr>
            <p:spPr>
              <a:xfrm flipV="1">
                <a:off x="4273567" y="3550254"/>
                <a:ext cx="2900604" cy="3014319"/>
              </a:xfrm>
              <a:custGeom>
                <a:avLst/>
                <a:gdLst>
                  <a:gd name="connsiteX0" fmla="*/ -1146 w 2900604"/>
                  <a:gd name="connsiteY0" fmla="*/ 3016415 h 3014319"/>
                  <a:gd name="connsiteX1" fmla="*/ 1032107 w 2900604"/>
                  <a:gd name="connsiteY1" fmla="*/ 948473 h 3014319"/>
                  <a:gd name="connsiteX2" fmla="*/ 1940884 w 2900604"/>
                  <a:gd name="connsiteY2" fmla="*/ 3532 h 3014319"/>
                  <a:gd name="connsiteX3" fmla="*/ 2899459 w 2900604"/>
                  <a:gd name="connsiteY3" fmla="*/ 2095 h 301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14319">
                    <a:moveTo>
                      <a:pt x="-1146" y="3016415"/>
                    </a:moveTo>
                    <a:lnTo>
                      <a:pt x="1032107" y="948473"/>
                    </a:lnTo>
                    <a:lnTo>
                      <a:pt x="1940884" y="3532"/>
                    </a:lnTo>
                    <a:lnTo>
                      <a:pt x="2899459" y="209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AA8361B-1C33-A135-496C-5983DA11D8EA}"/>
                  </a:ext>
                </a:extLst>
              </p:cNvPr>
              <p:cNvSpPr/>
              <p:nvPr/>
            </p:nvSpPr>
            <p:spPr>
              <a:xfrm flipV="1">
                <a:off x="4273567" y="3669339"/>
                <a:ext cx="2579686" cy="2983836"/>
              </a:xfrm>
              <a:custGeom>
                <a:avLst/>
                <a:gdLst>
                  <a:gd name="connsiteX0" fmla="*/ -1078 w 2579686"/>
                  <a:gd name="connsiteY0" fmla="*/ 2985985 h 2983836"/>
                  <a:gd name="connsiteX1" fmla="*/ 1032175 w 2579686"/>
                  <a:gd name="connsiteY1" fmla="*/ 1152525 h 2983836"/>
                  <a:gd name="connsiteX2" fmla="*/ 1940951 w 2579686"/>
                  <a:gd name="connsiteY2" fmla="*/ 100118 h 2983836"/>
                  <a:gd name="connsiteX3" fmla="*/ 2578608 w 2579686"/>
                  <a:gd name="connsiteY3" fmla="*/ 2149 h 298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9686" h="2983836">
                    <a:moveTo>
                      <a:pt x="-1078" y="2985985"/>
                    </a:moveTo>
                    <a:lnTo>
                      <a:pt x="1032175" y="1152525"/>
                    </a:lnTo>
                    <a:lnTo>
                      <a:pt x="1940951" y="100118"/>
                    </a:lnTo>
                    <a:lnTo>
                      <a:pt x="2578608" y="214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4B5638D5-56A3-F0FA-336E-336CB04C9F17}"/>
                  </a:ext>
                </a:extLst>
              </p:cNvPr>
              <p:cNvSpPr/>
              <p:nvPr/>
            </p:nvSpPr>
            <p:spPr>
              <a:xfrm flipV="1">
                <a:off x="4273567" y="3502255"/>
                <a:ext cx="2900604" cy="3052671"/>
              </a:xfrm>
              <a:custGeom>
                <a:avLst/>
                <a:gdLst>
                  <a:gd name="connsiteX0" fmla="*/ -1146 w 2900604"/>
                  <a:gd name="connsiteY0" fmla="*/ 3054752 h 3052671"/>
                  <a:gd name="connsiteX1" fmla="*/ 1032107 w 2900604"/>
                  <a:gd name="connsiteY1" fmla="*/ 765875 h 3052671"/>
                  <a:gd name="connsiteX2" fmla="*/ 1940884 w 2900604"/>
                  <a:gd name="connsiteY2" fmla="*/ 123288 h 3052671"/>
                  <a:gd name="connsiteX3" fmla="*/ 2899459 w 2900604"/>
                  <a:gd name="connsiteY3" fmla="*/ 2081 h 305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52671">
                    <a:moveTo>
                      <a:pt x="-1146" y="3054752"/>
                    </a:moveTo>
                    <a:lnTo>
                      <a:pt x="1032107" y="765875"/>
                    </a:lnTo>
                    <a:lnTo>
                      <a:pt x="1940884" y="123288"/>
                    </a:lnTo>
                    <a:lnTo>
                      <a:pt x="2899459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FE294A20-3100-21CB-250E-9FB246469578}"/>
                  </a:ext>
                </a:extLst>
              </p:cNvPr>
              <p:cNvSpPr/>
              <p:nvPr/>
            </p:nvSpPr>
            <p:spPr>
              <a:xfrm flipV="1">
                <a:off x="4273567" y="3375517"/>
                <a:ext cx="2521247" cy="3277657"/>
              </a:xfrm>
              <a:custGeom>
                <a:avLst/>
                <a:gdLst>
                  <a:gd name="connsiteX0" fmla="*/ -1066 w 2521247"/>
                  <a:gd name="connsiteY0" fmla="*/ 3279731 h 3277657"/>
                  <a:gd name="connsiteX1" fmla="*/ 1032187 w 2521247"/>
                  <a:gd name="connsiteY1" fmla="*/ 1134335 h 3277657"/>
                  <a:gd name="connsiteX2" fmla="*/ 1940963 w 2521247"/>
                  <a:gd name="connsiteY2" fmla="*/ 138673 h 3277657"/>
                  <a:gd name="connsiteX3" fmla="*/ 2520182 w 2521247"/>
                  <a:gd name="connsiteY3" fmla="*/ 2073 h 327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247" h="3277657">
                    <a:moveTo>
                      <a:pt x="-1066" y="3279731"/>
                    </a:moveTo>
                    <a:lnTo>
                      <a:pt x="1032187" y="1134335"/>
                    </a:lnTo>
                    <a:lnTo>
                      <a:pt x="1940963" y="138673"/>
                    </a:lnTo>
                    <a:lnTo>
                      <a:pt x="2520182" y="207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1F3511E5-0790-8A11-EA4E-086B239152A3}"/>
                  </a:ext>
                </a:extLst>
              </p:cNvPr>
              <p:cNvSpPr/>
              <p:nvPr/>
            </p:nvSpPr>
            <p:spPr>
              <a:xfrm flipV="1">
                <a:off x="4273567" y="3367264"/>
                <a:ext cx="2660590" cy="3285911"/>
              </a:xfrm>
              <a:custGeom>
                <a:avLst/>
                <a:gdLst>
                  <a:gd name="connsiteX0" fmla="*/ -1095 w 2660590"/>
                  <a:gd name="connsiteY0" fmla="*/ 3287982 h 3285911"/>
                  <a:gd name="connsiteX1" fmla="*/ 1032158 w 2660590"/>
                  <a:gd name="connsiteY1" fmla="*/ 1014541 h 3285911"/>
                  <a:gd name="connsiteX2" fmla="*/ 1940934 w 2660590"/>
                  <a:gd name="connsiteY2" fmla="*/ 124565 h 3285911"/>
                  <a:gd name="connsiteX3" fmla="*/ 2659496 w 2660590"/>
                  <a:gd name="connsiteY3" fmla="*/ 2071 h 328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0590" h="3285911">
                    <a:moveTo>
                      <a:pt x="-1095" y="3287982"/>
                    </a:moveTo>
                    <a:lnTo>
                      <a:pt x="1032158" y="1014541"/>
                    </a:lnTo>
                    <a:lnTo>
                      <a:pt x="1940934" y="124565"/>
                    </a:lnTo>
                    <a:lnTo>
                      <a:pt x="2659496" y="207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F9C6FE6A-9351-CC66-422C-C194C21731D3}"/>
                  </a:ext>
                </a:extLst>
              </p:cNvPr>
              <p:cNvSpPr/>
              <p:nvPr/>
            </p:nvSpPr>
            <p:spPr>
              <a:xfrm flipV="1">
                <a:off x="4273567" y="3372130"/>
                <a:ext cx="2595892" cy="3281045"/>
              </a:xfrm>
              <a:custGeom>
                <a:avLst/>
                <a:gdLst>
                  <a:gd name="connsiteX0" fmla="*/ -1082 w 2595892"/>
                  <a:gd name="connsiteY0" fmla="*/ 3283118 h 3281045"/>
                  <a:gd name="connsiteX1" fmla="*/ 1032171 w 2595892"/>
                  <a:gd name="connsiteY1" fmla="*/ 1075467 h 3281045"/>
                  <a:gd name="connsiteX2" fmla="*/ 1940948 w 2595892"/>
                  <a:gd name="connsiteY2" fmla="*/ 131083 h 3281045"/>
                  <a:gd name="connsiteX3" fmla="*/ 2594811 w 2595892"/>
                  <a:gd name="connsiteY3" fmla="*/ 2072 h 328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892" h="3281045">
                    <a:moveTo>
                      <a:pt x="-1082" y="3283118"/>
                    </a:moveTo>
                    <a:lnTo>
                      <a:pt x="1032171" y="1075467"/>
                    </a:lnTo>
                    <a:lnTo>
                      <a:pt x="1940948" y="131083"/>
                    </a:lnTo>
                    <a:lnTo>
                      <a:pt x="2594811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3281E98B-A3F9-1613-1FED-2EDC84D280D3}"/>
                  </a:ext>
                </a:extLst>
              </p:cNvPr>
              <p:cNvSpPr/>
              <p:nvPr/>
            </p:nvSpPr>
            <p:spPr>
              <a:xfrm flipV="1">
                <a:off x="4273567" y="3403664"/>
                <a:ext cx="2712298" cy="3249510"/>
              </a:xfrm>
              <a:custGeom>
                <a:avLst/>
                <a:gdLst>
                  <a:gd name="connsiteX0" fmla="*/ -1106 w 2712298"/>
                  <a:gd name="connsiteY0" fmla="*/ 3251591 h 3249510"/>
                  <a:gd name="connsiteX1" fmla="*/ 1032147 w 2712298"/>
                  <a:gd name="connsiteY1" fmla="*/ 959520 h 3249510"/>
                  <a:gd name="connsiteX2" fmla="*/ 1940923 w 2712298"/>
                  <a:gd name="connsiteY2" fmla="*/ 147040 h 3249510"/>
                  <a:gd name="connsiteX3" fmla="*/ 2711192 w 2712298"/>
                  <a:gd name="connsiteY3" fmla="*/ 2081 h 324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2298" h="3249510">
                    <a:moveTo>
                      <a:pt x="-1106" y="3251591"/>
                    </a:moveTo>
                    <a:lnTo>
                      <a:pt x="1032147" y="959520"/>
                    </a:lnTo>
                    <a:lnTo>
                      <a:pt x="1940923" y="147040"/>
                    </a:lnTo>
                    <a:lnTo>
                      <a:pt x="2711192" y="208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5541B465-4776-13CF-694A-31AE25D0D779}"/>
                  </a:ext>
                </a:extLst>
              </p:cNvPr>
              <p:cNvSpPr/>
              <p:nvPr/>
            </p:nvSpPr>
            <p:spPr>
              <a:xfrm flipV="1">
                <a:off x="4273567" y="3332213"/>
                <a:ext cx="2900604" cy="3262308"/>
              </a:xfrm>
              <a:custGeom>
                <a:avLst/>
                <a:gdLst>
                  <a:gd name="connsiteX0" fmla="*/ -1146 w 2900604"/>
                  <a:gd name="connsiteY0" fmla="*/ 3264356 h 3262308"/>
                  <a:gd name="connsiteX1" fmla="*/ 1032107 w 2900604"/>
                  <a:gd name="connsiteY1" fmla="*/ 835407 h 3262308"/>
                  <a:gd name="connsiteX2" fmla="*/ 1940884 w 2900604"/>
                  <a:gd name="connsiteY2" fmla="*/ 45115 h 3262308"/>
                  <a:gd name="connsiteX3" fmla="*/ 2899459 w 2900604"/>
                  <a:gd name="connsiteY3" fmla="*/ 2047 h 326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62308">
                    <a:moveTo>
                      <a:pt x="-1146" y="3264356"/>
                    </a:moveTo>
                    <a:lnTo>
                      <a:pt x="1032107" y="835407"/>
                    </a:lnTo>
                    <a:lnTo>
                      <a:pt x="1940884" y="45115"/>
                    </a:lnTo>
                    <a:lnTo>
                      <a:pt x="2899459" y="204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0DA2BC7D-E855-2CC5-B30B-D754ADBF4CF3}"/>
                  </a:ext>
                </a:extLst>
              </p:cNvPr>
              <p:cNvSpPr/>
              <p:nvPr/>
            </p:nvSpPr>
            <p:spPr>
              <a:xfrm flipV="1">
                <a:off x="4273567" y="3332856"/>
                <a:ext cx="2900604" cy="3243808"/>
              </a:xfrm>
              <a:custGeom>
                <a:avLst/>
                <a:gdLst>
                  <a:gd name="connsiteX0" fmla="*/ -1146 w 2900604"/>
                  <a:gd name="connsiteY0" fmla="*/ 3245851 h 3243808"/>
                  <a:gd name="connsiteX1" fmla="*/ 1032107 w 2900604"/>
                  <a:gd name="connsiteY1" fmla="*/ 1414664 h 3243808"/>
                  <a:gd name="connsiteX2" fmla="*/ 1940884 w 2900604"/>
                  <a:gd name="connsiteY2" fmla="*/ 127152 h 3243808"/>
                  <a:gd name="connsiteX3" fmla="*/ 2899459 w 2900604"/>
                  <a:gd name="connsiteY3" fmla="*/ 2043 h 324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43808">
                    <a:moveTo>
                      <a:pt x="-1146" y="3245851"/>
                    </a:moveTo>
                    <a:lnTo>
                      <a:pt x="1032107" y="1414664"/>
                    </a:lnTo>
                    <a:lnTo>
                      <a:pt x="1940884" y="127152"/>
                    </a:lnTo>
                    <a:lnTo>
                      <a:pt x="2899459" y="2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2B57E558-09FB-EC6E-B355-19BEE67C2068}"/>
                  </a:ext>
                </a:extLst>
              </p:cNvPr>
              <p:cNvSpPr/>
              <p:nvPr/>
            </p:nvSpPr>
            <p:spPr>
              <a:xfrm flipV="1">
                <a:off x="4273567" y="3286487"/>
                <a:ext cx="2900604" cy="3315302"/>
              </a:xfrm>
              <a:custGeom>
                <a:avLst/>
                <a:gdLst>
                  <a:gd name="connsiteX0" fmla="*/ -1146 w 2900604"/>
                  <a:gd name="connsiteY0" fmla="*/ 3317339 h 3315302"/>
                  <a:gd name="connsiteX1" fmla="*/ 1032107 w 2900604"/>
                  <a:gd name="connsiteY1" fmla="*/ 985244 h 3315302"/>
                  <a:gd name="connsiteX2" fmla="*/ 1940884 w 2900604"/>
                  <a:gd name="connsiteY2" fmla="*/ 275107 h 3315302"/>
                  <a:gd name="connsiteX3" fmla="*/ 2899459 w 2900604"/>
                  <a:gd name="connsiteY3" fmla="*/ 2037 h 33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15302">
                    <a:moveTo>
                      <a:pt x="-1146" y="3317339"/>
                    </a:moveTo>
                    <a:lnTo>
                      <a:pt x="1032107" y="985244"/>
                    </a:lnTo>
                    <a:lnTo>
                      <a:pt x="1940884" y="275107"/>
                    </a:lnTo>
                    <a:lnTo>
                      <a:pt x="2899459" y="203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0CC2F328-6067-5448-B049-DCCB78498F20}"/>
                  </a:ext>
                </a:extLst>
              </p:cNvPr>
              <p:cNvSpPr/>
              <p:nvPr/>
            </p:nvSpPr>
            <p:spPr>
              <a:xfrm flipV="1">
                <a:off x="4273567" y="3417749"/>
                <a:ext cx="2900604" cy="3138271"/>
              </a:xfrm>
              <a:custGeom>
                <a:avLst/>
                <a:gdLst>
                  <a:gd name="connsiteX0" fmla="*/ -1146 w 2900604"/>
                  <a:gd name="connsiteY0" fmla="*/ 3140331 h 3138271"/>
                  <a:gd name="connsiteX1" fmla="*/ 1032107 w 2900604"/>
                  <a:gd name="connsiteY1" fmla="*/ 1289378 h 3138271"/>
                  <a:gd name="connsiteX2" fmla="*/ 1940884 w 2900604"/>
                  <a:gd name="connsiteY2" fmla="*/ 23732 h 3138271"/>
                  <a:gd name="connsiteX3" fmla="*/ 2899459 w 2900604"/>
                  <a:gd name="connsiteY3" fmla="*/ 2059 h 313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38271">
                    <a:moveTo>
                      <a:pt x="-1146" y="3140331"/>
                    </a:moveTo>
                    <a:lnTo>
                      <a:pt x="1032107" y="1289378"/>
                    </a:lnTo>
                    <a:lnTo>
                      <a:pt x="1940884" y="23732"/>
                    </a:lnTo>
                    <a:lnTo>
                      <a:pt x="2899459" y="205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958C3687-EB7B-F8FB-ED4F-3F901383ED91}"/>
                  </a:ext>
                </a:extLst>
              </p:cNvPr>
              <p:cNvSpPr/>
              <p:nvPr/>
            </p:nvSpPr>
            <p:spPr>
              <a:xfrm flipV="1">
                <a:off x="4273567" y="3299993"/>
                <a:ext cx="2584573" cy="3353181"/>
              </a:xfrm>
              <a:custGeom>
                <a:avLst/>
                <a:gdLst>
                  <a:gd name="connsiteX0" fmla="*/ -1079 w 2584573"/>
                  <a:gd name="connsiteY0" fmla="*/ 3355236 h 3353181"/>
                  <a:gd name="connsiteX1" fmla="*/ 1032174 w 2584573"/>
                  <a:gd name="connsiteY1" fmla="*/ 885062 h 3353181"/>
                  <a:gd name="connsiteX2" fmla="*/ 1940950 w 2584573"/>
                  <a:gd name="connsiteY2" fmla="*/ 120989 h 3353181"/>
                  <a:gd name="connsiteX3" fmla="*/ 2583495 w 2584573"/>
                  <a:gd name="connsiteY3" fmla="*/ 2054 h 335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4573" h="3353181">
                    <a:moveTo>
                      <a:pt x="-1079" y="3355236"/>
                    </a:moveTo>
                    <a:lnTo>
                      <a:pt x="1032174" y="885062"/>
                    </a:lnTo>
                    <a:lnTo>
                      <a:pt x="1940950" y="120989"/>
                    </a:lnTo>
                    <a:lnTo>
                      <a:pt x="2583495" y="205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34A2B6BB-61B2-845B-CC37-92246F9D0202}"/>
                  </a:ext>
                </a:extLst>
              </p:cNvPr>
              <p:cNvSpPr/>
              <p:nvPr/>
            </p:nvSpPr>
            <p:spPr>
              <a:xfrm flipV="1">
                <a:off x="4273567" y="3425402"/>
                <a:ext cx="2565408" cy="3227772"/>
              </a:xfrm>
              <a:custGeom>
                <a:avLst/>
                <a:gdLst>
                  <a:gd name="connsiteX0" fmla="*/ -1075 w 2565408"/>
                  <a:gd name="connsiteY0" fmla="*/ 3229859 h 3227772"/>
                  <a:gd name="connsiteX1" fmla="*/ 1032178 w 2565408"/>
                  <a:gd name="connsiteY1" fmla="*/ 1681861 h 3227772"/>
                  <a:gd name="connsiteX2" fmla="*/ 1940954 w 2565408"/>
                  <a:gd name="connsiteY2" fmla="*/ 57073 h 3227772"/>
                  <a:gd name="connsiteX3" fmla="*/ 2564333 w 2565408"/>
                  <a:gd name="connsiteY3" fmla="*/ 2086 h 322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5408" h="3227772">
                    <a:moveTo>
                      <a:pt x="-1075" y="3229859"/>
                    </a:moveTo>
                    <a:lnTo>
                      <a:pt x="1032178" y="1681861"/>
                    </a:lnTo>
                    <a:lnTo>
                      <a:pt x="1940954" y="57073"/>
                    </a:lnTo>
                    <a:lnTo>
                      <a:pt x="2564333" y="208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4FD33D34-B4FE-89B8-9605-171204D86931}"/>
                  </a:ext>
                </a:extLst>
              </p:cNvPr>
              <p:cNvSpPr/>
              <p:nvPr/>
            </p:nvSpPr>
            <p:spPr>
              <a:xfrm flipV="1">
                <a:off x="4273567" y="3356202"/>
                <a:ext cx="2900604" cy="3259586"/>
              </a:xfrm>
              <a:custGeom>
                <a:avLst/>
                <a:gdLst>
                  <a:gd name="connsiteX0" fmla="*/ -1146 w 2900604"/>
                  <a:gd name="connsiteY0" fmla="*/ 3261645 h 3259586"/>
                  <a:gd name="connsiteX1" fmla="*/ 1032107 w 2900604"/>
                  <a:gd name="connsiteY1" fmla="*/ 919410 h 3259586"/>
                  <a:gd name="connsiteX2" fmla="*/ 1940884 w 2900604"/>
                  <a:gd name="connsiteY2" fmla="*/ 67357 h 3259586"/>
                  <a:gd name="connsiteX3" fmla="*/ 2899459 w 2900604"/>
                  <a:gd name="connsiteY3" fmla="*/ 2059 h 3259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9586">
                    <a:moveTo>
                      <a:pt x="-1146" y="3261645"/>
                    </a:moveTo>
                    <a:lnTo>
                      <a:pt x="1032107" y="919410"/>
                    </a:lnTo>
                    <a:lnTo>
                      <a:pt x="1940884" y="67357"/>
                    </a:lnTo>
                    <a:lnTo>
                      <a:pt x="2899459" y="205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FAFA7924-B7FF-8A4E-8AAD-5A2A3DDCB1E3}"/>
                  </a:ext>
                </a:extLst>
              </p:cNvPr>
              <p:cNvSpPr/>
              <p:nvPr/>
            </p:nvSpPr>
            <p:spPr>
              <a:xfrm flipV="1">
                <a:off x="4273567" y="3556921"/>
                <a:ext cx="2740316" cy="3096254"/>
              </a:xfrm>
              <a:custGeom>
                <a:avLst/>
                <a:gdLst>
                  <a:gd name="connsiteX0" fmla="*/ -1112 w 2740316"/>
                  <a:gd name="connsiteY0" fmla="*/ 3098374 h 3096254"/>
                  <a:gd name="connsiteX1" fmla="*/ 1032141 w 2740316"/>
                  <a:gd name="connsiteY1" fmla="*/ 741240 h 3096254"/>
                  <a:gd name="connsiteX2" fmla="*/ 1940917 w 2740316"/>
                  <a:gd name="connsiteY2" fmla="*/ 303080 h 3096254"/>
                  <a:gd name="connsiteX3" fmla="*/ 2739205 w 2740316"/>
                  <a:gd name="connsiteY3" fmla="*/ 2120 h 309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0316" h="3096254">
                    <a:moveTo>
                      <a:pt x="-1112" y="3098374"/>
                    </a:moveTo>
                    <a:lnTo>
                      <a:pt x="1032141" y="741240"/>
                    </a:lnTo>
                    <a:lnTo>
                      <a:pt x="1940917" y="303080"/>
                    </a:lnTo>
                    <a:lnTo>
                      <a:pt x="2739205" y="2120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1E45C22F-0B25-651F-5775-98C10B5F6E27}"/>
                  </a:ext>
                </a:extLst>
              </p:cNvPr>
              <p:cNvSpPr/>
              <p:nvPr/>
            </p:nvSpPr>
            <p:spPr>
              <a:xfrm flipV="1">
                <a:off x="4273567" y="3379697"/>
                <a:ext cx="2900604" cy="3181511"/>
              </a:xfrm>
              <a:custGeom>
                <a:avLst/>
                <a:gdLst>
                  <a:gd name="connsiteX0" fmla="*/ -1146 w 2900604"/>
                  <a:gd name="connsiteY0" fmla="*/ 3183562 h 3181511"/>
                  <a:gd name="connsiteX1" fmla="*/ 1032107 w 2900604"/>
                  <a:gd name="connsiteY1" fmla="*/ 1287977 h 3181511"/>
                  <a:gd name="connsiteX2" fmla="*/ 1940884 w 2900604"/>
                  <a:gd name="connsiteY2" fmla="*/ 2051 h 3181511"/>
                  <a:gd name="connsiteX3" fmla="*/ 2899459 w 2900604"/>
                  <a:gd name="connsiteY3" fmla="*/ 5009 h 318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81511">
                    <a:moveTo>
                      <a:pt x="-1146" y="3183562"/>
                    </a:moveTo>
                    <a:lnTo>
                      <a:pt x="1032107" y="1287977"/>
                    </a:lnTo>
                    <a:lnTo>
                      <a:pt x="1940884" y="2051"/>
                    </a:lnTo>
                    <a:lnTo>
                      <a:pt x="2899459" y="500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84D83580-C4A9-49EE-6E6D-6D9C596945A0}"/>
                  </a:ext>
                </a:extLst>
              </p:cNvPr>
              <p:cNvSpPr/>
              <p:nvPr/>
            </p:nvSpPr>
            <p:spPr>
              <a:xfrm flipV="1">
                <a:off x="4273567" y="3452520"/>
                <a:ext cx="2900604" cy="3116491"/>
              </a:xfrm>
              <a:custGeom>
                <a:avLst/>
                <a:gdLst>
                  <a:gd name="connsiteX0" fmla="*/ -1146 w 2900604"/>
                  <a:gd name="connsiteY0" fmla="*/ 3118563 h 3116491"/>
                  <a:gd name="connsiteX1" fmla="*/ 1032107 w 2900604"/>
                  <a:gd name="connsiteY1" fmla="*/ 636191 h 3116491"/>
                  <a:gd name="connsiteX2" fmla="*/ 1940884 w 2900604"/>
                  <a:gd name="connsiteY2" fmla="*/ 110631 h 3116491"/>
                  <a:gd name="connsiteX3" fmla="*/ 2899459 w 2900604"/>
                  <a:gd name="connsiteY3" fmla="*/ 2072 h 311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16491">
                    <a:moveTo>
                      <a:pt x="-1146" y="3118563"/>
                    </a:moveTo>
                    <a:lnTo>
                      <a:pt x="1032107" y="636191"/>
                    </a:lnTo>
                    <a:lnTo>
                      <a:pt x="1940884" y="110631"/>
                    </a:lnTo>
                    <a:lnTo>
                      <a:pt x="2899459" y="2072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EE3014E2-BE9C-32B3-D1C5-C7868395DB1B}"/>
                  </a:ext>
                </a:extLst>
              </p:cNvPr>
              <p:cNvSpPr/>
              <p:nvPr/>
            </p:nvSpPr>
            <p:spPr>
              <a:xfrm flipV="1">
                <a:off x="4273567" y="3422486"/>
                <a:ext cx="2644577" cy="3230688"/>
              </a:xfrm>
              <a:custGeom>
                <a:avLst/>
                <a:gdLst>
                  <a:gd name="connsiteX0" fmla="*/ -1092 w 2644577"/>
                  <a:gd name="connsiteY0" fmla="*/ 3232774 h 3230688"/>
                  <a:gd name="connsiteX1" fmla="*/ 1032161 w 2644577"/>
                  <a:gd name="connsiteY1" fmla="*/ 1261150 h 3230688"/>
                  <a:gd name="connsiteX2" fmla="*/ 1940937 w 2644577"/>
                  <a:gd name="connsiteY2" fmla="*/ 94545 h 3230688"/>
                  <a:gd name="connsiteX3" fmla="*/ 2643485 w 2644577"/>
                  <a:gd name="connsiteY3" fmla="*/ 2085 h 323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4577" h="3230688">
                    <a:moveTo>
                      <a:pt x="-1092" y="3232774"/>
                    </a:moveTo>
                    <a:lnTo>
                      <a:pt x="1032161" y="1261150"/>
                    </a:lnTo>
                    <a:lnTo>
                      <a:pt x="1940937" y="94545"/>
                    </a:lnTo>
                    <a:lnTo>
                      <a:pt x="2643485" y="2085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68D608BE-634F-8A4B-1CE1-A1EB46805112}"/>
                  </a:ext>
                </a:extLst>
              </p:cNvPr>
              <p:cNvSpPr/>
              <p:nvPr/>
            </p:nvSpPr>
            <p:spPr>
              <a:xfrm flipV="1">
                <a:off x="4273567" y="3466390"/>
                <a:ext cx="2572954" cy="3186784"/>
              </a:xfrm>
              <a:custGeom>
                <a:avLst/>
                <a:gdLst>
                  <a:gd name="connsiteX0" fmla="*/ -1077 w 2572954"/>
                  <a:gd name="connsiteY0" fmla="*/ 3188881 h 3186784"/>
                  <a:gd name="connsiteX1" fmla="*/ 1032176 w 2572954"/>
                  <a:gd name="connsiteY1" fmla="*/ 1340415 h 3186784"/>
                  <a:gd name="connsiteX2" fmla="*/ 1940952 w 2572954"/>
                  <a:gd name="connsiteY2" fmla="*/ 111170 h 3186784"/>
                  <a:gd name="connsiteX3" fmla="*/ 2571878 w 2572954"/>
                  <a:gd name="connsiteY3" fmla="*/ 2097 h 318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2954" h="3186784">
                    <a:moveTo>
                      <a:pt x="-1077" y="3188881"/>
                    </a:moveTo>
                    <a:lnTo>
                      <a:pt x="1032176" y="1340415"/>
                    </a:lnTo>
                    <a:lnTo>
                      <a:pt x="1940952" y="111170"/>
                    </a:lnTo>
                    <a:lnTo>
                      <a:pt x="2571878" y="209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EF4F6ACA-6DCC-E5FB-7C13-E3ECDB6BF09B}"/>
                  </a:ext>
                </a:extLst>
              </p:cNvPr>
              <p:cNvSpPr/>
              <p:nvPr/>
            </p:nvSpPr>
            <p:spPr>
              <a:xfrm flipV="1">
                <a:off x="4273567" y="3331313"/>
                <a:ext cx="2900604" cy="3279865"/>
              </a:xfrm>
              <a:custGeom>
                <a:avLst/>
                <a:gdLst>
                  <a:gd name="connsiteX0" fmla="*/ -1146 w 2900604"/>
                  <a:gd name="connsiteY0" fmla="*/ 3281917 h 3279865"/>
                  <a:gd name="connsiteX1" fmla="*/ 1032107 w 2900604"/>
                  <a:gd name="connsiteY1" fmla="*/ 1864858 h 3279865"/>
                  <a:gd name="connsiteX2" fmla="*/ 1940884 w 2900604"/>
                  <a:gd name="connsiteY2" fmla="*/ 58667 h 3279865"/>
                  <a:gd name="connsiteX3" fmla="*/ 2899459 w 2900604"/>
                  <a:gd name="connsiteY3" fmla="*/ 2051 h 327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9865">
                    <a:moveTo>
                      <a:pt x="-1146" y="3281917"/>
                    </a:moveTo>
                    <a:lnTo>
                      <a:pt x="1032107" y="1864858"/>
                    </a:lnTo>
                    <a:lnTo>
                      <a:pt x="1940884" y="58667"/>
                    </a:lnTo>
                    <a:lnTo>
                      <a:pt x="2899459" y="205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FA416A48-74A8-1929-6908-92682C3F16A4}"/>
                  </a:ext>
                </a:extLst>
              </p:cNvPr>
              <p:cNvSpPr/>
              <p:nvPr/>
            </p:nvSpPr>
            <p:spPr>
              <a:xfrm flipV="1">
                <a:off x="4273567" y="3447847"/>
                <a:ext cx="2900604" cy="3154285"/>
              </a:xfrm>
              <a:custGeom>
                <a:avLst/>
                <a:gdLst>
                  <a:gd name="connsiteX0" fmla="*/ -1146 w 2900604"/>
                  <a:gd name="connsiteY0" fmla="*/ 3156364 h 3154285"/>
                  <a:gd name="connsiteX1" fmla="*/ 1032107 w 2900604"/>
                  <a:gd name="connsiteY1" fmla="*/ 736590 h 3154285"/>
                  <a:gd name="connsiteX2" fmla="*/ 1940884 w 2900604"/>
                  <a:gd name="connsiteY2" fmla="*/ 66370 h 3154285"/>
                  <a:gd name="connsiteX3" fmla="*/ 2899459 w 2900604"/>
                  <a:gd name="connsiteY3" fmla="*/ 2079 h 315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54285">
                    <a:moveTo>
                      <a:pt x="-1146" y="3156364"/>
                    </a:moveTo>
                    <a:lnTo>
                      <a:pt x="1032107" y="736590"/>
                    </a:lnTo>
                    <a:lnTo>
                      <a:pt x="1940884" y="66370"/>
                    </a:lnTo>
                    <a:lnTo>
                      <a:pt x="2899459" y="207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C1CEB738-2B92-8112-8C15-820A86552DAD}"/>
                  </a:ext>
                </a:extLst>
              </p:cNvPr>
              <p:cNvSpPr/>
              <p:nvPr/>
            </p:nvSpPr>
            <p:spPr>
              <a:xfrm flipV="1">
                <a:off x="4273567" y="3371594"/>
                <a:ext cx="2900604" cy="3228351"/>
              </a:xfrm>
              <a:custGeom>
                <a:avLst/>
                <a:gdLst>
                  <a:gd name="connsiteX0" fmla="*/ -1146 w 2900604"/>
                  <a:gd name="connsiteY0" fmla="*/ 3230410 h 3228351"/>
                  <a:gd name="connsiteX1" fmla="*/ 1032107 w 2900604"/>
                  <a:gd name="connsiteY1" fmla="*/ 1118264 h 3228351"/>
                  <a:gd name="connsiteX2" fmla="*/ 1940884 w 2900604"/>
                  <a:gd name="connsiteY2" fmla="*/ 72266 h 3228351"/>
                  <a:gd name="connsiteX3" fmla="*/ 2899459 w 2900604"/>
                  <a:gd name="connsiteY3" fmla="*/ 2059 h 322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28351">
                    <a:moveTo>
                      <a:pt x="-1146" y="3230410"/>
                    </a:moveTo>
                    <a:lnTo>
                      <a:pt x="1032107" y="1118264"/>
                    </a:lnTo>
                    <a:lnTo>
                      <a:pt x="1940884" y="72266"/>
                    </a:lnTo>
                    <a:lnTo>
                      <a:pt x="2899459" y="205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18A5926A-7062-C223-BC09-30ECA740339A}"/>
                  </a:ext>
                </a:extLst>
              </p:cNvPr>
              <p:cNvSpPr/>
              <p:nvPr/>
            </p:nvSpPr>
            <p:spPr>
              <a:xfrm flipV="1">
                <a:off x="4273567" y="3918313"/>
                <a:ext cx="2900604" cy="2729909"/>
              </a:xfrm>
              <a:custGeom>
                <a:avLst/>
                <a:gdLst>
                  <a:gd name="connsiteX0" fmla="*/ -1146 w 2900604"/>
                  <a:gd name="connsiteY0" fmla="*/ 2732121 h 2729909"/>
                  <a:gd name="connsiteX1" fmla="*/ 1032107 w 2900604"/>
                  <a:gd name="connsiteY1" fmla="*/ 773852 h 2729909"/>
                  <a:gd name="connsiteX2" fmla="*/ 1940884 w 2900604"/>
                  <a:gd name="connsiteY2" fmla="*/ 111971 h 2729909"/>
                  <a:gd name="connsiteX3" fmla="*/ 2899459 w 2900604"/>
                  <a:gd name="connsiteY3" fmla="*/ 2211 h 272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729909">
                    <a:moveTo>
                      <a:pt x="-1146" y="2732121"/>
                    </a:moveTo>
                    <a:lnTo>
                      <a:pt x="1032107" y="773852"/>
                    </a:lnTo>
                    <a:lnTo>
                      <a:pt x="1940884" y="111971"/>
                    </a:lnTo>
                    <a:lnTo>
                      <a:pt x="2899459" y="221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641C4901-B56F-3C57-968C-BDCA70B03123}"/>
                  </a:ext>
                </a:extLst>
              </p:cNvPr>
              <p:cNvSpPr/>
              <p:nvPr/>
            </p:nvSpPr>
            <p:spPr>
              <a:xfrm flipV="1">
                <a:off x="4273567" y="3413118"/>
                <a:ext cx="2623246" cy="3240056"/>
              </a:xfrm>
              <a:custGeom>
                <a:avLst/>
                <a:gdLst>
                  <a:gd name="connsiteX0" fmla="*/ -1087 w 2623246"/>
                  <a:gd name="connsiteY0" fmla="*/ 3242140 h 3240056"/>
                  <a:gd name="connsiteX1" fmla="*/ 1032165 w 2623246"/>
                  <a:gd name="connsiteY1" fmla="*/ 1190682 h 3240056"/>
                  <a:gd name="connsiteX2" fmla="*/ 1940942 w 2623246"/>
                  <a:gd name="connsiteY2" fmla="*/ 117566 h 3240056"/>
                  <a:gd name="connsiteX3" fmla="*/ 2622160 w 2623246"/>
                  <a:gd name="connsiteY3" fmla="*/ 2083 h 324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3246" h="3240056">
                    <a:moveTo>
                      <a:pt x="-1087" y="3242140"/>
                    </a:moveTo>
                    <a:lnTo>
                      <a:pt x="1032165" y="1190682"/>
                    </a:lnTo>
                    <a:lnTo>
                      <a:pt x="1940942" y="117566"/>
                    </a:lnTo>
                    <a:lnTo>
                      <a:pt x="2622160" y="208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C871B451-2776-21EC-ED39-DDCCFF76E860}"/>
                  </a:ext>
                </a:extLst>
              </p:cNvPr>
              <p:cNvSpPr/>
              <p:nvPr/>
            </p:nvSpPr>
            <p:spPr>
              <a:xfrm flipV="1">
                <a:off x="4273567" y="3396590"/>
                <a:ext cx="2900604" cy="2981027"/>
              </a:xfrm>
              <a:custGeom>
                <a:avLst/>
                <a:gdLst>
                  <a:gd name="connsiteX0" fmla="*/ -1146 w 2900604"/>
                  <a:gd name="connsiteY0" fmla="*/ 2983036 h 2981027"/>
                  <a:gd name="connsiteX1" fmla="*/ 1032107 w 2900604"/>
                  <a:gd name="connsiteY1" fmla="*/ 634477 h 2981027"/>
                  <a:gd name="connsiteX2" fmla="*/ 1940884 w 2900604"/>
                  <a:gd name="connsiteY2" fmla="*/ 2008 h 2981027"/>
                  <a:gd name="connsiteX3" fmla="*/ 2899459 w 2900604"/>
                  <a:gd name="connsiteY3" fmla="*/ 880043 h 298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981027">
                    <a:moveTo>
                      <a:pt x="-1146" y="2983036"/>
                    </a:moveTo>
                    <a:lnTo>
                      <a:pt x="1032107" y="634477"/>
                    </a:lnTo>
                    <a:lnTo>
                      <a:pt x="1940884" y="2008"/>
                    </a:lnTo>
                    <a:lnTo>
                      <a:pt x="2899459" y="88004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DD279D71-F9A1-4FEE-2B4C-BB3E315B8DD9}"/>
                  </a:ext>
                </a:extLst>
              </p:cNvPr>
              <p:cNvSpPr/>
              <p:nvPr/>
            </p:nvSpPr>
            <p:spPr>
              <a:xfrm flipV="1">
                <a:off x="4273567" y="3263120"/>
                <a:ext cx="2900604" cy="3279179"/>
              </a:xfrm>
              <a:custGeom>
                <a:avLst/>
                <a:gdLst>
                  <a:gd name="connsiteX0" fmla="*/ -1146 w 2900604"/>
                  <a:gd name="connsiteY0" fmla="*/ 3281196 h 3279179"/>
                  <a:gd name="connsiteX1" fmla="*/ 1032107 w 2900604"/>
                  <a:gd name="connsiteY1" fmla="*/ 911929 h 3279179"/>
                  <a:gd name="connsiteX2" fmla="*/ 1940884 w 2900604"/>
                  <a:gd name="connsiteY2" fmla="*/ 211353 h 3279179"/>
                  <a:gd name="connsiteX3" fmla="*/ 2899459 w 2900604"/>
                  <a:gd name="connsiteY3" fmla="*/ 2016 h 327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79179">
                    <a:moveTo>
                      <a:pt x="-1146" y="3281196"/>
                    </a:moveTo>
                    <a:lnTo>
                      <a:pt x="1032107" y="911929"/>
                    </a:lnTo>
                    <a:lnTo>
                      <a:pt x="1940884" y="211353"/>
                    </a:lnTo>
                    <a:lnTo>
                      <a:pt x="2899459" y="201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D7006B82-5189-B514-A121-974876FD945D}"/>
                  </a:ext>
                </a:extLst>
              </p:cNvPr>
              <p:cNvSpPr/>
              <p:nvPr/>
            </p:nvSpPr>
            <p:spPr>
              <a:xfrm flipV="1">
                <a:off x="4273567" y="3298706"/>
                <a:ext cx="2900604" cy="3315430"/>
              </a:xfrm>
              <a:custGeom>
                <a:avLst/>
                <a:gdLst>
                  <a:gd name="connsiteX0" fmla="*/ -1146 w 2900604"/>
                  <a:gd name="connsiteY0" fmla="*/ 3317475 h 3315430"/>
                  <a:gd name="connsiteX1" fmla="*/ 1032107 w 2900604"/>
                  <a:gd name="connsiteY1" fmla="*/ 1430721 h 3315430"/>
                  <a:gd name="connsiteX2" fmla="*/ 1940884 w 2900604"/>
                  <a:gd name="connsiteY2" fmla="*/ 110195 h 3315430"/>
                  <a:gd name="connsiteX3" fmla="*/ 2899459 w 2900604"/>
                  <a:gd name="connsiteY3" fmla="*/ 2044 h 33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315430">
                    <a:moveTo>
                      <a:pt x="-1146" y="3317475"/>
                    </a:moveTo>
                    <a:lnTo>
                      <a:pt x="1032107" y="1430721"/>
                    </a:lnTo>
                    <a:lnTo>
                      <a:pt x="1940884" y="110195"/>
                    </a:lnTo>
                    <a:lnTo>
                      <a:pt x="2899459" y="2044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DC5A8C2D-5DAD-6C84-CD84-EE0F5C66ADAB}"/>
                  </a:ext>
                </a:extLst>
              </p:cNvPr>
              <p:cNvSpPr/>
              <p:nvPr/>
            </p:nvSpPr>
            <p:spPr>
              <a:xfrm flipV="1">
                <a:off x="4273567" y="3475565"/>
                <a:ext cx="2900604" cy="3076531"/>
              </a:xfrm>
              <a:custGeom>
                <a:avLst/>
                <a:gdLst>
                  <a:gd name="connsiteX0" fmla="*/ -1146 w 2900604"/>
                  <a:gd name="connsiteY0" fmla="*/ 3078605 h 3076531"/>
                  <a:gd name="connsiteX1" fmla="*/ 1032107 w 2900604"/>
                  <a:gd name="connsiteY1" fmla="*/ 1158131 h 3076531"/>
                  <a:gd name="connsiteX2" fmla="*/ 1940884 w 2900604"/>
                  <a:gd name="connsiteY2" fmla="*/ 15322 h 3076531"/>
                  <a:gd name="connsiteX3" fmla="*/ 2899459 w 2900604"/>
                  <a:gd name="connsiteY3" fmla="*/ 2073 h 3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076531">
                    <a:moveTo>
                      <a:pt x="-1146" y="3078605"/>
                    </a:moveTo>
                    <a:lnTo>
                      <a:pt x="1032107" y="1158131"/>
                    </a:lnTo>
                    <a:lnTo>
                      <a:pt x="1940884" y="15322"/>
                    </a:lnTo>
                    <a:lnTo>
                      <a:pt x="2899459" y="207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DDDCF862-2623-8507-C53E-9CF5B771A2CD}"/>
                  </a:ext>
                </a:extLst>
              </p:cNvPr>
              <p:cNvSpPr/>
              <p:nvPr/>
            </p:nvSpPr>
            <p:spPr>
              <a:xfrm flipV="1">
                <a:off x="4273567" y="3364627"/>
                <a:ext cx="2900604" cy="3258021"/>
              </a:xfrm>
              <a:custGeom>
                <a:avLst/>
                <a:gdLst>
                  <a:gd name="connsiteX0" fmla="*/ -1146 w 2900604"/>
                  <a:gd name="connsiteY0" fmla="*/ 3260084 h 3258021"/>
                  <a:gd name="connsiteX1" fmla="*/ 1032107 w 2900604"/>
                  <a:gd name="connsiteY1" fmla="*/ 974852 h 3258021"/>
                  <a:gd name="connsiteX2" fmla="*/ 1940884 w 2900604"/>
                  <a:gd name="connsiteY2" fmla="*/ 67897 h 3258021"/>
                  <a:gd name="connsiteX3" fmla="*/ 2899459 w 2900604"/>
                  <a:gd name="connsiteY3" fmla="*/ 2063 h 32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58021">
                    <a:moveTo>
                      <a:pt x="-1146" y="3260084"/>
                    </a:moveTo>
                    <a:lnTo>
                      <a:pt x="1032107" y="974852"/>
                    </a:lnTo>
                    <a:lnTo>
                      <a:pt x="1940884" y="67897"/>
                    </a:lnTo>
                    <a:lnTo>
                      <a:pt x="2899459" y="206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2BB3E374-9656-F4B7-E2FD-14C64773F276}"/>
                  </a:ext>
                </a:extLst>
              </p:cNvPr>
              <p:cNvSpPr/>
              <p:nvPr/>
            </p:nvSpPr>
            <p:spPr>
              <a:xfrm flipV="1">
                <a:off x="4273567" y="3386686"/>
                <a:ext cx="2900604" cy="3238427"/>
              </a:xfrm>
              <a:custGeom>
                <a:avLst/>
                <a:gdLst>
                  <a:gd name="connsiteX0" fmla="*/ -1146 w 2900604"/>
                  <a:gd name="connsiteY0" fmla="*/ 3240496 h 3238427"/>
                  <a:gd name="connsiteX1" fmla="*/ 1032107 w 2900604"/>
                  <a:gd name="connsiteY1" fmla="*/ 1135424 h 3238427"/>
                  <a:gd name="connsiteX2" fmla="*/ 1940884 w 2900604"/>
                  <a:gd name="connsiteY2" fmla="*/ 68375 h 3238427"/>
                  <a:gd name="connsiteX3" fmla="*/ 2899459 w 2900604"/>
                  <a:gd name="connsiteY3" fmla="*/ 2069 h 3238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38427">
                    <a:moveTo>
                      <a:pt x="-1146" y="3240496"/>
                    </a:moveTo>
                    <a:lnTo>
                      <a:pt x="1032107" y="1135424"/>
                    </a:lnTo>
                    <a:lnTo>
                      <a:pt x="1940884" y="68375"/>
                    </a:lnTo>
                    <a:lnTo>
                      <a:pt x="2899459" y="2069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0BF56407-60AE-0CA3-4AAD-B655CB4307C1}"/>
                  </a:ext>
                </a:extLst>
              </p:cNvPr>
              <p:cNvSpPr/>
              <p:nvPr/>
            </p:nvSpPr>
            <p:spPr>
              <a:xfrm flipV="1">
                <a:off x="4273567" y="3694292"/>
                <a:ext cx="2900604" cy="2922310"/>
              </a:xfrm>
              <a:custGeom>
                <a:avLst/>
                <a:gdLst>
                  <a:gd name="connsiteX0" fmla="*/ -1146 w 2900604"/>
                  <a:gd name="connsiteY0" fmla="*/ 2924456 h 2922310"/>
                  <a:gd name="connsiteX1" fmla="*/ 1032107 w 2900604"/>
                  <a:gd name="connsiteY1" fmla="*/ 781504 h 2922310"/>
                  <a:gd name="connsiteX2" fmla="*/ 1940884 w 2900604"/>
                  <a:gd name="connsiteY2" fmla="*/ 39382 h 2922310"/>
                  <a:gd name="connsiteX3" fmla="*/ 2899459 w 2900604"/>
                  <a:gd name="connsiteY3" fmla="*/ 2146 h 29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922310">
                    <a:moveTo>
                      <a:pt x="-1146" y="2924456"/>
                    </a:moveTo>
                    <a:lnTo>
                      <a:pt x="1032107" y="781504"/>
                    </a:lnTo>
                    <a:lnTo>
                      <a:pt x="1940884" y="39382"/>
                    </a:lnTo>
                    <a:lnTo>
                      <a:pt x="2899459" y="2146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7BB7BC1A-84E4-AE38-3AC7-2B33738F642C}"/>
                  </a:ext>
                </a:extLst>
              </p:cNvPr>
              <p:cNvSpPr/>
              <p:nvPr/>
            </p:nvSpPr>
            <p:spPr>
              <a:xfrm flipV="1">
                <a:off x="4273567" y="3302715"/>
                <a:ext cx="2900604" cy="3296394"/>
              </a:xfrm>
              <a:custGeom>
                <a:avLst/>
                <a:gdLst>
                  <a:gd name="connsiteX0" fmla="*/ -1146 w 2900604"/>
                  <a:gd name="connsiteY0" fmla="*/ 3298435 h 3296394"/>
                  <a:gd name="connsiteX1" fmla="*/ 1032107 w 2900604"/>
                  <a:gd name="connsiteY1" fmla="*/ 1156083 h 3296394"/>
                  <a:gd name="connsiteX2" fmla="*/ 1940884 w 2900604"/>
                  <a:gd name="connsiteY2" fmla="*/ 72527 h 3296394"/>
                  <a:gd name="connsiteX3" fmla="*/ 2899459 w 2900604"/>
                  <a:gd name="connsiteY3" fmla="*/ 2041 h 329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296394">
                    <a:moveTo>
                      <a:pt x="-1146" y="3298435"/>
                    </a:moveTo>
                    <a:lnTo>
                      <a:pt x="1032107" y="1156083"/>
                    </a:lnTo>
                    <a:lnTo>
                      <a:pt x="1940884" y="72527"/>
                    </a:lnTo>
                    <a:lnTo>
                      <a:pt x="2899459" y="2041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CFA738AC-E5AE-2E76-0CC8-37D0A3BADD6F}"/>
                  </a:ext>
                </a:extLst>
              </p:cNvPr>
              <p:cNvSpPr/>
              <p:nvPr/>
            </p:nvSpPr>
            <p:spPr>
              <a:xfrm flipV="1">
                <a:off x="4273567" y="3568518"/>
                <a:ext cx="2560928" cy="3084656"/>
              </a:xfrm>
              <a:custGeom>
                <a:avLst/>
                <a:gdLst>
                  <a:gd name="connsiteX0" fmla="*/ -1074 w 2560928"/>
                  <a:gd name="connsiteY0" fmla="*/ 3086779 h 3084656"/>
                  <a:gd name="connsiteX1" fmla="*/ 1032179 w 2560928"/>
                  <a:gd name="connsiteY1" fmla="*/ 936217 h 3084656"/>
                  <a:gd name="connsiteX2" fmla="*/ 1940955 w 2560928"/>
                  <a:gd name="connsiteY2" fmla="*/ 63391 h 3084656"/>
                  <a:gd name="connsiteX3" fmla="*/ 2559854 w 2560928"/>
                  <a:gd name="connsiteY3" fmla="*/ 2123 h 308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0928" h="3084656">
                    <a:moveTo>
                      <a:pt x="-1074" y="3086779"/>
                    </a:moveTo>
                    <a:lnTo>
                      <a:pt x="1032179" y="936217"/>
                    </a:lnTo>
                    <a:lnTo>
                      <a:pt x="1940955" y="63391"/>
                    </a:lnTo>
                    <a:lnTo>
                      <a:pt x="2559854" y="2123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0DE0DFAD-0E78-7538-151F-CB2C6B6AEB43}"/>
                  </a:ext>
                </a:extLst>
              </p:cNvPr>
              <p:cNvSpPr/>
              <p:nvPr/>
            </p:nvSpPr>
            <p:spPr>
              <a:xfrm flipV="1">
                <a:off x="4273567" y="3417684"/>
                <a:ext cx="2900604" cy="3151498"/>
              </a:xfrm>
              <a:custGeom>
                <a:avLst/>
                <a:gdLst>
                  <a:gd name="connsiteX0" fmla="*/ -1146 w 2900604"/>
                  <a:gd name="connsiteY0" fmla="*/ 3153561 h 3151498"/>
                  <a:gd name="connsiteX1" fmla="*/ 1032107 w 2900604"/>
                  <a:gd name="connsiteY1" fmla="*/ 958001 h 3151498"/>
                  <a:gd name="connsiteX2" fmla="*/ 1940884 w 2900604"/>
                  <a:gd name="connsiteY2" fmla="*/ 2063 h 3151498"/>
                  <a:gd name="connsiteX3" fmla="*/ 2899459 w 2900604"/>
                  <a:gd name="connsiteY3" fmla="*/ 5407 h 315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51498">
                    <a:moveTo>
                      <a:pt x="-1146" y="3153561"/>
                    </a:moveTo>
                    <a:lnTo>
                      <a:pt x="1032107" y="958001"/>
                    </a:lnTo>
                    <a:lnTo>
                      <a:pt x="1940884" y="2063"/>
                    </a:lnTo>
                    <a:lnTo>
                      <a:pt x="2899459" y="5407"/>
                    </a:lnTo>
                  </a:path>
                </a:pathLst>
              </a:custGeom>
              <a:noFill/>
              <a:ln w="10716" cap="flat">
                <a:solidFill>
                  <a:srgbClr val="B3B3B3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3807FEB0-D820-0338-31E9-27009F291849}"/>
                </a:ext>
              </a:extLst>
            </p:cNvPr>
            <p:cNvSpPr/>
            <p:nvPr/>
          </p:nvSpPr>
          <p:spPr>
            <a:xfrm>
              <a:off x="4032077" y="2777414"/>
              <a:ext cx="3914463" cy="3875336"/>
            </a:xfrm>
            <a:custGeom>
              <a:avLst/>
              <a:gdLst>
                <a:gd name="connsiteX0" fmla="*/ 73 w 3914463"/>
                <a:gd name="connsiteY0" fmla="*/ 40 h 3875336"/>
                <a:gd name="connsiteX1" fmla="*/ 5020 w 3914463"/>
                <a:gd name="connsiteY1" fmla="*/ 12211 h 3875336"/>
                <a:gd name="connsiteX2" fmla="*/ 17487 w 3914463"/>
                <a:gd name="connsiteY2" fmla="*/ 46040 h 3875336"/>
                <a:gd name="connsiteX3" fmla="*/ 29929 w 3914463"/>
                <a:gd name="connsiteY3" fmla="*/ 78500 h 3875336"/>
                <a:gd name="connsiteX4" fmla="*/ 42371 w 3914463"/>
                <a:gd name="connsiteY4" fmla="*/ 111402 h 3875336"/>
                <a:gd name="connsiteX5" fmla="*/ 54813 w 3914463"/>
                <a:gd name="connsiteY5" fmla="*/ 141135 h 3875336"/>
                <a:gd name="connsiteX6" fmla="*/ 67279 w 3914463"/>
                <a:gd name="connsiteY6" fmla="*/ 174046 h 3875336"/>
                <a:gd name="connsiteX7" fmla="*/ 79721 w 3914463"/>
                <a:gd name="connsiteY7" fmla="*/ 212502 h 3875336"/>
                <a:gd name="connsiteX8" fmla="*/ 92163 w 3914463"/>
                <a:gd name="connsiteY8" fmla="*/ 243995 h 3875336"/>
                <a:gd name="connsiteX9" fmla="*/ 104621 w 3914463"/>
                <a:gd name="connsiteY9" fmla="*/ 275530 h 3875336"/>
                <a:gd name="connsiteX10" fmla="*/ 117071 w 3914463"/>
                <a:gd name="connsiteY10" fmla="*/ 311676 h 3875336"/>
                <a:gd name="connsiteX11" fmla="*/ 129521 w 3914463"/>
                <a:gd name="connsiteY11" fmla="*/ 346872 h 3875336"/>
                <a:gd name="connsiteX12" fmla="*/ 141963 w 3914463"/>
                <a:gd name="connsiteY12" fmla="*/ 379374 h 3875336"/>
                <a:gd name="connsiteX13" fmla="*/ 154421 w 3914463"/>
                <a:gd name="connsiteY13" fmla="*/ 404478 h 3875336"/>
                <a:gd name="connsiteX14" fmla="*/ 166871 w 3914463"/>
                <a:gd name="connsiteY14" fmla="*/ 440576 h 3875336"/>
                <a:gd name="connsiteX15" fmla="*/ 179313 w 3914463"/>
                <a:gd name="connsiteY15" fmla="*/ 476247 h 3875336"/>
                <a:gd name="connsiteX16" fmla="*/ 191772 w 3914463"/>
                <a:gd name="connsiteY16" fmla="*/ 510525 h 3875336"/>
                <a:gd name="connsiteX17" fmla="*/ 204213 w 3914463"/>
                <a:gd name="connsiteY17" fmla="*/ 544378 h 3875336"/>
                <a:gd name="connsiteX18" fmla="*/ 216655 w 3914463"/>
                <a:gd name="connsiteY18" fmla="*/ 574987 h 3875336"/>
                <a:gd name="connsiteX19" fmla="*/ 229105 w 3914463"/>
                <a:gd name="connsiteY19" fmla="*/ 611109 h 3875336"/>
                <a:gd name="connsiteX20" fmla="*/ 241564 w 3914463"/>
                <a:gd name="connsiteY20" fmla="*/ 646313 h 3875336"/>
                <a:gd name="connsiteX21" fmla="*/ 254006 w 3914463"/>
                <a:gd name="connsiteY21" fmla="*/ 680141 h 3875336"/>
                <a:gd name="connsiteX22" fmla="*/ 266447 w 3914463"/>
                <a:gd name="connsiteY22" fmla="*/ 711692 h 3875336"/>
                <a:gd name="connsiteX23" fmla="*/ 278914 w 3914463"/>
                <a:gd name="connsiteY23" fmla="*/ 746872 h 3875336"/>
                <a:gd name="connsiteX24" fmla="*/ 291356 w 3914463"/>
                <a:gd name="connsiteY24" fmla="*/ 781175 h 3875336"/>
                <a:gd name="connsiteX25" fmla="*/ 303797 w 3914463"/>
                <a:gd name="connsiteY25" fmla="*/ 818648 h 3875336"/>
                <a:gd name="connsiteX26" fmla="*/ 316248 w 3914463"/>
                <a:gd name="connsiteY26" fmla="*/ 851124 h 3875336"/>
                <a:gd name="connsiteX27" fmla="*/ 328714 w 3914463"/>
                <a:gd name="connsiteY27" fmla="*/ 888172 h 3875336"/>
                <a:gd name="connsiteX28" fmla="*/ 341156 w 3914463"/>
                <a:gd name="connsiteY28" fmla="*/ 924310 h 3875336"/>
                <a:gd name="connsiteX29" fmla="*/ 353598 w 3914463"/>
                <a:gd name="connsiteY29" fmla="*/ 964961 h 3875336"/>
                <a:gd name="connsiteX30" fmla="*/ 366064 w 3914463"/>
                <a:gd name="connsiteY30" fmla="*/ 1001082 h 3875336"/>
                <a:gd name="connsiteX31" fmla="*/ 378506 w 3914463"/>
                <a:gd name="connsiteY31" fmla="*/ 1040849 h 3875336"/>
                <a:gd name="connsiteX32" fmla="*/ 390948 w 3914463"/>
                <a:gd name="connsiteY32" fmla="*/ 1082458 h 3875336"/>
                <a:gd name="connsiteX33" fmla="*/ 403390 w 3914463"/>
                <a:gd name="connsiteY33" fmla="*/ 1119481 h 3875336"/>
                <a:gd name="connsiteX34" fmla="*/ 415848 w 3914463"/>
                <a:gd name="connsiteY34" fmla="*/ 1156520 h 3875336"/>
                <a:gd name="connsiteX35" fmla="*/ 428298 w 3914463"/>
                <a:gd name="connsiteY35" fmla="*/ 1193075 h 3875336"/>
                <a:gd name="connsiteX36" fmla="*/ 440740 w 3914463"/>
                <a:gd name="connsiteY36" fmla="*/ 1229664 h 3875336"/>
                <a:gd name="connsiteX37" fmla="*/ 453198 w 3914463"/>
                <a:gd name="connsiteY37" fmla="*/ 1265318 h 3875336"/>
                <a:gd name="connsiteX38" fmla="*/ 465640 w 3914463"/>
                <a:gd name="connsiteY38" fmla="*/ 1295952 h 3875336"/>
                <a:gd name="connsiteX39" fmla="*/ 478090 w 3914463"/>
                <a:gd name="connsiteY39" fmla="*/ 1337087 h 3875336"/>
                <a:gd name="connsiteX40" fmla="*/ 490532 w 3914463"/>
                <a:gd name="connsiteY40" fmla="*/ 1364083 h 3875336"/>
                <a:gd name="connsiteX41" fmla="*/ 502990 w 3914463"/>
                <a:gd name="connsiteY41" fmla="*/ 1399198 h 3875336"/>
                <a:gd name="connsiteX42" fmla="*/ 515432 w 3914463"/>
                <a:gd name="connsiteY42" fmla="*/ 1432592 h 3875336"/>
                <a:gd name="connsiteX43" fmla="*/ 527882 w 3914463"/>
                <a:gd name="connsiteY43" fmla="*/ 1465953 h 3875336"/>
                <a:gd name="connsiteX44" fmla="*/ 540341 w 3914463"/>
                <a:gd name="connsiteY44" fmla="*/ 1499478 h 3875336"/>
                <a:gd name="connsiteX45" fmla="*/ 552791 w 3914463"/>
                <a:gd name="connsiteY45" fmla="*/ 1533052 h 3875336"/>
                <a:gd name="connsiteX46" fmla="*/ 565232 w 3914463"/>
                <a:gd name="connsiteY46" fmla="*/ 1566061 h 3875336"/>
                <a:gd name="connsiteX47" fmla="*/ 577682 w 3914463"/>
                <a:gd name="connsiteY47" fmla="*/ 1599652 h 3875336"/>
                <a:gd name="connsiteX48" fmla="*/ 590141 w 3914463"/>
                <a:gd name="connsiteY48" fmla="*/ 1633996 h 3875336"/>
                <a:gd name="connsiteX49" fmla="*/ 602583 w 3914463"/>
                <a:gd name="connsiteY49" fmla="*/ 1668594 h 3875336"/>
                <a:gd name="connsiteX50" fmla="*/ 615025 w 3914463"/>
                <a:gd name="connsiteY50" fmla="*/ 1702447 h 3875336"/>
                <a:gd name="connsiteX51" fmla="*/ 627491 w 3914463"/>
                <a:gd name="connsiteY51" fmla="*/ 1737373 h 3875336"/>
                <a:gd name="connsiteX52" fmla="*/ 639933 w 3914463"/>
                <a:gd name="connsiteY52" fmla="*/ 1771971 h 3875336"/>
                <a:gd name="connsiteX53" fmla="*/ 652375 w 3914463"/>
                <a:gd name="connsiteY53" fmla="*/ 1807445 h 3875336"/>
                <a:gd name="connsiteX54" fmla="*/ 664817 w 3914463"/>
                <a:gd name="connsiteY54" fmla="*/ 1842477 h 3875336"/>
                <a:gd name="connsiteX55" fmla="*/ 677283 w 3914463"/>
                <a:gd name="connsiteY55" fmla="*/ 1878320 h 3875336"/>
                <a:gd name="connsiteX56" fmla="*/ 689725 w 3914463"/>
                <a:gd name="connsiteY56" fmla="*/ 1913180 h 3875336"/>
                <a:gd name="connsiteX57" fmla="*/ 702167 w 3914463"/>
                <a:gd name="connsiteY57" fmla="*/ 1948762 h 3875336"/>
                <a:gd name="connsiteX58" fmla="*/ 714625 w 3914463"/>
                <a:gd name="connsiteY58" fmla="*/ 1983278 h 3875336"/>
                <a:gd name="connsiteX59" fmla="*/ 727067 w 3914463"/>
                <a:gd name="connsiteY59" fmla="*/ 2018564 h 3875336"/>
                <a:gd name="connsiteX60" fmla="*/ 739517 w 3914463"/>
                <a:gd name="connsiteY60" fmla="*/ 2053121 h 3875336"/>
                <a:gd name="connsiteX61" fmla="*/ 751967 w 3914463"/>
                <a:gd name="connsiteY61" fmla="*/ 2086695 h 3875336"/>
                <a:gd name="connsiteX62" fmla="*/ 764425 w 3914463"/>
                <a:gd name="connsiteY62" fmla="*/ 2119131 h 3875336"/>
                <a:gd name="connsiteX63" fmla="*/ 776875 w 3914463"/>
                <a:gd name="connsiteY63" fmla="*/ 2151222 h 3875336"/>
                <a:gd name="connsiteX64" fmla="*/ 789317 w 3914463"/>
                <a:gd name="connsiteY64" fmla="*/ 2181872 h 3875336"/>
                <a:gd name="connsiteX65" fmla="*/ 801775 w 3914463"/>
                <a:gd name="connsiteY65" fmla="*/ 2210942 h 3875336"/>
                <a:gd name="connsiteX66" fmla="*/ 814217 w 3914463"/>
                <a:gd name="connsiteY66" fmla="*/ 2238816 h 3875336"/>
                <a:gd name="connsiteX67" fmla="*/ 826659 w 3914463"/>
                <a:gd name="connsiteY67" fmla="*/ 2264731 h 3875336"/>
                <a:gd name="connsiteX68" fmla="*/ 839109 w 3914463"/>
                <a:gd name="connsiteY68" fmla="*/ 2290114 h 3875336"/>
                <a:gd name="connsiteX69" fmla="*/ 851567 w 3914463"/>
                <a:gd name="connsiteY69" fmla="*/ 2313180 h 3875336"/>
                <a:gd name="connsiteX70" fmla="*/ 864009 w 3914463"/>
                <a:gd name="connsiteY70" fmla="*/ 2335237 h 3875336"/>
                <a:gd name="connsiteX71" fmla="*/ 876451 w 3914463"/>
                <a:gd name="connsiteY71" fmla="*/ 2355125 h 3875336"/>
                <a:gd name="connsiteX72" fmla="*/ 888918 w 3914463"/>
                <a:gd name="connsiteY72" fmla="*/ 2374210 h 3875336"/>
                <a:gd name="connsiteX73" fmla="*/ 901360 w 3914463"/>
                <a:gd name="connsiteY73" fmla="*/ 2391943 h 3875336"/>
                <a:gd name="connsiteX74" fmla="*/ 913801 w 3914463"/>
                <a:gd name="connsiteY74" fmla="*/ 2408619 h 3875336"/>
                <a:gd name="connsiteX75" fmla="*/ 926243 w 3914463"/>
                <a:gd name="connsiteY75" fmla="*/ 2424403 h 3875336"/>
                <a:gd name="connsiteX76" fmla="*/ 938710 w 3914463"/>
                <a:gd name="connsiteY76" fmla="*/ 2439483 h 3875336"/>
                <a:gd name="connsiteX77" fmla="*/ 951152 w 3914463"/>
                <a:gd name="connsiteY77" fmla="*/ 2453865 h 3875336"/>
                <a:gd name="connsiteX78" fmla="*/ 963594 w 3914463"/>
                <a:gd name="connsiteY78" fmla="*/ 2468077 h 3875336"/>
                <a:gd name="connsiteX79" fmla="*/ 976052 w 3914463"/>
                <a:gd name="connsiteY79" fmla="*/ 2482222 h 3875336"/>
                <a:gd name="connsiteX80" fmla="*/ 988510 w 3914463"/>
                <a:gd name="connsiteY80" fmla="*/ 2495950 h 3875336"/>
                <a:gd name="connsiteX81" fmla="*/ 1000952 w 3914463"/>
                <a:gd name="connsiteY81" fmla="*/ 2510472 h 3875336"/>
                <a:gd name="connsiteX82" fmla="*/ 1013394 w 3914463"/>
                <a:gd name="connsiteY82" fmla="*/ 2525200 h 3875336"/>
                <a:gd name="connsiteX83" fmla="*/ 1025852 w 3914463"/>
                <a:gd name="connsiteY83" fmla="*/ 2540746 h 3875336"/>
                <a:gd name="connsiteX84" fmla="*/ 1038302 w 3914463"/>
                <a:gd name="connsiteY84" fmla="*/ 2556456 h 3875336"/>
                <a:gd name="connsiteX85" fmla="*/ 1050744 w 3914463"/>
                <a:gd name="connsiteY85" fmla="*/ 2572919 h 3875336"/>
                <a:gd name="connsiteX86" fmla="*/ 1063202 w 3914463"/>
                <a:gd name="connsiteY86" fmla="*/ 2590267 h 3875336"/>
                <a:gd name="connsiteX87" fmla="*/ 1075644 w 3914463"/>
                <a:gd name="connsiteY87" fmla="*/ 2609065 h 3875336"/>
                <a:gd name="connsiteX88" fmla="*/ 1088086 w 3914463"/>
                <a:gd name="connsiteY88" fmla="*/ 2627511 h 3875336"/>
                <a:gd name="connsiteX89" fmla="*/ 1100536 w 3914463"/>
                <a:gd name="connsiteY89" fmla="*/ 2647153 h 3875336"/>
                <a:gd name="connsiteX90" fmla="*/ 1112986 w 3914463"/>
                <a:gd name="connsiteY90" fmla="*/ 2667269 h 3875336"/>
                <a:gd name="connsiteX91" fmla="*/ 1125436 w 3914463"/>
                <a:gd name="connsiteY91" fmla="*/ 2687779 h 3875336"/>
                <a:gd name="connsiteX92" fmla="*/ 1137878 w 3914463"/>
                <a:gd name="connsiteY92" fmla="*/ 2708543 h 3875336"/>
                <a:gd name="connsiteX93" fmla="*/ 1150352 w 3914463"/>
                <a:gd name="connsiteY93" fmla="*/ 2729102 h 3875336"/>
                <a:gd name="connsiteX94" fmla="*/ 1162786 w 3914463"/>
                <a:gd name="connsiteY94" fmla="*/ 2749538 h 3875336"/>
                <a:gd name="connsiteX95" fmla="*/ 1175236 w 3914463"/>
                <a:gd name="connsiteY95" fmla="*/ 2768803 h 3875336"/>
                <a:gd name="connsiteX96" fmla="*/ 1187670 w 3914463"/>
                <a:gd name="connsiteY96" fmla="*/ 2787453 h 3875336"/>
                <a:gd name="connsiteX97" fmla="*/ 1200153 w 3914463"/>
                <a:gd name="connsiteY97" fmla="*/ 2805203 h 3875336"/>
                <a:gd name="connsiteX98" fmla="*/ 1212586 w 3914463"/>
                <a:gd name="connsiteY98" fmla="*/ 2822559 h 3875336"/>
                <a:gd name="connsiteX99" fmla="*/ 1225037 w 3914463"/>
                <a:gd name="connsiteY99" fmla="*/ 2838302 h 3875336"/>
                <a:gd name="connsiteX100" fmla="*/ 1237495 w 3914463"/>
                <a:gd name="connsiteY100" fmla="*/ 2853177 h 3875336"/>
                <a:gd name="connsiteX101" fmla="*/ 1249929 w 3914463"/>
                <a:gd name="connsiteY101" fmla="*/ 2867888 h 3875336"/>
                <a:gd name="connsiteX102" fmla="*/ 1262379 w 3914463"/>
                <a:gd name="connsiteY102" fmla="*/ 2881681 h 3875336"/>
                <a:gd name="connsiteX103" fmla="*/ 1274812 w 3914463"/>
                <a:gd name="connsiteY103" fmla="*/ 2894671 h 3875336"/>
                <a:gd name="connsiteX104" fmla="*/ 1287295 w 3914463"/>
                <a:gd name="connsiteY104" fmla="*/ 2907809 h 3875336"/>
                <a:gd name="connsiteX105" fmla="*/ 1299729 w 3914463"/>
                <a:gd name="connsiteY105" fmla="*/ 2920964 h 3875336"/>
                <a:gd name="connsiteX106" fmla="*/ 1312162 w 3914463"/>
                <a:gd name="connsiteY106" fmla="*/ 2934020 h 3875336"/>
                <a:gd name="connsiteX107" fmla="*/ 1324637 w 3914463"/>
                <a:gd name="connsiteY107" fmla="*/ 2947732 h 3875336"/>
                <a:gd name="connsiteX108" fmla="*/ 1337071 w 3914463"/>
                <a:gd name="connsiteY108" fmla="*/ 2961738 h 3875336"/>
                <a:gd name="connsiteX109" fmla="*/ 1349529 w 3914463"/>
                <a:gd name="connsiteY109" fmla="*/ 2976948 h 3875336"/>
                <a:gd name="connsiteX110" fmla="*/ 1361963 w 3914463"/>
                <a:gd name="connsiteY110" fmla="*/ 2992429 h 3875336"/>
                <a:gd name="connsiteX111" fmla="*/ 1374413 w 3914463"/>
                <a:gd name="connsiteY111" fmla="*/ 3008860 h 3875336"/>
                <a:gd name="connsiteX112" fmla="*/ 1386871 w 3914463"/>
                <a:gd name="connsiteY112" fmla="*/ 3025913 h 3875336"/>
                <a:gd name="connsiteX113" fmla="*/ 1399305 w 3914463"/>
                <a:gd name="connsiteY113" fmla="*/ 3043892 h 3875336"/>
                <a:gd name="connsiteX114" fmla="*/ 1411779 w 3914463"/>
                <a:gd name="connsiteY114" fmla="*/ 3062272 h 3875336"/>
                <a:gd name="connsiteX115" fmla="*/ 1424213 w 3914463"/>
                <a:gd name="connsiteY115" fmla="*/ 3081406 h 3875336"/>
                <a:gd name="connsiteX116" fmla="*/ 1436671 w 3914463"/>
                <a:gd name="connsiteY116" fmla="*/ 3100294 h 3875336"/>
                <a:gd name="connsiteX117" fmla="*/ 1449105 w 3914463"/>
                <a:gd name="connsiteY117" fmla="*/ 3120124 h 3875336"/>
                <a:gd name="connsiteX118" fmla="*/ 1461580 w 3914463"/>
                <a:gd name="connsiteY118" fmla="*/ 3138562 h 3875336"/>
                <a:gd name="connsiteX119" fmla="*/ 1474013 w 3914463"/>
                <a:gd name="connsiteY119" fmla="*/ 3157179 h 3875336"/>
                <a:gd name="connsiteX120" fmla="*/ 1486471 w 3914463"/>
                <a:gd name="connsiteY120" fmla="*/ 3174773 h 3875336"/>
                <a:gd name="connsiteX121" fmla="*/ 1498921 w 3914463"/>
                <a:gd name="connsiteY121" fmla="*/ 3191835 h 3875336"/>
                <a:gd name="connsiteX122" fmla="*/ 1511355 w 3914463"/>
                <a:gd name="connsiteY122" fmla="*/ 3207234 h 3875336"/>
                <a:gd name="connsiteX123" fmla="*/ 1523813 w 3914463"/>
                <a:gd name="connsiteY123" fmla="*/ 3221789 h 3875336"/>
                <a:gd name="connsiteX124" fmla="*/ 1536247 w 3914463"/>
                <a:gd name="connsiteY124" fmla="*/ 3234567 h 3875336"/>
                <a:gd name="connsiteX125" fmla="*/ 1548697 w 3914463"/>
                <a:gd name="connsiteY125" fmla="*/ 3245501 h 3875336"/>
                <a:gd name="connsiteX126" fmla="*/ 1561155 w 3914463"/>
                <a:gd name="connsiteY126" fmla="*/ 3254569 h 3875336"/>
                <a:gd name="connsiteX127" fmla="*/ 1573589 w 3914463"/>
                <a:gd name="connsiteY127" fmla="*/ 3262046 h 3875336"/>
                <a:gd name="connsiteX128" fmla="*/ 1586064 w 3914463"/>
                <a:gd name="connsiteY128" fmla="*/ 3267510 h 3875336"/>
                <a:gd name="connsiteX129" fmla="*/ 1598498 w 3914463"/>
                <a:gd name="connsiteY129" fmla="*/ 3271171 h 3875336"/>
                <a:gd name="connsiteX130" fmla="*/ 1610956 w 3914463"/>
                <a:gd name="connsiteY130" fmla="*/ 3272899 h 3875336"/>
                <a:gd name="connsiteX131" fmla="*/ 1623389 w 3914463"/>
                <a:gd name="connsiteY131" fmla="*/ 3273137 h 3875336"/>
                <a:gd name="connsiteX132" fmla="*/ 1635864 w 3914463"/>
                <a:gd name="connsiteY132" fmla="*/ 3271786 h 3875336"/>
                <a:gd name="connsiteX133" fmla="*/ 1648298 w 3914463"/>
                <a:gd name="connsiteY133" fmla="*/ 3269312 h 3875336"/>
                <a:gd name="connsiteX134" fmla="*/ 1660756 w 3914463"/>
                <a:gd name="connsiteY134" fmla="*/ 3265823 h 3875336"/>
                <a:gd name="connsiteX135" fmla="*/ 1673206 w 3914463"/>
                <a:gd name="connsiteY135" fmla="*/ 3261613 h 3875336"/>
                <a:gd name="connsiteX136" fmla="*/ 1685640 w 3914463"/>
                <a:gd name="connsiteY136" fmla="*/ 3257124 h 3875336"/>
                <a:gd name="connsiteX137" fmla="*/ 1698098 w 3914463"/>
                <a:gd name="connsiteY137" fmla="*/ 3252635 h 3875336"/>
                <a:gd name="connsiteX138" fmla="*/ 1710531 w 3914463"/>
                <a:gd name="connsiteY138" fmla="*/ 3248753 h 3875336"/>
                <a:gd name="connsiteX139" fmla="*/ 1723006 w 3914463"/>
                <a:gd name="connsiteY139" fmla="*/ 3245607 h 3875336"/>
                <a:gd name="connsiteX140" fmla="*/ 1735440 w 3914463"/>
                <a:gd name="connsiteY140" fmla="*/ 3243265 h 3875336"/>
                <a:gd name="connsiteX141" fmla="*/ 1747874 w 3914463"/>
                <a:gd name="connsiteY141" fmla="*/ 3242815 h 3875336"/>
                <a:gd name="connsiteX142" fmla="*/ 1760348 w 3914463"/>
                <a:gd name="connsiteY142" fmla="*/ 3243633 h 3875336"/>
                <a:gd name="connsiteX143" fmla="*/ 1772790 w 3914463"/>
                <a:gd name="connsiteY143" fmla="*/ 3246321 h 3875336"/>
                <a:gd name="connsiteX144" fmla="*/ 1785240 w 3914463"/>
                <a:gd name="connsiteY144" fmla="*/ 3250539 h 3875336"/>
                <a:gd name="connsiteX145" fmla="*/ 1797674 w 3914463"/>
                <a:gd name="connsiteY145" fmla="*/ 3257058 h 3875336"/>
                <a:gd name="connsiteX146" fmla="*/ 1810132 w 3914463"/>
                <a:gd name="connsiteY146" fmla="*/ 3265307 h 3875336"/>
                <a:gd name="connsiteX147" fmla="*/ 1822582 w 3914463"/>
                <a:gd name="connsiteY147" fmla="*/ 3275513 h 3875336"/>
                <a:gd name="connsiteX148" fmla="*/ 1835016 w 3914463"/>
                <a:gd name="connsiteY148" fmla="*/ 3287430 h 3875336"/>
                <a:gd name="connsiteX149" fmla="*/ 1847498 w 3914463"/>
                <a:gd name="connsiteY149" fmla="*/ 3301166 h 3875336"/>
                <a:gd name="connsiteX150" fmla="*/ 1859932 w 3914463"/>
                <a:gd name="connsiteY150" fmla="*/ 3316090 h 3875336"/>
                <a:gd name="connsiteX151" fmla="*/ 1872382 w 3914463"/>
                <a:gd name="connsiteY151" fmla="*/ 3332627 h 3875336"/>
                <a:gd name="connsiteX152" fmla="*/ 1884816 w 3914463"/>
                <a:gd name="connsiteY152" fmla="*/ 3350376 h 3875336"/>
                <a:gd name="connsiteX153" fmla="*/ 1897291 w 3914463"/>
                <a:gd name="connsiteY153" fmla="*/ 3369199 h 3875336"/>
                <a:gd name="connsiteX154" fmla="*/ 1909724 w 3914463"/>
                <a:gd name="connsiteY154" fmla="*/ 3388743 h 3875336"/>
                <a:gd name="connsiteX155" fmla="*/ 1922183 w 3914463"/>
                <a:gd name="connsiteY155" fmla="*/ 3408580 h 3875336"/>
                <a:gd name="connsiteX156" fmla="*/ 1934641 w 3914463"/>
                <a:gd name="connsiteY156" fmla="*/ 3428615 h 3875336"/>
                <a:gd name="connsiteX157" fmla="*/ 1947075 w 3914463"/>
                <a:gd name="connsiteY157" fmla="*/ 3448249 h 3875336"/>
                <a:gd name="connsiteX158" fmla="*/ 1959525 w 3914463"/>
                <a:gd name="connsiteY158" fmla="*/ 3467751 h 3875336"/>
                <a:gd name="connsiteX159" fmla="*/ 1971959 w 3914463"/>
                <a:gd name="connsiteY159" fmla="*/ 3485419 h 3875336"/>
                <a:gd name="connsiteX160" fmla="*/ 1984417 w 3914463"/>
                <a:gd name="connsiteY160" fmla="*/ 3501997 h 3875336"/>
                <a:gd name="connsiteX161" fmla="*/ 1996875 w 3914463"/>
                <a:gd name="connsiteY161" fmla="*/ 3516241 h 3875336"/>
                <a:gd name="connsiteX162" fmla="*/ 2009308 w 3914463"/>
                <a:gd name="connsiteY162" fmla="*/ 3528633 h 3875336"/>
                <a:gd name="connsiteX163" fmla="*/ 2021783 w 3914463"/>
                <a:gd name="connsiteY163" fmla="*/ 3538110 h 3875336"/>
                <a:gd name="connsiteX164" fmla="*/ 2034216 w 3914463"/>
                <a:gd name="connsiteY164" fmla="*/ 3544507 h 3875336"/>
                <a:gd name="connsiteX165" fmla="*/ 2046667 w 3914463"/>
                <a:gd name="connsiteY165" fmla="*/ 3548382 h 3875336"/>
                <a:gd name="connsiteX166" fmla="*/ 2059100 w 3914463"/>
                <a:gd name="connsiteY166" fmla="*/ 3548242 h 3875336"/>
                <a:gd name="connsiteX167" fmla="*/ 2071583 w 3914463"/>
                <a:gd name="connsiteY167" fmla="*/ 3545105 h 3875336"/>
                <a:gd name="connsiteX168" fmla="*/ 2084017 w 3914463"/>
                <a:gd name="connsiteY168" fmla="*/ 3538495 h 3875336"/>
                <a:gd name="connsiteX169" fmla="*/ 2096467 w 3914463"/>
                <a:gd name="connsiteY169" fmla="*/ 3528642 h 3875336"/>
                <a:gd name="connsiteX170" fmla="*/ 2108925 w 3914463"/>
                <a:gd name="connsiteY170" fmla="*/ 3515356 h 3875336"/>
                <a:gd name="connsiteX171" fmla="*/ 2121359 w 3914463"/>
                <a:gd name="connsiteY171" fmla="*/ 3499957 h 3875336"/>
                <a:gd name="connsiteX172" fmla="*/ 2133817 w 3914463"/>
                <a:gd name="connsiteY172" fmla="*/ 3481594 h 3875336"/>
                <a:gd name="connsiteX173" fmla="*/ 2146251 w 3914463"/>
                <a:gd name="connsiteY173" fmla="*/ 3461239 h 3875336"/>
                <a:gd name="connsiteX174" fmla="*/ 2158726 w 3914463"/>
                <a:gd name="connsiteY174" fmla="*/ 3439337 h 3875336"/>
                <a:gd name="connsiteX175" fmla="*/ 2171159 w 3914463"/>
                <a:gd name="connsiteY175" fmla="*/ 3415641 h 3875336"/>
                <a:gd name="connsiteX176" fmla="*/ 2183593 w 3914463"/>
                <a:gd name="connsiteY176" fmla="*/ 3392101 h 3875336"/>
                <a:gd name="connsiteX177" fmla="*/ 2196068 w 3914463"/>
                <a:gd name="connsiteY177" fmla="*/ 3367520 h 3875336"/>
                <a:gd name="connsiteX178" fmla="*/ 2208501 w 3914463"/>
                <a:gd name="connsiteY178" fmla="*/ 3343742 h 3875336"/>
                <a:gd name="connsiteX179" fmla="*/ 2220960 w 3914463"/>
                <a:gd name="connsiteY179" fmla="*/ 3319915 h 3875336"/>
                <a:gd name="connsiteX180" fmla="*/ 2233393 w 3914463"/>
                <a:gd name="connsiteY180" fmla="*/ 3298176 h 3875336"/>
                <a:gd name="connsiteX181" fmla="*/ 2245843 w 3914463"/>
                <a:gd name="connsiteY181" fmla="*/ 3275938 h 3875336"/>
                <a:gd name="connsiteX182" fmla="*/ 2258301 w 3914463"/>
                <a:gd name="connsiteY182" fmla="*/ 3256853 h 3875336"/>
                <a:gd name="connsiteX183" fmla="*/ 2270760 w 3914463"/>
                <a:gd name="connsiteY183" fmla="*/ 3238482 h 3875336"/>
                <a:gd name="connsiteX184" fmla="*/ 2283210 w 3914463"/>
                <a:gd name="connsiteY184" fmla="*/ 3223066 h 3875336"/>
                <a:gd name="connsiteX185" fmla="*/ 2295644 w 3914463"/>
                <a:gd name="connsiteY185" fmla="*/ 3209019 h 3875336"/>
                <a:gd name="connsiteX186" fmla="*/ 2308102 w 3914463"/>
                <a:gd name="connsiteY186" fmla="*/ 3197954 h 3875336"/>
                <a:gd name="connsiteX187" fmla="*/ 2320536 w 3914463"/>
                <a:gd name="connsiteY187" fmla="*/ 3188845 h 3875336"/>
                <a:gd name="connsiteX188" fmla="*/ 2333010 w 3914463"/>
                <a:gd name="connsiteY188" fmla="*/ 3182473 h 3875336"/>
                <a:gd name="connsiteX189" fmla="*/ 2345444 w 3914463"/>
                <a:gd name="connsiteY189" fmla="*/ 3178426 h 3875336"/>
                <a:gd name="connsiteX190" fmla="*/ 2357902 w 3914463"/>
                <a:gd name="connsiteY190" fmla="*/ 3176960 h 3875336"/>
                <a:gd name="connsiteX191" fmla="*/ 2370352 w 3914463"/>
                <a:gd name="connsiteY191" fmla="*/ 3178680 h 3875336"/>
                <a:gd name="connsiteX192" fmla="*/ 2382785 w 3914463"/>
                <a:gd name="connsiteY192" fmla="*/ 3183448 h 3875336"/>
                <a:gd name="connsiteX193" fmla="*/ 2395244 w 3914463"/>
                <a:gd name="connsiteY193" fmla="*/ 3191082 h 3875336"/>
                <a:gd name="connsiteX194" fmla="*/ 2407678 w 3914463"/>
                <a:gd name="connsiteY194" fmla="*/ 3202172 h 3875336"/>
                <a:gd name="connsiteX195" fmla="*/ 2420136 w 3914463"/>
                <a:gd name="connsiteY195" fmla="*/ 3216653 h 3875336"/>
                <a:gd name="connsiteX196" fmla="*/ 2432586 w 3914463"/>
                <a:gd name="connsiteY196" fmla="*/ 3234722 h 3875336"/>
                <a:gd name="connsiteX197" fmla="*/ 2445020 w 3914463"/>
                <a:gd name="connsiteY197" fmla="*/ 3254978 h 3875336"/>
                <a:gd name="connsiteX198" fmla="*/ 2457494 w 3914463"/>
                <a:gd name="connsiteY198" fmla="*/ 3279223 h 3875336"/>
                <a:gd name="connsiteX199" fmla="*/ 2469928 w 3914463"/>
                <a:gd name="connsiteY199" fmla="*/ 3305204 h 3875336"/>
                <a:gd name="connsiteX200" fmla="*/ 2482386 w 3914463"/>
                <a:gd name="connsiteY200" fmla="*/ 3334478 h 3875336"/>
                <a:gd name="connsiteX201" fmla="*/ 2494820 w 3914463"/>
                <a:gd name="connsiteY201" fmla="*/ 3364309 h 3875336"/>
                <a:gd name="connsiteX202" fmla="*/ 2507295 w 3914463"/>
                <a:gd name="connsiteY202" fmla="*/ 3396376 h 3875336"/>
                <a:gd name="connsiteX203" fmla="*/ 2519728 w 3914463"/>
                <a:gd name="connsiteY203" fmla="*/ 3428378 h 3875336"/>
                <a:gd name="connsiteX204" fmla="*/ 2532187 w 3914463"/>
                <a:gd name="connsiteY204" fmla="*/ 3461018 h 3875336"/>
                <a:gd name="connsiteX205" fmla="*/ 2544637 w 3914463"/>
                <a:gd name="connsiteY205" fmla="*/ 3493093 h 3875336"/>
                <a:gd name="connsiteX206" fmla="*/ 2557070 w 3914463"/>
                <a:gd name="connsiteY206" fmla="*/ 3524923 h 3875336"/>
                <a:gd name="connsiteX207" fmla="*/ 2569529 w 3914463"/>
                <a:gd name="connsiteY207" fmla="*/ 3556245 h 3875336"/>
                <a:gd name="connsiteX208" fmla="*/ 2581962 w 3914463"/>
                <a:gd name="connsiteY208" fmla="*/ 3585380 h 3875336"/>
                <a:gd name="connsiteX209" fmla="*/ 2594437 w 3914463"/>
                <a:gd name="connsiteY209" fmla="*/ 3613646 h 3875336"/>
                <a:gd name="connsiteX210" fmla="*/ 2606870 w 3914463"/>
                <a:gd name="connsiteY210" fmla="*/ 3639996 h 3875336"/>
                <a:gd name="connsiteX211" fmla="*/ 2619304 w 3914463"/>
                <a:gd name="connsiteY211" fmla="*/ 3665028 h 3875336"/>
                <a:gd name="connsiteX212" fmla="*/ 2631787 w 3914463"/>
                <a:gd name="connsiteY212" fmla="*/ 3687519 h 3875336"/>
                <a:gd name="connsiteX213" fmla="*/ 2644221 w 3914463"/>
                <a:gd name="connsiteY213" fmla="*/ 3709143 h 3875336"/>
                <a:gd name="connsiteX214" fmla="*/ 2656671 w 3914463"/>
                <a:gd name="connsiteY214" fmla="*/ 3728039 h 3875336"/>
                <a:gd name="connsiteX215" fmla="*/ 2669105 w 3914463"/>
                <a:gd name="connsiteY215" fmla="*/ 3746370 h 3875336"/>
                <a:gd name="connsiteX216" fmla="*/ 2681563 w 3914463"/>
                <a:gd name="connsiteY216" fmla="*/ 3762073 h 3875336"/>
                <a:gd name="connsiteX217" fmla="*/ 2694013 w 3914463"/>
                <a:gd name="connsiteY217" fmla="*/ 3776767 h 3875336"/>
                <a:gd name="connsiteX218" fmla="*/ 2706446 w 3914463"/>
                <a:gd name="connsiteY218" fmla="*/ 3789454 h 3875336"/>
                <a:gd name="connsiteX219" fmla="*/ 2718929 w 3914463"/>
                <a:gd name="connsiteY219" fmla="*/ 3800954 h 3875336"/>
                <a:gd name="connsiteX220" fmla="*/ 2731363 w 3914463"/>
                <a:gd name="connsiteY220" fmla="*/ 3810914 h 3875336"/>
                <a:gd name="connsiteX221" fmla="*/ 2743813 w 3914463"/>
                <a:gd name="connsiteY221" fmla="*/ 3819703 h 3875336"/>
                <a:gd name="connsiteX222" fmla="*/ 2756246 w 3914463"/>
                <a:gd name="connsiteY222" fmla="*/ 3827427 h 3875336"/>
                <a:gd name="connsiteX223" fmla="*/ 2768730 w 3914463"/>
                <a:gd name="connsiteY223" fmla="*/ 3834266 h 3875336"/>
                <a:gd name="connsiteX224" fmla="*/ 2781163 w 3914463"/>
                <a:gd name="connsiteY224" fmla="*/ 3840057 h 3875336"/>
                <a:gd name="connsiteX225" fmla="*/ 2793613 w 3914463"/>
                <a:gd name="connsiteY225" fmla="*/ 3845037 h 3875336"/>
                <a:gd name="connsiteX226" fmla="*/ 2806071 w 3914463"/>
                <a:gd name="connsiteY226" fmla="*/ 3849477 h 3875336"/>
                <a:gd name="connsiteX227" fmla="*/ 2818505 w 3914463"/>
                <a:gd name="connsiteY227" fmla="*/ 3853031 h 3875336"/>
                <a:gd name="connsiteX228" fmla="*/ 2830955 w 3914463"/>
                <a:gd name="connsiteY228" fmla="*/ 3856258 h 3875336"/>
                <a:gd name="connsiteX229" fmla="*/ 2843389 w 3914463"/>
                <a:gd name="connsiteY229" fmla="*/ 3859166 h 3875336"/>
                <a:gd name="connsiteX230" fmla="*/ 2855847 w 3914463"/>
                <a:gd name="connsiteY230" fmla="*/ 3861419 h 3875336"/>
                <a:gd name="connsiteX231" fmla="*/ 2868305 w 3914463"/>
                <a:gd name="connsiteY231" fmla="*/ 3863303 h 3875336"/>
                <a:gd name="connsiteX232" fmla="*/ 2880739 w 3914463"/>
                <a:gd name="connsiteY232" fmla="*/ 3865105 h 3875336"/>
                <a:gd name="connsiteX233" fmla="*/ 2893214 w 3914463"/>
                <a:gd name="connsiteY233" fmla="*/ 3866489 h 3875336"/>
                <a:gd name="connsiteX234" fmla="*/ 2905648 w 3914463"/>
                <a:gd name="connsiteY234" fmla="*/ 3867816 h 3875336"/>
                <a:gd name="connsiteX235" fmla="*/ 2918106 w 3914463"/>
                <a:gd name="connsiteY235" fmla="*/ 3868930 h 3875336"/>
                <a:gd name="connsiteX236" fmla="*/ 2930539 w 3914463"/>
                <a:gd name="connsiteY236" fmla="*/ 3869749 h 3875336"/>
                <a:gd name="connsiteX237" fmla="*/ 2943014 w 3914463"/>
                <a:gd name="connsiteY237" fmla="*/ 3870593 h 3875336"/>
                <a:gd name="connsiteX238" fmla="*/ 2955447 w 3914463"/>
                <a:gd name="connsiteY238" fmla="*/ 3871281 h 3875336"/>
                <a:gd name="connsiteX239" fmla="*/ 2967897 w 3914463"/>
                <a:gd name="connsiteY239" fmla="*/ 3871682 h 3875336"/>
                <a:gd name="connsiteX240" fmla="*/ 2980356 w 3914463"/>
                <a:gd name="connsiteY240" fmla="*/ 3872067 h 3875336"/>
                <a:gd name="connsiteX241" fmla="*/ 2992790 w 3914463"/>
                <a:gd name="connsiteY241" fmla="*/ 3872657 h 3875336"/>
                <a:gd name="connsiteX242" fmla="*/ 3005248 w 3914463"/>
                <a:gd name="connsiteY242" fmla="*/ 3872919 h 3875336"/>
                <a:gd name="connsiteX243" fmla="*/ 3017682 w 3914463"/>
                <a:gd name="connsiteY243" fmla="*/ 3873009 h 3875336"/>
                <a:gd name="connsiteX244" fmla="*/ 3030156 w 3914463"/>
                <a:gd name="connsiteY244" fmla="*/ 3873304 h 3875336"/>
                <a:gd name="connsiteX245" fmla="*/ 3042590 w 3914463"/>
                <a:gd name="connsiteY245" fmla="*/ 3873623 h 3875336"/>
                <a:gd name="connsiteX246" fmla="*/ 3055024 w 3914463"/>
                <a:gd name="connsiteY246" fmla="*/ 3873688 h 3875336"/>
                <a:gd name="connsiteX247" fmla="*/ 3067498 w 3914463"/>
                <a:gd name="connsiteY247" fmla="*/ 3873803 h 3875336"/>
                <a:gd name="connsiteX248" fmla="*/ 3079932 w 3914463"/>
                <a:gd name="connsiteY248" fmla="*/ 3874230 h 3875336"/>
                <a:gd name="connsiteX249" fmla="*/ 3092390 w 3914463"/>
                <a:gd name="connsiteY249" fmla="*/ 3874073 h 3875336"/>
                <a:gd name="connsiteX250" fmla="*/ 3104824 w 3914463"/>
                <a:gd name="connsiteY250" fmla="*/ 3874139 h 3875336"/>
                <a:gd name="connsiteX251" fmla="*/ 3117274 w 3914463"/>
                <a:gd name="connsiteY251" fmla="*/ 3874303 h 3875336"/>
                <a:gd name="connsiteX252" fmla="*/ 3129732 w 3914463"/>
                <a:gd name="connsiteY252" fmla="*/ 3874336 h 3875336"/>
                <a:gd name="connsiteX253" fmla="*/ 3142166 w 3914463"/>
                <a:gd name="connsiteY253" fmla="*/ 3874320 h 3875336"/>
                <a:gd name="connsiteX254" fmla="*/ 3154640 w 3914463"/>
                <a:gd name="connsiteY254" fmla="*/ 3874598 h 3875336"/>
                <a:gd name="connsiteX255" fmla="*/ 3167074 w 3914463"/>
                <a:gd name="connsiteY255" fmla="*/ 3874581 h 3875336"/>
                <a:gd name="connsiteX256" fmla="*/ 3179532 w 3914463"/>
                <a:gd name="connsiteY256" fmla="*/ 3874565 h 3875336"/>
                <a:gd name="connsiteX257" fmla="*/ 3191966 w 3914463"/>
                <a:gd name="connsiteY257" fmla="*/ 3874786 h 3875336"/>
                <a:gd name="connsiteX258" fmla="*/ 3204441 w 3914463"/>
                <a:gd name="connsiteY258" fmla="*/ 3874705 h 3875336"/>
                <a:gd name="connsiteX259" fmla="*/ 3216874 w 3914463"/>
                <a:gd name="connsiteY259" fmla="*/ 3874705 h 3875336"/>
                <a:gd name="connsiteX260" fmla="*/ 3229333 w 3914463"/>
                <a:gd name="connsiteY260" fmla="*/ 3874770 h 3875336"/>
                <a:gd name="connsiteX261" fmla="*/ 3241783 w 3914463"/>
                <a:gd name="connsiteY261" fmla="*/ 3874705 h 3875336"/>
                <a:gd name="connsiteX262" fmla="*/ 3254217 w 3914463"/>
                <a:gd name="connsiteY262" fmla="*/ 3874688 h 3875336"/>
                <a:gd name="connsiteX263" fmla="*/ 3266675 w 3914463"/>
                <a:gd name="connsiteY263" fmla="*/ 3874655 h 3875336"/>
                <a:gd name="connsiteX264" fmla="*/ 3279108 w 3914463"/>
                <a:gd name="connsiteY264" fmla="*/ 3874639 h 3875336"/>
                <a:gd name="connsiteX265" fmla="*/ 3291566 w 3914463"/>
                <a:gd name="connsiteY265" fmla="*/ 3875000 h 3875336"/>
                <a:gd name="connsiteX266" fmla="*/ 3304016 w 3914463"/>
                <a:gd name="connsiteY266" fmla="*/ 3874786 h 3875336"/>
                <a:gd name="connsiteX267" fmla="*/ 3316450 w 3914463"/>
                <a:gd name="connsiteY267" fmla="*/ 3874893 h 3875336"/>
                <a:gd name="connsiteX268" fmla="*/ 3328925 w 3914463"/>
                <a:gd name="connsiteY268" fmla="*/ 3874893 h 3875336"/>
                <a:gd name="connsiteX269" fmla="*/ 3341358 w 3914463"/>
                <a:gd name="connsiteY269" fmla="*/ 3874926 h 3875336"/>
                <a:gd name="connsiteX270" fmla="*/ 3353817 w 3914463"/>
                <a:gd name="connsiteY270" fmla="*/ 3874958 h 3875336"/>
                <a:gd name="connsiteX271" fmla="*/ 3366251 w 3914463"/>
                <a:gd name="connsiteY271" fmla="*/ 3874942 h 3875336"/>
                <a:gd name="connsiteX272" fmla="*/ 3378725 w 3914463"/>
                <a:gd name="connsiteY272" fmla="*/ 3875114 h 3875336"/>
                <a:gd name="connsiteX273" fmla="*/ 3391159 w 3914463"/>
                <a:gd name="connsiteY273" fmla="*/ 3875016 h 3875336"/>
                <a:gd name="connsiteX274" fmla="*/ 3403617 w 3914463"/>
                <a:gd name="connsiteY274" fmla="*/ 3875048 h 3875336"/>
                <a:gd name="connsiteX275" fmla="*/ 3416075 w 3914463"/>
                <a:gd name="connsiteY275" fmla="*/ 3875048 h 3875336"/>
                <a:gd name="connsiteX276" fmla="*/ 3428509 w 3914463"/>
                <a:gd name="connsiteY276" fmla="*/ 3875081 h 3875336"/>
                <a:gd name="connsiteX277" fmla="*/ 3440959 w 3914463"/>
                <a:gd name="connsiteY277" fmla="*/ 3875008 h 3875336"/>
                <a:gd name="connsiteX278" fmla="*/ 3453392 w 3914463"/>
                <a:gd name="connsiteY278" fmla="*/ 3874991 h 3875336"/>
                <a:gd name="connsiteX279" fmla="*/ 3465868 w 3914463"/>
                <a:gd name="connsiteY279" fmla="*/ 3875065 h 3875336"/>
                <a:gd name="connsiteX280" fmla="*/ 3478301 w 3914463"/>
                <a:gd name="connsiteY280" fmla="*/ 3875196 h 3875336"/>
                <a:gd name="connsiteX281" fmla="*/ 3490735 w 3914463"/>
                <a:gd name="connsiteY281" fmla="*/ 3875212 h 3875336"/>
                <a:gd name="connsiteX282" fmla="*/ 3503217 w 3914463"/>
                <a:gd name="connsiteY282" fmla="*/ 3875065 h 3875336"/>
                <a:gd name="connsiteX283" fmla="*/ 3515651 w 3914463"/>
                <a:gd name="connsiteY283" fmla="*/ 3875130 h 3875336"/>
                <a:gd name="connsiteX284" fmla="*/ 3528101 w 3914463"/>
                <a:gd name="connsiteY284" fmla="*/ 3875237 h 3875336"/>
                <a:gd name="connsiteX285" fmla="*/ 3540535 w 3914463"/>
                <a:gd name="connsiteY285" fmla="*/ 3875368 h 3875336"/>
                <a:gd name="connsiteX286" fmla="*/ 3552993 w 3914463"/>
                <a:gd name="connsiteY286" fmla="*/ 3875106 h 3875336"/>
                <a:gd name="connsiteX287" fmla="*/ 3565451 w 3914463"/>
                <a:gd name="connsiteY287" fmla="*/ 3875204 h 3875336"/>
                <a:gd name="connsiteX288" fmla="*/ 3577902 w 3914463"/>
                <a:gd name="connsiteY288" fmla="*/ 3875122 h 3875336"/>
                <a:gd name="connsiteX289" fmla="*/ 3590360 w 3914463"/>
                <a:gd name="connsiteY289" fmla="*/ 3875138 h 3875336"/>
                <a:gd name="connsiteX290" fmla="*/ 3602794 w 3914463"/>
                <a:gd name="connsiteY290" fmla="*/ 3875204 h 3875336"/>
                <a:gd name="connsiteX291" fmla="*/ 3615244 w 3914463"/>
                <a:gd name="connsiteY291" fmla="*/ 3875040 h 3875336"/>
                <a:gd name="connsiteX292" fmla="*/ 3627677 w 3914463"/>
                <a:gd name="connsiteY292" fmla="*/ 3874950 h 3875336"/>
                <a:gd name="connsiteX293" fmla="*/ 3640160 w 3914463"/>
                <a:gd name="connsiteY293" fmla="*/ 3875122 h 3875336"/>
                <a:gd name="connsiteX294" fmla="*/ 3652593 w 3914463"/>
                <a:gd name="connsiteY294" fmla="*/ 3875147 h 3875336"/>
                <a:gd name="connsiteX295" fmla="*/ 3665043 w 3914463"/>
                <a:gd name="connsiteY295" fmla="*/ 3874991 h 3875336"/>
                <a:gd name="connsiteX296" fmla="*/ 3677502 w 3914463"/>
                <a:gd name="connsiteY296" fmla="*/ 3875114 h 3875336"/>
                <a:gd name="connsiteX297" fmla="*/ 3689936 w 3914463"/>
                <a:gd name="connsiteY297" fmla="*/ 3874942 h 3875336"/>
                <a:gd name="connsiteX298" fmla="*/ 3702394 w 3914463"/>
                <a:gd name="connsiteY298" fmla="*/ 3875065 h 3875336"/>
                <a:gd name="connsiteX299" fmla="*/ 3714828 w 3914463"/>
                <a:gd name="connsiteY299" fmla="*/ 3875130 h 3875336"/>
                <a:gd name="connsiteX300" fmla="*/ 3727278 w 3914463"/>
                <a:gd name="connsiteY300" fmla="*/ 3875147 h 3875336"/>
                <a:gd name="connsiteX301" fmla="*/ 3739736 w 3914463"/>
                <a:gd name="connsiteY301" fmla="*/ 3875147 h 3875336"/>
                <a:gd name="connsiteX302" fmla="*/ 3752170 w 3914463"/>
                <a:gd name="connsiteY302" fmla="*/ 3875147 h 3875336"/>
                <a:gd name="connsiteX303" fmla="*/ 3764644 w 3914463"/>
                <a:gd name="connsiteY303" fmla="*/ 3875048 h 3875336"/>
                <a:gd name="connsiteX304" fmla="*/ 3777078 w 3914463"/>
                <a:gd name="connsiteY304" fmla="*/ 3875147 h 3875336"/>
                <a:gd name="connsiteX305" fmla="*/ 3789536 w 3914463"/>
                <a:gd name="connsiteY305" fmla="*/ 3875114 h 3875336"/>
                <a:gd name="connsiteX306" fmla="*/ 3801970 w 3914463"/>
                <a:gd name="connsiteY306" fmla="*/ 3875278 h 3875336"/>
                <a:gd name="connsiteX307" fmla="*/ 3814445 w 3914463"/>
                <a:gd name="connsiteY307" fmla="*/ 3875155 h 3875336"/>
                <a:gd name="connsiteX308" fmla="*/ 3826878 w 3914463"/>
                <a:gd name="connsiteY308" fmla="*/ 3875311 h 3875336"/>
                <a:gd name="connsiteX309" fmla="*/ 3839337 w 3914463"/>
                <a:gd name="connsiteY309" fmla="*/ 3875376 h 3875336"/>
                <a:gd name="connsiteX310" fmla="*/ 3851786 w 3914463"/>
                <a:gd name="connsiteY310" fmla="*/ 3875155 h 3875336"/>
                <a:gd name="connsiteX311" fmla="*/ 3864220 w 3914463"/>
                <a:gd name="connsiteY311" fmla="*/ 3875155 h 3875336"/>
                <a:gd name="connsiteX312" fmla="*/ 3876678 w 3914463"/>
                <a:gd name="connsiteY312" fmla="*/ 3875188 h 3875336"/>
                <a:gd name="connsiteX313" fmla="*/ 3889112 w 3914463"/>
                <a:gd name="connsiteY313" fmla="*/ 3875245 h 3875336"/>
                <a:gd name="connsiteX314" fmla="*/ 3901587 w 3914463"/>
                <a:gd name="connsiteY314" fmla="*/ 3875155 h 3875336"/>
                <a:gd name="connsiteX315" fmla="*/ 3914020 w 3914463"/>
                <a:gd name="connsiteY315" fmla="*/ 3875245 h 3875336"/>
                <a:gd name="connsiteX316" fmla="*/ 3914537 w 3914463"/>
                <a:gd name="connsiteY316" fmla="*/ 3875245 h 387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914463" h="3875336">
                  <a:moveTo>
                    <a:pt x="73" y="40"/>
                  </a:moveTo>
                  <a:lnTo>
                    <a:pt x="5020" y="12211"/>
                  </a:lnTo>
                  <a:lnTo>
                    <a:pt x="17487" y="46040"/>
                  </a:lnTo>
                  <a:lnTo>
                    <a:pt x="29929" y="78500"/>
                  </a:lnTo>
                  <a:lnTo>
                    <a:pt x="42371" y="111402"/>
                  </a:lnTo>
                  <a:lnTo>
                    <a:pt x="54813" y="141135"/>
                  </a:lnTo>
                  <a:lnTo>
                    <a:pt x="67279" y="174046"/>
                  </a:lnTo>
                  <a:lnTo>
                    <a:pt x="79721" y="212502"/>
                  </a:lnTo>
                  <a:lnTo>
                    <a:pt x="92163" y="243995"/>
                  </a:lnTo>
                  <a:lnTo>
                    <a:pt x="104621" y="275530"/>
                  </a:lnTo>
                  <a:lnTo>
                    <a:pt x="117071" y="311676"/>
                  </a:lnTo>
                  <a:lnTo>
                    <a:pt x="129521" y="346872"/>
                  </a:lnTo>
                  <a:lnTo>
                    <a:pt x="141963" y="379374"/>
                  </a:lnTo>
                  <a:lnTo>
                    <a:pt x="154421" y="404478"/>
                  </a:lnTo>
                  <a:lnTo>
                    <a:pt x="166871" y="440576"/>
                  </a:lnTo>
                  <a:lnTo>
                    <a:pt x="179313" y="476247"/>
                  </a:lnTo>
                  <a:lnTo>
                    <a:pt x="191772" y="510525"/>
                  </a:lnTo>
                  <a:lnTo>
                    <a:pt x="204213" y="544378"/>
                  </a:lnTo>
                  <a:lnTo>
                    <a:pt x="216655" y="574987"/>
                  </a:lnTo>
                  <a:lnTo>
                    <a:pt x="229105" y="611109"/>
                  </a:lnTo>
                  <a:lnTo>
                    <a:pt x="241564" y="646313"/>
                  </a:lnTo>
                  <a:lnTo>
                    <a:pt x="254006" y="680141"/>
                  </a:lnTo>
                  <a:lnTo>
                    <a:pt x="266447" y="711692"/>
                  </a:lnTo>
                  <a:lnTo>
                    <a:pt x="278914" y="746872"/>
                  </a:lnTo>
                  <a:lnTo>
                    <a:pt x="291356" y="781175"/>
                  </a:lnTo>
                  <a:lnTo>
                    <a:pt x="303797" y="818648"/>
                  </a:lnTo>
                  <a:lnTo>
                    <a:pt x="316248" y="851124"/>
                  </a:lnTo>
                  <a:lnTo>
                    <a:pt x="328714" y="888172"/>
                  </a:lnTo>
                  <a:lnTo>
                    <a:pt x="341156" y="924310"/>
                  </a:lnTo>
                  <a:lnTo>
                    <a:pt x="353598" y="964961"/>
                  </a:lnTo>
                  <a:lnTo>
                    <a:pt x="366064" y="1001082"/>
                  </a:lnTo>
                  <a:lnTo>
                    <a:pt x="378506" y="1040849"/>
                  </a:lnTo>
                  <a:lnTo>
                    <a:pt x="390948" y="1082458"/>
                  </a:lnTo>
                  <a:lnTo>
                    <a:pt x="403390" y="1119481"/>
                  </a:lnTo>
                  <a:lnTo>
                    <a:pt x="415848" y="1156520"/>
                  </a:lnTo>
                  <a:lnTo>
                    <a:pt x="428298" y="1193075"/>
                  </a:lnTo>
                  <a:lnTo>
                    <a:pt x="440740" y="1229664"/>
                  </a:lnTo>
                  <a:lnTo>
                    <a:pt x="453198" y="1265318"/>
                  </a:lnTo>
                  <a:lnTo>
                    <a:pt x="465640" y="1295952"/>
                  </a:lnTo>
                  <a:lnTo>
                    <a:pt x="478090" y="1337087"/>
                  </a:lnTo>
                  <a:lnTo>
                    <a:pt x="490532" y="1364083"/>
                  </a:lnTo>
                  <a:lnTo>
                    <a:pt x="502990" y="1399198"/>
                  </a:lnTo>
                  <a:lnTo>
                    <a:pt x="515432" y="1432592"/>
                  </a:lnTo>
                  <a:lnTo>
                    <a:pt x="527882" y="1465953"/>
                  </a:lnTo>
                  <a:lnTo>
                    <a:pt x="540341" y="1499478"/>
                  </a:lnTo>
                  <a:lnTo>
                    <a:pt x="552791" y="1533052"/>
                  </a:lnTo>
                  <a:lnTo>
                    <a:pt x="565232" y="1566061"/>
                  </a:lnTo>
                  <a:lnTo>
                    <a:pt x="577682" y="1599652"/>
                  </a:lnTo>
                  <a:lnTo>
                    <a:pt x="590141" y="1633996"/>
                  </a:lnTo>
                  <a:lnTo>
                    <a:pt x="602583" y="1668594"/>
                  </a:lnTo>
                  <a:lnTo>
                    <a:pt x="615025" y="1702447"/>
                  </a:lnTo>
                  <a:lnTo>
                    <a:pt x="627491" y="1737373"/>
                  </a:lnTo>
                  <a:lnTo>
                    <a:pt x="639933" y="1771971"/>
                  </a:lnTo>
                  <a:lnTo>
                    <a:pt x="652375" y="1807445"/>
                  </a:lnTo>
                  <a:lnTo>
                    <a:pt x="664817" y="1842477"/>
                  </a:lnTo>
                  <a:lnTo>
                    <a:pt x="677283" y="1878320"/>
                  </a:lnTo>
                  <a:lnTo>
                    <a:pt x="689725" y="1913180"/>
                  </a:lnTo>
                  <a:lnTo>
                    <a:pt x="702167" y="1948762"/>
                  </a:lnTo>
                  <a:lnTo>
                    <a:pt x="714625" y="1983278"/>
                  </a:lnTo>
                  <a:lnTo>
                    <a:pt x="727067" y="2018564"/>
                  </a:lnTo>
                  <a:lnTo>
                    <a:pt x="739517" y="2053121"/>
                  </a:lnTo>
                  <a:lnTo>
                    <a:pt x="751967" y="2086695"/>
                  </a:lnTo>
                  <a:lnTo>
                    <a:pt x="764425" y="2119131"/>
                  </a:lnTo>
                  <a:lnTo>
                    <a:pt x="776875" y="2151222"/>
                  </a:lnTo>
                  <a:lnTo>
                    <a:pt x="789317" y="2181872"/>
                  </a:lnTo>
                  <a:lnTo>
                    <a:pt x="801775" y="2210942"/>
                  </a:lnTo>
                  <a:lnTo>
                    <a:pt x="814217" y="2238816"/>
                  </a:lnTo>
                  <a:lnTo>
                    <a:pt x="826659" y="2264731"/>
                  </a:lnTo>
                  <a:lnTo>
                    <a:pt x="839109" y="2290114"/>
                  </a:lnTo>
                  <a:lnTo>
                    <a:pt x="851567" y="2313180"/>
                  </a:lnTo>
                  <a:lnTo>
                    <a:pt x="864009" y="2335237"/>
                  </a:lnTo>
                  <a:lnTo>
                    <a:pt x="876451" y="2355125"/>
                  </a:lnTo>
                  <a:lnTo>
                    <a:pt x="888918" y="2374210"/>
                  </a:lnTo>
                  <a:lnTo>
                    <a:pt x="901360" y="2391943"/>
                  </a:lnTo>
                  <a:lnTo>
                    <a:pt x="913801" y="2408619"/>
                  </a:lnTo>
                  <a:lnTo>
                    <a:pt x="926243" y="2424403"/>
                  </a:lnTo>
                  <a:lnTo>
                    <a:pt x="938710" y="2439483"/>
                  </a:lnTo>
                  <a:lnTo>
                    <a:pt x="951152" y="2453865"/>
                  </a:lnTo>
                  <a:lnTo>
                    <a:pt x="963594" y="2468077"/>
                  </a:lnTo>
                  <a:lnTo>
                    <a:pt x="976052" y="2482222"/>
                  </a:lnTo>
                  <a:lnTo>
                    <a:pt x="988510" y="2495950"/>
                  </a:lnTo>
                  <a:lnTo>
                    <a:pt x="1000952" y="2510472"/>
                  </a:lnTo>
                  <a:lnTo>
                    <a:pt x="1013394" y="2525200"/>
                  </a:lnTo>
                  <a:lnTo>
                    <a:pt x="1025852" y="2540746"/>
                  </a:lnTo>
                  <a:lnTo>
                    <a:pt x="1038302" y="2556456"/>
                  </a:lnTo>
                  <a:lnTo>
                    <a:pt x="1050744" y="2572919"/>
                  </a:lnTo>
                  <a:lnTo>
                    <a:pt x="1063202" y="2590267"/>
                  </a:lnTo>
                  <a:lnTo>
                    <a:pt x="1075644" y="2609065"/>
                  </a:lnTo>
                  <a:lnTo>
                    <a:pt x="1088086" y="2627511"/>
                  </a:lnTo>
                  <a:lnTo>
                    <a:pt x="1100536" y="2647153"/>
                  </a:lnTo>
                  <a:lnTo>
                    <a:pt x="1112986" y="2667269"/>
                  </a:lnTo>
                  <a:lnTo>
                    <a:pt x="1125436" y="2687779"/>
                  </a:lnTo>
                  <a:lnTo>
                    <a:pt x="1137878" y="2708543"/>
                  </a:lnTo>
                  <a:lnTo>
                    <a:pt x="1150352" y="2729102"/>
                  </a:lnTo>
                  <a:lnTo>
                    <a:pt x="1162786" y="2749538"/>
                  </a:lnTo>
                  <a:lnTo>
                    <a:pt x="1175236" y="2768803"/>
                  </a:lnTo>
                  <a:lnTo>
                    <a:pt x="1187670" y="2787453"/>
                  </a:lnTo>
                  <a:lnTo>
                    <a:pt x="1200153" y="2805203"/>
                  </a:lnTo>
                  <a:lnTo>
                    <a:pt x="1212586" y="2822559"/>
                  </a:lnTo>
                  <a:lnTo>
                    <a:pt x="1225037" y="2838302"/>
                  </a:lnTo>
                  <a:lnTo>
                    <a:pt x="1237495" y="2853177"/>
                  </a:lnTo>
                  <a:lnTo>
                    <a:pt x="1249929" y="2867888"/>
                  </a:lnTo>
                  <a:lnTo>
                    <a:pt x="1262379" y="2881681"/>
                  </a:lnTo>
                  <a:lnTo>
                    <a:pt x="1274812" y="2894671"/>
                  </a:lnTo>
                  <a:lnTo>
                    <a:pt x="1287295" y="2907809"/>
                  </a:lnTo>
                  <a:lnTo>
                    <a:pt x="1299729" y="2920964"/>
                  </a:lnTo>
                  <a:lnTo>
                    <a:pt x="1312162" y="2934020"/>
                  </a:lnTo>
                  <a:lnTo>
                    <a:pt x="1324637" y="2947732"/>
                  </a:lnTo>
                  <a:lnTo>
                    <a:pt x="1337071" y="2961738"/>
                  </a:lnTo>
                  <a:lnTo>
                    <a:pt x="1349529" y="2976948"/>
                  </a:lnTo>
                  <a:lnTo>
                    <a:pt x="1361963" y="2992429"/>
                  </a:lnTo>
                  <a:lnTo>
                    <a:pt x="1374413" y="3008860"/>
                  </a:lnTo>
                  <a:lnTo>
                    <a:pt x="1386871" y="3025913"/>
                  </a:lnTo>
                  <a:lnTo>
                    <a:pt x="1399305" y="3043892"/>
                  </a:lnTo>
                  <a:lnTo>
                    <a:pt x="1411779" y="3062272"/>
                  </a:lnTo>
                  <a:lnTo>
                    <a:pt x="1424213" y="3081406"/>
                  </a:lnTo>
                  <a:lnTo>
                    <a:pt x="1436671" y="3100294"/>
                  </a:lnTo>
                  <a:lnTo>
                    <a:pt x="1449105" y="3120124"/>
                  </a:lnTo>
                  <a:lnTo>
                    <a:pt x="1461580" y="3138562"/>
                  </a:lnTo>
                  <a:lnTo>
                    <a:pt x="1474013" y="3157179"/>
                  </a:lnTo>
                  <a:lnTo>
                    <a:pt x="1486471" y="3174773"/>
                  </a:lnTo>
                  <a:lnTo>
                    <a:pt x="1498921" y="3191835"/>
                  </a:lnTo>
                  <a:lnTo>
                    <a:pt x="1511355" y="3207234"/>
                  </a:lnTo>
                  <a:lnTo>
                    <a:pt x="1523813" y="3221789"/>
                  </a:lnTo>
                  <a:lnTo>
                    <a:pt x="1536247" y="3234567"/>
                  </a:lnTo>
                  <a:lnTo>
                    <a:pt x="1548697" y="3245501"/>
                  </a:lnTo>
                  <a:lnTo>
                    <a:pt x="1561155" y="3254569"/>
                  </a:lnTo>
                  <a:lnTo>
                    <a:pt x="1573589" y="3262046"/>
                  </a:lnTo>
                  <a:lnTo>
                    <a:pt x="1586064" y="3267510"/>
                  </a:lnTo>
                  <a:lnTo>
                    <a:pt x="1598498" y="3271171"/>
                  </a:lnTo>
                  <a:lnTo>
                    <a:pt x="1610956" y="3272899"/>
                  </a:lnTo>
                  <a:lnTo>
                    <a:pt x="1623389" y="3273137"/>
                  </a:lnTo>
                  <a:lnTo>
                    <a:pt x="1635864" y="3271786"/>
                  </a:lnTo>
                  <a:lnTo>
                    <a:pt x="1648298" y="3269312"/>
                  </a:lnTo>
                  <a:lnTo>
                    <a:pt x="1660756" y="3265823"/>
                  </a:lnTo>
                  <a:lnTo>
                    <a:pt x="1673206" y="3261613"/>
                  </a:lnTo>
                  <a:lnTo>
                    <a:pt x="1685640" y="3257124"/>
                  </a:lnTo>
                  <a:lnTo>
                    <a:pt x="1698098" y="3252635"/>
                  </a:lnTo>
                  <a:lnTo>
                    <a:pt x="1710531" y="3248753"/>
                  </a:lnTo>
                  <a:lnTo>
                    <a:pt x="1723006" y="3245607"/>
                  </a:lnTo>
                  <a:lnTo>
                    <a:pt x="1735440" y="3243265"/>
                  </a:lnTo>
                  <a:lnTo>
                    <a:pt x="1747874" y="3242815"/>
                  </a:lnTo>
                  <a:lnTo>
                    <a:pt x="1760348" y="3243633"/>
                  </a:lnTo>
                  <a:lnTo>
                    <a:pt x="1772790" y="3246321"/>
                  </a:lnTo>
                  <a:lnTo>
                    <a:pt x="1785240" y="3250539"/>
                  </a:lnTo>
                  <a:lnTo>
                    <a:pt x="1797674" y="3257058"/>
                  </a:lnTo>
                  <a:lnTo>
                    <a:pt x="1810132" y="3265307"/>
                  </a:lnTo>
                  <a:lnTo>
                    <a:pt x="1822582" y="3275513"/>
                  </a:lnTo>
                  <a:lnTo>
                    <a:pt x="1835016" y="3287430"/>
                  </a:lnTo>
                  <a:lnTo>
                    <a:pt x="1847498" y="3301166"/>
                  </a:lnTo>
                  <a:lnTo>
                    <a:pt x="1859932" y="3316090"/>
                  </a:lnTo>
                  <a:lnTo>
                    <a:pt x="1872382" y="3332627"/>
                  </a:lnTo>
                  <a:lnTo>
                    <a:pt x="1884816" y="3350376"/>
                  </a:lnTo>
                  <a:lnTo>
                    <a:pt x="1897291" y="3369199"/>
                  </a:lnTo>
                  <a:lnTo>
                    <a:pt x="1909724" y="3388743"/>
                  </a:lnTo>
                  <a:lnTo>
                    <a:pt x="1922183" y="3408580"/>
                  </a:lnTo>
                  <a:lnTo>
                    <a:pt x="1934641" y="3428615"/>
                  </a:lnTo>
                  <a:lnTo>
                    <a:pt x="1947075" y="3448249"/>
                  </a:lnTo>
                  <a:lnTo>
                    <a:pt x="1959525" y="3467751"/>
                  </a:lnTo>
                  <a:lnTo>
                    <a:pt x="1971959" y="3485419"/>
                  </a:lnTo>
                  <a:lnTo>
                    <a:pt x="1984417" y="3501997"/>
                  </a:lnTo>
                  <a:lnTo>
                    <a:pt x="1996875" y="3516241"/>
                  </a:lnTo>
                  <a:lnTo>
                    <a:pt x="2009308" y="3528633"/>
                  </a:lnTo>
                  <a:lnTo>
                    <a:pt x="2021783" y="3538110"/>
                  </a:lnTo>
                  <a:lnTo>
                    <a:pt x="2034216" y="3544507"/>
                  </a:lnTo>
                  <a:lnTo>
                    <a:pt x="2046667" y="3548382"/>
                  </a:lnTo>
                  <a:lnTo>
                    <a:pt x="2059100" y="3548242"/>
                  </a:lnTo>
                  <a:lnTo>
                    <a:pt x="2071583" y="3545105"/>
                  </a:lnTo>
                  <a:lnTo>
                    <a:pt x="2084017" y="3538495"/>
                  </a:lnTo>
                  <a:lnTo>
                    <a:pt x="2096467" y="3528642"/>
                  </a:lnTo>
                  <a:lnTo>
                    <a:pt x="2108925" y="3515356"/>
                  </a:lnTo>
                  <a:lnTo>
                    <a:pt x="2121359" y="3499957"/>
                  </a:lnTo>
                  <a:lnTo>
                    <a:pt x="2133817" y="3481594"/>
                  </a:lnTo>
                  <a:lnTo>
                    <a:pt x="2146251" y="3461239"/>
                  </a:lnTo>
                  <a:lnTo>
                    <a:pt x="2158726" y="3439337"/>
                  </a:lnTo>
                  <a:lnTo>
                    <a:pt x="2171159" y="3415641"/>
                  </a:lnTo>
                  <a:lnTo>
                    <a:pt x="2183593" y="3392101"/>
                  </a:lnTo>
                  <a:lnTo>
                    <a:pt x="2196068" y="3367520"/>
                  </a:lnTo>
                  <a:lnTo>
                    <a:pt x="2208501" y="3343742"/>
                  </a:lnTo>
                  <a:lnTo>
                    <a:pt x="2220960" y="3319915"/>
                  </a:lnTo>
                  <a:lnTo>
                    <a:pt x="2233393" y="3298176"/>
                  </a:lnTo>
                  <a:lnTo>
                    <a:pt x="2245843" y="3275938"/>
                  </a:lnTo>
                  <a:lnTo>
                    <a:pt x="2258301" y="3256853"/>
                  </a:lnTo>
                  <a:lnTo>
                    <a:pt x="2270760" y="3238482"/>
                  </a:lnTo>
                  <a:lnTo>
                    <a:pt x="2283210" y="3223066"/>
                  </a:lnTo>
                  <a:lnTo>
                    <a:pt x="2295644" y="3209019"/>
                  </a:lnTo>
                  <a:lnTo>
                    <a:pt x="2308102" y="3197954"/>
                  </a:lnTo>
                  <a:lnTo>
                    <a:pt x="2320536" y="3188845"/>
                  </a:lnTo>
                  <a:lnTo>
                    <a:pt x="2333010" y="3182473"/>
                  </a:lnTo>
                  <a:lnTo>
                    <a:pt x="2345444" y="3178426"/>
                  </a:lnTo>
                  <a:lnTo>
                    <a:pt x="2357902" y="3176960"/>
                  </a:lnTo>
                  <a:lnTo>
                    <a:pt x="2370352" y="3178680"/>
                  </a:lnTo>
                  <a:lnTo>
                    <a:pt x="2382785" y="3183448"/>
                  </a:lnTo>
                  <a:lnTo>
                    <a:pt x="2395244" y="3191082"/>
                  </a:lnTo>
                  <a:lnTo>
                    <a:pt x="2407678" y="3202172"/>
                  </a:lnTo>
                  <a:lnTo>
                    <a:pt x="2420136" y="3216653"/>
                  </a:lnTo>
                  <a:lnTo>
                    <a:pt x="2432586" y="3234722"/>
                  </a:lnTo>
                  <a:lnTo>
                    <a:pt x="2445020" y="3254978"/>
                  </a:lnTo>
                  <a:lnTo>
                    <a:pt x="2457494" y="3279223"/>
                  </a:lnTo>
                  <a:lnTo>
                    <a:pt x="2469928" y="3305204"/>
                  </a:lnTo>
                  <a:lnTo>
                    <a:pt x="2482386" y="3334478"/>
                  </a:lnTo>
                  <a:lnTo>
                    <a:pt x="2494820" y="3364309"/>
                  </a:lnTo>
                  <a:lnTo>
                    <a:pt x="2507295" y="3396376"/>
                  </a:lnTo>
                  <a:lnTo>
                    <a:pt x="2519728" y="3428378"/>
                  </a:lnTo>
                  <a:lnTo>
                    <a:pt x="2532187" y="3461018"/>
                  </a:lnTo>
                  <a:lnTo>
                    <a:pt x="2544637" y="3493093"/>
                  </a:lnTo>
                  <a:lnTo>
                    <a:pt x="2557070" y="3524923"/>
                  </a:lnTo>
                  <a:lnTo>
                    <a:pt x="2569529" y="3556245"/>
                  </a:lnTo>
                  <a:lnTo>
                    <a:pt x="2581962" y="3585380"/>
                  </a:lnTo>
                  <a:lnTo>
                    <a:pt x="2594437" y="3613646"/>
                  </a:lnTo>
                  <a:lnTo>
                    <a:pt x="2606870" y="3639996"/>
                  </a:lnTo>
                  <a:lnTo>
                    <a:pt x="2619304" y="3665028"/>
                  </a:lnTo>
                  <a:lnTo>
                    <a:pt x="2631787" y="3687519"/>
                  </a:lnTo>
                  <a:lnTo>
                    <a:pt x="2644221" y="3709143"/>
                  </a:lnTo>
                  <a:lnTo>
                    <a:pt x="2656671" y="3728039"/>
                  </a:lnTo>
                  <a:lnTo>
                    <a:pt x="2669105" y="3746370"/>
                  </a:lnTo>
                  <a:lnTo>
                    <a:pt x="2681563" y="3762073"/>
                  </a:lnTo>
                  <a:lnTo>
                    <a:pt x="2694013" y="3776767"/>
                  </a:lnTo>
                  <a:lnTo>
                    <a:pt x="2706446" y="3789454"/>
                  </a:lnTo>
                  <a:lnTo>
                    <a:pt x="2718929" y="3800954"/>
                  </a:lnTo>
                  <a:lnTo>
                    <a:pt x="2731363" y="3810914"/>
                  </a:lnTo>
                  <a:lnTo>
                    <a:pt x="2743813" y="3819703"/>
                  </a:lnTo>
                  <a:lnTo>
                    <a:pt x="2756246" y="3827427"/>
                  </a:lnTo>
                  <a:lnTo>
                    <a:pt x="2768730" y="3834266"/>
                  </a:lnTo>
                  <a:lnTo>
                    <a:pt x="2781163" y="3840057"/>
                  </a:lnTo>
                  <a:lnTo>
                    <a:pt x="2793613" y="3845037"/>
                  </a:lnTo>
                  <a:lnTo>
                    <a:pt x="2806071" y="3849477"/>
                  </a:lnTo>
                  <a:lnTo>
                    <a:pt x="2818505" y="3853031"/>
                  </a:lnTo>
                  <a:lnTo>
                    <a:pt x="2830955" y="3856258"/>
                  </a:lnTo>
                  <a:lnTo>
                    <a:pt x="2843389" y="3859166"/>
                  </a:lnTo>
                  <a:lnTo>
                    <a:pt x="2855847" y="3861419"/>
                  </a:lnTo>
                  <a:lnTo>
                    <a:pt x="2868305" y="3863303"/>
                  </a:lnTo>
                  <a:lnTo>
                    <a:pt x="2880739" y="3865105"/>
                  </a:lnTo>
                  <a:lnTo>
                    <a:pt x="2893214" y="3866489"/>
                  </a:lnTo>
                  <a:lnTo>
                    <a:pt x="2905648" y="3867816"/>
                  </a:lnTo>
                  <a:lnTo>
                    <a:pt x="2918106" y="3868930"/>
                  </a:lnTo>
                  <a:lnTo>
                    <a:pt x="2930539" y="3869749"/>
                  </a:lnTo>
                  <a:lnTo>
                    <a:pt x="2943014" y="3870593"/>
                  </a:lnTo>
                  <a:lnTo>
                    <a:pt x="2955447" y="3871281"/>
                  </a:lnTo>
                  <a:lnTo>
                    <a:pt x="2967897" y="3871682"/>
                  </a:lnTo>
                  <a:lnTo>
                    <a:pt x="2980356" y="3872067"/>
                  </a:lnTo>
                  <a:lnTo>
                    <a:pt x="2992790" y="3872657"/>
                  </a:lnTo>
                  <a:lnTo>
                    <a:pt x="3005248" y="3872919"/>
                  </a:lnTo>
                  <a:lnTo>
                    <a:pt x="3017682" y="3873009"/>
                  </a:lnTo>
                  <a:lnTo>
                    <a:pt x="3030156" y="3873304"/>
                  </a:lnTo>
                  <a:lnTo>
                    <a:pt x="3042590" y="3873623"/>
                  </a:lnTo>
                  <a:lnTo>
                    <a:pt x="3055024" y="3873688"/>
                  </a:lnTo>
                  <a:lnTo>
                    <a:pt x="3067498" y="3873803"/>
                  </a:lnTo>
                  <a:lnTo>
                    <a:pt x="3079932" y="3874230"/>
                  </a:lnTo>
                  <a:lnTo>
                    <a:pt x="3092390" y="3874073"/>
                  </a:lnTo>
                  <a:lnTo>
                    <a:pt x="3104824" y="3874139"/>
                  </a:lnTo>
                  <a:lnTo>
                    <a:pt x="3117274" y="3874303"/>
                  </a:lnTo>
                  <a:lnTo>
                    <a:pt x="3129732" y="3874336"/>
                  </a:lnTo>
                  <a:lnTo>
                    <a:pt x="3142166" y="3874320"/>
                  </a:lnTo>
                  <a:lnTo>
                    <a:pt x="3154640" y="3874598"/>
                  </a:lnTo>
                  <a:lnTo>
                    <a:pt x="3167074" y="3874581"/>
                  </a:lnTo>
                  <a:lnTo>
                    <a:pt x="3179532" y="3874565"/>
                  </a:lnTo>
                  <a:lnTo>
                    <a:pt x="3191966" y="3874786"/>
                  </a:lnTo>
                  <a:lnTo>
                    <a:pt x="3204441" y="3874705"/>
                  </a:lnTo>
                  <a:lnTo>
                    <a:pt x="3216874" y="3874705"/>
                  </a:lnTo>
                  <a:lnTo>
                    <a:pt x="3229333" y="3874770"/>
                  </a:lnTo>
                  <a:lnTo>
                    <a:pt x="3241783" y="3874705"/>
                  </a:lnTo>
                  <a:lnTo>
                    <a:pt x="3254217" y="3874688"/>
                  </a:lnTo>
                  <a:lnTo>
                    <a:pt x="3266675" y="3874655"/>
                  </a:lnTo>
                  <a:lnTo>
                    <a:pt x="3279108" y="3874639"/>
                  </a:lnTo>
                  <a:lnTo>
                    <a:pt x="3291566" y="3875000"/>
                  </a:lnTo>
                  <a:lnTo>
                    <a:pt x="3304016" y="3874786"/>
                  </a:lnTo>
                  <a:lnTo>
                    <a:pt x="3316450" y="3874893"/>
                  </a:lnTo>
                  <a:lnTo>
                    <a:pt x="3328925" y="3874893"/>
                  </a:lnTo>
                  <a:lnTo>
                    <a:pt x="3341358" y="3874926"/>
                  </a:lnTo>
                  <a:lnTo>
                    <a:pt x="3353817" y="3874958"/>
                  </a:lnTo>
                  <a:lnTo>
                    <a:pt x="3366251" y="3874942"/>
                  </a:lnTo>
                  <a:lnTo>
                    <a:pt x="3378725" y="3875114"/>
                  </a:lnTo>
                  <a:lnTo>
                    <a:pt x="3391159" y="3875016"/>
                  </a:lnTo>
                  <a:lnTo>
                    <a:pt x="3403617" y="3875048"/>
                  </a:lnTo>
                  <a:lnTo>
                    <a:pt x="3416075" y="3875048"/>
                  </a:lnTo>
                  <a:lnTo>
                    <a:pt x="3428509" y="3875081"/>
                  </a:lnTo>
                  <a:lnTo>
                    <a:pt x="3440959" y="3875008"/>
                  </a:lnTo>
                  <a:lnTo>
                    <a:pt x="3453392" y="3874991"/>
                  </a:lnTo>
                  <a:lnTo>
                    <a:pt x="3465868" y="3875065"/>
                  </a:lnTo>
                  <a:lnTo>
                    <a:pt x="3478301" y="3875196"/>
                  </a:lnTo>
                  <a:lnTo>
                    <a:pt x="3490735" y="3875212"/>
                  </a:lnTo>
                  <a:lnTo>
                    <a:pt x="3503217" y="3875065"/>
                  </a:lnTo>
                  <a:lnTo>
                    <a:pt x="3515651" y="3875130"/>
                  </a:lnTo>
                  <a:lnTo>
                    <a:pt x="3528101" y="3875237"/>
                  </a:lnTo>
                  <a:lnTo>
                    <a:pt x="3540535" y="3875368"/>
                  </a:lnTo>
                  <a:lnTo>
                    <a:pt x="3552993" y="3875106"/>
                  </a:lnTo>
                  <a:lnTo>
                    <a:pt x="3565451" y="3875204"/>
                  </a:lnTo>
                  <a:lnTo>
                    <a:pt x="3577902" y="3875122"/>
                  </a:lnTo>
                  <a:lnTo>
                    <a:pt x="3590360" y="3875138"/>
                  </a:lnTo>
                  <a:lnTo>
                    <a:pt x="3602794" y="3875204"/>
                  </a:lnTo>
                  <a:lnTo>
                    <a:pt x="3615244" y="3875040"/>
                  </a:lnTo>
                  <a:lnTo>
                    <a:pt x="3627677" y="3874950"/>
                  </a:lnTo>
                  <a:lnTo>
                    <a:pt x="3640160" y="3875122"/>
                  </a:lnTo>
                  <a:lnTo>
                    <a:pt x="3652593" y="3875147"/>
                  </a:lnTo>
                  <a:lnTo>
                    <a:pt x="3665043" y="3874991"/>
                  </a:lnTo>
                  <a:lnTo>
                    <a:pt x="3677502" y="3875114"/>
                  </a:lnTo>
                  <a:lnTo>
                    <a:pt x="3689936" y="3874942"/>
                  </a:lnTo>
                  <a:lnTo>
                    <a:pt x="3702394" y="3875065"/>
                  </a:lnTo>
                  <a:lnTo>
                    <a:pt x="3714828" y="3875130"/>
                  </a:lnTo>
                  <a:lnTo>
                    <a:pt x="3727278" y="3875147"/>
                  </a:lnTo>
                  <a:lnTo>
                    <a:pt x="3739736" y="3875147"/>
                  </a:lnTo>
                  <a:lnTo>
                    <a:pt x="3752170" y="3875147"/>
                  </a:lnTo>
                  <a:lnTo>
                    <a:pt x="3764644" y="3875048"/>
                  </a:lnTo>
                  <a:lnTo>
                    <a:pt x="3777078" y="3875147"/>
                  </a:lnTo>
                  <a:lnTo>
                    <a:pt x="3789536" y="3875114"/>
                  </a:lnTo>
                  <a:lnTo>
                    <a:pt x="3801970" y="3875278"/>
                  </a:lnTo>
                  <a:lnTo>
                    <a:pt x="3814445" y="3875155"/>
                  </a:lnTo>
                  <a:lnTo>
                    <a:pt x="3826878" y="3875311"/>
                  </a:lnTo>
                  <a:lnTo>
                    <a:pt x="3839337" y="3875376"/>
                  </a:lnTo>
                  <a:lnTo>
                    <a:pt x="3851786" y="3875155"/>
                  </a:lnTo>
                  <a:lnTo>
                    <a:pt x="3864220" y="3875155"/>
                  </a:lnTo>
                  <a:lnTo>
                    <a:pt x="3876678" y="3875188"/>
                  </a:lnTo>
                  <a:lnTo>
                    <a:pt x="3889112" y="3875245"/>
                  </a:lnTo>
                  <a:lnTo>
                    <a:pt x="3901587" y="3875155"/>
                  </a:lnTo>
                  <a:lnTo>
                    <a:pt x="3914020" y="3875245"/>
                  </a:lnTo>
                  <a:lnTo>
                    <a:pt x="3914537" y="3875245"/>
                  </a:lnTo>
                </a:path>
              </a:pathLst>
            </a:custGeom>
            <a:noFill/>
            <a:ln w="42849" cap="flat">
              <a:solidFill>
                <a:srgbClr val="FF901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42" name="Graphic 896">
              <a:extLst>
                <a:ext uri="{FF2B5EF4-FFF2-40B4-BE49-F238E27FC236}">
                  <a16:creationId xmlns:a16="http://schemas.microsoft.com/office/drawing/2014/main" id="{C2D937B3-FE06-920F-15BF-4AE3AF5E4A10}"/>
                </a:ext>
              </a:extLst>
            </p:cNvPr>
            <p:cNvGrpSpPr/>
            <p:nvPr/>
          </p:nvGrpSpPr>
          <p:grpSpPr>
            <a:xfrm>
              <a:off x="4198527" y="3313541"/>
              <a:ext cx="3050696" cy="3319739"/>
              <a:chOff x="4198527" y="3313541"/>
              <a:chExt cx="3050696" cy="3319739"/>
            </a:xfrm>
          </p:grpSpPr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588756B6-1894-D080-5329-C70A8C74313A}"/>
                  </a:ext>
                </a:extLst>
              </p:cNvPr>
              <p:cNvSpPr/>
              <p:nvPr/>
            </p:nvSpPr>
            <p:spPr>
              <a:xfrm flipV="1">
                <a:off x="4273567" y="3388594"/>
                <a:ext cx="2900604" cy="3169655"/>
              </a:xfrm>
              <a:custGeom>
                <a:avLst/>
                <a:gdLst>
                  <a:gd name="connsiteX0" fmla="*/ -1146 w 2900604"/>
                  <a:gd name="connsiteY0" fmla="*/ 3171708 h 3169655"/>
                  <a:gd name="connsiteX1" fmla="*/ 1032107 w 2900604"/>
                  <a:gd name="connsiteY1" fmla="*/ 944035 h 3169655"/>
                  <a:gd name="connsiteX2" fmla="*/ 1940884 w 2900604"/>
                  <a:gd name="connsiteY2" fmla="*/ 28527 h 3169655"/>
                  <a:gd name="connsiteX3" fmla="*/ 2899459 w 2900604"/>
                  <a:gd name="connsiteY3" fmla="*/ 2052 h 316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3169655">
                    <a:moveTo>
                      <a:pt x="-1146" y="3171708"/>
                    </a:moveTo>
                    <a:lnTo>
                      <a:pt x="1032107" y="944035"/>
                    </a:lnTo>
                    <a:lnTo>
                      <a:pt x="1940884" y="28527"/>
                    </a:lnTo>
                    <a:lnTo>
                      <a:pt x="2899459" y="2052"/>
                    </a:lnTo>
                  </a:path>
                </a:pathLst>
              </a:custGeom>
              <a:noFill/>
              <a:ln w="2141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368F7E8B-7937-1817-23BD-52877502D770}"/>
                  </a:ext>
                </a:extLst>
              </p:cNvPr>
              <p:cNvSpPr/>
              <p:nvPr/>
            </p:nvSpPr>
            <p:spPr>
              <a:xfrm flipV="1">
                <a:off x="4198527" y="3313541"/>
                <a:ext cx="150070" cy="150083"/>
              </a:xfrm>
              <a:custGeom>
                <a:avLst/>
                <a:gdLst>
                  <a:gd name="connsiteX0" fmla="*/ 74504 w 150070"/>
                  <a:gd name="connsiteY0" fmla="*/ 129865 h 150083"/>
                  <a:gd name="connsiteX1" fmla="*/ 128089 w 150070"/>
                  <a:gd name="connsiteY1" fmla="*/ 76271 h 150083"/>
                  <a:gd name="connsiteX2" fmla="*/ 128089 w 150070"/>
                  <a:gd name="connsiteY2" fmla="*/ 76271 h 150083"/>
                  <a:gd name="connsiteX3" fmla="*/ 74504 w 150070"/>
                  <a:gd name="connsiteY3" fmla="*/ 22699 h 150083"/>
                  <a:gd name="connsiteX4" fmla="*/ 20910 w 150070"/>
                  <a:gd name="connsiteY4" fmla="*/ 76271 h 150083"/>
                  <a:gd name="connsiteX5" fmla="*/ 74504 w 150070"/>
                  <a:gd name="connsiteY5" fmla="*/ 129865 h 150083"/>
                  <a:gd name="connsiteX6" fmla="*/ 74504 w 150070"/>
                  <a:gd name="connsiteY6" fmla="*/ 151324 h 150083"/>
                  <a:gd name="connsiteX7" fmla="*/ -536 w 150070"/>
                  <a:gd name="connsiteY7" fmla="*/ 76271 h 150083"/>
                  <a:gd name="connsiteX8" fmla="*/ 74504 w 150070"/>
                  <a:gd name="connsiteY8" fmla="*/ 1240 h 150083"/>
                  <a:gd name="connsiteX9" fmla="*/ 149535 w 150070"/>
                  <a:gd name="connsiteY9" fmla="*/ 76271 h 150083"/>
                  <a:gd name="connsiteX10" fmla="*/ 149535 w 150070"/>
                  <a:gd name="connsiteY10" fmla="*/ 76271 h 150083"/>
                  <a:gd name="connsiteX11" fmla="*/ 74504 w 150070"/>
                  <a:gd name="connsiteY11" fmla="*/ 151324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70" h="150083">
                    <a:moveTo>
                      <a:pt x="74504" y="129865"/>
                    </a:moveTo>
                    <a:cubicBezTo>
                      <a:pt x="104096" y="129865"/>
                      <a:pt x="128089" y="105876"/>
                      <a:pt x="128089" y="76271"/>
                    </a:cubicBezTo>
                    <a:lnTo>
                      <a:pt x="128089" y="76271"/>
                    </a:lnTo>
                    <a:cubicBezTo>
                      <a:pt x="128089" y="46666"/>
                      <a:pt x="104096" y="22699"/>
                      <a:pt x="74504" y="22699"/>
                    </a:cubicBezTo>
                    <a:cubicBezTo>
                      <a:pt x="44901" y="22699"/>
                      <a:pt x="20910" y="46666"/>
                      <a:pt x="20910" y="76271"/>
                    </a:cubicBezTo>
                    <a:cubicBezTo>
                      <a:pt x="20910" y="105876"/>
                      <a:pt x="44901" y="129865"/>
                      <a:pt x="74504" y="129865"/>
                    </a:cubicBezTo>
                    <a:close/>
                    <a:moveTo>
                      <a:pt x="74504" y="151324"/>
                    </a:moveTo>
                    <a:cubicBezTo>
                      <a:pt x="33067" y="151324"/>
                      <a:pt x="-536" y="117710"/>
                      <a:pt x="-536" y="76271"/>
                    </a:cubicBezTo>
                    <a:cubicBezTo>
                      <a:pt x="-536" y="34833"/>
                      <a:pt x="33067" y="1240"/>
                      <a:pt x="74504" y="1240"/>
                    </a:cubicBezTo>
                    <a:cubicBezTo>
                      <a:pt x="115929" y="1240"/>
                      <a:pt x="149535" y="34833"/>
                      <a:pt x="149535" y="76271"/>
                    </a:cubicBezTo>
                    <a:lnTo>
                      <a:pt x="149535" y="76271"/>
                    </a:lnTo>
                    <a:cubicBezTo>
                      <a:pt x="149535" y="117710"/>
                      <a:pt x="115929" y="151324"/>
                      <a:pt x="74504" y="151324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3105F2A3-9638-5D66-CC87-4103996FC959}"/>
                  </a:ext>
                </a:extLst>
              </p:cNvPr>
              <p:cNvSpPr/>
              <p:nvPr/>
            </p:nvSpPr>
            <p:spPr>
              <a:xfrm flipV="1">
                <a:off x="5231789" y="5541214"/>
                <a:ext cx="150083" cy="150083"/>
              </a:xfrm>
              <a:custGeom>
                <a:avLst/>
                <a:gdLst>
                  <a:gd name="connsiteX0" fmla="*/ 74082 w 150083"/>
                  <a:gd name="connsiteY0" fmla="*/ 131007 h 150083"/>
                  <a:gd name="connsiteX1" fmla="*/ 127654 w 150083"/>
                  <a:gd name="connsiteY1" fmla="*/ 77413 h 150083"/>
                  <a:gd name="connsiteX2" fmla="*/ 127654 w 150083"/>
                  <a:gd name="connsiteY2" fmla="*/ 77413 h 150083"/>
                  <a:gd name="connsiteX3" fmla="*/ 74082 w 150083"/>
                  <a:gd name="connsiteY3" fmla="*/ 23841 h 150083"/>
                  <a:gd name="connsiteX4" fmla="*/ 20489 w 150083"/>
                  <a:gd name="connsiteY4" fmla="*/ 77413 h 150083"/>
                  <a:gd name="connsiteX5" fmla="*/ 74082 w 150083"/>
                  <a:gd name="connsiteY5" fmla="*/ 131007 h 150083"/>
                  <a:gd name="connsiteX6" fmla="*/ 74082 w 150083"/>
                  <a:gd name="connsiteY6" fmla="*/ 152466 h 150083"/>
                  <a:gd name="connsiteX7" fmla="*/ -970 w 150083"/>
                  <a:gd name="connsiteY7" fmla="*/ 77413 h 150083"/>
                  <a:gd name="connsiteX8" fmla="*/ 74082 w 150083"/>
                  <a:gd name="connsiteY8" fmla="*/ 2382 h 150083"/>
                  <a:gd name="connsiteX9" fmla="*/ 149113 w 150083"/>
                  <a:gd name="connsiteY9" fmla="*/ 77413 h 150083"/>
                  <a:gd name="connsiteX10" fmla="*/ 149113 w 150083"/>
                  <a:gd name="connsiteY10" fmla="*/ 77413 h 150083"/>
                  <a:gd name="connsiteX11" fmla="*/ 74082 w 150083"/>
                  <a:gd name="connsiteY11" fmla="*/ 152466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83">
                    <a:moveTo>
                      <a:pt x="74082" y="131007"/>
                    </a:moveTo>
                    <a:cubicBezTo>
                      <a:pt x="103666" y="131007"/>
                      <a:pt x="127654" y="107018"/>
                      <a:pt x="127654" y="77413"/>
                    </a:cubicBezTo>
                    <a:lnTo>
                      <a:pt x="127654" y="77413"/>
                    </a:lnTo>
                    <a:cubicBezTo>
                      <a:pt x="127654" y="47808"/>
                      <a:pt x="103666" y="23841"/>
                      <a:pt x="74082" y="23841"/>
                    </a:cubicBezTo>
                    <a:cubicBezTo>
                      <a:pt x="44477" y="23841"/>
                      <a:pt x="20489" y="47808"/>
                      <a:pt x="20489" y="77413"/>
                    </a:cubicBezTo>
                    <a:cubicBezTo>
                      <a:pt x="20489" y="107018"/>
                      <a:pt x="44477" y="131007"/>
                      <a:pt x="74082" y="131007"/>
                    </a:cubicBezTo>
                    <a:close/>
                    <a:moveTo>
                      <a:pt x="74082" y="152466"/>
                    </a:moveTo>
                    <a:cubicBezTo>
                      <a:pt x="32644" y="152466"/>
                      <a:pt x="-970" y="118852"/>
                      <a:pt x="-970" y="77413"/>
                    </a:cubicBezTo>
                    <a:cubicBezTo>
                      <a:pt x="-970" y="35996"/>
                      <a:pt x="32644" y="2382"/>
                      <a:pt x="74082" y="2382"/>
                    </a:cubicBezTo>
                    <a:cubicBezTo>
                      <a:pt x="115499" y="2382"/>
                      <a:pt x="149113" y="35996"/>
                      <a:pt x="149113" y="77413"/>
                    </a:cubicBezTo>
                    <a:lnTo>
                      <a:pt x="149113" y="77413"/>
                    </a:lnTo>
                    <a:cubicBezTo>
                      <a:pt x="149113" y="118852"/>
                      <a:pt x="115499" y="152466"/>
                      <a:pt x="74082" y="152466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A40B60AE-657F-8829-C137-C3BC4FF271CF}"/>
                  </a:ext>
                </a:extLst>
              </p:cNvPr>
              <p:cNvSpPr/>
              <p:nvPr/>
            </p:nvSpPr>
            <p:spPr>
              <a:xfrm flipV="1">
                <a:off x="6140565" y="6456722"/>
                <a:ext cx="150083" cy="150083"/>
              </a:xfrm>
              <a:custGeom>
                <a:avLst/>
                <a:gdLst>
                  <a:gd name="connsiteX0" fmla="*/ 73700 w 150083"/>
                  <a:gd name="connsiteY0" fmla="*/ 131476 h 150083"/>
                  <a:gd name="connsiteX1" fmla="*/ 127272 w 150083"/>
                  <a:gd name="connsiteY1" fmla="*/ 77904 h 150083"/>
                  <a:gd name="connsiteX2" fmla="*/ 127272 w 150083"/>
                  <a:gd name="connsiteY2" fmla="*/ 77904 h 150083"/>
                  <a:gd name="connsiteX3" fmla="*/ 73700 w 150083"/>
                  <a:gd name="connsiteY3" fmla="*/ 24310 h 150083"/>
                  <a:gd name="connsiteX4" fmla="*/ 20107 w 150083"/>
                  <a:gd name="connsiteY4" fmla="*/ 77904 h 150083"/>
                  <a:gd name="connsiteX5" fmla="*/ 73700 w 150083"/>
                  <a:gd name="connsiteY5" fmla="*/ 131476 h 150083"/>
                  <a:gd name="connsiteX6" fmla="*/ 73700 w 150083"/>
                  <a:gd name="connsiteY6" fmla="*/ 152935 h 150083"/>
                  <a:gd name="connsiteX7" fmla="*/ -1352 w 150083"/>
                  <a:gd name="connsiteY7" fmla="*/ 77904 h 150083"/>
                  <a:gd name="connsiteX8" fmla="*/ 73700 w 150083"/>
                  <a:gd name="connsiteY8" fmla="*/ 2851 h 150083"/>
                  <a:gd name="connsiteX9" fmla="*/ 148731 w 150083"/>
                  <a:gd name="connsiteY9" fmla="*/ 77904 h 150083"/>
                  <a:gd name="connsiteX10" fmla="*/ 148731 w 150083"/>
                  <a:gd name="connsiteY10" fmla="*/ 77904 h 150083"/>
                  <a:gd name="connsiteX11" fmla="*/ 73700 w 150083"/>
                  <a:gd name="connsiteY11" fmla="*/ 152935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83">
                    <a:moveTo>
                      <a:pt x="73700" y="131476"/>
                    </a:moveTo>
                    <a:cubicBezTo>
                      <a:pt x="103284" y="131476"/>
                      <a:pt x="127272" y="107488"/>
                      <a:pt x="127272" y="77904"/>
                    </a:cubicBezTo>
                    <a:lnTo>
                      <a:pt x="127272" y="77904"/>
                    </a:lnTo>
                    <a:cubicBezTo>
                      <a:pt x="127272" y="48299"/>
                      <a:pt x="103284" y="24310"/>
                      <a:pt x="73700" y="24310"/>
                    </a:cubicBezTo>
                    <a:cubicBezTo>
                      <a:pt x="44095" y="24310"/>
                      <a:pt x="20107" y="48299"/>
                      <a:pt x="20107" y="77904"/>
                    </a:cubicBezTo>
                    <a:cubicBezTo>
                      <a:pt x="20107" y="107488"/>
                      <a:pt x="44095" y="131476"/>
                      <a:pt x="73700" y="131476"/>
                    </a:cubicBezTo>
                    <a:close/>
                    <a:moveTo>
                      <a:pt x="73700" y="152935"/>
                    </a:moveTo>
                    <a:cubicBezTo>
                      <a:pt x="32261" y="152935"/>
                      <a:pt x="-1352" y="119343"/>
                      <a:pt x="-1352" y="77904"/>
                    </a:cubicBezTo>
                    <a:cubicBezTo>
                      <a:pt x="-1352" y="36465"/>
                      <a:pt x="32261" y="2851"/>
                      <a:pt x="73700" y="2851"/>
                    </a:cubicBezTo>
                    <a:cubicBezTo>
                      <a:pt x="115117" y="2851"/>
                      <a:pt x="148731" y="36465"/>
                      <a:pt x="148731" y="77904"/>
                    </a:cubicBezTo>
                    <a:lnTo>
                      <a:pt x="148731" y="77904"/>
                    </a:lnTo>
                    <a:cubicBezTo>
                      <a:pt x="148731" y="119343"/>
                      <a:pt x="115117" y="152935"/>
                      <a:pt x="73700" y="152935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D52AF6E8-A7A8-190C-3115-128153BEDE5D}"/>
                  </a:ext>
                </a:extLst>
              </p:cNvPr>
              <p:cNvSpPr/>
              <p:nvPr/>
            </p:nvSpPr>
            <p:spPr>
              <a:xfrm flipV="1">
                <a:off x="7099141" y="6483197"/>
                <a:ext cx="150083" cy="150083"/>
              </a:xfrm>
              <a:custGeom>
                <a:avLst/>
                <a:gdLst>
                  <a:gd name="connsiteX0" fmla="*/ 73297 w 150083"/>
                  <a:gd name="connsiteY0" fmla="*/ 131489 h 150083"/>
                  <a:gd name="connsiteX1" fmla="*/ 126869 w 150083"/>
                  <a:gd name="connsiteY1" fmla="*/ 77896 h 150083"/>
                  <a:gd name="connsiteX2" fmla="*/ 126869 w 150083"/>
                  <a:gd name="connsiteY2" fmla="*/ 77896 h 150083"/>
                  <a:gd name="connsiteX3" fmla="*/ 73297 w 150083"/>
                  <a:gd name="connsiteY3" fmla="*/ 24324 h 150083"/>
                  <a:gd name="connsiteX4" fmla="*/ 19704 w 150083"/>
                  <a:gd name="connsiteY4" fmla="*/ 77896 h 150083"/>
                  <a:gd name="connsiteX5" fmla="*/ 73297 w 150083"/>
                  <a:gd name="connsiteY5" fmla="*/ 131489 h 150083"/>
                  <a:gd name="connsiteX6" fmla="*/ 73297 w 150083"/>
                  <a:gd name="connsiteY6" fmla="*/ 152948 h 150083"/>
                  <a:gd name="connsiteX7" fmla="*/ -1755 w 150083"/>
                  <a:gd name="connsiteY7" fmla="*/ 77896 h 150083"/>
                  <a:gd name="connsiteX8" fmla="*/ 73297 w 150083"/>
                  <a:gd name="connsiteY8" fmla="*/ 2865 h 150083"/>
                  <a:gd name="connsiteX9" fmla="*/ 148328 w 150083"/>
                  <a:gd name="connsiteY9" fmla="*/ 77896 h 150083"/>
                  <a:gd name="connsiteX10" fmla="*/ 148328 w 150083"/>
                  <a:gd name="connsiteY10" fmla="*/ 77896 h 150083"/>
                  <a:gd name="connsiteX11" fmla="*/ 73297 w 150083"/>
                  <a:gd name="connsiteY11" fmla="*/ 152948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83">
                    <a:moveTo>
                      <a:pt x="73297" y="131489"/>
                    </a:moveTo>
                    <a:cubicBezTo>
                      <a:pt x="102902" y="131489"/>
                      <a:pt x="126869" y="107501"/>
                      <a:pt x="126869" y="77896"/>
                    </a:cubicBezTo>
                    <a:lnTo>
                      <a:pt x="126869" y="77896"/>
                    </a:lnTo>
                    <a:cubicBezTo>
                      <a:pt x="126869" y="48312"/>
                      <a:pt x="102902" y="24324"/>
                      <a:pt x="73297" y="24324"/>
                    </a:cubicBezTo>
                    <a:cubicBezTo>
                      <a:pt x="43692" y="24324"/>
                      <a:pt x="19704" y="48312"/>
                      <a:pt x="19704" y="77896"/>
                    </a:cubicBezTo>
                    <a:cubicBezTo>
                      <a:pt x="19704" y="107501"/>
                      <a:pt x="43692" y="131489"/>
                      <a:pt x="73297" y="131489"/>
                    </a:cubicBezTo>
                    <a:close/>
                    <a:moveTo>
                      <a:pt x="73297" y="152948"/>
                    </a:moveTo>
                    <a:cubicBezTo>
                      <a:pt x="31859" y="152948"/>
                      <a:pt x="-1755" y="119334"/>
                      <a:pt x="-1755" y="77896"/>
                    </a:cubicBezTo>
                    <a:cubicBezTo>
                      <a:pt x="-1755" y="36457"/>
                      <a:pt x="31859" y="2865"/>
                      <a:pt x="73297" y="2865"/>
                    </a:cubicBezTo>
                    <a:cubicBezTo>
                      <a:pt x="114736" y="2865"/>
                      <a:pt x="148328" y="36457"/>
                      <a:pt x="148328" y="77896"/>
                    </a:cubicBezTo>
                    <a:lnTo>
                      <a:pt x="148328" y="77896"/>
                    </a:lnTo>
                    <a:cubicBezTo>
                      <a:pt x="148328" y="119334"/>
                      <a:pt x="114736" y="152948"/>
                      <a:pt x="73297" y="152948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349" name="Graphic 896">
              <a:extLst>
                <a:ext uri="{FF2B5EF4-FFF2-40B4-BE49-F238E27FC236}">
                  <a16:creationId xmlns:a16="http://schemas.microsoft.com/office/drawing/2014/main" id="{6DFA855C-1CF2-686A-E7E7-95D054FC1102}"/>
                </a:ext>
              </a:extLst>
            </p:cNvPr>
            <p:cNvGrpSpPr/>
            <p:nvPr/>
          </p:nvGrpSpPr>
          <p:grpSpPr>
            <a:xfrm>
              <a:off x="6697203" y="2940624"/>
              <a:ext cx="909329" cy="573849"/>
              <a:chOff x="6697203" y="2940624"/>
              <a:chExt cx="909329" cy="573849"/>
            </a:xfrm>
          </p:grpSpPr>
          <p:sp>
            <p:nvSpPr>
              <p:cNvPr id="1350" name="TextBox 1349">
                <a:extLst>
                  <a:ext uri="{FF2B5EF4-FFF2-40B4-BE49-F238E27FC236}">
                    <a16:creationId xmlns:a16="http://schemas.microsoft.com/office/drawing/2014/main" id="{024A046E-E044-67A5-8EED-3E2D1EBBF499}"/>
                  </a:ext>
                </a:extLst>
              </p:cNvPr>
              <p:cNvSpPr txBox="1"/>
              <p:nvPr/>
            </p:nvSpPr>
            <p:spPr>
              <a:xfrm>
                <a:off x="6941734" y="2894904"/>
                <a:ext cx="428604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bulk</a:t>
                </a:r>
              </a:p>
            </p:txBody>
          </p:sp>
          <p:sp>
            <p:nvSpPr>
              <p:cNvPr id="1351" name="TextBox 1350">
                <a:extLst>
                  <a:ext uri="{FF2B5EF4-FFF2-40B4-BE49-F238E27FC236}">
                    <a16:creationId xmlns:a16="http://schemas.microsoft.com/office/drawing/2014/main" id="{FFA7AFB0-DE75-8345-E28C-768422A0F37D}"/>
                  </a:ext>
                </a:extLst>
              </p:cNvPr>
              <p:cNvSpPr txBox="1"/>
              <p:nvPr/>
            </p:nvSpPr>
            <p:spPr>
              <a:xfrm>
                <a:off x="6941734" y="3099921"/>
                <a:ext cx="510513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single</a:t>
                </a:r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D89A066C-DF64-0102-1F28-6E68F0006683}"/>
                  </a:ext>
                </a:extLst>
              </p:cNvPr>
              <p:cNvSpPr/>
              <p:nvPr/>
            </p:nvSpPr>
            <p:spPr>
              <a:xfrm>
                <a:off x="6697203" y="3255889"/>
                <a:ext cx="279618" cy="21671"/>
              </a:xfrm>
              <a:custGeom>
                <a:avLst/>
                <a:gdLst>
                  <a:gd name="connsiteX0" fmla="*/ 109 w 279618"/>
                  <a:gd name="connsiteY0" fmla="*/ -111 h 21671"/>
                  <a:gd name="connsiteX1" fmla="*/ 279728 w 279618"/>
                  <a:gd name="connsiteY1" fmla="*/ -111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18" h="21671">
                    <a:moveTo>
                      <a:pt x="109" y="-111"/>
                    </a:moveTo>
                    <a:lnTo>
                      <a:pt x="279728" y="-111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CACAC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08E87965-FC68-23D0-9864-2BFC4D6AAFCA}"/>
                  </a:ext>
                </a:extLst>
              </p:cNvPr>
              <p:cNvSpPr txBox="1"/>
              <p:nvPr/>
            </p:nvSpPr>
            <p:spPr>
              <a:xfrm>
                <a:off x="6941734" y="3304937"/>
                <a:ext cx="756238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average</a:t>
                </a:r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54599E61-1CE6-B689-666B-95977D570316}"/>
                  </a:ext>
                </a:extLst>
              </p:cNvPr>
              <p:cNvSpPr/>
              <p:nvPr/>
            </p:nvSpPr>
            <p:spPr>
              <a:xfrm>
                <a:off x="6697203" y="3460906"/>
                <a:ext cx="279618" cy="21671"/>
              </a:xfrm>
              <a:custGeom>
                <a:avLst/>
                <a:gdLst>
                  <a:gd name="connsiteX0" fmla="*/ 109 w 279618"/>
                  <a:gd name="connsiteY0" fmla="*/ -104 h 21671"/>
                  <a:gd name="connsiteX1" fmla="*/ 279728 w 279618"/>
                  <a:gd name="connsiteY1" fmla="*/ -104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18" h="21671">
                    <a:moveTo>
                      <a:pt x="109" y="-104"/>
                    </a:moveTo>
                    <a:lnTo>
                      <a:pt x="279728" y="-104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549DE97A-4D16-4735-21A7-3186EBC3A003}"/>
                  </a:ext>
                </a:extLst>
              </p:cNvPr>
              <p:cNvSpPr/>
              <p:nvPr/>
            </p:nvSpPr>
            <p:spPr>
              <a:xfrm>
                <a:off x="6790396" y="3411043"/>
                <a:ext cx="95986" cy="95987"/>
              </a:xfrm>
              <a:custGeom>
                <a:avLst/>
                <a:gdLst>
                  <a:gd name="connsiteX0" fmla="*/ 90906 w 95986"/>
                  <a:gd name="connsiteY0" fmla="*/ 26170 h 95987"/>
                  <a:gd name="connsiteX1" fmla="*/ 69790 w 95986"/>
                  <a:gd name="connsiteY1" fmla="*/ 90714 h 95987"/>
                  <a:gd name="connsiteX2" fmla="*/ 5304 w 95986"/>
                  <a:gd name="connsiteY2" fmla="*/ 69582 h 95987"/>
                  <a:gd name="connsiteX3" fmla="*/ 26411 w 95986"/>
                  <a:gd name="connsiteY3" fmla="*/ 5120 h 95987"/>
                  <a:gd name="connsiteX4" fmla="*/ 90898 w 95986"/>
                  <a:gd name="connsiteY4" fmla="*/ 26170 h 9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86" h="95987">
                    <a:moveTo>
                      <a:pt x="90906" y="26170"/>
                    </a:moveTo>
                    <a:cubicBezTo>
                      <a:pt x="102881" y="49841"/>
                      <a:pt x="93429" y="78673"/>
                      <a:pt x="69790" y="90714"/>
                    </a:cubicBezTo>
                    <a:cubicBezTo>
                      <a:pt x="46151" y="102672"/>
                      <a:pt x="17278" y="93171"/>
                      <a:pt x="5304" y="69582"/>
                    </a:cubicBezTo>
                    <a:cubicBezTo>
                      <a:pt x="-6680" y="45910"/>
                      <a:pt x="2773" y="17078"/>
                      <a:pt x="26411" y="5120"/>
                    </a:cubicBezTo>
                    <a:cubicBezTo>
                      <a:pt x="50042" y="-6921"/>
                      <a:pt x="78915" y="2580"/>
                      <a:pt x="90898" y="26170"/>
                    </a:cubicBezTo>
                  </a:path>
                </a:pathLst>
              </a:custGeom>
              <a:noFill/>
              <a:ln w="208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7FAE259B-F03B-F7E7-F020-7D32AEE1F23D}"/>
                  </a:ext>
                </a:extLst>
              </p:cNvPr>
              <p:cNvSpPr/>
              <p:nvPr/>
            </p:nvSpPr>
            <p:spPr>
              <a:xfrm>
                <a:off x="6697203" y="3050873"/>
                <a:ext cx="279618" cy="21671"/>
              </a:xfrm>
              <a:custGeom>
                <a:avLst/>
                <a:gdLst>
                  <a:gd name="connsiteX0" fmla="*/ 109 w 279618"/>
                  <a:gd name="connsiteY0" fmla="*/ -118 h 21671"/>
                  <a:gd name="connsiteX1" fmla="*/ 279728 w 279618"/>
                  <a:gd name="connsiteY1" fmla="*/ -118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18" h="21671">
                    <a:moveTo>
                      <a:pt x="109" y="-118"/>
                    </a:moveTo>
                    <a:lnTo>
                      <a:pt x="279728" y="-118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FF901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357" name="Graphic 897">
            <a:extLst>
              <a:ext uri="{FF2B5EF4-FFF2-40B4-BE49-F238E27FC236}">
                <a16:creationId xmlns:a16="http://schemas.microsoft.com/office/drawing/2014/main" id="{1736A8C5-201F-9F23-5329-BFFB438DD871}"/>
              </a:ext>
            </a:extLst>
          </p:cNvPr>
          <p:cNvGrpSpPr/>
          <p:nvPr/>
        </p:nvGrpSpPr>
        <p:grpSpPr>
          <a:xfrm>
            <a:off x="9429403" y="2686766"/>
            <a:ext cx="5127472" cy="4561889"/>
            <a:chOff x="9410353" y="2686766"/>
            <a:chExt cx="5127472" cy="4561889"/>
          </a:xfrm>
        </p:grpSpPr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4872C07C-5AA8-55AE-3DE2-132941AA8637}"/>
                </a:ext>
              </a:extLst>
            </p:cNvPr>
            <p:cNvSpPr/>
            <p:nvPr/>
          </p:nvSpPr>
          <p:spPr>
            <a:xfrm>
              <a:off x="10027797" y="2777881"/>
              <a:ext cx="21671" cy="3874820"/>
            </a:xfrm>
            <a:custGeom>
              <a:avLst/>
              <a:gdLst>
                <a:gd name="connsiteX0" fmla="*/ -93 w 21671"/>
                <a:gd name="connsiteY0" fmla="*/ 3874860 h 3874820"/>
                <a:gd name="connsiteX1" fmla="*/ -93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93" y="3874860"/>
                  </a:moveTo>
                  <a:lnTo>
                    <a:pt x="-93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D852A28E-700E-B058-4A34-AF84F898FA46}"/>
                </a:ext>
              </a:extLst>
            </p:cNvPr>
            <p:cNvSpPr/>
            <p:nvPr/>
          </p:nvSpPr>
          <p:spPr>
            <a:xfrm>
              <a:off x="10650218" y="2777881"/>
              <a:ext cx="21671" cy="3874820"/>
            </a:xfrm>
            <a:custGeom>
              <a:avLst/>
              <a:gdLst>
                <a:gd name="connsiteX0" fmla="*/ -72 w 21671"/>
                <a:gd name="connsiteY0" fmla="*/ 3874860 h 3874820"/>
                <a:gd name="connsiteX1" fmla="*/ -72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72" y="3874860"/>
                  </a:moveTo>
                  <a:lnTo>
                    <a:pt x="-72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86DFC34A-0D5F-DB88-12E2-F4443C6288A5}"/>
                </a:ext>
              </a:extLst>
            </p:cNvPr>
            <p:cNvSpPr/>
            <p:nvPr/>
          </p:nvSpPr>
          <p:spPr>
            <a:xfrm>
              <a:off x="11272640" y="2777881"/>
              <a:ext cx="21671" cy="3874820"/>
            </a:xfrm>
            <a:custGeom>
              <a:avLst/>
              <a:gdLst>
                <a:gd name="connsiteX0" fmla="*/ -51 w 21671"/>
                <a:gd name="connsiteY0" fmla="*/ 3874860 h 3874820"/>
                <a:gd name="connsiteX1" fmla="*/ -51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51" y="3874860"/>
                  </a:moveTo>
                  <a:lnTo>
                    <a:pt x="-51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C79F24F1-0881-4098-6B02-FA17A8A1C8FF}"/>
                </a:ext>
              </a:extLst>
            </p:cNvPr>
            <p:cNvSpPr/>
            <p:nvPr/>
          </p:nvSpPr>
          <p:spPr>
            <a:xfrm>
              <a:off x="11895142" y="2777881"/>
              <a:ext cx="21671" cy="3874820"/>
            </a:xfrm>
            <a:custGeom>
              <a:avLst/>
              <a:gdLst>
                <a:gd name="connsiteX0" fmla="*/ -30 w 21671"/>
                <a:gd name="connsiteY0" fmla="*/ 3874860 h 3874820"/>
                <a:gd name="connsiteX1" fmla="*/ -30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30" y="3874860"/>
                  </a:moveTo>
                  <a:lnTo>
                    <a:pt x="-30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1E68FD84-384E-9233-41EE-E572A8F6D29F}"/>
                </a:ext>
              </a:extLst>
            </p:cNvPr>
            <p:cNvSpPr/>
            <p:nvPr/>
          </p:nvSpPr>
          <p:spPr>
            <a:xfrm>
              <a:off x="12517563" y="2777881"/>
              <a:ext cx="21671" cy="3874820"/>
            </a:xfrm>
            <a:custGeom>
              <a:avLst/>
              <a:gdLst>
                <a:gd name="connsiteX0" fmla="*/ -9 w 21671"/>
                <a:gd name="connsiteY0" fmla="*/ 3874860 h 3874820"/>
                <a:gd name="connsiteX1" fmla="*/ -9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9" y="3874860"/>
                  </a:moveTo>
                  <a:lnTo>
                    <a:pt x="-9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D35856FB-21C3-5533-DAF7-31ABB3D47951}"/>
                </a:ext>
              </a:extLst>
            </p:cNvPr>
            <p:cNvSpPr/>
            <p:nvPr/>
          </p:nvSpPr>
          <p:spPr>
            <a:xfrm>
              <a:off x="13139984" y="2777881"/>
              <a:ext cx="21671" cy="3874820"/>
            </a:xfrm>
            <a:custGeom>
              <a:avLst/>
              <a:gdLst>
                <a:gd name="connsiteX0" fmla="*/ 12 w 21671"/>
                <a:gd name="connsiteY0" fmla="*/ 3874860 h 3874820"/>
                <a:gd name="connsiteX1" fmla="*/ 12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12" y="3874860"/>
                  </a:moveTo>
                  <a:lnTo>
                    <a:pt x="12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E79EDBF8-A83C-22F5-C17C-55D0BE972533}"/>
                </a:ext>
              </a:extLst>
            </p:cNvPr>
            <p:cNvSpPr/>
            <p:nvPr/>
          </p:nvSpPr>
          <p:spPr>
            <a:xfrm>
              <a:off x="13762488" y="2777881"/>
              <a:ext cx="21671" cy="3874820"/>
            </a:xfrm>
            <a:custGeom>
              <a:avLst/>
              <a:gdLst>
                <a:gd name="connsiteX0" fmla="*/ 34 w 21671"/>
                <a:gd name="connsiteY0" fmla="*/ 3874860 h 3874820"/>
                <a:gd name="connsiteX1" fmla="*/ 34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34" y="3874860"/>
                  </a:moveTo>
                  <a:lnTo>
                    <a:pt x="34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615AEC69-2CA5-2425-52DE-51EB84757194}"/>
                </a:ext>
              </a:extLst>
            </p:cNvPr>
            <p:cNvSpPr/>
            <p:nvPr/>
          </p:nvSpPr>
          <p:spPr>
            <a:xfrm>
              <a:off x="14384909" y="2777881"/>
              <a:ext cx="21671" cy="3874820"/>
            </a:xfrm>
            <a:custGeom>
              <a:avLst/>
              <a:gdLst>
                <a:gd name="connsiteX0" fmla="*/ 55 w 21671"/>
                <a:gd name="connsiteY0" fmla="*/ 3874860 h 3874820"/>
                <a:gd name="connsiteX1" fmla="*/ 55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55" y="3874860"/>
                  </a:moveTo>
                  <a:lnTo>
                    <a:pt x="55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03530B2C-20C9-3F3B-83F7-F1207DD1A24B}"/>
                </a:ext>
              </a:extLst>
            </p:cNvPr>
            <p:cNvSpPr/>
            <p:nvPr/>
          </p:nvSpPr>
          <p:spPr>
            <a:xfrm>
              <a:off x="10027797" y="6652701"/>
              <a:ext cx="4357111" cy="21671"/>
            </a:xfrm>
            <a:custGeom>
              <a:avLst/>
              <a:gdLst>
                <a:gd name="connsiteX0" fmla="*/ 4357093 w 4357111"/>
                <a:gd name="connsiteY0" fmla="*/ 106 h 21671"/>
                <a:gd name="connsiteX1" fmla="*/ -19 w 4357111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106"/>
                  </a:moveTo>
                  <a:lnTo>
                    <a:pt x="-19" y="106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CE43AFBA-B65F-FFDC-ABA3-A9AB068B24E5}"/>
                </a:ext>
              </a:extLst>
            </p:cNvPr>
            <p:cNvSpPr/>
            <p:nvPr/>
          </p:nvSpPr>
          <p:spPr>
            <a:xfrm>
              <a:off x="10027797" y="6006887"/>
              <a:ext cx="4357111" cy="21671"/>
            </a:xfrm>
            <a:custGeom>
              <a:avLst/>
              <a:gdLst>
                <a:gd name="connsiteX0" fmla="*/ 4357093 w 4357111"/>
                <a:gd name="connsiteY0" fmla="*/ 84 h 21671"/>
                <a:gd name="connsiteX1" fmla="*/ -19 w 4357111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84"/>
                  </a:moveTo>
                  <a:lnTo>
                    <a:pt x="-19" y="84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B526B125-8336-307E-ECAC-55968F2E6404}"/>
                </a:ext>
              </a:extLst>
            </p:cNvPr>
            <p:cNvSpPr/>
            <p:nvPr/>
          </p:nvSpPr>
          <p:spPr>
            <a:xfrm>
              <a:off x="10027797" y="5361105"/>
              <a:ext cx="4357111" cy="21671"/>
            </a:xfrm>
            <a:custGeom>
              <a:avLst/>
              <a:gdLst>
                <a:gd name="connsiteX0" fmla="*/ 4357093 w 4357111"/>
                <a:gd name="connsiteY0" fmla="*/ 62 h 21671"/>
                <a:gd name="connsiteX1" fmla="*/ -19 w 4357111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62"/>
                  </a:moveTo>
                  <a:lnTo>
                    <a:pt x="-19" y="62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CC457D29-265E-7711-94F6-9B5FFC9940BD}"/>
                </a:ext>
              </a:extLst>
            </p:cNvPr>
            <p:cNvSpPr/>
            <p:nvPr/>
          </p:nvSpPr>
          <p:spPr>
            <a:xfrm>
              <a:off x="10027797" y="4715291"/>
              <a:ext cx="4357111" cy="21671"/>
            </a:xfrm>
            <a:custGeom>
              <a:avLst/>
              <a:gdLst>
                <a:gd name="connsiteX0" fmla="*/ 4357093 w 4357111"/>
                <a:gd name="connsiteY0" fmla="*/ 40 h 21671"/>
                <a:gd name="connsiteX1" fmla="*/ -19 w 4357111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40"/>
                  </a:moveTo>
                  <a:lnTo>
                    <a:pt x="-19" y="40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67B81DE3-5314-BA58-75A2-426EA25A21EA}"/>
                </a:ext>
              </a:extLst>
            </p:cNvPr>
            <p:cNvSpPr/>
            <p:nvPr/>
          </p:nvSpPr>
          <p:spPr>
            <a:xfrm>
              <a:off x="10027797" y="4069485"/>
              <a:ext cx="4357111" cy="21671"/>
            </a:xfrm>
            <a:custGeom>
              <a:avLst/>
              <a:gdLst>
                <a:gd name="connsiteX0" fmla="*/ 4357093 w 4357111"/>
                <a:gd name="connsiteY0" fmla="*/ 18 h 21671"/>
                <a:gd name="connsiteX1" fmla="*/ -19 w 4357111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18"/>
                  </a:moveTo>
                  <a:lnTo>
                    <a:pt x="-19" y="18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221DB35-AADA-7EEA-5155-4E524375E8C9}"/>
                </a:ext>
              </a:extLst>
            </p:cNvPr>
            <p:cNvSpPr/>
            <p:nvPr/>
          </p:nvSpPr>
          <p:spPr>
            <a:xfrm>
              <a:off x="10027797" y="3423687"/>
              <a:ext cx="4357111" cy="21671"/>
            </a:xfrm>
            <a:custGeom>
              <a:avLst/>
              <a:gdLst>
                <a:gd name="connsiteX0" fmla="*/ 4357093 w 4357111"/>
                <a:gd name="connsiteY0" fmla="*/ -4 h 21671"/>
                <a:gd name="connsiteX1" fmla="*/ -19 w 4357111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-4"/>
                  </a:moveTo>
                  <a:lnTo>
                    <a:pt x="-19" y="-4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0566082E-58D4-E5BB-F7BA-CF2C93729221}"/>
                </a:ext>
              </a:extLst>
            </p:cNvPr>
            <p:cNvSpPr/>
            <p:nvPr/>
          </p:nvSpPr>
          <p:spPr>
            <a:xfrm>
              <a:off x="10027797" y="2777881"/>
              <a:ext cx="4357111" cy="21671"/>
            </a:xfrm>
            <a:custGeom>
              <a:avLst/>
              <a:gdLst>
                <a:gd name="connsiteX0" fmla="*/ 4357093 w 4357111"/>
                <a:gd name="connsiteY0" fmla="*/ -26 h 21671"/>
                <a:gd name="connsiteX1" fmla="*/ -19 w 4357111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4357093" y="-26"/>
                  </a:moveTo>
                  <a:lnTo>
                    <a:pt x="-19" y="-26"/>
                  </a:lnTo>
                </a:path>
              </a:pathLst>
            </a:custGeom>
            <a:noFill/>
            <a:ln w="10715" cap="flat">
              <a:solidFill>
                <a:srgbClr val="DFDF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E455BE96-E75C-5704-3361-6D3F6819D612}"/>
                </a:ext>
              </a:extLst>
            </p:cNvPr>
            <p:cNvSpPr/>
            <p:nvPr/>
          </p:nvSpPr>
          <p:spPr>
            <a:xfrm>
              <a:off x="10027797" y="6652701"/>
              <a:ext cx="4357111" cy="21671"/>
            </a:xfrm>
            <a:custGeom>
              <a:avLst/>
              <a:gdLst>
                <a:gd name="connsiteX0" fmla="*/ -19 w 4357111"/>
                <a:gd name="connsiteY0" fmla="*/ 106 h 21671"/>
                <a:gd name="connsiteX1" fmla="*/ 4357093 w 4357111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-19" y="106"/>
                  </a:moveTo>
                  <a:lnTo>
                    <a:pt x="4357093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A7BE77C2-E549-84D0-88C6-A27B356B408D}"/>
                </a:ext>
              </a:extLst>
            </p:cNvPr>
            <p:cNvSpPr/>
            <p:nvPr/>
          </p:nvSpPr>
          <p:spPr>
            <a:xfrm>
              <a:off x="10027797" y="2777881"/>
              <a:ext cx="4357111" cy="21671"/>
            </a:xfrm>
            <a:custGeom>
              <a:avLst/>
              <a:gdLst>
                <a:gd name="connsiteX0" fmla="*/ -19 w 4357111"/>
                <a:gd name="connsiteY0" fmla="*/ -26 h 21671"/>
                <a:gd name="connsiteX1" fmla="*/ 4357093 w 4357111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111" h="21671">
                  <a:moveTo>
                    <a:pt x="-19" y="-26"/>
                  </a:moveTo>
                  <a:lnTo>
                    <a:pt x="4357093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A71CA5F6-FEE8-4706-95CA-5BEA58F5B152}"/>
                </a:ext>
              </a:extLst>
            </p:cNvPr>
            <p:cNvSpPr/>
            <p:nvPr/>
          </p:nvSpPr>
          <p:spPr>
            <a:xfrm>
              <a:off x="10027797" y="6609126"/>
              <a:ext cx="21671" cy="43575"/>
            </a:xfrm>
            <a:custGeom>
              <a:avLst/>
              <a:gdLst>
                <a:gd name="connsiteX0" fmla="*/ -93 w 21671"/>
                <a:gd name="connsiteY0" fmla="*/ 43680 h 43575"/>
                <a:gd name="connsiteX1" fmla="*/ -93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93" y="43680"/>
                  </a:moveTo>
                  <a:lnTo>
                    <a:pt x="-93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5A27CBCB-65E0-CC5B-A91E-947D43BF8CA3}"/>
                </a:ext>
              </a:extLst>
            </p:cNvPr>
            <p:cNvSpPr/>
            <p:nvPr/>
          </p:nvSpPr>
          <p:spPr>
            <a:xfrm>
              <a:off x="10650218" y="6609126"/>
              <a:ext cx="21671" cy="43575"/>
            </a:xfrm>
            <a:custGeom>
              <a:avLst/>
              <a:gdLst>
                <a:gd name="connsiteX0" fmla="*/ -72 w 21671"/>
                <a:gd name="connsiteY0" fmla="*/ 43680 h 43575"/>
                <a:gd name="connsiteX1" fmla="*/ -72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72" y="43680"/>
                  </a:moveTo>
                  <a:lnTo>
                    <a:pt x="-72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A1977D03-0370-689D-3B1C-07CCBDB603ED}"/>
                </a:ext>
              </a:extLst>
            </p:cNvPr>
            <p:cNvSpPr/>
            <p:nvPr/>
          </p:nvSpPr>
          <p:spPr>
            <a:xfrm>
              <a:off x="11272640" y="6609126"/>
              <a:ext cx="21671" cy="43575"/>
            </a:xfrm>
            <a:custGeom>
              <a:avLst/>
              <a:gdLst>
                <a:gd name="connsiteX0" fmla="*/ -51 w 21671"/>
                <a:gd name="connsiteY0" fmla="*/ 43680 h 43575"/>
                <a:gd name="connsiteX1" fmla="*/ -51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51" y="43680"/>
                  </a:moveTo>
                  <a:lnTo>
                    <a:pt x="-51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65BED3C9-AEA8-B216-DACA-7BBE6762F09C}"/>
                </a:ext>
              </a:extLst>
            </p:cNvPr>
            <p:cNvSpPr/>
            <p:nvPr/>
          </p:nvSpPr>
          <p:spPr>
            <a:xfrm>
              <a:off x="11895142" y="6609126"/>
              <a:ext cx="21671" cy="43575"/>
            </a:xfrm>
            <a:custGeom>
              <a:avLst/>
              <a:gdLst>
                <a:gd name="connsiteX0" fmla="*/ -30 w 21671"/>
                <a:gd name="connsiteY0" fmla="*/ 43680 h 43575"/>
                <a:gd name="connsiteX1" fmla="*/ -30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30" y="43680"/>
                  </a:moveTo>
                  <a:lnTo>
                    <a:pt x="-30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205EDA59-5892-5535-5843-C9ACB2984173}"/>
                </a:ext>
              </a:extLst>
            </p:cNvPr>
            <p:cNvSpPr/>
            <p:nvPr/>
          </p:nvSpPr>
          <p:spPr>
            <a:xfrm>
              <a:off x="12517563" y="6609126"/>
              <a:ext cx="21671" cy="43575"/>
            </a:xfrm>
            <a:custGeom>
              <a:avLst/>
              <a:gdLst>
                <a:gd name="connsiteX0" fmla="*/ -9 w 21671"/>
                <a:gd name="connsiteY0" fmla="*/ 43680 h 43575"/>
                <a:gd name="connsiteX1" fmla="*/ -9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-9" y="43680"/>
                  </a:moveTo>
                  <a:lnTo>
                    <a:pt x="-9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33E044A-6B8A-85B8-32C3-2CF409025080}"/>
                </a:ext>
              </a:extLst>
            </p:cNvPr>
            <p:cNvSpPr/>
            <p:nvPr/>
          </p:nvSpPr>
          <p:spPr>
            <a:xfrm>
              <a:off x="13139984" y="6609126"/>
              <a:ext cx="21671" cy="43575"/>
            </a:xfrm>
            <a:custGeom>
              <a:avLst/>
              <a:gdLst>
                <a:gd name="connsiteX0" fmla="*/ 12 w 21671"/>
                <a:gd name="connsiteY0" fmla="*/ 43680 h 43575"/>
                <a:gd name="connsiteX1" fmla="*/ 12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12" y="43680"/>
                  </a:moveTo>
                  <a:lnTo>
                    <a:pt x="12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38EA0168-CDBA-09C8-3C82-92B8BA6754C3}"/>
                </a:ext>
              </a:extLst>
            </p:cNvPr>
            <p:cNvSpPr/>
            <p:nvPr/>
          </p:nvSpPr>
          <p:spPr>
            <a:xfrm>
              <a:off x="13762488" y="6609126"/>
              <a:ext cx="21671" cy="43575"/>
            </a:xfrm>
            <a:custGeom>
              <a:avLst/>
              <a:gdLst>
                <a:gd name="connsiteX0" fmla="*/ 34 w 21671"/>
                <a:gd name="connsiteY0" fmla="*/ 43680 h 43575"/>
                <a:gd name="connsiteX1" fmla="*/ 34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34" y="43680"/>
                  </a:moveTo>
                  <a:lnTo>
                    <a:pt x="34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64B96FBA-7E2A-CD33-A774-11B1D1363627}"/>
                </a:ext>
              </a:extLst>
            </p:cNvPr>
            <p:cNvSpPr/>
            <p:nvPr/>
          </p:nvSpPr>
          <p:spPr>
            <a:xfrm>
              <a:off x="14384909" y="6609126"/>
              <a:ext cx="21671" cy="43575"/>
            </a:xfrm>
            <a:custGeom>
              <a:avLst/>
              <a:gdLst>
                <a:gd name="connsiteX0" fmla="*/ 55 w 21671"/>
                <a:gd name="connsiteY0" fmla="*/ 43680 h 43575"/>
                <a:gd name="connsiteX1" fmla="*/ 55 w 21671"/>
                <a:gd name="connsiteY1" fmla="*/ 105 h 4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75">
                  <a:moveTo>
                    <a:pt x="55" y="43680"/>
                  </a:moveTo>
                  <a:lnTo>
                    <a:pt x="55" y="105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7FAF0978-1AA1-775E-546C-C999B4E27CD9}"/>
                </a:ext>
              </a:extLst>
            </p:cNvPr>
            <p:cNvSpPr/>
            <p:nvPr/>
          </p:nvSpPr>
          <p:spPr>
            <a:xfrm>
              <a:off x="10027797" y="2777881"/>
              <a:ext cx="21671" cy="43566"/>
            </a:xfrm>
            <a:custGeom>
              <a:avLst/>
              <a:gdLst>
                <a:gd name="connsiteX0" fmla="*/ -93 w 21671"/>
                <a:gd name="connsiteY0" fmla="*/ -25 h 43566"/>
                <a:gd name="connsiteX1" fmla="*/ -93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93" y="-25"/>
                  </a:moveTo>
                  <a:lnTo>
                    <a:pt x="-93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451682B7-C25E-207D-AD5C-056B899A5499}"/>
                </a:ext>
              </a:extLst>
            </p:cNvPr>
            <p:cNvSpPr/>
            <p:nvPr/>
          </p:nvSpPr>
          <p:spPr>
            <a:xfrm>
              <a:off x="10650218" y="2777881"/>
              <a:ext cx="21671" cy="43566"/>
            </a:xfrm>
            <a:custGeom>
              <a:avLst/>
              <a:gdLst>
                <a:gd name="connsiteX0" fmla="*/ -72 w 21671"/>
                <a:gd name="connsiteY0" fmla="*/ -25 h 43566"/>
                <a:gd name="connsiteX1" fmla="*/ -72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72" y="-25"/>
                  </a:moveTo>
                  <a:lnTo>
                    <a:pt x="-72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E40998D8-6168-160C-004C-2AC3D1E667F9}"/>
                </a:ext>
              </a:extLst>
            </p:cNvPr>
            <p:cNvSpPr/>
            <p:nvPr/>
          </p:nvSpPr>
          <p:spPr>
            <a:xfrm>
              <a:off x="11272640" y="2777881"/>
              <a:ext cx="21671" cy="43566"/>
            </a:xfrm>
            <a:custGeom>
              <a:avLst/>
              <a:gdLst>
                <a:gd name="connsiteX0" fmla="*/ -51 w 21671"/>
                <a:gd name="connsiteY0" fmla="*/ -25 h 43566"/>
                <a:gd name="connsiteX1" fmla="*/ -51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51" y="-25"/>
                  </a:moveTo>
                  <a:lnTo>
                    <a:pt x="-51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EDA2ED26-F8F3-CEEC-FB78-F81DC8BBA363}"/>
                </a:ext>
              </a:extLst>
            </p:cNvPr>
            <p:cNvSpPr/>
            <p:nvPr/>
          </p:nvSpPr>
          <p:spPr>
            <a:xfrm>
              <a:off x="11895142" y="2777881"/>
              <a:ext cx="21671" cy="43566"/>
            </a:xfrm>
            <a:custGeom>
              <a:avLst/>
              <a:gdLst>
                <a:gd name="connsiteX0" fmla="*/ -30 w 21671"/>
                <a:gd name="connsiteY0" fmla="*/ -25 h 43566"/>
                <a:gd name="connsiteX1" fmla="*/ -30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30" y="-25"/>
                  </a:moveTo>
                  <a:lnTo>
                    <a:pt x="-30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ACD04D39-C9C6-0F84-CB87-0F4294A8A840}"/>
                </a:ext>
              </a:extLst>
            </p:cNvPr>
            <p:cNvSpPr/>
            <p:nvPr/>
          </p:nvSpPr>
          <p:spPr>
            <a:xfrm>
              <a:off x="12517563" y="2777881"/>
              <a:ext cx="21671" cy="43566"/>
            </a:xfrm>
            <a:custGeom>
              <a:avLst/>
              <a:gdLst>
                <a:gd name="connsiteX0" fmla="*/ -9 w 21671"/>
                <a:gd name="connsiteY0" fmla="*/ -25 h 43566"/>
                <a:gd name="connsiteX1" fmla="*/ -9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-9" y="-25"/>
                  </a:moveTo>
                  <a:lnTo>
                    <a:pt x="-9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420C28B9-B22A-3896-09DD-10AAFA69BCB2}"/>
                </a:ext>
              </a:extLst>
            </p:cNvPr>
            <p:cNvSpPr/>
            <p:nvPr/>
          </p:nvSpPr>
          <p:spPr>
            <a:xfrm>
              <a:off x="13139984" y="2777881"/>
              <a:ext cx="21671" cy="43566"/>
            </a:xfrm>
            <a:custGeom>
              <a:avLst/>
              <a:gdLst>
                <a:gd name="connsiteX0" fmla="*/ 12 w 21671"/>
                <a:gd name="connsiteY0" fmla="*/ -25 h 43566"/>
                <a:gd name="connsiteX1" fmla="*/ 12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12" y="-25"/>
                  </a:moveTo>
                  <a:lnTo>
                    <a:pt x="12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559C6225-6857-03E2-7B47-30DC1DD92264}"/>
                </a:ext>
              </a:extLst>
            </p:cNvPr>
            <p:cNvSpPr/>
            <p:nvPr/>
          </p:nvSpPr>
          <p:spPr>
            <a:xfrm>
              <a:off x="13762488" y="2777881"/>
              <a:ext cx="21671" cy="43566"/>
            </a:xfrm>
            <a:custGeom>
              <a:avLst/>
              <a:gdLst>
                <a:gd name="connsiteX0" fmla="*/ 34 w 21671"/>
                <a:gd name="connsiteY0" fmla="*/ -25 h 43566"/>
                <a:gd name="connsiteX1" fmla="*/ 34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34" y="-25"/>
                  </a:moveTo>
                  <a:lnTo>
                    <a:pt x="34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3A4D9AAF-58E8-C7D6-255D-206CD63A9637}"/>
                </a:ext>
              </a:extLst>
            </p:cNvPr>
            <p:cNvSpPr/>
            <p:nvPr/>
          </p:nvSpPr>
          <p:spPr>
            <a:xfrm>
              <a:off x="14384909" y="2777881"/>
              <a:ext cx="21671" cy="43566"/>
            </a:xfrm>
            <a:custGeom>
              <a:avLst/>
              <a:gdLst>
                <a:gd name="connsiteX0" fmla="*/ 55 w 21671"/>
                <a:gd name="connsiteY0" fmla="*/ -25 h 43566"/>
                <a:gd name="connsiteX1" fmla="*/ 55 w 21671"/>
                <a:gd name="connsiteY1" fmla="*/ 43542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43566">
                  <a:moveTo>
                    <a:pt x="55" y="-25"/>
                  </a:moveTo>
                  <a:lnTo>
                    <a:pt x="55" y="4354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91" name="Graphic 897">
              <a:extLst>
                <a:ext uri="{FF2B5EF4-FFF2-40B4-BE49-F238E27FC236}">
                  <a16:creationId xmlns:a16="http://schemas.microsoft.com/office/drawing/2014/main" id="{51986DC0-39C5-28B5-D877-6529DC0FAE65}"/>
                </a:ext>
              </a:extLst>
            </p:cNvPr>
            <p:cNvGrpSpPr/>
            <p:nvPr/>
          </p:nvGrpSpPr>
          <p:grpSpPr>
            <a:xfrm>
              <a:off x="9858931" y="6750235"/>
              <a:ext cx="4678894" cy="498420"/>
              <a:chOff x="9858931" y="6750235"/>
              <a:chExt cx="4678894" cy="498420"/>
            </a:xfrm>
            <a:solidFill>
              <a:srgbClr val="262626"/>
            </a:solidFill>
          </p:grpSpPr>
          <p:sp>
            <p:nvSpPr>
              <p:cNvPr id="1392" name="TextBox 1391">
                <a:extLst>
                  <a:ext uri="{FF2B5EF4-FFF2-40B4-BE49-F238E27FC236}">
                    <a16:creationId xmlns:a16="http://schemas.microsoft.com/office/drawing/2014/main" id="{025D2F9F-9B58-7FE0-6919-C07836DABD88}"/>
                  </a:ext>
                </a:extLst>
              </p:cNvPr>
              <p:cNvSpPr txBox="1"/>
              <p:nvPr/>
            </p:nvSpPr>
            <p:spPr>
              <a:xfrm>
                <a:off x="976749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1393" name="TextBox 1392">
                <a:extLst>
                  <a:ext uri="{FF2B5EF4-FFF2-40B4-BE49-F238E27FC236}">
                    <a16:creationId xmlns:a16="http://schemas.microsoft.com/office/drawing/2014/main" id="{BE607AED-8E78-4437-5CBA-58C0E9CD087E}"/>
                  </a:ext>
                </a:extLst>
              </p:cNvPr>
              <p:cNvSpPr txBox="1"/>
              <p:nvPr/>
            </p:nvSpPr>
            <p:spPr>
              <a:xfrm>
                <a:off x="987476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394" name="TextBox 1393">
                <a:extLst>
                  <a:ext uri="{FF2B5EF4-FFF2-40B4-BE49-F238E27FC236}">
                    <a16:creationId xmlns:a16="http://schemas.microsoft.com/office/drawing/2014/main" id="{3B5B5D06-0668-79A9-4190-FCF6C18A83AC}"/>
                  </a:ext>
                </a:extLst>
              </p:cNvPr>
              <p:cNvSpPr txBox="1"/>
              <p:nvPr/>
            </p:nvSpPr>
            <p:spPr>
              <a:xfrm>
                <a:off x="9982037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14363F38-BCF1-A285-CBE4-D37B26197308}"/>
                  </a:ext>
                </a:extLst>
              </p:cNvPr>
              <p:cNvSpPr txBox="1"/>
              <p:nvPr/>
            </p:nvSpPr>
            <p:spPr>
              <a:xfrm>
                <a:off x="10389938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396" name="TextBox 1395">
                <a:extLst>
                  <a:ext uri="{FF2B5EF4-FFF2-40B4-BE49-F238E27FC236}">
                    <a16:creationId xmlns:a16="http://schemas.microsoft.com/office/drawing/2014/main" id="{2D2EAA6F-6982-3190-18A7-545DF4029BBA}"/>
                  </a:ext>
                </a:extLst>
              </p:cNvPr>
              <p:cNvSpPr txBox="1"/>
              <p:nvPr/>
            </p:nvSpPr>
            <p:spPr>
              <a:xfrm>
                <a:off x="1049721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397" name="TextBox 1396">
                <a:extLst>
                  <a:ext uri="{FF2B5EF4-FFF2-40B4-BE49-F238E27FC236}">
                    <a16:creationId xmlns:a16="http://schemas.microsoft.com/office/drawing/2014/main" id="{23770F05-DED6-A7E7-7335-F765CD41328D}"/>
                  </a:ext>
                </a:extLst>
              </p:cNvPr>
              <p:cNvSpPr txBox="1"/>
              <p:nvPr/>
            </p:nvSpPr>
            <p:spPr>
              <a:xfrm>
                <a:off x="1060448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398" name="TextBox 1397">
                <a:extLst>
                  <a:ext uri="{FF2B5EF4-FFF2-40B4-BE49-F238E27FC236}">
                    <a16:creationId xmlns:a16="http://schemas.microsoft.com/office/drawing/2014/main" id="{9FA72C27-5133-97E2-BB3A-10C50B13FE3D}"/>
                  </a:ext>
                </a:extLst>
              </p:cNvPr>
              <p:cNvSpPr txBox="1"/>
              <p:nvPr/>
            </p:nvSpPr>
            <p:spPr>
              <a:xfrm>
                <a:off x="1101239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399" name="TextBox 1398">
                <a:extLst>
                  <a:ext uri="{FF2B5EF4-FFF2-40B4-BE49-F238E27FC236}">
                    <a16:creationId xmlns:a16="http://schemas.microsoft.com/office/drawing/2014/main" id="{C2C7D605-2DAE-FDB0-8A20-3EFA2042C19C}"/>
                  </a:ext>
                </a:extLst>
              </p:cNvPr>
              <p:cNvSpPr txBox="1"/>
              <p:nvPr/>
            </p:nvSpPr>
            <p:spPr>
              <a:xfrm>
                <a:off x="1111966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400" name="TextBox 1399">
                <a:extLst>
                  <a:ext uri="{FF2B5EF4-FFF2-40B4-BE49-F238E27FC236}">
                    <a16:creationId xmlns:a16="http://schemas.microsoft.com/office/drawing/2014/main" id="{3CC1CADD-EC1B-6437-DFAA-69CC227B46F9}"/>
                  </a:ext>
                </a:extLst>
              </p:cNvPr>
              <p:cNvSpPr txBox="1"/>
              <p:nvPr/>
            </p:nvSpPr>
            <p:spPr>
              <a:xfrm>
                <a:off x="11226942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00D018D5-BAF1-9EA6-AA68-FBC47DE59D5B}"/>
                  </a:ext>
                </a:extLst>
              </p:cNvPr>
              <p:cNvSpPr txBox="1"/>
              <p:nvPr/>
            </p:nvSpPr>
            <p:spPr>
              <a:xfrm>
                <a:off x="1163484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402" name="TextBox 1401">
                <a:extLst>
                  <a:ext uri="{FF2B5EF4-FFF2-40B4-BE49-F238E27FC236}">
                    <a16:creationId xmlns:a16="http://schemas.microsoft.com/office/drawing/2014/main" id="{9977A48E-5277-2CBD-4DAA-76EC16FE847D}"/>
                  </a:ext>
                </a:extLst>
              </p:cNvPr>
              <p:cNvSpPr txBox="1"/>
              <p:nvPr/>
            </p:nvSpPr>
            <p:spPr>
              <a:xfrm>
                <a:off x="1174211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03" name="TextBox 1402">
                <a:extLst>
                  <a:ext uri="{FF2B5EF4-FFF2-40B4-BE49-F238E27FC236}">
                    <a16:creationId xmlns:a16="http://schemas.microsoft.com/office/drawing/2014/main" id="{E5BCE61E-83E2-B743-1B37-A0AB9B003D62}"/>
                  </a:ext>
                </a:extLst>
              </p:cNvPr>
              <p:cNvSpPr txBox="1"/>
              <p:nvPr/>
            </p:nvSpPr>
            <p:spPr>
              <a:xfrm>
                <a:off x="1184938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EEF65363-E8AC-C877-C2E9-2CADA91FFEF9}"/>
                  </a:ext>
                </a:extLst>
              </p:cNvPr>
              <p:cNvSpPr txBox="1"/>
              <p:nvPr/>
            </p:nvSpPr>
            <p:spPr>
              <a:xfrm>
                <a:off x="1225730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405" name="TextBox 1404">
                <a:extLst>
                  <a:ext uri="{FF2B5EF4-FFF2-40B4-BE49-F238E27FC236}">
                    <a16:creationId xmlns:a16="http://schemas.microsoft.com/office/drawing/2014/main" id="{779356F2-C032-92CC-86F2-6D991A49AFE9}"/>
                  </a:ext>
                </a:extLst>
              </p:cNvPr>
              <p:cNvSpPr txBox="1"/>
              <p:nvPr/>
            </p:nvSpPr>
            <p:spPr>
              <a:xfrm>
                <a:off x="1236457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406" name="TextBox 1405">
                <a:extLst>
                  <a:ext uri="{FF2B5EF4-FFF2-40B4-BE49-F238E27FC236}">
                    <a16:creationId xmlns:a16="http://schemas.microsoft.com/office/drawing/2014/main" id="{B6F15DC4-5F6D-8F80-FF0C-E93E6EF75E97}"/>
                  </a:ext>
                </a:extLst>
              </p:cNvPr>
              <p:cNvSpPr txBox="1"/>
              <p:nvPr/>
            </p:nvSpPr>
            <p:spPr>
              <a:xfrm>
                <a:off x="12471847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07" name="TextBox 1406">
                <a:extLst>
                  <a:ext uri="{FF2B5EF4-FFF2-40B4-BE49-F238E27FC236}">
                    <a16:creationId xmlns:a16="http://schemas.microsoft.com/office/drawing/2014/main" id="{04317F5A-2D5C-D1F5-816D-E157EB7BA950}"/>
                  </a:ext>
                </a:extLst>
              </p:cNvPr>
              <p:cNvSpPr txBox="1"/>
              <p:nvPr/>
            </p:nvSpPr>
            <p:spPr>
              <a:xfrm>
                <a:off x="12879758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408" name="TextBox 1407">
                <a:extLst>
                  <a:ext uri="{FF2B5EF4-FFF2-40B4-BE49-F238E27FC236}">
                    <a16:creationId xmlns:a16="http://schemas.microsoft.com/office/drawing/2014/main" id="{08F337B2-08DC-FE13-FA30-AE07F11A1F68}"/>
                  </a:ext>
                </a:extLst>
              </p:cNvPr>
              <p:cNvSpPr txBox="1"/>
              <p:nvPr/>
            </p:nvSpPr>
            <p:spPr>
              <a:xfrm>
                <a:off x="12987031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09" name="TextBox 1408">
                <a:extLst>
                  <a:ext uri="{FF2B5EF4-FFF2-40B4-BE49-F238E27FC236}">
                    <a16:creationId xmlns:a16="http://schemas.microsoft.com/office/drawing/2014/main" id="{29E3F8C7-9180-16E6-1175-C41409500369}"/>
                  </a:ext>
                </a:extLst>
              </p:cNvPr>
              <p:cNvSpPr txBox="1"/>
              <p:nvPr/>
            </p:nvSpPr>
            <p:spPr>
              <a:xfrm>
                <a:off x="13094304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0A4B1A81-23AD-20BD-3D64-58C71E7D7038}"/>
                  </a:ext>
                </a:extLst>
              </p:cNvPr>
              <p:cNvSpPr txBox="1"/>
              <p:nvPr/>
            </p:nvSpPr>
            <p:spPr>
              <a:xfrm>
                <a:off x="13502216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411" name="TextBox 1410">
                <a:extLst>
                  <a:ext uri="{FF2B5EF4-FFF2-40B4-BE49-F238E27FC236}">
                    <a16:creationId xmlns:a16="http://schemas.microsoft.com/office/drawing/2014/main" id="{AFD53047-B167-4819-B801-3E939AB2E9A9}"/>
                  </a:ext>
                </a:extLst>
              </p:cNvPr>
              <p:cNvSpPr txBox="1"/>
              <p:nvPr/>
            </p:nvSpPr>
            <p:spPr>
              <a:xfrm>
                <a:off x="13609489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412" name="TextBox 1411">
                <a:extLst>
                  <a:ext uri="{FF2B5EF4-FFF2-40B4-BE49-F238E27FC236}">
                    <a16:creationId xmlns:a16="http://schemas.microsoft.com/office/drawing/2014/main" id="{89E92969-15F7-598C-D092-E062CBF95421}"/>
                  </a:ext>
                </a:extLst>
              </p:cNvPr>
              <p:cNvSpPr txBox="1"/>
              <p:nvPr/>
            </p:nvSpPr>
            <p:spPr>
              <a:xfrm>
                <a:off x="13716762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D8D2F6F3-4BF5-95F7-3DC6-02F11E223CDC}"/>
                  </a:ext>
                </a:extLst>
              </p:cNvPr>
              <p:cNvSpPr txBox="1"/>
              <p:nvPr/>
            </p:nvSpPr>
            <p:spPr>
              <a:xfrm>
                <a:off x="14124653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7</a:t>
                </a:r>
              </a:p>
            </p:txBody>
          </p:sp>
          <p:sp>
            <p:nvSpPr>
              <p:cNvPr id="1414" name="TextBox 1413">
                <a:extLst>
                  <a:ext uri="{FF2B5EF4-FFF2-40B4-BE49-F238E27FC236}">
                    <a16:creationId xmlns:a16="http://schemas.microsoft.com/office/drawing/2014/main" id="{2A0EDEF8-0699-1974-A055-EBF3D66602D6}"/>
                  </a:ext>
                </a:extLst>
              </p:cNvPr>
              <p:cNvSpPr txBox="1"/>
              <p:nvPr/>
            </p:nvSpPr>
            <p:spPr>
              <a:xfrm>
                <a:off x="14231925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15" name="TextBox 1414">
                <a:extLst>
                  <a:ext uri="{FF2B5EF4-FFF2-40B4-BE49-F238E27FC236}">
                    <a16:creationId xmlns:a16="http://schemas.microsoft.com/office/drawing/2014/main" id="{427B6E01-3F34-3CD3-BC49-26479800A55F}"/>
                  </a:ext>
                </a:extLst>
              </p:cNvPr>
              <p:cNvSpPr txBox="1"/>
              <p:nvPr/>
            </p:nvSpPr>
            <p:spPr>
              <a:xfrm>
                <a:off x="14339198" y="6704515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16" name="TextBox 1415">
                <a:extLst>
                  <a:ext uri="{FF2B5EF4-FFF2-40B4-BE49-F238E27FC236}">
                    <a16:creationId xmlns:a16="http://schemas.microsoft.com/office/drawing/2014/main" id="{2AC2D8F0-24D6-E066-CACC-C46616CAEBE2}"/>
                  </a:ext>
                </a:extLst>
              </p:cNvPr>
              <p:cNvSpPr txBox="1"/>
              <p:nvPr/>
            </p:nvSpPr>
            <p:spPr>
              <a:xfrm>
                <a:off x="10836684" y="6967124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417" name="TextBox 1416">
                <a:extLst>
                  <a:ext uri="{FF2B5EF4-FFF2-40B4-BE49-F238E27FC236}">
                    <a16:creationId xmlns:a16="http://schemas.microsoft.com/office/drawing/2014/main" id="{13230367-B29C-FA96-752B-C8C095100936}"/>
                  </a:ext>
                </a:extLst>
              </p:cNvPr>
              <p:cNvSpPr txBox="1"/>
              <p:nvPr/>
            </p:nvSpPr>
            <p:spPr>
              <a:xfrm>
                <a:off x="10978242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x</a:t>
                </a:r>
              </a:p>
            </p:txBody>
          </p:sp>
          <p:sp>
            <p:nvSpPr>
              <p:cNvPr id="1418" name="TextBox 1417">
                <a:extLst>
                  <a:ext uri="{FF2B5EF4-FFF2-40B4-BE49-F238E27FC236}">
                    <a16:creationId xmlns:a16="http://schemas.microsoft.com/office/drawing/2014/main" id="{D5AD227F-026B-3DAC-EF65-DC093F2C8C3A}"/>
                  </a:ext>
                </a:extLst>
              </p:cNvPr>
              <p:cNvSpPr txBox="1"/>
              <p:nvPr/>
            </p:nvSpPr>
            <p:spPr>
              <a:xfrm>
                <a:off x="11084357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c</a:t>
                </a:r>
              </a:p>
            </p:txBody>
          </p:sp>
          <p:sp>
            <p:nvSpPr>
              <p:cNvPr id="1419" name="TextBox 1418">
                <a:extLst>
                  <a:ext uri="{FF2B5EF4-FFF2-40B4-BE49-F238E27FC236}">
                    <a16:creationId xmlns:a16="http://schemas.microsoft.com/office/drawing/2014/main" id="{46623D3D-91B2-2C5E-89EF-B7A103CE593F}"/>
                  </a:ext>
                </a:extLst>
              </p:cNvPr>
              <p:cNvSpPr txBox="1"/>
              <p:nvPr/>
            </p:nvSpPr>
            <p:spPr>
              <a:xfrm>
                <a:off x="11190473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420" name="TextBox 1419">
                <a:extLst>
                  <a:ext uri="{FF2B5EF4-FFF2-40B4-BE49-F238E27FC236}">
                    <a16:creationId xmlns:a16="http://schemas.microsoft.com/office/drawing/2014/main" id="{C3BFEE6E-7F55-E3D0-FC15-CE907CF295AB}"/>
                  </a:ext>
                </a:extLst>
              </p:cNvPr>
              <p:cNvSpPr txBox="1"/>
              <p:nvPr/>
            </p:nvSpPr>
            <p:spPr>
              <a:xfrm>
                <a:off x="11237588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21" name="TextBox 1420">
                <a:extLst>
                  <a:ext uri="{FF2B5EF4-FFF2-40B4-BE49-F238E27FC236}">
                    <a16:creationId xmlns:a16="http://schemas.microsoft.com/office/drawing/2014/main" id="{B2879BB0-E11C-1522-8C77-DC76FC0A86B7}"/>
                  </a:ext>
                </a:extLst>
              </p:cNvPr>
              <p:cNvSpPr txBox="1"/>
              <p:nvPr/>
            </p:nvSpPr>
            <p:spPr>
              <a:xfrm>
                <a:off x="11296588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422" name="TextBox 1421">
                <a:extLst>
                  <a:ext uri="{FF2B5EF4-FFF2-40B4-BE49-F238E27FC236}">
                    <a16:creationId xmlns:a16="http://schemas.microsoft.com/office/drawing/2014/main" id="{9F02AE3A-1BB1-B9FE-C5C0-C1879AA19AFC}"/>
                  </a:ext>
                </a:extLst>
              </p:cNvPr>
              <p:cNvSpPr txBox="1"/>
              <p:nvPr/>
            </p:nvSpPr>
            <p:spPr>
              <a:xfrm>
                <a:off x="11414588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23" name="TextBox 1422">
                <a:extLst>
                  <a:ext uri="{FF2B5EF4-FFF2-40B4-BE49-F238E27FC236}">
                    <a16:creationId xmlns:a16="http://schemas.microsoft.com/office/drawing/2014/main" id="{07187170-C373-F100-42F8-C7C275176777}"/>
                  </a:ext>
                </a:extLst>
              </p:cNvPr>
              <p:cNvSpPr txBox="1"/>
              <p:nvPr/>
            </p:nvSpPr>
            <p:spPr>
              <a:xfrm>
                <a:off x="11473588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424" name="TextBox 1423">
                <a:extLst>
                  <a:ext uri="{FF2B5EF4-FFF2-40B4-BE49-F238E27FC236}">
                    <a16:creationId xmlns:a16="http://schemas.microsoft.com/office/drawing/2014/main" id="{AA4B82F5-E0AE-8005-DA49-076BE47C6139}"/>
                  </a:ext>
                </a:extLst>
              </p:cNvPr>
              <p:cNvSpPr txBox="1"/>
              <p:nvPr/>
            </p:nvSpPr>
            <p:spPr>
              <a:xfrm>
                <a:off x="11520704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425" name="TextBox 1424">
                <a:extLst>
                  <a:ext uri="{FF2B5EF4-FFF2-40B4-BE49-F238E27FC236}">
                    <a16:creationId xmlns:a16="http://schemas.microsoft.com/office/drawing/2014/main" id="{A916C843-E6D8-B688-4F0F-57C16842C6F3}"/>
                  </a:ext>
                </a:extLst>
              </p:cNvPr>
              <p:cNvSpPr txBox="1"/>
              <p:nvPr/>
            </p:nvSpPr>
            <p:spPr>
              <a:xfrm>
                <a:off x="11638704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426" name="TextBox 1425">
                <a:extLst>
                  <a:ext uri="{FF2B5EF4-FFF2-40B4-BE49-F238E27FC236}">
                    <a16:creationId xmlns:a16="http://schemas.microsoft.com/office/drawing/2014/main" id="{8FC397F2-8675-CCDB-95CA-FA81AFFBCDF2}"/>
                  </a:ext>
                </a:extLst>
              </p:cNvPr>
              <p:cNvSpPr txBox="1"/>
              <p:nvPr/>
            </p:nvSpPr>
            <p:spPr>
              <a:xfrm>
                <a:off x="11756704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427" name="TextBox 1426">
                <a:extLst>
                  <a:ext uri="{FF2B5EF4-FFF2-40B4-BE49-F238E27FC236}">
                    <a16:creationId xmlns:a16="http://schemas.microsoft.com/office/drawing/2014/main" id="{11CD9C26-F322-8ED3-85D6-672406B3EC6B}"/>
                  </a:ext>
                </a:extLst>
              </p:cNvPr>
              <p:cNvSpPr txBox="1"/>
              <p:nvPr/>
            </p:nvSpPr>
            <p:spPr>
              <a:xfrm>
                <a:off x="11815704" y="6967124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w</a:t>
                </a:r>
              </a:p>
            </p:txBody>
          </p:sp>
          <p:sp>
            <p:nvSpPr>
              <p:cNvPr id="1428" name="TextBox 1427">
                <a:extLst>
                  <a:ext uri="{FF2B5EF4-FFF2-40B4-BE49-F238E27FC236}">
                    <a16:creationId xmlns:a16="http://schemas.microsoft.com/office/drawing/2014/main" id="{8B4ACD3B-0E8E-ED45-D3BD-78FB2644FABF}"/>
                  </a:ext>
                </a:extLst>
              </p:cNvPr>
              <p:cNvSpPr txBox="1"/>
              <p:nvPr/>
            </p:nvSpPr>
            <p:spPr>
              <a:xfrm>
                <a:off x="11968935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429" name="TextBox 1428">
                <a:extLst>
                  <a:ext uri="{FF2B5EF4-FFF2-40B4-BE49-F238E27FC236}">
                    <a16:creationId xmlns:a16="http://schemas.microsoft.com/office/drawing/2014/main" id="{ECE2611B-4A5D-10B8-1AF4-7202A0CD837A}"/>
                  </a:ext>
                </a:extLst>
              </p:cNvPr>
              <p:cNvSpPr txBox="1"/>
              <p:nvPr/>
            </p:nvSpPr>
            <p:spPr>
              <a:xfrm>
                <a:off x="12086935" y="69671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v</a:t>
                </a:r>
              </a:p>
            </p:txBody>
          </p:sp>
          <p:sp>
            <p:nvSpPr>
              <p:cNvPr id="1430" name="TextBox 1429">
                <a:extLst>
                  <a:ext uri="{FF2B5EF4-FFF2-40B4-BE49-F238E27FC236}">
                    <a16:creationId xmlns:a16="http://schemas.microsoft.com/office/drawing/2014/main" id="{87741978-63E7-F3B2-7217-C69788C1C13A}"/>
                  </a:ext>
                </a:extLst>
              </p:cNvPr>
              <p:cNvSpPr txBox="1"/>
              <p:nvPr/>
            </p:nvSpPr>
            <p:spPr>
              <a:xfrm>
                <a:off x="12193051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431" name="TextBox 1430">
                <a:extLst>
                  <a:ext uri="{FF2B5EF4-FFF2-40B4-BE49-F238E27FC236}">
                    <a16:creationId xmlns:a16="http://schemas.microsoft.com/office/drawing/2014/main" id="{A958F9E5-813B-1039-4259-166D5534A507}"/>
                  </a:ext>
                </a:extLst>
              </p:cNvPr>
              <p:cNvSpPr txBox="1"/>
              <p:nvPr/>
            </p:nvSpPr>
            <p:spPr>
              <a:xfrm>
                <a:off x="12311051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AEF17E83-7A9E-61E1-ED48-B9D8711F7DD5}"/>
                  </a:ext>
                </a:extLst>
              </p:cNvPr>
              <p:cNvSpPr txBox="1"/>
              <p:nvPr/>
            </p:nvSpPr>
            <p:spPr>
              <a:xfrm>
                <a:off x="12358166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433" name="TextBox 1432">
                <a:extLst>
                  <a:ext uri="{FF2B5EF4-FFF2-40B4-BE49-F238E27FC236}">
                    <a16:creationId xmlns:a16="http://schemas.microsoft.com/office/drawing/2014/main" id="{90BD3E46-4418-F278-4A3C-CC6A1A2EB1F6}"/>
                  </a:ext>
                </a:extLst>
              </p:cNvPr>
              <p:cNvSpPr txBox="1"/>
              <p:nvPr/>
            </p:nvSpPr>
            <p:spPr>
              <a:xfrm>
                <a:off x="12476166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434" name="TextBox 1433">
                <a:extLst>
                  <a:ext uri="{FF2B5EF4-FFF2-40B4-BE49-F238E27FC236}">
                    <a16:creationId xmlns:a16="http://schemas.microsoft.com/office/drawing/2014/main" id="{C01826BA-0D15-4651-60ED-0C8ACCF7070B}"/>
                  </a:ext>
                </a:extLst>
              </p:cNvPr>
              <p:cNvSpPr txBox="1"/>
              <p:nvPr/>
            </p:nvSpPr>
            <p:spPr>
              <a:xfrm>
                <a:off x="12594167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g</a:t>
                </a:r>
              </a:p>
            </p:txBody>
          </p:sp>
          <p:sp>
            <p:nvSpPr>
              <p:cNvPr id="1435" name="TextBox 1434">
                <a:extLst>
                  <a:ext uri="{FF2B5EF4-FFF2-40B4-BE49-F238E27FC236}">
                    <a16:creationId xmlns:a16="http://schemas.microsoft.com/office/drawing/2014/main" id="{427B8DB0-21EA-8B7E-95FC-9D6F585A9BF8}"/>
                  </a:ext>
                </a:extLst>
              </p:cNvPr>
              <p:cNvSpPr txBox="1"/>
              <p:nvPr/>
            </p:nvSpPr>
            <p:spPr>
              <a:xfrm>
                <a:off x="12712167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DC94C9D0-A0FF-6697-DD82-455D28910B16}"/>
                  </a:ext>
                </a:extLst>
              </p:cNvPr>
              <p:cNvSpPr txBox="1"/>
              <p:nvPr/>
            </p:nvSpPr>
            <p:spPr>
              <a:xfrm>
                <a:off x="12771167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h</a:t>
                </a:r>
              </a:p>
            </p:txBody>
          </p:sp>
          <p:sp>
            <p:nvSpPr>
              <p:cNvPr id="1437" name="TextBox 1436">
                <a:extLst>
                  <a:ext uri="{FF2B5EF4-FFF2-40B4-BE49-F238E27FC236}">
                    <a16:creationId xmlns:a16="http://schemas.microsoft.com/office/drawing/2014/main" id="{7A73D6AB-5EFC-9EB0-2239-B0DF627B79B5}"/>
                  </a:ext>
                </a:extLst>
              </p:cNvPr>
              <p:cNvSpPr txBox="1"/>
              <p:nvPr/>
            </p:nvSpPr>
            <p:spPr>
              <a:xfrm>
                <a:off x="12889167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438" name="TextBox 1437">
                <a:extLst>
                  <a:ext uri="{FF2B5EF4-FFF2-40B4-BE49-F238E27FC236}">
                    <a16:creationId xmlns:a16="http://schemas.microsoft.com/office/drawing/2014/main" id="{AC4C99CC-9570-B03B-D001-147EC0CE3151}"/>
                  </a:ext>
                </a:extLst>
              </p:cNvPr>
              <p:cNvSpPr txBox="1"/>
              <p:nvPr/>
            </p:nvSpPr>
            <p:spPr>
              <a:xfrm>
                <a:off x="12948168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(</a:t>
                </a:r>
              </a:p>
            </p:txBody>
          </p:sp>
          <p:sp>
            <p:nvSpPr>
              <p:cNvPr id="1439" name="TextBox 1438">
                <a:extLst>
                  <a:ext uri="{FF2B5EF4-FFF2-40B4-BE49-F238E27FC236}">
                    <a16:creationId xmlns:a16="http://schemas.microsoft.com/office/drawing/2014/main" id="{DB77ECE8-4190-D456-A16D-AE27B94A6069}"/>
                  </a:ext>
                </a:extLst>
              </p:cNvPr>
              <p:cNvSpPr txBox="1"/>
              <p:nvPr/>
            </p:nvSpPr>
            <p:spPr>
              <a:xfrm>
                <a:off x="13018845" y="696712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440" name="TextBox 1439">
                <a:extLst>
                  <a:ext uri="{FF2B5EF4-FFF2-40B4-BE49-F238E27FC236}">
                    <a16:creationId xmlns:a16="http://schemas.microsoft.com/office/drawing/2014/main" id="{0AB95010-A572-9BB6-AC64-D4BB0707719E}"/>
                  </a:ext>
                </a:extLst>
              </p:cNvPr>
              <p:cNvSpPr txBox="1"/>
              <p:nvPr/>
            </p:nvSpPr>
            <p:spPr>
              <a:xfrm>
                <a:off x="13136836" y="6967124"/>
                <a:ext cx="37581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1441" name="TextBox 1440">
                <a:extLst>
                  <a:ext uri="{FF2B5EF4-FFF2-40B4-BE49-F238E27FC236}">
                    <a16:creationId xmlns:a16="http://schemas.microsoft.com/office/drawing/2014/main" id="{2F1E975D-DCA6-5471-63FF-D659B4A21145}"/>
                  </a:ext>
                </a:extLst>
              </p:cNvPr>
              <p:cNvSpPr txBox="1"/>
              <p:nvPr/>
            </p:nvSpPr>
            <p:spPr>
              <a:xfrm>
                <a:off x="13313631" y="69671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)</a:t>
                </a:r>
              </a:p>
            </p:txBody>
          </p:sp>
        </p:grp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F8A3D3FF-75D5-4BD3-E61E-A3273F363ABF}"/>
                </a:ext>
              </a:extLst>
            </p:cNvPr>
            <p:cNvSpPr/>
            <p:nvPr/>
          </p:nvSpPr>
          <p:spPr>
            <a:xfrm>
              <a:off x="10027797" y="2777881"/>
              <a:ext cx="21671" cy="3874820"/>
            </a:xfrm>
            <a:custGeom>
              <a:avLst/>
              <a:gdLst>
                <a:gd name="connsiteX0" fmla="*/ -93 w 21671"/>
                <a:gd name="connsiteY0" fmla="*/ 3874860 h 3874820"/>
                <a:gd name="connsiteX1" fmla="*/ -93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-93" y="3874860"/>
                  </a:moveTo>
                  <a:lnTo>
                    <a:pt x="-93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FCDB239B-FC03-56D7-62AC-38F945474380}"/>
                </a:ext>
              </a:extLst>
            </p:cNvPr>
            <p:cNvSpPr/>
            <p:nvPr/>
          </p:nvSpPr>
          <p:spPr>
            <a:xfrm>
              <a:off x="14384909" y="2777881"/>
              <a:ext cx="21671" cy="3874820"/>
            </a:xfrm>
            <a:custGeom>
              <a:avLst/>
              <a:gdLst>
                <a:gd name="connsiteX0" fmla="*/ 55 w 21671"/>
                <a:gd name="connsiteY0" fmla="*/ 3874860 h 3874820"/>
                <a:gd name="connsiteX1" fmla="*/ 55 w 21671"/>
                <a:gd name="connsiteY1" fmla="*/ 40 h 387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71" h="3874820">
                  <a:moveTo>
                    <a:pt x="55" y="3874860"/>
                  </a:moveTo>
                  <a:lnTo>
                    <a:pt x="55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11A33121-44A2-72E6-0C9A-BC6F090631A0}"/>
                </a:ext>
              </a:extLst>
            </p:cNvPr>
            <p:cNvSpPr/>
            <p:nvPr/>
          </p:nvSpPr>
          <p:spPr>
            <a:xfrm>
              <a:off x="10027797" y="6652701"/>
              <a:ext cx="43575" cy="21671"/>
            </a:xfrm>
            <a:custGeom>
              <a:avLst/>
              <a:gdLst>
                <a:gd name="connsiteX0" fmla="*/ -92 w 43575"/>
                <a:gd name="connsiteY0" fmla="*/ 106 h 21671"/>
                <a:gd name="connsiteX1" fmla="*/ 43483 w 43575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106"/>
                  </a:moveTo>
                  <a:lnTo>
                    <a:pt x="43483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65607C0C-868B-6D2B-8B74-3AD883294764}"/>
                </a:ext>
              </a:extLst>
            </p:cNvPr>
            <p:cNvSpPr/>
            <p:nvPr/>
          </p:nvSpPr>
          <p:spPr>
            <a:xfrm>
              <a:off x="10027797" y="6006887"/>
              <a:ext cx="43575" cy="21671"/>
            </a:xfrm>
            <a:custGeom>
              <a:avLst/>
              <a:gdLst>
                <a:gd name="connsiteX0" fmla="*/ -92 w 43575"/>
                <a:gd name="connsiteY0" fmla="*/ 84 h 21671"/>
                <a:gd name="connsiteX1" fmla="*/ 43483 w 43575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84"/>
                  </a:moveTo>
                  <a:lnTo>
                    <a:pt x="43483" y="8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F0B7327F-99FD-8CF2-89F5-B9AD11070A58}"/>
                </a:ext>
              </a:extLst>
            </p:cNvPr>
            <p:cNvSpPr/>
            <p:nvPr/>
          </p:nvSpPr>
          <p:spPr>
            <a:xfrm>
              <a:off x="10027797" y="5361105"/>
              <a:ext cx="43575" cy="21671"/>
            </a:xfrm>
            <a:custGeom>
              <a:avLst/>
              <a:gdLst>
                <a:gd name="connsiteX0" fmla="*/ -92 w 43575"/>
                <a:gd name="connsiteY0" fmla="*/ 62 h 21671"/>
                <a:gd name="connsiteX1" fmla="*/ 43483 w 43575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62"/>
                  </a:moveTo>
                  <a:lnTo>
                    <a:pt x="43483" y="6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92F6C346-3467-DC11-4514-37108070DB43}"/>
                </a:ext>
              </a:extLst>
            </p:cNvPr>
            <p:cNvSpPr/>
            <p:nvPr/>
          </p:nvSpPr>
          <p:spPr>
            <a:xfrm>
              <a:off x="10027797" y="4715291"/>
              <a:ext cx="43575" cy="21671"/>
            </a:xfrm>
            <a:custGeom>
              <a:avLst/>
              <a:gdLst>
                <a:gd name="connsiteX0" fmla="*/ -92 w 43575"/>
                <a:gd name="connsiteY0" fmla="*/ 40 h 21671"/>
                <a:gd name="connsiteX1" fmla="*/ 43483 w 43575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40"/>
                  </a:moveTo>
                  <a:lnTo>
                    <a:pt x="43483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8A5C71A4-1469-3B7C-CA52-E748ED342FE7}"/>
                </a:ext>
              </a:extLst>
            </p:cNvPr>
            <p:cNvSpPr/>
            <p:nvPr/>
          </p:nvSpPr>
          <p:spPr>
            <a:xfrm>
              <a:off x="10027797" y="4069485"/>
              <a:ext cx="43575" cy="21671"/>
            </a:xfrm>
            <a:custGeom>
              <a:avLst/>
              <a:gdLst>
                <a:gd name="connsiteX0" fmla="*/ -92 w 43575"/>
                <a:gd name="connsiteY0" fmla="*/ 18 h 21671"/>
                <a:gd name="connsiteX1" fmla="*/ 43483 w 43575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18"/>
                  </a:moveTo>
                  <a:lnTo>
                    <a:pt x="43483" y="18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CCE61EF5-02EE-B3A6-E4EB-FAC69C47A178}"/>
                </a:ext>
              </a:extLst>
            </p:cNvPr>
            <p:cNvSpPr/>
            <p:nvPr/>
          </p:nvSpPr>
          <p:spPr>
            <a:xfrm>
              <a:off x="10027797" y="3423687"/>
              <a:ext cx="43575" cy="21671"/>
            </a:xfrm>
            <a:custGeom>
              <a:avLst/>
              <a:gdLst>
                <a:gd name="connsiteX0" fmla="*/ -92 w 43575"/>
                <a:gd name="connsiteY0" fmla="*/ -4 h 21671"/>
                <a:gd name="connsiteX1" fmla="*/ 43483 w 43575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-4"/>
                  </a:moveTo>
                  <a:lnTo>
                    <a:pt x="43483" y="-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1AC3D478-C537-DA8C-5D5A-090B7E0053C8}"/>
                </a:ext>
              </a:extLst>
            </p:cNvPr>
            <p:cNvSpPr/>
            <p:nvPr/>
          </p:nvSpPr>
          <p:spPr>
            <a:xfrm>
              <a:off x="10027797" y="2777881"/>
              <a:ext cx="43575" cy="21671"/>
            </a:xfrm>
            <a:custGeom>
              <a:avLst/>
              <a:gdLst>
                <a:gd name="connsiteX0" fmla="*/ -92 w 43575"/>
                <a:gd name="connsiteY0" fmla="*/ -26 h 21671"/>
                <a:gd name="connsiteX1" fmla="*/ 43483 w 43575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-92" y="-26"/>
                  </a:moveTo>
                  <a:lnTo>
                    <a:pt x="43483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72B6F5EF-C468-C233-ACB0-D22ED5DA1B2C}"/>
                </a:ext>
              </a:extLst>
            </p:cNvPr>
            <p:cNvSpPr/>
            <p:nvPr/>
          </p:nvSpPr>
          <p:spPr>
            <a:xfrm>
              <a:off x="14341334" y="6652701"/>
              <a:ext cx="43575" cy="21671"/>
            </a:xfrm>
            <a:custGeom>
              <a:avLst/>
              <a:gdLst>
                <a:gd name="connsiteX0" fmla="*/ 43629 w 43575"/>
                <a:gd name="connsiteY0" fmla="*/ 106 h 21671"/>
                <a:gd name="connsiteX1" fmla="*/ 54 w 43575"/>
                <a:gd name="connsiteY1" fmla="*/ 10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106"/>
                  </a:moveTo>
                  <a:lnTo>
                    <a:pt x="54" y="10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95AD9928-6003-2159-0ABB-68D6764DFADE}"/>
                </a:ext>
              </a:extLst>
            </p:cNvPr>
            <p:cNvSpPr/>
            <p:nvPr/>
          </p:nvSpPr>
          <p:spPr>
            <a:xfrm>
              <a:off x="14341334" y="6006887"/>
              <a:ext cx="43575" cy="21671"/>
            </a:xfrm>
            <a:custGeom>
              <a:avLst/>
              <a:gdLst>
                <a:gd name="connsiteX0" fmla="*/ 43629 w 43575"/>
                <a:gd name="connsiteY0" fmla="*/ 84 h 21671"/>
                <a:gd name="connsiteX1" fmla="*/ 54 w 43575"/>
                <a:gd name="connsiteY1" fmla="*/ 8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84"/>
                  </a:moveTo>
                  <a:lnTo>
                    <a:pt x="54" y="8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EBDDE5D5-CF9B-7BBE-4888-31749128864B}"/>
                </a:ext>
              </a:extLst>
            </p:cNvPr>
            <p:cNvSpPr/>
            <p:nvPr/>
          </p:nvSpPr>
          <p:spPr>
            <a:xfrm>
              <a:off x="14341334" y="5361105"/>
              <a:ext cx="43575" cy="21671"/>
            </a:xfrm>
            <a:custGeom>
              <a:avLst/>
              <a:gdLst>
                <a:gd name="connsiteX0" fmla="*/ 43629 w 43575"/>
                <a:gd name="connsiteY0" fmla="*/ 62 h 21671"/>
                <a:gd name="connsiteX1" fmla="*/ 54 w 43575"/>
                <a:gd name="connsiteY1" fmla="*/ 62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62"/>
                  </a:moveTo>
                  <a:lnTo>
                    <a:pt x="54" y="62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86C565BE-FC89-0631-5C99-8D80A1A9CCE4}"/>
                </a:ext>
              </a:extLst>
            </p:cNvPr>
            <p:cNvSpPr/>
            <p:nvPr/>
          </p:nvSpPr>
          <p:spPr>
            <a:xfrm>
              <a:off x="14341334" y="4715291"/>
              <a:ext cx="43575" cy="21671"/>
            </a:xfrm>
            <a:custGeom>
              <a:avLst/>
              <a:gdLst>
                <a:gd name="connsiteX0" fmla="*/ 43629 w 43575"/>
                <a:gd name="connsiteY0" fmla="*/ 40 h 21671"/>
                <a:gd name="connsiteX1" fmla="*/ 54 w 43575"/>
                <a:gd name="connsiteY1" fmla="*/ 40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40"/>
                  </a:moveTo>
                  <a:lnTo>
                    <a:pt x="54" y="40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767A6E6B-9281-6AEF-463A-653399ECEC14}"/>
                </a:ext>
              </a:extLst>
            </p:cNvPr>
            <p:cNvSpPr/>
            <p:nvPr/>
          </p:nvSpPr>
          <p:spPr>
            <a:xfrm>
              <a:off x="14341334" y="4069485"/>
              <a:ext cx="43575" cy="21671"/>
            </a:xfrm>
            <a:custGeom>
              <a:avLst/>
              <a:gdLst>
                <a:gd name="connsiteX0" fmla="*/ 43629 w 43575"/>
                <a:gd name="connsiteY0" fmla="*/ 18 h 21671"/>
                <a:gd name="connsiteX1" fmla="*/ 54 w 43575"/>
                <a:gd name="connsiteY1" fmla="*/ 18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18"/>
                  </a:moveTo>
                  <a:lnTo>
                    <a:pt x="54" y="18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0F83794-53EE-F409-24EF-BC51F140DEE1}"/>
                </a:ext>
              </a:extLst>
            </p:cNvPr>
            <p:cNvSpPr/>
            <p:nvPr/>
          </p:nvSpPr>
          <p:spPr>
            <a:xfrm>
              <a:off x="14341334" y="3423687"/>
              <a:ext cx="43575" cy="21671"/>
            </a:xfrm>
            <a:custGeom>
              <a:avLst/>
              <a:gdLst>
                <a:gd name="connsiteX0" fmla="*/ 43629 w 43575"/>
                <a:gd name="connsiteY0" fmla="*/ -4 h 21671"/>
                <a:gd name="connsiteX1" fmla="*/ 54 w 43575"/>
                <a:gd name="connsiteY1" fmla="*/ -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-4"/>
                  </a:moveTo>
                  <a:lnTo>
                    <a:pt x="54" y="-4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67111588-3952-69EB-EC39-97BA80BA06E2}"/>
                </a:ext>
              </a:extLst>
            </p:cNvPr>
            <p:cNvSpPr/>
            <p:nvPr/>
          </p:nvSpPr>
          <p:spPr>
            <a:xfrm>
              <a:off x="14341334" y="2777881"/>
              <a:ext cx="43575" cy="21671"/>
            </a:xfrm>
            <a:custGeom>
              <a:avLst/>
              <a:gdLst>
                <a:gd name="connsiteX0" fmla="*/ 43629 w 43575"/>
                <a:gd name="connsiteY0" fmla="*/ -26 h 21671"/>
                <a:gd name="connsiteX1" fmla="*/ 54 w 43575"/>
                <a:gd name="connsiteY1" fmla="*/ -26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75" h="21671">
                  <a:moveTo>
                    <a:pt x="43629" y="-26"/>
                  </a:moveTo>
                  <a:lnTo>
                    <a:pt x="54" y="-26"/>
                  </a:lnTo>
                </a:path>
              </a:pathLst>
            </a:custGeom>
            <a:noFill/>
            <a:ln w="1071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458" name="Graphic 897">
              <a:extLst>
                <a:ext uri="{FF2B5EF4-FFF2-40B4-BE49-F238E27FC236}">
                  <a16:creationId xmlns:a16="http://schemas.microsoft.com/office/drawing/2014/main" id="{145504F3-2F0F-CF26-2D34-F6226B11F43C}"/>
                </a:ext>
              </a:extLst>
            </p:cNvPr>
            <p:cNvGrpSpPr/>
            <p:nvPr/>
          </p:nvGrpSpPr>
          <p:grpSpPr>
            <a:xfrm>
              <a:off x="9410353" y="2686766"/>
              <a:ext cx="552142" cy="4089194"/>
              <a:chOff x="9410353" y="2686766"/>
              <a:chExt cx="552142" cy="4089194"/>
            </a:xfrm>
            <a:solidFill>
              <a:srgbClr val="262626"/>
            </a:solidFill>
          </p:grpSpPr>
          <p:sp>
            <p:nvSpPr>
              <p:cNvPr id="1459" name="TextBox 1458">
                <a:extLst>
                  <a:ext uri="{FF2B5EF4-FFF2-40B4-BE49-F238E27FC236}">
                    <a16:creationId xmlns:a16="http://schemas.microsoft.com/office/drawing/2014/main" id="{A756FAB0-4F75-4F7D-A9E6-3D71F815CF67}"/>
                  </a:ext>
                </a:extLst>
              </p:cNvPr>
              <p:cNvSpPr txBox="1"/>
              <p:nvPr/>
            </p:nvSpPr>
            <p:spPr>
              <a:xfrm>
                <a:off x="9763740" y="651586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60" name="TextBox 1459">
                <a:extLst>
                  <a:ext uri="{FF2B5EF4-FFF2-40B4-BE49-F238E27FC236}">
                    <a16:creationId xmlns:a16="http://schemas.microsoft.com/office/drawing/2014/main" id="{10450C9E-8C69-2059-C6A1-9B12FDAEEB6A}"/>
                  </a:ext>
                </a:extLst>
              </p:cNvPr>
              <p:cNvSpPr txBox="1"/>
              <p:nvPr/>
            </p:nvSpPr>
            <p:spPr>
              <a:xfrm>
                <a:off x="9602959" y="587006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61" name="TextBox 1460">
                <a:extLst>
                  <a:ext uri="{FF2B5EF4-FFF2-40B4-BE49-F238E27FC236}">
                    <a16:creationId xmlns:a16="http://schemas.microsoft.com/office/drawing/2014/main" id="{0EA5ABA9-316D-EC86-3AB4-292682A0C770}"/>
                  </a:ext>
                </a:extLst>
              </p:cNvPr>
              <p:cNvSpPr txBox="1"/>
              <p:nvPr/>
            </p:nvSpPr>
            <p:spPr>
              <a:xfrm>
                <a:off x="9710232" y="5870063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462" name="TextBox 1461">
                <a:extLst>
                  <a:ext uri="{FF2B5EF4-FFF2-40B4-BE49-F238E27FC236}">
                    <a16:creationId xmlns:a16="http://schemas.microsoft.com/office/drawing/2014/main" id="{377C7C1D-EC2B-AF0F-90BB-8D3738F04B8B}"/>
                  </a:ext>
                </a:extLst>
              </p:cNvPr>
              <p:cNvSpPr txBox="1"/>
              <p:nvPr/>
            </p:nvSpPr>
            <p:spPr>
              <a:xfrm>
                <a:off x="9763868" y="587006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463" name="TextBox 1462">
                <a:extLst>
                  <a:ext uri="{FF2B5EF4-FFF2-40B4-BE49-F238E27FC236}">
                    <a16:creationId xmlns:a16="http://schemas.microsoft.com/office/drawing/2014/main" id="{47B2D852-D1A8-471C-3DC9-40A978D115F2}"/>
                  </a:ext>
                </a:extLst>
              </p:cNvPr>
              <p:cNvSpPr txBox="1"/>
              <p:nvPr/>
            </p:nvSpPr>
            <p:spPr>
              <a:xfrm>
                <a:off x="9602959" y="5224259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64" name="TextBox 1463">
                <a:extLst>
                  <a:ext uri="{FF2B5EF4-FFF2-40B4-BE49-F238E27FC236}">
                    <a16:creationId xmlns:a16="http://schemas.microsoft.com/office/drawing/2014/main" id="{19EF176D-7E60-168C-B84D-CCDD359D9343}"/>
                  </a:ext>
                </a:extLst>
              </p:cNvPr>
              <p:cNvSpPr txBox="1"/>
              <p:nvPr/>
            </p:nvSpPr>
            <p:spPr>
              <a:xfrm>
                <a:off x="9710232" y="5224259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465" name="TextBox 1464">
                <a:extLst>
                  <a:ext uri="{FF2B5EF4-FFF2-40B4-BE49-F238E27FC236}">
                    <a16:creationId xmlns:a16="http://schemas.microsoft.com/office/drawing/2014/main" id="{38C01139-F4A4-96B7-4305-125DA36C473A}"/>
                  </a:ext>
                </a:extLst>
              </p:cNvPr>
              <p:cNvSpPr txBox="1"/>
              <p:nvPr/>
            </p:nvSpPr>
            <p:spPr>
              <a:xfrm>
                <a:off x="9763868" y="5224259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A0B98724-C225-FD3C-8F4A-FB2A55EB5461}"/>
                  </a:ext>
                </a:extLst>
              </p:cNvPr>
              <p:cNvSpPr txBox="1"/>
              <p:nvPr/>
            </p:nvSpPr>
            <p:spPr>
              <a:xfrm>
                <a:off x="9602959" y="457845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67" name="TextBox 1466">
                <a:extLst>
                  <a:ext uri="{FF2B5EF4-FFF2-40B4-BE49-F238E27FC236}">
                    <a16:creationId xmlns:a16="http://schemas.microsoft.com/office/drawing/2014/main" id="{A16CB4BA-F63C-3BFE-5EEE-7472A8667559}"/>
                  </a:ext>
                </a:extLst>
              </p:cNvPr>
              <p:cNvSpPr txBox="1"/>
              <p:nvPr/>
            </p:nvSpPr>
            <p:spPr>
              <a:xfrm>
                <a:off x="9710232" y="4578456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CCAECC81-62BB-D9C0-8E05-9D6744F57150}"/>
                  </a:ext>
                </a:extLst>
              </p:cNvPr>
              <p:cNvSpPr txBox="1"/>
              <p:nvPr/>
            </p:nvSpPr>
            <p:spPr>
              <a:xfrm>
                <a:off x="9763868" y="457845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469" name="TextBox 1468">
                <a:extLst>
                  <a:ext uri="{FF2B5EF4-FFF2-40B4-BE49-F238E27FC236}">
                    <a16:creationId xmlns:a16="http://schemas.microsoft.com/office/drawing/2014/main" id="{3A36FAC2-9A7E-438C-BFDF-85CA8123CB3F}"/>
                  </a:ext>
                </a:extLst>
              </p:cNvPr>
              <p:cNvSpPr txBox="1"/>
              <p:nvPr/>
            </p:nvSpPr>
            <p:spPr>
              <a:xfrm>
                <a:off x="9602959" y="393265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AC4CAF03-16A1-605F-4915-0B77F3225423}"/>
                  </a:ext>
                </a:extLst>
              </p:cNvPr>
              <p:cNvSpPr txBox="1"/>
              <p:nvPr/>
            </p:nvSpPr>
            <p:spPr>
              <a:xfrm>
                <a:off x="9710232" y="3932653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471" name="TextBox 1470">
                <a:extLst>
                  <a:ext uri="{FF2B5EF4-FFF2-40B4-BE49-F238E27FC236}">
                    <a16:creationId xmlns:a16="http://schemas.microsoft.com/office/drawing/2014/main" id="{BC0DFDA2-29A1-5B61-216E-02E991D2CB54}"/>
                  </a:ext>
                </a:extLst>
              </p:cNvPr>
              <p:cNvSpPr txBox="1"/>
              <p:nvPr/>
            </p:nvSpPr>
            <p:spPr>
              <a:xfrm>
                <a:off x="9763868" y="3932653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8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301E83CA-9363-6963-0DBC-6DF6BE0F4518}"/>
                  </a:ext>
                </a:extLst>
              </p:cNvPr>
              <p:cNvSpPr txBox="1"/>
              <p:nvPr/>
            </p:nvSpPr>
            <p:spPr>
              <a:xfrm>
                <a:off x="9763740" y="3286850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3DB8CD1C-272F-0A30-648F-FE503AEDDBDF}"/>
                  </a:ext>
                </a:extLst>
              </p:cNvPr>
              <p:cNvSpPr txBox="1"/>
              <p:nvPr/>
            </p:nvSpPr>
            <p:spPr>
              <a:xfrm>
                <a:off x="9602959" y="264104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171DB7BA-6069-5B9C-3657-FCCB4061A949}"/>
                  </a:ext>
                </a:extLst>
              </p:cNvPr>
              <p:cNvSpPr txBox="1"/>
              <p:nvPr/>
            </p:nvSpPr>
            <p:spPr>
              <a:xfrm>
                <a:off x="9710232" y="2641046"/>
                <a:ext cx="247192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E80CEC4C-DC15-12C6-7F75-1F878294A4C2}"/>
                  </a:ext>
                </a:extLst>
              </p:cNvPr>
              <p:cNvSpPr txBox="1"/>
              <p:nvPr/>
            </p:nvSpPr>
            <p:spPr>
              <a:xfrm>
                <a:off x="9763868" y="2641046"/>
                <a:ext cx="290067" cy="30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519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DA71746F-7963-5BF3-E572-9FD075ABDA50}"/>
                  </a:ext>
                </a:extLst>
              </p:cNvPr>
              <p:cNvSpPr txBox="1"/>
              <p:nvPr/>
            </p:nvSpPr>
            <p:spPr>
              <a:xfrm rot="-5400000">
                <a:off x="9361787" y="5722680"/>
                <a:ext cx="33294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0582051F-6003-9773-120A-0F291A36A316}"/>
                  </a:ext>
                </a:extLst>
              </p:cNvPr>
              <p:cNvSpPr txBox="1"/>
              <p:nvPr/>
            </p:nvSpPr>
            <p:spPr>
              <a:xfrm rot="-5400000">
                <a:off x="9372506" y="5580168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8BA56177-A68E-DF64-4D9B-86B702B512FE}"/>
                  </a:ext>
                </a:extLst>
              </p:cNvPr>
              <p:cNvSpPr txBox="1"/>
              <p:nvPr/>
            </p:nvSpPr>
            <p:spPr>
              <a:xfrm rot="-5400000">
                <a:off x="9404662" y="54943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3B1C7EB-4471-5D80-BA1B-8CDE588BC1B7}"/>
                  </a:ext>
                </a:extLst>
              </p:cNvPr>
              <p:cNvSpPr txBox="1"/>
              <p:nvPr/>
            </p:nvSpPr>
            <p:spPr>
              <a:xfrm rot="-5400000">
                <a:off x="9404662" y="5435324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840E4C6E-531A-37A9-9994-FF1C61C750C8}"/>
                  </a:ext>
                </a:extLst>
              </p:cNvPr>
              <p:cNvSpPr txBox="1"/>
              <p:nvPr/>
            </p:nvSpPr>
            <p:spPr>
              <a:xfrm rot="-5400000">
                <a:off x="9372506" y="5356053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616DC5DA-6571-C4E3-90F0-C9702100F09D}"/>
                  </a:ext>
                </a:extLst>
              </p:cNvPr>
              <p:cNvSpPr txBox="1"/>
              <p:nvPr/>
            </p:nvSpPr>
            <p:spPr>
              <a:xfrm rot="-5400000">
                <a:off x="9404662" y="5270208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06F10DA7-8D19-810F-8350-1DF2D883BBD1}"/>
                  </a:ext>
                </a:extLst>
              </p:cNvPr>
              <p:cNvSpPr txBox="1"/>
              <p:nvPr/>
            </p:nvSpPr>
            <p:spPr>
              <a:xfrm rot="-5400000">
                <a:off x="9404662" y="5211208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559BA5B2-248C-42D8-7D0E-12B255E82E3D}"/>
                  </a:ext>
                </a:extLst>
              </p:cNvPr>
              <p:cNvSpPr txBox="1"/>
              <p:nvPr/>
            </p:nvSpPr>
            <p:spPr>
              <a:xfrm rot="-5400000">
                <a:off x="9372506" y="5131937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176328C8-5613-3754-AED0-D6B21826BEF8}"/>
                  </a:ext>
                </a:extLst>
              </p:cNvPr>
              <p:cNvSpPr txBox="1"/>
              <p:nvPr/>
            </p:nvSpPr>
            <p:spPr>
              <a:xfrm rot="-5400000">
                <a:off x="9404662" y="5046093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85" name="TextBox 1484">
                <a:extLst>
                  <a:ext uri="{FF2B5EF4-FFF2-40B4-BE49-F238E27FC236}">
                    <a16:creationId xmlns:a16="http://schemas.microsoft.com/office/drawing/2014/main" id="{5A912299-635F-5906-7B0D-A710A31AE71C}"/>
                  </a:ext>
                </a:extLst>
              </p:cNvPr>
              <p:cNvSpPr txBox="1"/>
              <p:nvPr/>
            </p:nvSpPr>
            <p:spPr>
              <a:xfrm rot="-5400000">
                <a:off x="9372506" y="4954936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1D11D936-338C-DA70-8434-831A0236B5F5}"/>
                  </a:ext>
                </a:extLst>
              </p:cNvPr>
              <p:cNvSpPr txBox="1"/>
              <p:nvPr/>
            </p:nvSpPr>
            <p:spPr>
              <a:xfrm rot="-5400000">
                <a:off x="9372506" y="4836936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487" name="TextBox 1486">
                <a:extLst>
                  <a:ext uri="{FF2B5EF4-FFF2-40B4-BE49-F238E27FC236}">
                    <a16:creationId xmlns:a16="http://schemas.microsoft.com/office/drawing/2014/main" id="{D93A7AF3-4682-9944-28B1-36B4C6B4F380}"/>
                  </a:ext>
                </a:extLst>
              </p:cNvPr>
              <p:cNvSpPr txBox="1"/>
              <p:nvPr/>
            </p:nvSpPr>
            <p:spPr>
              <a:xfrm rot="-5400000">
                <a:off x="9393944" y="4740373"/>
                <a:ext cx="268629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32EB294A-9343-ABF2-4224-6A0C40EB07E8}"/>
                  </a:ext>
                </a:extLst>
              </p:cNvPr>
              <p:cNvSpPr txBox="1"/>
              <p:nvPr/>
            </p:nvSpPr>
            <p:spPr>
              <a:xfrm rot="-5400000">
                <a:off x="9404662" y="4644977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489" name="TextBox 1488">
                <a:extLst>
                  <a:ext uri="{FF2B5EF4-FFF2-40B4-BE49-F238E27FC236}">
                    <a16:creationId xmlns:a16="http://schemas.microsoft.com/office/drawing/2014/main" id="{C8DB7FF5-F5F5-6D36-5970-7B75700A6BF0}"/>
                  </a:ext>
                </a:extLst>
              </p:cNvPr>
              <p:cNvSpPr txBox="1"/>
              <p:nvPr/>
            </p:nvSpPr>
            <p:spPr>
              <a:xfrm rot="-5400000">
                <a:off x="9404662" y="4597861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2D1DF27C-E501-EA94-044E-39370E5229CF}"/>
                  </a:ext>
                </a:extLst>
              </p:cNvPr>
              <p:cNvSpPr txBox="1"/>
              <p:nvPr/>
            </p:nvSpPr>
            <p:spPr>
              <a:xfrm rot="-5400000">
                <a:off x="9383225" y="4517424"/>
                <a:ext cx="290067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y</a:t>
                </a:r>
              </a:p>
            </p:txBody>
          </p:sp>
          <p:sp>
            <p:nvSpPr>
              <p:cNvPr id="1491" name="TextBox 1490">
                <a:extLst>
                  <a:ext uri="{FF2B5EF4-FFF2-40B4-BE49-F238E27FC236}">
                    <a16:creationId xmlns:a16="http://schemas.microsoft.com/office/drawing/2014/main" id="{FD2641FB-3183-3346-C9E8-5535C287F445}"/>
                  </a:ext>
                </a:extLst>
              </p:cNvPr>
              <p:cNvSpPr txBox="1"/>
              <p:nvPr/>
            </p:nvSpPr>
            <p:spPr>
              <a:xfrm rot="-5400000">
                <a:off x="9404662" y="4432746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492" name="TextBox 1491">
                <a:extLst>
                  <a:ext uri="{FF2B5EF4-FFF2-40B4-BE49-F238E27FC236}">
                    <a16:creationId xmlns:a16="http://schemas.microsoft.com/office/drawing/2014/main" id="{B0B11939-8150-E628-7620-EA2374C72AC7}"/>
                  </a:ext>
                </a:extLst>
              </p:cNvPr>
              <p:cNvSpPr txBox="1"/>
              <p:nvPr/>
            </p:nvSpPr>
            <p:spPr>
              <a:xfrm rot="-5400000">
                <a:off x="9404662" y="4373746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493" name="TextBox 1492">
                <a:extLst>
                  <a:ext uri="{FF2B5EF4-FFF2-40B4-BE49-F238E27FC236}">
                    <a16:creationId xmlns:a16="http://schemas.microsoft.com/office/drawing/2014/main" id="{84D2723B-0C7E-4F6D-8C96-C58257ECD81C}"/>
                  </a:ext>
                </a:extLst>
              </p:cNvPr>
              <p:cNvSpPr txBox="1"/>
              <p:nvPr/>
            </p:nvSpPr>
            <p:spPr>
              <a:xfrm rot="-5400000">
                <a:off x="9372506" y="4294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494" name="TextBox 1493">
                <a:extLst>
                  <a:ext uri="{FF2B5EF4-FFF2-40B4-BE49-F238E27FC236}">
                    <a16:creationId xmlns:a16="http://schemas.microsoft.com/office/drawing/2014/main" id="{A05D7C67-3337-927D-5A7F-5C72E72AF708}"/>
                  </a:ext>
                </a:extLst>
              </p:cNvPr>
              <p:cNvSpPr txBox="1"/>
              <p:nvPr/>
            </p:nvSpPr>
            <p:spPr>
              <a:xfrm rot="-5400000">
                <a:off x="9372506" y="4176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495" name="TextBox 1494">
                <a:extLst>
                  <a:ext uri="{FF2B5EF4-FFF2-40B4-BE49-F238E27FC236}">
                    <a16:creationId xmlns:a16="http://schemas.microsoft.com/office/drawing/2014/main" id="{618FD0CF-B247-B88C-F959-C05A0F7C27E7}"/>
                  </a:ext>
                </a:extLst>
              </p:cNvPr>
              <p:cNvSpPr txBox="1"/>
              <p:nvPr/>
            </p:nvSpPr>
            <p:spPr>
              <a:xfrm rot="-5400000">
                <a:off x="9372506" y="4058474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496" name="TextBox 1495">
                <a:extLst>
                  <a:ext uri="{FF2B5EF4-FFF2-40B4-BE49-F238E27FC236}">
                    <a16:creationId xmlns:a16="http://schemas.microsoft.com/office/drawing/2014/main" id="{14CF9E22-3FF0-99B7-53C3-77D8B37210F1}"/>
                  </a:ext>
                </a:extLst>
              </p:cNvPr>
              <p:cNvSpPr txBox="1"/>
              <p:nvPr/>
            </p:nvSpPr>
            <p:spPr>
              <a:xfrm rot="-5400000">
                <a:off x="9372506" y="3940473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497" name="TextBox 1496">
                <a:extLst>
                  <a:ext uri="{FF2B5EF4-FFF2-40B4-BE49-F238E27FC236}">
                    <a16:creationId xmlns:a16="http://schemas.microsoft.com/office/drawing/2014/main" id="{43823AA4-9E17-4ABA-9A2C-EA4F384122A3}"/>
                  </a:ext>
                </a:extLst>
              </p:cNvPr>
              <p:cNvSpPr txBox="1"/>
              <p:nvPr/>
            </p:nvSpPr>
            <p:spPr>
              <a:xfrm rot="-5400000">
                <a:off x="9404662" y="3854629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/</a:t>
                </a:r>
              </a:p>
            </p:txBody>
          </p:sp>
          <p:sp>
            <p:nvSpPr>
              <p:cNvPr id="1498" name="TextBox 1497">
                <a:extLst>
                  <a:ext uri="{FF2B5EF4-FFF2-40B4-BE49-F238E27FC236}">
                    <a16:creationId xmlns:a16="http://schemas.microsoft.com/office/drawing/2014/main" id="{5E059079-5E0B-2264-A39E-55437465FE13}"/>
                  </a:ext>
                </a:extLst>
              </p:cNvPr>
              <p:cNvSpPr txBox="1"/>
              <p:nvPr/>
            </p:nvSpPr>
            <p:spPr>
              <a:xfrm rot="-5400000">
                <a:off x="9404662" y="3795629"/>
                <a:ext cx="247192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499" name="TextBox 1498">
                <a:extLst>
                  <a:ext uri="{FF2B5EF4-FFF2-40B4-BE49-F238E27FC236}">
                    <a16:creationId xmlns:a16="http://schemas.microsoft.com/office/drawing/2014/main" id="{B469987D-579F-1AAC-3B67-D4910B3869CA}"/>
                  </a:ext>
                </a:extLst>
              </p:cNvPr>
              <p:cNvSpPr txBox="1"/>
              <p:nvPr/>
            </p:nvSpPr>
            <p:spPr>
              <a:xfrm rot="-5400000">
                <a:off x="9372506" y="3716358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500" name="TextBox 1499">
                <a:extLst>
                  <a:ext uri="{FF2B5EF4-FFF2-40B4-BE49-F238E27FC236}">
                    <a16:creationId xmlns:a16="http://schemas.microsoft.com/office/drawing/2014/main" id="{B49BDF2A-93EB-CEDD-3ADE-B9992B78747B}"/>
                  </a:ext>
                </a:extLst>
              </p:cNvPr>
              <p:cNvSpPr txBox="1"/>
              <p:nvPr/>
            </p:nvSpPr>
            <p:spPr>
              <a:xfrm rot="-5400000">
                <a:off x="9372506" y="3598357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501" name="TextBox 1500">
                <a:extLst>
                  <a:ext uri="{FF2B5EF4-FFF2-40B4-BE49-F238E27FC236}">
                    <a16:creationId xmlns:a16="http://schemas.microsoft.com/office/drawing/2014/main" id="{9757EAEC-173A-DB7A-6330-A5BF4BF713E5}"/>
                  </a:ext>
                </a:extLst>
              </p:cNvPr>
              <p:cNvSpPr txBox="1"/>
              <p:nvPr/>
            </p:nvSpPr>
            <p:spPr>
              <a:xfrm rot="-5400000">
                <a:off x="9372506" y="3480365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502" name="TextBox 1501">
                <a:extLst>
                  <a:ext uri="{FF2B5EF4-FFF2-40B4-BE49-F238E27FC236}">
                    <a16:creationId xmlns:a16="http://schemas.microsoft.com/office/drawing/2014/main" id="{97EE07E2-3F07-F013-1140-30DFAAE708EB}"/>
                  </a:ext>
                </a:extLst>
              </p:cNvPr>
              <p:cNvSpPr txBox="1"/>
              <p:nvPr/>
            </p:nvSpPr>
            <p:spPr>
              <a:xfrm rot="-5400000">
                <a:off x="9372506" y="3362352"/>
                <a:ext cx="311504" cy="32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88" spc="0" baseline="0">
                    <a:ln/>
                    <a:solidFill>
                      <a:srgbClr val="262626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</p:grpSp>
        <p:grpSp>
          <p:nvGrpSpPr>
            <p:cNvPr id="1503" name="Graphic 897">
              <a:extLst>
                <a:ext uri="{FF2B5EF4-FFF2-40B4-BE49-F238E27FC236}">
                  <a16:creationId xmlns:a16="http://schemas.microsoft.com/office/drawing/2014/main" id="{3E5CEF37-4D5F-0035-7204-01E0544CA068}"/>
                </a:ext>
              </a:extLst>
            </p:cNvPr>
            <p:cNvGrpSpPr/>
            <p:nvPr/>
          </p:nvGrpSpPr>
          <p:grpSpPr>
            <a:xfrm>
              <a:off x="10712456" y="2777402"/>
              <a:ext cx="2900580" cy="3788024"/>
              <a:chOff x="10712456" y="2777402"/>
              <a:chExt cx="2900580" cy="3788024"/>
            </a:xfrm>
            <a:noFill/>
          </p:grpSpPr>
          <p:sp>
            <p:nvSpPr>
              <p:cNvPr id="1504" name="Freeform: Shape 1503">
                <a:extLst>
                  <a:ext uri="{FF2B5EF4-FFF2-40B4-BE49-F238E27FC236}">
                    <a16:creationId xmlns:a16="http://schemas.microsoft.com/office/drawing/2014/main" id="{1912A6B3-AA56-A727-7044-C34F412136D2}"/>
                  </a:ext>
                </a:extLst>
              </p:cNvPr>
              <p:cNvSpPr/>
              <p:nvPr/>
            </p:nvSpPr>
            <p:spPr>
              <a:xfrm flipV="1">
                <a:off x="10712456" y="3295316"/>
                <a:ext cx="2900580" cy="2629473"/>
              </a:xfrm>
              <a:custGeom>
                <a:avLst/>
                <a:gdLst>
                  <a:gd name="connsiteX0" fmla="*/ 472 w 2900580"/>
                  <a:gd name="connsiteY0" fmla="*/ 2629942 h 2629473"/>
                  <a:gd name="connsiteX1" fmla="*/ 1033718 w 2900580"/>
                  <a:gd name="connsiteY1" fmla="*/ 1435870 h 2629473"/>
                  <a:gd name="connsiteX2" fmla="*/ 1942490 w 2900580"/>
                  <a:gd name="connsiteY2" fmla="*/ 468 h 2629473"/>
                  <a:gd name="connsiteX3" fmla="*/ 2901052 w 2900580"/>
                  <a:gd name="connsiteY3" fmla="*/ 25708 h 262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29473">
                    <a:moveTo>
                      <a:pt x="472" y="2629942"/>
                    </a:moveTo>
                    <a:lnTo>
                      <a:pt x="1033718" y="1435870"/>
                    </a:lnTo>
                    <a:lnTo>
                      <a:pt x="1942490" y="468"/>
                    </a:lnTo>
                    <a:lnTo>
                      <a:pt x="2901052" y="257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5" name="Freeform: Shape 1504">
                <a:extLst>
                  <a:ext uri="{FF2B5EF4-FFF2-40B4-BE49-F238E27FC236}">
                    <a16:creationId xmlns:a16="http://schemas.microsoft.com/office/drawing/2014/main" id="{69093733-52A6-CDB8-CABF-62329271E232}"/>
                  </a:ext>
                </a:extLst>
              </p:cNvPr>
              <p:cNvSpPr/>
              <p:nvPr/>
            </p:nvSpPr>
            <p:spPr>
              <a:xfrm flipV="1">
                <a:off x="10712456" y="3387511"/>
                <a:ext cx="2900580" cy="3004840"/>
              </a:xfrm>
              <a:custGeom>
                <a:avLst/>
                <a:gdLst>
                  <a:gd name="connsiteX0" fmla="*/ 472 w 2900580"/>
                  <a:gd name="connsiteY0" fmla="*/ 3005339 h 3004840"/>
                  <a:gd name="connsiteX1" fmla="*/ 1033718 w 2900580"/>
                  <a:gd name="connsiteY1" fmla="*/ 1094146 h 3004840"/>
                  <a:gd name="connsiteX2" fmla="*/ 1942490 w 2900580"/>
                  <a:gd name="connsiteY2" fmla="*/ 248527 h 3004840"/>
                  <a:gd name="connsiteX3" fmla="*/ 2901052 w 2900580"/>
                  <a:gd name="connsiteY3" fmla="*/ 499 h 300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04840">
                    <a:moveTo>
                      <a:pt x="472" y="3005339"/>
                    </a:moveTo>
                    <a:lnTo>
                      <a:pt x="1033718" y="1094146"/>
                    </a:lnTo>
                    <a:lnTo>
                      <a:pt x="1942490" y="248527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6" name="Freeform: Shape 1505">
                <a:extLst>
                  <a:ext uri="{FF2B5EF4-FFF2-40B4-BE49-F238E27FC236}">
                    <a16:creationId xmlns:a16="http://schemas.microsoft.com/office/drawing/2014/main" id="{0E724997-3564-987C-7289-CE829BB1DFEF}"/>
                  </a:ext>
                </a:extLst>
              </p:cNvPr>
              <p:cNvSpPr/>
              <p:nvPr/>
            </p:nvSpPr>
            <p:spPr>
              <a:xfrm flipV="1">
                <a:off x="10712456" y="3568192"/>
                <a:ext cx="2900580" cy="2641474"/>
              </a:xfrm>
              <a:custGeom>
                <a:avLst/>
                <a:gdLst>
                  <a:gd name="connsiteX0" fmla="*/ 472 w 2900580"/>
                  <a:gd name="connsiteY0" fmla="*/ 2641974 h 2641474"/>
                  <a:gd name="connsiteX1" fmla="*/ 1033718 w 2900580"/>
                  <a:gd name="connsiteY1" fmla="*/ 636646 h 2641474"/>
                  <a:gd name="connsiteX2" fmla="*/ 1942490 w 2900580"/>
                  <a:gd name="connsiteY2" fmla="*/ 270276 h 2641474"/>
                  <a:gd name="connsiteX3" fmla="*/ 2901052 w 2900580"/>
                  <a:gd name="connsiteY3" fmla="*/ 499 h 264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41474">
                    <a:moveTo>
                      <a:pt x="472" y="2641974"/>
                    </a:moveTo>
                    <a:lnTo>
                      <a:pt x="1033718" y="636646"/>
                    </a:lnTo>
                    <a:lnTo>
                      <a:pt x="1942490" y="270276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7" name="Freeform: Shape 1506">
                <a:extLst>
                  <a:ext uri="{FF2B5EF4-FFF2-40B4-BE49-F238E27FC236}">
                    <a16:creationId xmlns:a16="http://schemas.microsoft.com/office/drawing/2014/main" id="{15F020C9-250A-1841-D8DB-E26A7AE761BC}"/>
                  </a:ext>
                </a:extLst>
              </p:cNvPr>
              <p:cNvSpPr/>
              <p:nvPr/>
            </p:nvSpPr>
            <p:spPr>
              <a:xfrm flipV="1">
                <a:off x="10712456" y="3304908"/>
                <a:ext cx="2900580" cy="3116562"/>
              </a:xfrm>
              <a:custGeom>
                <a:avLst/>
                <a:gdLst>
                  <a:gd name="connsiteX0" fmla="*/ 472 w 2900580"/>
                  <a:gd name="connsiteY0" fmla="*/ 3117059 h 3116562"/>
                  <a:gd name="connsiteX1" fmla="*/ 1033718 w 2900580"/>
                  <a:gd name="connsiteY1" fmla="*/ 1042631 h 3116562"/>
                  <a:gd name="connsiteX2" fmla="*/ 1942490 w 2900580"/>
                  <a:gd name="connsiteY2" fmla="*/ 220014 h 3116562"/>
                  <a:gd name="connsiteX3" fmla="*/ 2901052 w 2900580"/>
                  <a:gd name="connsiteY3" fmla="*/ 496 h 311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16562">
                    <a:moveTo>
                      <a:pt x="472" y="3117059"/>
                    </a:moveTo>
                    <a:lnTo>
                      <a:pt x="1033718" y="1042631"/>
                    </a:lnTo>
                    <a:lnTo>
                      <a:pt x="1942490" y="220014"/>
                    </a:lnTo>
                    <a:lnTo>
                      <a:pt x="2901052" y="49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8" name="Freeform: Shape 1507">
                <a:extLst>
                  <a:ext uri="{FF2B5EF4-FFF2-40B4-BE49-F238E27FC236}">
                    <a16:creationId xmlns:a16="http://schemas.microsoft.com/office/drawing/2014/main" id="{DC8B43DE-DD5B-4222-E65D-5F2480B819B2}"/>
                  </a:ext>
                </a:extLst>
              </p:cNvPr>
              <p:cNvSpPr/>
              <p:nvPr/>
            </p:nvSpPr>
            <p:spPr>
              <a:xfrm flipV="1">
                <a:off x="10712456" y="3363023"/>
                <a:ext cx="2900580" cy="2963358"/>
              </a:xfrm>
              <a:custGeom>
                <a:avLst/>
                <a:gdLst>
                  <a:gd name="connsiteX0" fmla="*/ 472 w 2900580"/>
                  <a:gd name="connsiteY0" fmla="*/ 2963853 h 2963358"/>
                  <a:gd name="connsiteX1" fmla="*/ 1033718 w 2900580"/>
                  <a:gd name="connsiteY1" fmla="*/ 1210761 h 2963358"/>
                  <a:gd name="connsiteX2" fmla="*/ 1942490 w 2900580"/>
                  <a:gd name="connsiteY2" fmla="*/ 403682 h 2963358"/>
                  <a:gd name="connsiteX3" fmla="*/ 2901052 w 2900580"/>
                  <a:gd name="connsiteY3" fmla="*/ 494 h 296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63358">
                    <a:moveTo>
                      <a:pt x="472" y="2963853"/>
                    </a:moveTo>
                    <a:lnTo>
                      <a:pt x="1033718" y="1210761"/>
                    </a:lnTo>
                    <a:lnTo>
                      <a:pt x="1942490" y="403682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9" name="Freeform: Shape 1508">
                <a:extLst>
                  <a:ext uri="{FF2B5EF4-FFF2-40B4-BE49-F238E27FC236}">
                    <a16:creationId xmlns:a16="http://schemas.microsoft.com/office/drawing/2014/main" id="{2C04E531-3DA5-FD27-C336-2D4557D1E71A}"/>
                  </a:ext>
                </a:extLst>
              </p:cNvPr>
              <p:cNvSpPr/>
              <p:nvPr/>
            </p:nvSpPr>
            <p:spPr>
              <a:xfrm flipV="1">
                <a:off x="10712456" y="3482585"/>
                <a:ext cx="2900580" cy="2781550"/>
              </a:xfrm>
              <a:custGeom>
                <a:avLst/>
                <a:gdLst>
                  <a:gd name="connsiteX0" fmla="*/ 472 w 2900580"/>
                  <a:gd name="connsiteY0" fmla="*/ 2782048 h 2781550"/>
                  <a:gd name="connsiteX1" fmla="*/ 1033718 w 2900580"/>
                  <a:gd name="connsiteY1" fmla="*/ 1039957 h 2781550"/>
                  <a:gd name="connsiteX2" fmla="*/ 1942490 w 2900580"/>
                  <a:gd name="connsiteY2" fmla="*/ 117102 h 2781550"/>
                  <a:gd name="connsiteX3" fmla="*/ 2901052 w 2900580"/>
                  <a:gd name="connsiteY3" fmla="*/ 497 h 278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1550">
                    <a:moveTo>
                      <a:pt x="472" y="2782048"/>
                    </a:moveTo>
                    <a:lnTo>
                      <a:pt x="1033718" y="1039957"/>
                    </a:lnTo>
                    <a:lnTo>
                      <a:pt x="1942490" y="117102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0" name="Freeform: Shape 1509">
                <a:extLst>
                  <a:ext uri="{FF2B5EF4-FFF2-40B4-BE49-F238E27FC236}">
                    <a16:creationId xmlns:a16="http://schemas.microsoft.com/office/drawing/2014/main" id="{00BAD106-56AF-95B1-DC8E-15C474D52874}"/>
                  </a:ext>
                </a:extLst>
              </p:cNvPr>
              <p:cNvSpPr/>
              <p:nvPr/>
            </p:nvSpPr>
            <p:spPr>
              <a:xfrm flipV="1">
                <a:off x="10712456" y="3412469"/>
                <a:ext cx="2900580" cy="2963155"/>
              </a:xfrm>
              <a:custGeom>
                <a:avLst/>
                <a:gdLst>
                  <a:gd name="connsiteX0" fmla="*/ 472 w 2900580"/>
                  <a:gd name="connsiteY0" fmla="*/ 2963655 h 2963155"/>
                  <a:gd name="connsiteX1" fmla="*/ 1033718 w 2900580"/>
                  <a:gd name="connsiteY1" fmla="*/ 819064 h 2963155"/>
                  <a:gd name="connsiteX2" fmla="*/ 1942490 w 2900580"/>
                  <a:gd name="connsiteY2" fmla="*/ 397350 h 2963155"/>
                  <a:gd name="connsiteX3" fmla="*/ 2901052 w 2900580"/>
                  <a:gd name="connsiteY3" fmla="*/ 500 h 296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63155">
                    <a:moveTo>
                      <a:pt x="472" y="2963655"/>
                    </a:moveTo>
                    <a:lnTo>
                      <a:pt x="1033718" y="819064"/>
                    </a:lnTo>
                    <a:lnTo>
                      <a:pt x="1942490" y="397350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1" name="Freeform: Shape 1510">
                <a:extLst>
                  <a:ext uri="{FF2B5EF4-FFF2-40B4-BE49-F238E27FC236}">
                    <a16:creationId xmlns:a16="http://schemas.microsoft.com/office/drawing/2014/main" id="{BF2A404F-5A44-308B-4AE6-DE615AD1AAB6}"/>
                  </a:ext>
                </a:extLst>
              </p:cNvPr>
              <p:cNvSpPr/>
              <p:nvPr/>
            </p:nvSpPr>
            <p:spPr>
              <a:xfrm flipV="1">
                <a:off x="10712456" y="3323138"/>
                <a:ext cx="2900580" cy="2926304"/>
              </a:xfrm>
              <a:custGeom>
                <a:avLst/>
                <a:gdLst>
                  <a:gd name="connsiteX0" fmla="*/ 472 w 2900580"/>
                  <a:gd name="connsiteY0" fmla="*/ 2926793 h 2926304"/>
                  <a:gd name="connsiteX1" fmla="*/ 1033718 w 2900580"/>
                  <a:gd name="connsiteY1" fmla="*/ 1034314 h 2926304"/>
                  <a:gd name="connsiteX2" fmla="*/ 1942490 w 2900580"/>
                  <a:gd name="connsiteY2" fmla="*/ 128155 h 2926304"/>
                  <a:gd name="connsiteX3" fmla="*/ 2901052 w 2900580"/>
                  <a:gd name="connsiteY3" fmla="*/ 488 h 292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6304">
                    <a:moveTo>
                      <a:pt x="472" y="2926793"/>
                    </a:moveTo>
                    <a:lnTo>
                      <a:pt x="1033718" y="1034314"/>
                    </a:lnTo>
                    <a:lnTo>
                      <a:pt x="1942490" y="128155"/>
                    </a:lnTo>
                    <a:lnTo>
                      <a:pt x="2901052" y="48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2" name="Freeform: Shape 1511">
                <a:extLst>
                  <a:ext uri="{FF2B5EF4-FFF2-40B4-BE49-F238E27FC236}">
                    <a16:creationId xmlns:a16="http://schemas.microsoft.com/office/drawing/2014/main" id="{7220CA7C-2277-D02B-8D96-9C2B9853D7CB}"/>
                  </a:ext>
                </a:extLst>
              </p:cNvPr>
              <p:cNvSpPr/>
              <p:nvPr/>
            </p:nvSpPr>
            <p:spPr>
              <a:xfrm flipV="1">
                <a:off x="10712456" y="3494993"/>
                <a:ext cx="2900580" cy="2871429"/>
              </a:xfrm>
              <a:custGeom>
                <a:avLst/>
                <a:gdLst>
                  <a:gd name="connsiteX0" fmla="*/ 472 w 2900580"/>
                  <a:gd name="connsiteY0" fmla="*/ 2871933 h 2871429"/>
                  <a:gd name="connsiteX1" fmla="*/ 1033718 w 2900580"/>
                  <a:gd name="connsiteY1" fmla="*/ 606403 h 2871429"/>
                  <a:gd name="connsiteX2" fmla="*/ 1942490 w 2900580"/>
                  <a:gd name="connsiteY2" fmla="*/ 263334 h 2871429"/>
                  <a:gd name="connsiteX3" fmla="*/ 2901052 w 2900580"/>
                  <a:gd name="connsiteY3" fmla="*/ 504 h 287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71429">
                    <a:moveTo>
                      <a:pt x="472" y="2871933"/>
                    </a:moveTo>
                    <a:lnTo>
                      <a:pt x="1033718" y="606403"/>
                    </a:lnTo>
                    <a:lnTo>
                      <a:pt x="1942490" y="263334"/>
                    </a:lnTo>
                    <a:lnTo>
                      <a:pt x="2901052" y="50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3" name="Freeform: Shape 1512">
                <a:extLst>
                  <a:ext uri="{FF2B5EF4-FFF2-40B4-BE49-F238E27FC236}">
                    <a16:creationId xmlns:a16="http://schemas.microsoft.com/office/drawing/2014/main" id="{0B0C02CE-9056-AED7-832D-85B28D9ED7C0}"/>
                  </a:ext>
                </a:extLst>
              </p:cNvPr>
              <p:cNvSpPr/>
              <p:nvPr/>
            </p:nvSpPr>
            <p:spPr>
              <a:xfrm flipV="1">
                <a:off x="10712456" y="3371676"/>
                <a:ext cx="2900580" cy="2958351"/>
              </a:xfrm>
              <a:custGeom>
                <a:avLst/>
                <a:gdLst>
                  <a:gd name="connsiteX0" fmla="*/ 472 w 2900580"/>
                  <a:gd name="connsiteY0" fmla="*/ 2958846 h 2958351"/>
                  <a:gd name="connsiteX1" fmla="*/ 1033718 w 2900580"/>
                  <a:gd name="connsiteY1" fmla="*/ 740384 h 2958351"/>
                  <a:gd name="connsiteX2" fmla="*/ 1942490 w 2900580"/>
                  <a:gd name="connsiteY2" fmla="*/ 425433 h 2958351"/>
                  <a:gd name="connsiteX3" fmla="*/ 2901052 w 2900580"/>
                  <a:gd name="connsiteY3" fmla="*/ 495 h 295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58351">
                    <a:moveTo>
                      <a:pt x="472" y="2958846"/>
                    </a:moveTo>
                    <a:lnTo>
                      <a:pt x="1033718" y="740384"/>
                    </a:lnTo>
                    <a:lnTo>
                      <a:pt x="1942490" y="425433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4" name="Freeform: Shape 1513">
                <a:extLst>
                  <a:ext uri="{FF2B5EF4-FFF2-40B4-BE49-F238E27FC236}">
                    <a16:creationId xmlns:a16="http://schemas.microsoft.com/office/drawing/2014/main" id="{3AF4878F-85B5-33C2-D496-3C589C0FB99C}"/>
                  </a:ext>
                </a:extLst>
              </p:cNvPr>
              <p:cNvSpPr/>
              <p:nvPr/>
            </p:nvSpPr>
            <p:spPr>
              <a:xfrm flipV="1">
                <a:off x="10712456" y="3420652"/>
                <a:ext cx="2900580" cy="2782739"/>
              </a:xfrm>
              <a:custGeom>
                <a:avLst/>
                <a:gdLst>
                  <a:gd name="connsiteX0" fmla="*/ 472 w 2900580"/>
                  <a:gd name="connsiteY0" fmla="*/ 2783231 h 2782739"/>
                  <a:gd name="connsiteX1" fmla="*/ 1033718 w 2900580"/>
                  <a:gd name="connsiteY1" fmla="*/ 902221 h 2782739"/>
                  <a:gd name="connsiteX2" fmla="*/ 1942490 w 2900580"/>
                  <a:gd name="connsiteY2" fmla="*/ 364184 h 2782739"/>
                  <a:gd name="connsiteX3" fmla="*/ 2901052 w 2900580"/>
                  <a:gd name="connsiteY3" fmla="*/ 491 h 278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2739">
                    <a:moveTo>
                      <a:pt x="472" y="2783231"/>
                    </a:moveTo>
                    <a:lnTo>
                      <a:pt x="1033718" y="902221"/>
                    </a:lnTo>
                    <a:lnTo>
                      <a:pt x="1942490" y="364184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5" name="Freeform: Shape 1514">
                <a:extLst>
                  <a:ext uri="{FF2B5EF4-FFF2-40B4-BE49-F238E27FC236}">
                    <a16:creationId xmlns:a16="http://schemas.microsoft.com/office/drawing/2014/main" id="{E5A63479-2B29-2156-9209-00DFE62AF75E}"/>
                  </a:ext>
                </a:extLst>
              </p:cNvPr>
              <p:cNvSpPr/>
              <p:nvPr/>
            </p:nvSpPr>
            <p:spPr>
              <a:xfrm flipV="1">
                <a:off x="10712456" y="3528682"/>
                <a:ext cx="2900580" cy="2785572"/>
              </a:xfrm>
              <a:custGeom>
                <a:avLst/>
                <a:gdLst>
                  <a:gd name="connsiteX0" fmla="*/ 472 w 2900580"/>
                  <a:gd name="connsiteY0" fmla="*/ 2786075 h 2785572"/>
                  <a:gd name="connsiteX1" fmla="*/ 1033718 w 2900580"/>
                  <a:gd name="connsiteY1" fmla="*/ 808943 h 2785572"/>
                  <a:gd name="connsiteX2" fmla="*/ 1942490 w 2900580"/>
                  <a:gd name="connsiteY2" fmla="*/ 382722 h 2785572"/>
                  <a:gd name="connsiteX3" fmla="*/ 2901052 w 2900580"/>
                  <a:gd name="connsiteY3" fmla="*/ 503 h 278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5572">
                    <a:moveTo>
                      <a:pt x="472" y="2786075"/>
                    </a:moveTo>
                    <a:lnTo>
                      <a:pt x="1033718" y="808943"/>
                    </a:lnTo>
                    <a:lnTo>
                      <a:pt x="1942490" y="382722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6" name="Freeform: Shape 1515">
                <a:extLst>
                  <a:ext uri="{FF2B5EF4-FFF2-40B4-BE49-F238E27FC236}">
                    <a16:creationId xmlns:a16="http://schemas.microsoft.com/office/drawing/2014/main" id="{5DCC3001-1CC0-4B2C-AC1D-5B75B0CAEF0D}"/>
                  </a:ext>
                </a:extLst>
              </p:cNvPr>
              <p:cNvSpPr/>
              <p:nvPr/>
            </p:nvSpPr>
            <p:spPr>
              <a:xfrm flipV="1">
                <a:off x="10712456" y="3452698"/>
                <a:ext cx="2900580" cy="2820841"/>
              </a:xfrm>
              <a:custGeom>
                <a:avLst/>
                <a:gdLst>
                  <a:gd name="connsiteX0" fmla="*/ 472 w 2900580"/>
                  <a:gd name="connsiteY0" fmla="*/ 2821338 h 2820841"/>
                  <a:gd name="connsiteX1" fmla="*/ 1033718 w 2900580"/>
                  <a:gd name="connsiteY1" fmla="*/ 914447 h 2820841"/>
                  <a:gd name="connsiteX2" fmla="*/ 1942490 w 2900580"/>
                  <a:gd name="connsiteY2" fmla="*/ 476444 h 2820841"/>
                  <a:gd name="connsiteX3" fmla="*/ 2901052 w 2900580"/>
                  <a:gd name="connsiteY3" fmla="*/ 496 h 282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0841">
                    <a:moveTo>
                      <a:pt x="472" y="2821338"/>
                    </a:moveTo>
                    <a:lnTo>
                      <a:pt x="1033718" y="914447"/>
                    </a:lnTo>
                    <a:lnTo>
                      <a:pt x="1942490" y="476444"/>
                    </a:lnTo>
                    <a:lnTo>
                      <a:pt x="2901052" y="49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7" name="Freeform: Shape 1516">
                <a:extLst>
                  <a:ext uri="{FF2B5EF4-FFF2-40B4-BE49-F238E27FC236}">
                    <a16:creationId xmlns:a16="http://schemas.microsoft.com/office/drawing/2014/main" id="{6CCCDA3A-22EE-24FB-D576-90296CE6BCAD}"/>
                  </a:ext>
                </a:extLst>
              </p:cNvPr>
              <p:cNvSpPr/>
              <p:nvPr/>
            </p:nvSpPr>
            <p:spPr>
              <a:xfrm flipV="1">
                <a:off x="10712456" y="3383677"/>
                <a:ext cx="2900580" cy="2774415"/>
              </a:xfrm>
              <a:custGeom>
                <a:avLst/>
                <a:gdLst>
                  <a:gd name="connsiteX0" fmla="*/ 472 w 2900580"/>
                  <a:gd name="connsiteY0" fmla="*/ 2774902 h 2774415"/>
                  <a:gd name="connsiteX1" fmla="*/ 1033718 w 2900580"/>
                  <a:gd name="connsiteY1" fmla="*/ 704997 h 2774415"/>
                  <a:gd name="connsiteX2" fmla="*/ 1942490 w 2900580"/>
                  <a:gd name="connsiteY2" fmla="*/ 370157 h 2774415"/>
                  <a:gd name="connsiteX3" fmla="*/ 2901052 w 2900580"/>
                  <a:gd name="connsiteY3" fmla="*/ 486 h 27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4415">
                    <a:moveTo>
                      <a:pt x="472" y="2774902"/>
                    </a:moveTo>
                    <a:lnTo>
                      <a:pt x="1033718" y="704997"/>
                    </a:lnTo>
                    <a:lnTo>
                      <a:pt x="1942490" y="370157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8" name="Freeform: Shape 1517">
                <a:extLst>
                  <a:ext uri="{FF2B5EF4-FFF2-40B4-BE49-F238E27FC236}">
                    <a16:creationId xmlns:a16="http://schemas.microsoft.com/office/drawing/2014/main" id="{1176A346-578F-BF81-0F79-CD82C132C88A}"/>
                  </a:ext>
                </a:extLst>
              </p:cNvPr>
              <p:cNvSpPr/>
              <p:nvPr/>
            </p:nvSpPr>
            <p:spPr>
              <a:xfrm flipV="1">
                <a:off x="10712456" y="3301184"/>
                <a:ext cx="2900580" cy="2881897"/>
              </a:xfrm>
              <a:custGeom>
                <a:avLst/>
                <a:gdLst>
                  <a:gd name="connsiteX0" fmla="*/ 472 w 2900580"/>
                  <a:gd name="connsiteY0" fmla="*/ 2882381 h 2881897"/>
                  <a:gd name="connsiteX1" fmla="*/ 1033718 w 2900580"/>
                  <a:gd name="connsiteY1" fmla="*/ 1305166 h 2881897"/>
                  <a:gd name="connsiteX2" fmla="*/ 1942490 w 2900580"/>
                  <a:gd name="connsiteY2" fmla="*/ 355351 h 2881897"/>
                  <a:gd name="connsiteX3" fmla="*/ 2901052 w 2900580"/>
                  <a:gd name="connsiteY3" fmla="*/ 483 h 2881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1897">
                    <a:moveTo>
                      <a:pt x="472" y="2882381"/>
                    </a:moveTo>
                    <a:lnTo>
                      <a:pt x="1033718" y="1305166"/>
                    </a:lnTo>
                    <a:lnTo>
                      <a:pt x="1942490" y="355351"/>
                    </a:lnTo>
                    <a:lnTo>
                      <a:pt x="2901052" y="48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9" name="Freeform: Shape 1518">
                <a:extLst>
                  <a:ext uri="{FF2B5EF4-FFF2-40B4-BE49-F238E27FC236}">
                    <a16:creationId xmlns:a16="http://schemas.microsoft.com/office/drawing/2014/main" id="{521DF196-8C33-BC18-B5B6-36232FC53A31}"/>
                  </a:ext>
                </a:extLst>
              </p:cNvPr>
              <p:cNvSpPr/>
              <p:nvPr/>
            </p:nvSpPr>
            <p:spPr>
              <a:xfrm flipV="1">
                <a:off x="10712456" y="3482460"/>
                <a:ext cx="2900580" cy="2689246"/>
              </a:xfrm>
              <a:custGeom>
                <a:avLst/>
                <a:gdLst>
                  <a:gd name="connsiteX0" fmla="*/ 472 w 2900580"/>
                  <a:gd name="connsiteY0" fmla="*/ 2689739 h 2689246"/>
                  <a:gd name="connsiteX1" fmla="*/ 1033718 w 2900580"/>
                  <a:gd name="connsiteY1" fmla="*/ 1214107 h 2689246"/>
                  <a:gd name="connsiteX2" fmla="*/ 1942490 w 2900580"/>
                  <a:gd name="connsiteY2" fmla="*/ 270442 h 2689246"/>
                  <a:gd name="connsiteX3" fmla="*/ 2901052 w 2900580"/>
                  <a:gd name="connsiteY3" fmla="*/ 492 h 268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9246">
                    <a:moveTo>
                      <a:pt x="472" y="2689739"/>
                    </a:moveTo>
                    <a:lnTo>
                      <a:pt x="1033718" y="1214107"/>
                    </a:lnTo>
                    <a:lnTo>
                      <a:pt x="1942490" y="270442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0" name="Freeform: Shape 1519">
                <a:extLst>
                  <a:ext uri="{FF2B5EF4-FFF2-40B4-BE49-F238E27FC236}">
                    <a16:creationId xmlns:a16="http://schemas.microsoft.com/office/drawing/2014/main" id="{B09A8C22-174E-66FA-FDC5-221C2B7330BF}"/>
                  </a:ext>
                </a:extLst>
              </p:cNvPr>
              <p:cNvSpPr/>
              <p:nvPr/>
            </p:nvSpPr>
            <p:spPr>
              <a:xfrm flipV="1">
                <a:off x="10712456" y="3620517"/>
                <a:ext cx="2900580" cy="2707898"/>
              </a:xfrm>
              <a:custGeom>
                <a:avLst/>
                <a:gdLst>
                  <a:gd name="connsiteX0" fmla="*/ 472 w 2900580"/>
                  <a:gd name="connsiteY0" fmla="*/ 2708407 h 2707898"/>
                  <a:gd name="connsiteX1" fmla="*/ 1033718 w 2900580"/>
                  <a:gd name="connsiteY1" fmla="*/ 825927 h 2707898"/>
                  <a:gd name="connsiteX2" fmla="*/ 1942490 w 2900580"/>
                  <a:gd name="connsiteY2" fmla="*/ 128583 h 2707898"/>
                  <a:gd name="connsiteX3" fmla="*/ 2901052 w 2900580"/>
                  <a:gd name="connsiteY3" fmla="*/ 508 h 2707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07898">
                    <a:moveTo>
                      <a:pt x="472" y="2708407"/>
                    </a:moveTo>
                    <a:lnTo>
                      <a:pt x="1033718" y="825927"/>
                    </a:lnTo>
                    <a:lnTo>
                      <a:pt x="1942490" y="128583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1" name="Freeform: Shape 1520">
                <a:extLst>
                  <a:ext uri="{FF2B5EF4-FFF2-40B4-BE49-F238E27FC236}">
                    <a16:creationId xmlns:a16="http://schemas.microsoft.com/office/drawing/2014/main" id="{57084905-B524-8AA8-D3A0-1F9C8022184E}"/>
                  </a:ext>
                </a:extLst>
              </p:cNvPr>
              <p:cNvSpPr/>
              <p:nvPr/>
            </p:nvSpPr>
            <p:spPr>
              <a:xfrm flipV="1">
                <a:off x="10712456" y="3335562"/>
                <a:ext cx="2900580" cy="3091807"/>
              </a:xfrm>
              <a:custGeom>
                <a:avLst/>
                <a:gdLst>
                  <a:gd name="connsiteX0" fmla="*/ 472 w 2900580"/>
                  <a:gd name="connsiteY0" fmla="*/ 3092306 h 3091807"/>
                  <a:gd name="connsiteX1" fmla="*/ 1033718 w 2900580"/>
                  <a:gd name="connsiteY1" fmla="*/ 1069515 h 3091807"/>
                  <a:gd name="connsiteX2" fmla="*/ 1942490 w 2900580"/>
                  <a:gd name="connsiteY2" fmla="*/ 290993 h 3091807"/>
                  <a:gd name="connsiteX3" fmla="*/ 2901052 w 2900580"/>
                  <a:gd name="connsiteY3" fmla="*/ 498 h 309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91807">
                    <a:moveTo>
                      <a:pt x="472" y="3092306"/>
                    </a:moveTo>
                    <a:lnTo>
                      <a:pt x="1033718" y="1069515"/>
                    </a:lnTo>
                    <a:lnTo>
                      <a:pt x="1942490" y="290993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2" name="Freeform: Shape 1521">
                <a:extLst>
                  <a:ext uri="{FF2B5EF4-FFF2-40B4-BE49-F238E27FC236}">
                    <a16:creationId xmlns:a16="http://schemas.microsoft.com/office/drawing/2014/main" id="{C06013F1-B876-9B87-C096-509F9C0B156B}"/>
                  </a:ext>
                </a:extLst>
              </p:cNvPr>
              <p:cNvSpPr/>
              <p:nvPr/>
            </p:nvSpPr>
            <p:spPr>
              <a:xfrm flipV="1">
                <a:off x="10712456" y="3333496"/>
                <a:ext cx="2900580" cy="3082748"/>
              </a:xfrm>
              <a:custGeom>
                <a:avLst/>
                <a:gdLst>
                  <a:gd name="connsiteX0" fmla="*/ 472 w 2900580"/>
                  <a:gd name="connsiteY0" fmla="*/ 3083246 h 3082748"/>
                  <a:gd name="connsiteX1" fmla="*/ 1033718 w 2900580"/>
                  <a:gd name="connsiteY1" fmla="*/ 1101326 h 3082748"/>
                  <a:gd name="connsiteX2" fmla="*/ 1942490 w 2900580"/>
                  <a:gd name="connsiteY2" fmla="*/ 240576 h 3082748"/>
                  <a:gd name="connsiteX3" fmla="*/ 2901052 w 2900580"/>
                  <a:gd name="connsiteY3" fmla="*/ 498 h 308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82748">
                    <a:moveTo>
                      <a:pt x="472" y="3083246"/>
                    </a:moveTo>
                    <a:lnTo>
                      <a:pt x="1033718" y="1101326"/>
                    </a:lnTo>
                    <a:lnTo>
                      <a:pt x="1942490" y="240576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3" name="Freeform: Shape 1522">
                <a:extLst>
                  <a:ext uri="{FF2B5EF4-FFF2-40B4-BE49-F238E27FC236}">
                    <a16:creationId xmlns:a16="http://schemas.microsoft.com/office/drawing/2014/main" id="{94A3B5DB-DB43-1C91-D00C-6A583CCD9D76}"/>
                  </a:ext>
                </a:extLst>
              </p:cNvPr>
              <p:cNvSpPr/>
              <p:nvPr/>
            </p:nvSpPr>
            <p:spPr>
              <a:xfrm flipV="1">
                <a:off x="10712456" y="3477734"/>
                <a:ext cx="2900580" cy="2990741"/>
              </a:xfrm>
              <a:custGeom>
                <a:avLst/>
                <a:gdLst>
                  <a:gd name="connsiteX0" fmla="*/ 472 w 2900580"/>
                  <a:gd name="connsiteY0" fmla="*/ 2991250 h 2990741"/>
                  <a:gd name="connsiteX1" fmla="*/ 1033718 w 2900580"/>
                  <a:gd name="connsiteY1" fmla="*/ 784367 h 2990741"/>
                  <a:gd name="connsiteX2" fmla="*/ 1942490 w 2900580"/>
                  <a:gd name="connsiteY2" fmla="*/ 337116 h 2990741"/>
                  <a:gd name="connsiteX3" fmla="*/ 2901052 w 2900580"/>
                  <a:gd name="connsiteY3" fmla="*/ 508 h 29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90741">
                    <a:moveTo>
                      <a:pt x="472" y="2991250"/>
                    </a:moveTo>
                    <a:lnTo>
                      <a:pt x="1033718" y="784367"/>
                    </a:lnTo>
                    <a:lnTo>
                      <a:pt x="1942490" y="337116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4" name="Freeform: Shape 1523">
                <a:extLst>
                  <a:ext uri="{FF2B5EF4-FFF2-40B4-BE49-F238E27FC236}">
                    <a16:creationId xmlns:a16="http://schemas.microsoft.com/office/drawing/2014/main" id="{4025C87A-14EB-F4EA-8DDC-B31AE216C967}"/>
                  </a:ext>
                </a:extLst>
              </p:cNvPr>
              <p:cNvSpPr/>
              <p:nvPr/>
            </p:nvSpPr>
            <p:spPr>
              <a:xfrm flipV="1">
                <a:off x="10712456" y="3262003"/>
                <a:ext cx="2900580" cy="2716535"/>
              </a:xfrm>
              <a:custGeom>
                <a:avLst/>
                <a:gdLst>
                  <a:gd name="connsiteX0" fmla="*/ 472 w 2900580"/>
                  <a:gd name="connsiteY0" fmla="*/ 2717005 h 2716535"/>
                  <a:gd name="connsiteX1" fmla="*/ 1033718 w 2900580"/>
                  <a:gd name="connsiteY1" fmla="*/ 931946 h 2716535"/>
                  <a:gd name="connsiteX2" fmla="*/ 1942490 w 2900580"/>
                  <a:gd name="connsiteY2" fmla="*/ 316563 h 2716535"/>
                  <a:gd name="connsiteX3" fmla="*/ 2901052 w 2900580"/>
                  <a:gd name="connsiteY3" fmla="*/ 469 h 27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16535">
                    <a:moveTo>
                      <a:pt x="472" y="2717005"/>
                    </a:moveTo>
                    <a:lnTo>
                      <a:pt x="1033718" y="931946"/>
                    </a:lnTo>
                    <a:lnTo>
                      <a:pt x="1942490" y="316563"/>
                    </a:lnTo>
                    <a:lnTo>
                      <a:pt x="2901052" y="46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5" name="Freeform: Shape 1524">
                <a:extLst>
                  <a:ext uri="{FF2B5EF4-FFF2-40B4-BE49-F238E27FC236}">
                    <a16:creationId xmlns:a16="http://schemas.microsoft.com/office/drawing/2014/main" id="{89B9ECDB-A1E2-24B2-D902-292DC6400353}"/>
                  </a:ext>
                </a:extLst>
              </p:cNvPr>
              <p:cNvSpPr/>
              <p:nvPr/>
            </p:nvSpPr>
            <p:spPr>
              <a:xfrm flipV="1">
                <a:off x="10712456" y="3478830"/>
                <a:ext cx="2900580" cy="2794584"/>
              </a:xfrm>
              <a:custGeom>
                <a:avLst/>
                <a:gdLst>
                  <a:gd name="connsiteX0" fmla="*/ 472 w 2900580"/>
                  <a:gd name="connsiteY0" fmla="*/ 2795083 h 2794584"/>
                  <a:gd name="connsiteX1" fmla="*/ 1033718 w 2900580"/>
                  <a:gd name="connsiteY1" fmla="*/ 1168610 h 2794584"/>
                  <a:gd name="connsiteX2" fmla="*/ 1942490 w 2900580"/>
                  <a:gd name="connsiteY2" fmla="*/ 182196 h 2794584"/>
                  <a:gd name="connsiteX3" fmla="*/ 2901052 w 2900580"/>
                  <a:gd name="connsiteY3" fmla="*/ 498 h 279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94584">
                    <a:moveTo>
                      <a:pt x="472" y="2795083"/>
                    </a:moveTo>
                    <a:lnTo>
                      <a:pt x="1033718" y="1168610"/>
                    </a:lnTo>
                    <a:lnTo>
                      <a:pt x="1942490" y="182196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6" name="Freeform: Shape 1525">
                <a:extLst>
                  <a:ext uri="{FF2B5EF4-FFF2-40B4-BE49-F238E27FC236}">
                    <a16:creationId xmlns:a16="http://schemas.microsoft.com/office/drawing/2014/main" id="{C128BEBB-7E47-A7F7-1073-BE7D55B80705}"/>
                  </a:ext>
                </a:extLst>
              </p:cNvPr>
              <p:cNvSpPr/>
              <p:nvPr/>
            </p:nvSpPr>
            <p:spPr>
              <a:xfrm flipV="1">
                <a:off x="10712456" y="3321416"/>
                <a:ext cx="2900580" cy="2697367"/>
              </a:xfrm>
              <a:custGeom>
                <a:avLst/>
                <a:gdLst>
                  <a:gd name="connsiteX0" fmla="*/ 472 w 2900580"/>
                  <a:gd name="connsiteY0" fmla="*/ 2697843 h 2697367"/>
                  <a:gd name="connsiteX1" fmla="*/ 1033718 w 2900580"/>
                  <a:gd name="connsiteY1" fmla="*/ 1143442 h 2697367"/>
                  <a:gd name="connsiteX2" fmla="*/ 1942490 w 2900580"/>
                  <a:gd name="connsiteY2" fmla="*/ 63738 h 2697367"/>
                  <a:gd name="connsiteX3" fmla="*/ 2901052 w 2900580"/>
                  <a:gd name="connsiteY3" fmla="*/ 475 h 2697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97367">
                    <a:moveTo>
                      <a:pt x="472" y="2697843"/>
                    </a:moveTo>
                    <a:lnTo>
                      <a:pt x="1033718" y="1143442"/>
                    </a:lnTo>
                    <a:lnTo>
                      <a:pt x="1942490" y="63738"/>
                    </a:lnTo>
                    <a:lnTo>
                      <a:pt x="2901052" y="47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7" name="Freeform: Shape 1526">
                <a:extLst>
                  <a:ext uri="{FF2B5EF4-FFF2-40B4-BE49-F238E27FC236}">
                    <a16:creationId xmlns:a16="http://schemas.microsoft.com/office/drawing/2014/main" id="{34BF55D7-5334-1C92-1F7A-AE544FCB86C0}"/>
                  </a:ext>
                </a:extLst>
              </p:cNvPr>
              <p:cNvSpPr/>
              <p:nvPr/>
            </p:nvSpPr>
            <p:spPr>
              <a:xfrm flipV="1">
                <a:off x="10712456" y="3377043"/>
                <a:ext cx="2900580" cy="2863793"/>
              </a:xfrm>
              <a:custGeom>
                <a:avLst/>
                <a:gdLst>
                  <a:gd name="connsiteX0" fmla="*/ 472 w 2900580"/>
                  <a:gd name="connsiteY0" fmla="*/ 2864284 h 2863793"/>
                  <a:gd name="connsiteX1" fmla="*/ 1033718 w 2900580"/>
                  <a:gd name="connsiteY1" fmla="*/ 876684 h 2863793"/>
                  <a:gd name="connsiteX2" fmla="*/ 1942490 w 2900580"/>
                  <a:gd name="connsiteY2" fmla="*/ 383852 h 2863793"/>
                  <a:gd name="connsiteX3" fmla="*/ 2901052 w 2900580"/>
                  <a:gd name="connsiteY3" fmla="*/ 490 h 286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63793">
                    <a:moveTo>
                      <a:pt x="472" y="2864284"/>
                    </a:moveTo>
                    <a:lnTo>
                      <a:pt x="1033718" y="876684"/>
                    </a:lnTo>
                    <a:lnTo>
                      <a:pt x="1942490" y="383852"/>
                    </a:lnTo>
                    <a:lnTo>
                      <a:pt x="2901052" y="49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8" name="Freeform: Shape 1527">
                <a:extLst>
                  <a:ext uri="{FF2B5EF4-FFF2-40B4-BE49-F238E27FC236}">
                    <a16:creationId xmlns:a16="http://schemas.microsoft.com/office/drawing/2014/main" id="{A1FCA5CD-501A-8A01-873D-5D749B2412C3}"/>
                  </a:ext>
                </a:extLst>
              </p:cNvPr>
              <p:cNvSpPr/>
              <p:nvPr/>
            </p:nvSpPr>
            <p:spPr>
              <a:xfrm flipV="1">
                <a:off x="10712456" y="3537977"/>
                <a:ext cx="2900580" cy="2717771"/>
              </a:xfrm>
              <a:custGeom>
                <a:avLst/>
                <a:gdLst>
                  <a:gd name="connsiteX0" fmla="*/ 472 w 2900580"/>
                  <a:gd name="connsiteY0" fmla="*/ 2718272 h 2717771"/>
                  <a:gd name="connsiteX1" fmla="*/ 1033718 w 2900580"/>
                  <a:gd name="connsiteY1" fmla="*/ 1003782 h 2717771"/>
                  <a:gd name="connsiteX2" fmla="*/ 1942490 w 2900580"/>
                  <a:gd name="connsiteY2" fmla="*/ 205998 h 2717771"/>
                  <a:gd name="connsiteX3" fmla="*/ 2901052 w 2900580"/>
                  <a:gd name="connsiteY3" fmla="*/ 500 h 271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17771">
                    <a:moveTo>
                      <a:pt x="472" y="2718272"/>
                    </a:moveTo>
                    <a:lnTo>
                      <a:pt x="1033718" y="1003782"/>
                    </a:lnTo>
                    <a:lnTo>
                      <a:pt x="1942490" y="205998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9" name="Freeform: Shape 1528">
                <a:extLst>
                  <a:ext uri="{FF2B5EF4-FFF2-40B4-BE49-F238E27FC236}">
                    <a16:creationId xmlns:a16="http://schemas.microsoft.com/office/drawing/2014/main" id="{BCD67792-0E57-EC9C-C858-5853FA60037A}"/>
                  </a:ext>
                </a:extLst>
              </p:cNvPr>
              <p:cNvSpPr/>
              <p:nvPr/>
            </p:nvSpPr>
            <p:spPr>
              <a:xfrm flipV="1">
                <a:off x="10712456" y="3527493"/>
                <a:ext cx="2900580" cy="2686414"/>
              </a:xfrm>
              <a:custGeom>
                <a:avLst/>
                <a:gdLst>
                  <a:gd name="connsiteX0" fmla="*/ 472 w 2900580"/>
                  <a:gd name="connsiteY0" fmla="*/ 2686911 h 2686414"/>
                  <a:gd name="connsiteX1" fmla="*/ 1033718 w 2900580"/>
                  <a:gd name="connsiteY1" fmla="*/ 895030 h 2686414"/>
                  <a:gd name="connsiteX2" fmla="*/ 1942490 w 2900580"/>
                  <a:gd name="connsiteY2" fmla="*/ 301334 h 2686414"/>
                  <a:gd name="connsiteX3" fmla="*/ 2901052 w 2900580"/>
                  <a:gd name="connsiteY3" fmla="*/ 497 h 2686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6414">
                    <a:moveTo>
                      <a:pt x="472" y="2686911"/>
                    </a:moveTo>
                    <a:lnTo>
                      <a:pt x="1033718" y="895030"/>
                    </a:lnTo>
                    <a:lnTo>
                      <a:pt x="1942490" y="301334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0" name="Freeform: Shape 1529">
                <a:extLst>
                  <a:ext uri="{FF2B5EF4-FFF2-40B4-BE49-F238E27FC236}">
                    <a16:creationId xmlns:a16="http://schemas.microsoft.com/office/drawing/2014/main" id="{3A752224-AF79-47F4-0556-B034CB8A68D9}"/>
                  </a:ext>
                </a:extLst>
              </p:cNvPr>
              <p:cNvSpPr/>
              <p:nvPr/>
            </p:nvSpPr>
            <p:spPr>
              <a:xfrm flipV="1">
                <a:off x="10712456" y="3463229"/>
                <a:ext cx="2900580" cy="2767295"/>
              </a:xfrm>
              <a:custGeom>
                <a:avLst/>
                <a:gdLst>
                  <a:gd name="connsiteX0" fmla="*/ 472 w 2900580"/>
                  <a:gd name="connsiteY0" fmla="*/ 2767790 h 2767295"/>
                  <a:gd name="connsiteX1" fmla="*/ 1033718 w 2900580"/>
                  <a:gd name="connsiteY1" fmla="*/ 773588 h 2767295"/>
                  <a:gd name="connsiteX2" fmla="*/ 1942490 w 2900580"/>
                  <a:gd name="connsiteY2" fmla="*/ 115268 h 2767295"/>
                  <a:gd name="connsiteX3" fmla="*/ 2901052 w 2900580"/>
                  <a:gd name="connsiteY3" fmla="*/ 494 h 276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7295">
                    <a:moveTo>
                      <a:pt x="472" y="2767790"/>
                    </a:moveTo>
                    <a:lnTo>
                      <a:pt x="1033718" y="773588"/>
                    </a:lnTo>
                    <a:lnTo>
                      <a:pt x="1942490" y="115268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1" name="Freeform: Shape 1530">
                <a:extLst>
                  <a:ext uri="{FF2B5EF4-FFF2-40B4-BE49-F238E27FC236}">
                    <a16:creationId xmlns:a16="http://schemas.microsoft.com/office/drawing/2014/main" id="{C81F610C-A515-61EE-3044-126CF47A7BFF}"/>
                  </a:ext>
                </a:extLst>
              </p:cNvPr>
              <p:cNvSpPr/>
              <p:nvPr/>
            </p:nvSpPr>
            <p:spPr>
              <a:xfrm flipV="1">
                <a:off x="10712456" y="3422374"/>
                <a:ext cx="2900580" cy="2934394"/>
              </a:xfrm>
              <a:custGeom>
                <a:avLst/>
                <a:gdLst>
                  <a:gd name="connsiteX0" fmla="*/ 472 w 2900580"/>
                  <a:gd name="connsiteY0" fmla="*/ 2934894 h 2934394"/>
                  <a:gd name="connsiteX1" fmla="*/ 1033718 w 2900580"/>
                  <a:gd name="connsiteY1" fmla="*/ 1019053 h 2934394"/>
                  <a:gd name="connsiteX2" fmla="*/ 1942490 w 2900580"/>
                  <a:gd name="connsiteY2" fmla="*/ 225650 h 2934394"/>
                  <a:gd name="connsiteX3" fmla="*/ 2901052 w 2900580"/>
                  <a:gd name="connsiteY3" fmla="*/ 499 h 293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4394">
                    <a:moveTo>
                      <a:pt x="472" y="2934894"/>
                    </a:moveTo>
                    <a:lnTo>
                      <a:pt x="1033718" y="1019053"/>
                    </a:lnTo>
                    <a:lnTo>
                      <a:pt x="1942490" y="225650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2" name="Freeform: Shape 1531">
                <a:extLst>
                  <a:ext uri="{FF2B5EF4-FFF2-40B4-BE49-F238E27FC236}">
                    <a16:creationId xmlns:a16="http://schemas.microsoft.com/office/drawing/2014/main" id="{E0682C97-E239-AA5C-B198-862D85166221}"/>
                  </a:ext>
                </a:extLst>
              </p:cNvPr>
              <p:cNvSpPr/>
              <p:nvPr/>
            </p:nvSpPr>
            <p:spPr>
              <a:xfrm flipV="1">
                <a:off x="10712456" y="3396774"/>
                <a:ext cx="2900580" cy="2699698"/>
              </a:xfrm>
              <a:custGeom>
                <a:avLst/>
                <a:gdLst>
                  <a:gd name="connsiteX0" fmla="*/ 472 w 2900580"/>
                  <a:gd name="connsiteY0" fmla="*/ 2700182 h 2699698"/>
                  <a:gd name="connsiteX1" fmla="*/ 1033718 w 2900580"/>
                  <a:gd name="connsiteY1" fmla="*/ 1160490 h 2699698"/>
                  <a:gd name="connsiteX2" fmla="*/ 1942490 w 2900580"/>
                  <a:gd name="connsiteY2" fmla="*/ 603567 h 2699698"/>
                  <a:gd name="connsiteX3" fmla="*/ 2901052 w 2900580"/>
                  <a:gd name="connsiteY3" fmla="*/ 483 h 269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99698">
                    <a:moveTo>
                      <a:pt x="472" y="2700182"/>
                    </a:moveTo>
                    <a:lnTo>
                      <a:pt x="1033718" y="1160490"/>
                    </a:lnTo>
                    <a:lnTo>
                      <a:pt x="1942490" y="603567"/>
                    </a:lnTo>
                    <a:lnTo>
                      <a:pt x="2901052" y="48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3" name="Freeform: Shape 1532">
                <a:extLst>
                  <a:ext uri="{FF2B5EF4-FFF2-40B4-BE49-F238E27FC236}">
                    <a16:creationId xmlns:a16="http://schemas.microsoft.com/office/drawing/2014/main" id="{46519A21-7515-4CAF-E286-506745FDCBA7}"/>
                  </a:ext>
                </a:extLst>
              </p:cNvPr>
              <p:cNvSpPr/>
              <p:nvPr/>
            </p:nvSpPr>
            <p:spPr>
              <a:xfrm flipV="1">
                <a:off x="10712456" y="3490299"/>
                <a:ext cx="2900580" cy="2652803"/>
              </a:xfrm>
              <a:custGeom>
                <a:avLst/>
                <a:gdLst>
                  <a:gd name="connsiteX0" fmla="*/ 472 w 2900580"/>
                  <a:gd name="connsiteY0" fmla="*/ 2653295 h 2652803"/>
                  <a:gd name="connsiteX1" fmla="*/ 1033718 w 2900580"/>
                  <a:gd name="connsiteY1" fmla="*/ 1123946 h 2652803"/>
                  <a:gd name="connsiteX2" fmla="*/ 1942490 w 2900580"/>
                  <a:gd name="connsiteY2" fmla="*/ 311030 h 2652803"/>
                  <a:gd name="connsiteX3" fmla="*/ 2901052 w 2900580"/>
                  <a:gd name="connsiteY3" fmla="*/ 491 h 265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52803">
                    <a:moveTo>
                      <a:pt x="472" y="2653295"/>
                    </a:moveTo>
                    <a:lnTo>
                      <a:pt x="1033718" y="1123946"/>
                    </a:lnTo>
                    <a:lnTo>
                      <a:pt x="1942490" y="311030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4" name="Freeform: Shape 1533">
                <a:extLst>
                  <a:ext uri="{FF2B5EF4-FFF2-40B4-BE49-F238E27FC236}">
                    <a16:creationId xmlns:a16="http://schemas.microsoft.com/office/drawing/2014/main" id="{2B56B8B7-968E-1322-6C6A-E1382E72124B}"/>
                  </a:ext>
                </a:extLst>
              </p:cNvPr>
              <p:cNvSpPr/>
              <p:nvPr/>
            </p:nvSpPr>
            <p:spPr>
              <a:xfrm flipV="1">
                <a:off x="10712456" y="3398793"/>
                <a:ext cx="2900580" cy="2898187"/>
              </a:xfrm>
              <a:custGeom>
                <a:avLst/>
                <a:gdLst>
                  <a:gd name="connsiteX0" fmla="*/ 472 w 2900580"/>
                  <a:gd name="connsiteY0" fmla="*/ 2898682 h 2898187"/>
                  <a:gd name="connsiteX1" fmla="*/ 1033718 w 2900580"/>
                  <a:gd name="connsiteY1" fmla="*/ 884434 h 2898187"/>
                  <a:gd name="connsiteX2" fmla="*/ 1942490 w 2900580"/>
                  <a:gd name="connsiteY2" fmla="*/ 119509 h 2898187"/>
                  <a:gd name="connsiteX3" fmla="*/ 2901052 w 2900580"/>
                  <a:gd name="connsiteY3" fmla="*/ 495 h 289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98187">
                    <a:moveTo>
                      <a:pt x="472" y="2898682"/>
                    </a:moveTo>
                    <a:lnTo>
                      <a:pt x="1033718" y="884434"/>
                    </a:lnTo>
                    <a:lnTo>
                      <a:pt x="1942490" y="119509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5" name="Freeform: Shape 1534">
                <a:extLst>
                  <a:ext uri="{FF2B5EF4-FFF2-40B4-BE49-F238E27FC236}">
                    <a16:creationId xmlns:a16="http://schemas.microsoft.com/office/drawing/2014/main" id="{12C3B3B0-9ADD-99B7-8810-9F4380ED62C1}"/>
                  </a:ext>
                </a:extLst>
              </p:cNvPr>
              <p:cNvSpPr/>
              <p:nvPr/>
            </p:nvSpPr>
            <p:spPr>
              <a:xfrm flipV="1">
                <a:off x="10712456" y="3527837"/>
                <a:ext cx="2900580" cy="2818666"/>
              </a:xfrm>
              <a:custGeom>
                <a:avLst/>
                <a:gdLst>
                  <a:gd name="connsiteX0" fmla="*/ 472 w 2900580"/>
                  <a:gd name="connsiteY0" fmla="*/ 2819171 h 2818666"/>
                  <a:gd name="connsiteX1" fmla="*/ 1033718 w 2900580"/>
                  <a:gd name="connsiteY1" fmla="*/ 1358874 h 2818666"/>
                  <a:gd name="connsiteX2" fmla="*/ 1942490 w 2900580"/>
                  <a:gd name="connsiteY2" fmla="*/ 403379 h 2818666"/>
                  <a:gd name="connsiteX3" fmla="*/ 2901052 w 2900580"/>
                  <a:gd name="connsiteY3" fmla="*/ 504 h 281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18666">
                    <a:moveTo>
                      <a:pt x="472" y="2819171"/>
                    </a:moveTo>
                    <a:lnTo>
                      <a:pt x="1033718" y="1358874"/>
                    </a:lnTo>
                    <a:lnTo>
                      <a:pt x="1942490" y="403379"/>
                    </a:lnTo>
                    <a:lnTo>
                      <a:pt x="2901052" y="50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6" name="Freeform: Shape 1535">
                <a:extLst>
                  <a:ext uri="{FF2B5EF4-FFF2-40B4-BE49-F238E27FC236}">
                    <a16:creationId xmlns:a16="http://schemas.microsoft.com/office/drawing/2014/main" id="{F6E28849-4C32-B170-4302-2FF0BE6F7F8E}"/>
                  </a:ext>
                </a:extLst>
              </p:cNvPr>
              <p:cNvSpPr/>
              <p:nvPr/>
            </p:nvSpPr>
            <p:spPr>
              <a:xfrm flipV="1">
                <a:off x="10712456" y="3556785"/>
                <a:ext cx="2900580" cy="2624043"/>
              </a:xfrm>
              <a:custGeom>
                <a:avLst/>
                <a:gdLst>
                  <a:gd name="connsiteX0" fmla="*/ 472 w 2900580"/>
                  <a:gd name="connsiteY0" fmla="*/ 2624541 h 2624043"/>
                  <a:gd name="connsiteX1" fmla="*/ 1033718 w 2900580"/>
                  <a:gd name="connsiteY1" fmla="*/ 713331 h 2624043"/>
                  <a:gd name="connsiteX2" fmla="*/ 1942490 w 2900580"/>
                  <a:gd name="connsiteY2" fmla="*/ 173511 h 2624043"/>
                  <a:gd name="connsiteX3" fmla="*/ 2901052 w 2900580"/>
                  <a:gd name="connsiteY3" fmla="*/ 497 h 262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24043">
                    <a:moveTo>
                      <a:pt x="472" y="2624541"/>
                    </a:moveTo>
                    <a:lnTo>
                      <a:pt x="1033718" y="713331"/>
                    </a:lnTo>
                    <a:lnTo>
                      <a:pt x="1942490" y="173511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7" name="Freeform: Shape 1536">
                <a:extLst>
                  <a:ext uri="{FF2B5EF4-FFF2-40B4-BE49-F238E27FC236}">
                    <a16:creationId xmlns:a16="http://schemas.microsoft.com/office/drawing/2014/main" id="{F201B003-002B-7D92-BA24-2334DAD7F302}"/>
                  </a:ext>
                </a:extLst>
              </p:cNvPr>
              <p:cNvSpPr/>
              <p:nvPr/>
            </p:nvSpPr>
            <p:spPr>
              <a:xfrm flipV="1">
                <a:off x="10712456" y="3414143"/>
                <a:ext cx="2900580" cy="2960870"/>
              </a:xfrm>
              <a:custGeom>
                <a:avLst/>
                <a:gdLst>
                  <a:gd name="connsiteX0" fmla="*/ 472 w 2900580"/>
                  <a:gd name="connsiteY0" fmla="*/ 2961370 h 2960870"/>
                  <a:gd name="connsiteX1" fmla="*/ 1033718 w 2900580"/>
                  <a:gd name="connsiteY1" fmla="*/ 1122280 h 2960870"/>
                  <a:gd name="connsiteX2" fmla="*/ 1942490 w 2900580"/>
                  <a:gd name="connsiteY2" fmla="*/ 207797 h 2960870"/>
                  <a:gd name="connsiteX3" fmla="*/ 2901052 w 2900580"/>
                  <a:gd name="connsiteY3" fmla="*/ 500 h 296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60870">
                    <a:moveTo>
                      <a:pt x="472" y="2961370"/>
                    </a:moveTo>
                    <a:lnTo>
                      <a:pt x="1033718" y="1122280"/>
                    </a:lnTo>
                    <a:lnTo>
                      <a:pt x="1942490" y="207797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8" name="Freeform: Shape 1537">
                <a:extLst>
                  <a:ext uri="{FF2B5EF4-FFF2-40B4-BE49-F238E27FC236}">
                    <a16:creationId xmlns:a16="http://schemas.microsoft.com/office/drawing/2014/main" id="{A2FF4D6A-DDBD-50FC-C93D-211CE8E9BF07}"/>
                  </a:ext>
                </a:extLst>
              </p:cNvPr>
              <p:cNvSpPr/>
              <p:nvPr/>
            </p:nvSpPr>
            <p:spPr>
              <a:xfrm flipV="1">
                <a:off x="10712456" y="4050915"/>
                <a:ext cx="2900580" cy="2135797"/>
              </a:xfrm>
              <a:custGeom>
                <a:avLst/>
                <a:gdLst>
                  <a:gd name="connsiteX0" fmla="*/ 472 w 2900580"/>
                  <a:gd name="connsiteY0" fmla="*/ 2136322 h 2135797"/>
                  <a:gd name="connsiteX1" fmla="*/ 1033718 w 2900580"/>
                  <a:gd name="connsiteY1" fmla="*/ 800563 h 2135797"/>
                  <a:gd name="connsiteX2" fmla="*/ 1942490 w 2900580"/>
                  <a:gd name="connsiteY2" fmla="*/ 366440 h 2135797"/>
                  <a:gd name="connsiteX3" fmla="*/ 2901052 w 2900580"/>
                  <a:gd name="connsiteY3" fmla="*/ 524 h 2135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135797">
                    <a:moveTo>
                      <a:pt x="472" y="2136322"/>
                    </a:moveTo>
                    <a:lnTo>
                      <a:pt x="1033718" y="800563"/>
                    </a:lnTo>
                    <a:lnTo>
                      <a:pt x="1942490" y="366440"/>
                    </a:lnTo>
                    <a:lnTo>
                      <a:pt x="2901052" y="52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9" name="Freeform: Shape 1538">
                <a:extLst>
                  <a:ext uri="{FF2B5EF4-FFF2-40B4-BE49-F238E27FC236}">
                    <a16:creationId xmlns:a16="http://schemas.microsoft.com/office/drawing/2014/main" id="{DD2D5EE9-C5F0-7A35-DD6E-6FF8054ACECB}"/>
                  </a:ext>
                </a:extLst>
              </p:cNvPr>
              <p:cNvSpPr/>
              <p:nvPr/>
            </p:nvSpPr>
            <p:spPr>
              <a:xfrm flipV="1">
                <a:off x="10712456" y="3597812"/>
                <a:ext cx="2900580" cy="2739036"/>
              </a:xfrm>
              <a:custGeom>
                <a:avLst/>
                <a:gdLst>
                  <a:gd name="connsiteX0" fmla="*/ 472 w 2900580"/>
                  <a:gd name="connsiteY0" fmla="*/ 2739544 h 2739036"/>
                  <a:gd name="connsiteX1" fmla="*/ 1033718 w 2900580"/>
                  <a:gd name="connsiteY1" fmla="*/ 972933 h 2739036"/>
                  <a:gd name="connsiteX2" fmla="*/ 1942490 w 2900580"/>
                  <a:gd name="connsiteY2" fmla="*/ 272522 h 2739036"/>
                  <a:gd name="connsiteX3" fmla="*/ 2901052 w 2900580"/>
                  <a:gd name="connsiteY3" fmla="*/ 508 h 273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39036">
                    <a:moveTo>
                      <a:pt x="472" y="2739544"/>
                    </a:moveTo>
                    <a:lnTo>
                      <a:pt x="1033718" y="972933"/>
                    </a:lnTo>
                    <a:lnTo>
                      <a:pt x="1942490" y="272522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0" name="Freeform: Shape 1539">
                <a:extLst>
                  <a:ext uri="{FF2B5EF4-FFF2-40B4-BE49-F238E27FC236}">
                    <a16:creationId xmlns:a16="http://schemas.microsoft.com/office/drawing/2014/main" id="{5DEE8414-2B86-087E-99B0-1A2CD63A83CC}"/>
                  </a:ext>
                </a:extLst>
              </p:cNvPr>
              <p:cNvSpPr/>
              <p:nvPr/>
            </p:nvSpPr>
            <p:spPr>
              <a:xfrm flipV="1">
                <a:off x="10712456" y="3400483"/>
                <a:ext cx="2900580" cy="2882101"/>
              </a:xfrm>
              <a:custGeom>
                <a:avLst/>
                <a:gdLst>
                  <a:gd name="connsiteX0" fmla="*/ 472 w 2900580"/>
                  <a:gd name="connsiteY0" fmla="*/ 2882595 h 2882101"/>
                  <a:gd name="connsiteX1" fmla="*/ 1033718 w 2900580"/>
                  <a:gd name="connsiteY1" fmla="*/ 1051767 h 2882101"/>
                  <a:gd name="connsiteX2" fmla="*/ 1942490 w 2900580"/>
                  <a:gd name="connsiteY2" fmla="*/ 218728 h 2882101"/>
                  <a:gd name="connsiteX3" fmla="*/ 2901052 w 2900580"/>
                  <a:gd name="connsiteY3" fmla="*/ 494 h 288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2101">
                    <a:moveTo>
                      <a:pt x="472" y="2882595"/>
                    </a:moveTo>
                    <a:lnTo>
                      <a:pt x="1033718" y="1051767"/>
                    </a:lnTo>
                    <a:lnTo>
                      <a:pt x="1942490" y="218728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1" name="Freeform: Shape 1540">
                <a:extLst>
                  <a:ext uri="{FF2B5EF4-FFF2-40B4-BE49-F238E27FC236}">
                    <a16:creationId xmlns:a16="http://schemas.microsoft.com/office/drawing/2014/main" id="{0ADC2F1D-BF4A-1E9A-B91B-22153744FF9A}"/>
                  </a:ext>
                </a:extLst>
              </p:cNvPr>
              <p:cNvSpPr/>
              <p:nvPr/>
            </p:nvSpPr>
            <p:spPr>
              <a:xfrm flipV="1">
                <a:off x="10712456" y="3449694"/>
                <a:ext cx="2900580" cy="2910109"/>
              </a:xfrm>
              <a:custGeom>
                <a:avLst/>
                <a:gdLst>
                  <a:gd name="connsiteX0" fmla="*/ 472 w 2900580"/>
                  <a:gd name="connsiteY0" fmla="*/ 2910611 h 2910109"/>
                  <a:gd name="connsiteX1" fmla="*/ 1033718 w 2900580"/>
                  <a:gd name="connsiteY1" fmla="*/ 1253845 h 2910109"/>
                  <a:gd name="connsiteX2" fmla="*/ 1942490 w 2900580"/>
                  <a:gd name="connsiteY2" fmla="*/ 180525 h 2910109"/>
                  <a:gd name="connsiteX3" fmla="*/ 2901052 w 2900580"/>
                  <a:gd name="connsiteY3" fmla="*/ 501 h 291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0109">
                    <a:moveTo>
                      <a:pt x="472" y="2910611"/>
                    </a:moveTo>
                    <a:lnTo>
                      <a:pt x="1033718" y="1253845"/>
                    </a:lnTo>
                    <a:lnTo>
                      <a:pt x="1942490" y="180525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2" name="Freeform: Shape 1541">
                <a:extLst>
                  <a:ext uri="{FF2B5EF4-FFF2-40B4-BE49-F238E27FC236}">
                    <a16:creationId xmlns:a16="http://schemas.microsoft.com/office/drawing/2014/main" id="{CE3AA1E8-ACE2-5EAE-EB1D-ACB289A70846}"/>
                  </a:ext>
                </a:extLst>
              </p:cNvPr>
              <p:cNvSpPr/>
              <p:nvPr/>
            </p:nvSpPr>
            <p:spPr>
              <a:xfrm flipV="1">
                <a:off x="10712456" y="3382003"/>
                <a:ext cx="2900580" cy="2827272"/>
              </a:xfrm>
              <a:custGeom>
                <a:avLst/>
                <a:gdLst>
                  <a:gd name="connsiteX0" fmla="*/ 472 w 2900580"/>
                  <a:gd name="connsiteY0" fmla="*/ 2827762 h 2827272"/>
                  <a:gd name="connsiteX1" fmla="*/ 1033718 w 2900580"/>
                  <a:gd name="connsiteY1" fmla="*/ 1038289 h 2827272"/>
                  <a:gd name="connsiteX2" fmla="*/ 1942490 w 2900580"/>
                  <a:gd name="connsiteY2" fmla="*/ 136888 h 2827272"/>
                  <a:gd name="connsiteX3" fmla="*/ 2901052 w 2900580"/>
                  <a:gd name="connsiteY3" fmla="*/ 489 h 282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7272">
                    <a:moveTo>
                      <a:pt x="472" y="2827762"/>
                    </a:moveTo>
                    <a:lnTo>
                      <a:pt x="1033718" y="1038289"/>
                    </a:lnTo>
                    <a:lnTo>
                      <a:pt x="1942490" y="136888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3" name="Freeform: Shape 1542">
                <a:extLst>
                  <a:ext uri="{FF2B5EF4-FFF2-40B4-BE49-F238E27FC236}">
                    <a16:creationId xmlns:a16="http://schemas.microsoft.com/office/drawing/2014/main" id="{531536B6-77B9-C193-8DE9-18360EE6E846}"/>
                  </a:ext>
                </a:extLst>
              </p:cNvPr>
              <p:cNvSpPr/>
              <p:nvPr/>
            </p:nvSpPr>
            <p:spPr>
              <a:xfrm flipV="1">
                <a:off x="10712456" y="3473901"/>
                <a:ext cx="2900580" cy="2686382"/>
              </a:xfrm>
              <a:custGeom>
                <a:avLst/>
                <a:gdLst>
                  <a:gd name="connsiteX0" fmla="*/ 472 w 2900580"/>
                  <a:gd name="connsiteY0" fmla="*/ 2686874 h 2686382"/>
                  <a:gd name="connsiteX1" fmla="*/ 1033718 w 2900580"/>
                  <a:gd name="connsiteY1" fmla="*/ 816427 h 2686382"/>
                  <a:gd name="connsiteX2" fmla="*/ 1942490 w 2900580"/>
                  <a:gd name="connsiteY2" fmla="*/ 123981 h 2686382"/>
                  <a:gd name="connsiteX3" fmla="*/ 2901052 w 2900580"/>
                  <a:gd name="connsiteY3" fmla="*/ 491 h 268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6382">
                    <a:moveTo>
                      <a:pt x="472" y="2686874"/>
                    </a:moveTo>
                    <a:lnTo>
                      <a:pt x="1033718" y="816427"/>
                    </a:lnTo>
                    <a:lnTo>
                      <a:pt x="1942490" y="123981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4" name="Freeform: Shape 1543">
                <a:extLst>
                  <a:ext uri="{FF2B5EF4-FFF2-40B4-BE49-F238E27FC236}">
                    <a16:creationId xmlns:a16="http://schemas.microsoft.com/office/drawing/2014/main" id="{AA6AF40F-09D3-E338-F63F-A383DCA0AE55}"/>
                  </a:ext>
                </a:extLst>
              </p:cNvPr>
              <p:cNvSpPr/>
              <p:nvPr/>
            </p:nvSpPr>
            <p:spPr>
              <a:xfrm flipV="1">
                <a:off x="10712456" y="3525694"/>
                <a:ext cx="2900580" cy="2612699"/>
              </a:xfrm>
              <a:custGeom>
                <a:avLst/>
                <a:gdLst>
                  <a:gd name="connsiteX0" fmla="*/ 472 w 2900580"/>
                  <a:gd name="connsiteY0" fmla="*/ 2613192 h 2612699"/>
                  <a:gd name="connsiteX1" fmla="*/ 1033718 w 2900580"/>
                  <a:gd name="connsiteY1" fmla="*/ 949886 h 2612699"/>
                  <a:gd name="connsiteX2" fmla="*/ 1942490 w 2900580"/>
                  <a:gd name="connsiteY2" fmla="*/ 189858 h 2612699"/>
                  <a:gd name="connsiteX3" fmla="*/ 2901052 w 2900580"/>
                  <a:gd name="connsiteY3" fmla="*/ 493 h 2612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2699">
                    <a:moveTo>
                      <a:pt x="472" y="2613192"/>
                    </a:moveTo>
                    <a:lnTo>
                      <a:pt x="1033718" y="949886"/>
                    </a:lnTo>
                    <a:lnTo>
                      <a:pt x="1942490" y="189858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5" name="Freeform: Shape 1544">
                <a:extLst>
                  <a:ext uri="{FF2B5EF4-FFF2-40B4-BE49-F238E27FC236}">
                    <a16:creationId xmlns:a16="http://schemas.microsoft.com/office/drawing/2014/main" id="{019FDE64-E429-590E-7BF3-DF490E340DA0}"/>
                  </a:ext>
                </a:extLst>
              </p:cNvPr>
              <p:cNvSpPr/>
              <p:nvPr/>
            </p:nvSpPr>
            <p:spPr>
              <a:xfrm flipV="1">
                <a:off x="11377644" y="2777402"/>
                <a:ext cx="2235392" cy="2130492"/>
              </a:xfrm>
              <a:custGeom>
                <a:avLst/>
                <a:gdLst>
                  <a:gd name="connsiteX0" fmla="*/ 466 w 2235392"/>
                  <a:gd name="connsiteY0" fmla="*/ 2130876 h 2130492"/>
                  <a:gd name="connsiteX1" fmla="*/ 368524 w 2235392"/>
                  <a:gd name="connsiteY1" fmla="*/ 384 h 2130492"/>
                  <a:gd name="connsiteX2" fmla="*/ 1277296 w 2235392"/>
                  <a:gd name="connsiteY2" fmla="*/ 1186475 h 2130492"/>
                  <a:gd name="connsiteX3" fmla="*/ 2235858 w 2235392"/>
                  <a:gd name="connsiteY3" fmla="*/ 457242 h 213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392" h="2130492">
                    <a:moveTo>
                      <a:pt x="466" y="2130876"/>
                    </a:moveTo>
                    <a:lnTo>
                      <a:pt x="368524" y="384"/>
                    </a:lnTo>
                    <a:lnTo>
                      <a:pt x="1277296" y="1186475"/>
                    </a:lnTo>
                    <a:lnTo>
                      <a:pt x="2235858" y="45724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6" name="Freeform: Shape 1545">
                <a:extLst>
                  <a:ext uri="{FF2B5EF4-FFF2-40B4-BE49-F238E27FC236}">
                    <a16:creationId xmlns:a16="http://schemas.microsoft.com/office/drawing/2014/main" id="{E124CAC7-2390-FDFA-DD93-AE60F80301E4}"/>
                  </a:ext>
                </a:extLst>
              </p:cNvPr>
              <p:cNvSpPr/>
              <p:nvPr/>
            </p:nvSpPr>
            <p:spPr>
              <a:xfrm flipV="1">
                <a:off x="11377644" y="2777402"/>
                <a:ext cx="2235392" cy="2130492"/>
              </a:xfrm>
              <a:custGeom>
                <a:avLst/>
                <a:gdLst>
                  <a:gd name="connsiteX0" fmla="*/ 466 w 2235392"/>
                  <a:gd name="connsiteY0" fmla="*/ 2130876 h 2130492"/>
                  <a:gd name="connsiteX1" fmla="*/ 368524 w 2235392"/>
                  <a:gd name="connsiteY1" fmla="*/ 384 h 2130492"/>
                  <a:gd name="connsiteX2" fmla="*/ 1277296 w 2235392"/>
                  <a:gd name="connsiteY2" fmla="*/ 1186475 h 2130492"/>
                  <a:gd name="connsiteX3" fmla="*/ 2235858 w 2235392"/>
                  <a:gd name="connsiteY3" fmla="*/ 457242 h 213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392" h="2130492">
                    <a:moveTo>
                      <a:pt x="466" y="2130876"/>
                    </a:moveTo>
                    <a:lnTo>
                      <a:pt x="368524" y="384"/>
                    </a:lnTo>
                    <a:lnTo>
                      <a:pt x="1277296" y="1186475"/>
                    </a:lnTo>
                    <a:lnTo>
                      <a:pt x="2235858" y="45724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7" name="Freeform: Shape 1546">
                <a:extLst>
                  <a:ext uri="{FF2B5EF4-FFF2-40B4-BE49-F238E27FC236}">
                    <a16:creationId xmlns:a16="http://schemas.microsoft.com/office/drawing/2014/main" id="{A6869780-9C29-1002-9295-EA696A64A269}"/>
                  </a:ext>
                </a:extLst>
              </p:cNvPr>
              <p:cNvSpPr/>
              <p:nvPr/>
            </p:nvSpPr>
            <p:spPr>
              <a:xfrm flipV="1">
                <a:off x="10712456" y="4372392"/>
                <a:ext cx="2900580" cy="1952189"/>
              </a:xfrm>
              <a:custGeom>
                <a:avLst/>
                <a:gdLst>
                  <a:gd name="connsiteX0" fmla="*/ 472 w 2900580"/>
                  <a:gd name="connsiteY0" fmla="*/ 1952739 h 1952189"/>
                  <a:gd name="connsiteX1" fmla="*/ 1033718 w 2900580"/>
                  <a:gd name="connsiteY1" fmla="*/ 681698 h 1952189"/>
                  <a:gd name="connsiteX2" fmla="*/ 1942490 w 2900580"/>
                  <a:gd name="connsiteY2" fmla="*/ 149513 h 1952189"/>
                  <a:gd name="connsiteX3" fmla="*/ 2901052 w 2900580"/>
                  <a:gd name="connsiteY3" fmla="*/ 550 h 195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1952189">
                    <a:moveTo>
                      <a:pt x="472" y="1952739"/>
                    </a:moveTo>
                    <a:lnTo>
                      <a:pt x="1033718" y="681698"/>
                    </a:lnTo>
                    <a:lnTo>
                      <a:pt x="1942490" y="149513"/>
                    </a:lnTo>
                    <a:lnTo>
                      <a:pt x="2901052" y="55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8" name="Freeform: Shape 1547">
                <a:extLst>
                  <a:ext uri="{FF2B5EF4-FFF2-40B4-BE49-F238E27FC236}">
                    <a16:creationId xmlns:a16="http://schemas.microsoft.com/office/drawing/2014/main" id="{BB65E14D-18DD-BCF9-2BD8-F20AEA75837F}"/>
                  </a:ext>
                </a:extLst>
              </p:cNvPr>
              <p:cNvSpPr/>
              <p:nvPr/>
            </p:nvSpPr>
            <p:spPr>
              <a:xfrm flipV="1">
                <a:off x="10712456" y="4372392"/>
                <a:ext cx="2900580" cy="1952189"/>
              </a:xfrm>
              <a:custGeom>
                <a:avLst/>
                <a:gdLst>
                  <a:gd name="connsiteX0" fmla="*/ 472 w 2900580"/>
                  <a:gd name="connsiteY0" fmla="*/ 1952739 h 1952189"/>
                  <a:gd name="connsiteX1" fmla="*/ 1033718 w 2900580"/>
                  <a:gd name="connsiteY1" fmla="*/ 681698 h 1952189"/>
                  <a:gd name="connsiteX2" fmla="*/ 1942490 w 2900580"/>
                  <a:gd name="connsiteY2" fmla="*/ 149513 h 1952189"/>
                  <a:gd name="connsiteX3" fmla="*/ 2901052 w 2900580"/>
                  <a:gd name="connsiteY3" fmla="*/ 550 h 195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1952189">
                    <a:moveTo>
                      <a:pt x="472" y="1952739"/>
                    </a:moveTo>
                    <a:lnTo>
                      <a:pt x="1033718" y="681698"/>
                    </a:lnTo>
                    <a:lnTo>
                      <a:pt x="1942490" y="149513"/>
                    </a:lnTo>
                    <a:lnTo>
                      <a:pt x="2901052" y="55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9" name="Freeform: Shape 1548">
                <a:extLst>
                  <a:ext uri="{FF2B5EF4-FFF2-40B4-BE49-F238E27FC236}">
                    <a16:creationId xmlns:a16="http://schemas.microsoft.com/office/drawing/2014/main" id="{B85E0FC1-B792-90A6-DCED-22623048DF9A}"/>
                  </a:ext>
                </a:extLst>
              </p:cNvPr>
              <p:cNvSpPr/>
              <p:nvPr/>
            </p:nvSpPr>
            <p:spPr>
              <a:xfrm flipV="1">
                <a:off x="10712456" y="3343025"/>
                <a:ext cx="2900580" cy="2837255"/>
              </a:xfrm>
              <a:custGeom>
                <a:avLst/>
                <a:gdLst>
                  <a:gd name="connsiteX0" fmla="*/ 472 w 2900580"/>
                  <a:gd name="connsiteY0" fmla="*/ 2837741 h 2837255"/>
                  <a:gd name="connsiteX1" fmla="*/ 1033718 w 2900580"/>
                  <a:gd name="connsiteY1" fmla="*/ 934293 h 2837255"/>
                  <a:gd name="connsiteX2" fmla="*/ 1942490 w 2900580"/>
                  <a:gd name="connsiteY2" fmla="*/ 61698 h 2837255"/>
                  <a:gd name="connsiteX3" fmla="*/ 2901052 w 2900580"/>
                  <a:gd name="connsiteY3" fmla="*/ 485 h 283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7255">
                    <a:moveTo>
                      <a:pt x="472" y="2837741"/>
                    </a:moveTo>
                    <a:lnTo>
                      <a:pt x="1033718" y="934293"/>
                    </a:lnTo>
                    <a:lnTo>
                      <a:pt x="1942490" y="61698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0" name="Freeform: Shape 1549">
                <a:extLst>
                  <a:ext uri="{FF2B5EF4-FFF2-40B4-BE49-F238E27FC236}">
                    <a16:creationId xmlns:a16="http://schemas.microsoft.com/office/drawing/2014/main" id="{0A1475E8-0734-3422-B5B5-21C8220BF683}"/>
                  </a:ext>
                </a:extLst>
              </p:cNvPr>
              <p:cNvSpPr/>
              <p:nvPr/>
            </p:nvSpPr>
            <p:spPr>
              <a:xfrm flipV="1">
                <a:off x="10712456" y="3527540"/>
                <a:ext cx="2900580" cy="2707366"/>
              </a:xfrm>
              <a:custGeom>
                <a:avLst/>
                <a:gdLst>
                  <a:gd name="connsiteX0" fmla="*/ 472 w 2900580"/>
                  <a:gd name="connsiteY0" fmla="*/ 2707865 h 2707366"/>
                  <a:gd name="connsiteX1" fmla="*/ 1033718 w 2900580"/>
                  <a:gd name="connsiteY1" fmla="*/ 636379 h 2707366"/>
                  <a:gd name="connsiteX2" fmla="*/ 1942490 w 2900580"/>
                  <a:gd name="connsiteY2" fmla="*/ 266458 h 2707366"/>
                  <a:gd name="connsiteX3" fmla="*/ 2901052 w 2900580"/>
                  <a:gd name="connsiteY3" fmla="*/ 498 h 270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07366">
                    <a:moveTo>
                      <a:pt x="472" y="2707865"/>
                    </a:moveTo>
                    <a:lnTo>
                      <a:pt x="1033718" y="636379"/>
                    </a:lnTo>
                    <a:lnTo>
                      <a:pt x="1942490" y="266458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1" name="Freeform: Shape 1550">
                <a:extLst>
                  <a:ext uri="{FF2B5EF4-FFF2-40B4-BE49-F238E27FC236}">
                    <a16:creationId xmlns:a16="http://schemas.microsoft.com/office/drawing/2014/main" id="{1A2596BC-47F6-A4BB-8B9C-3C538014F29D}"/>
                  </a:ext>
                </a:extLst>
              </p:cNvPr>
              <p:cNvSpPr/>
              <p:nvPr/>
            </p:nvSpPr>
            <p:spPr>
              <a:xfrm flipV="1">
                <a:off x="10712456" y="3470145"/>
                <a:ext cx="2900580" cy="2836504"/>
              </a:xfrm>
              <a:custGeom>
                <a:avLst/>
                <a:gdLst>
                  <a:gd name="connsiteX0" fmla="*/ 472 w 2900580"/>
                  <a:gd name="connsiteY0" fmla="*/ 2837004 h 2836504"/>
                  <a:gd name="connsiteX1" fmla="*/ 1033718 w 2900580"/>
                  <a:gd name="connsiteY1" fmla="*/ 928298 h 2836504"/>
                  <a:gd name="connsiteX2" fmla="*/ 1942490 w 2900580"/>
                  <a:gd name="connsiteY2" fmla="*/ 320739 h 2836504"/>
                  <a:gd name="connsiteX3" fmla="*/ 2901052 w 2900580"/>
                  <a:gd name="connsiteY3" fmla="*/ 499 h 283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6504">
                    <a:moveTo>
                      <a:pt x="472" y="2837004"/>
                    </a:moveTo>
                    <a:lnTo>
                      <a:pt x="1033718" y="928298"/>
                    </a:lnTo>
                    <a:lnTo>
                      <a:pt x="1942490" y="320739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2" name="Freeform: Shape 1551">
                <a:extLst>
                  <a:ext uri="{FF2B5EF4-FFF2-40B4-BE49-F238E27FC236}">
                    <a16:creationId xmlns:a16="http://schemas.microsoft.com/office/drawing/2014/main" id="{63223D5A-7D4A-8F64-F187-FE3ECF1DE38B}"/>
                  </a:ext>
                </a:extLst>
              </p:cNvPr>
              <p:cNvSpPr/>
              <p:nvPr/>
            </p:nvSpPr>
            <p:spPr>
              <a:xfrm flipV="1">
                <a:off x="10712456" y="3410904"/>
                <a:ext cx="2900580" cy="2851838"/>
              </a:xfrm>
              <a:custGeom>
                <a:avLst/>
                <a:gdLst>
                  <a:gd name="connsiteX0" fmla="*/ 472 w 2900580"/>
                  <a:gd name="connsiteY0" fmla="*/ 2852332 h 2851838"/>
                  <a:gd name="connsiteX1" fmla="*/ 1033718 w 2900580"/>
                  <a:gd name="connsiteY1" fmla="*/ 588133 h 2851838"/>
                  <a:gd name="connsiteX2" fmla="*/ 1942490 w 2900580"/>
                  <a:gd name="connsiteY2" fmla="*/ 161099 h 2851838"/>
                  <a:gd name="connsiteX3" fmla="*/ 2901052 w 2900580"/>
                  <a:gd name="connsiteY3" fmla="*/ 493 h 285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51838">
                    <a:moveTo>
                      <a:pt x="472" y="2852332"/>
                    </a:moveTo>
                    <a:lnTo>
                      <a:pt x="1033718" y="588133"/>
                    </a:lnTo>
                    <a:lnTo>
                      <a:pt x="1942490" y="161099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3" name="Freeform: Shape 1552">
                <a:extLst>
                  <a:ext uri="{FF2B5EF4-FFF2-40B4-BE49-F238E27FC236}">
                    <a16:creationId xmlns:a16="http://schemas.microsoft.com/office/drawing/2014/main" id="{0DEB67C7-AF57-7EC1-90F6-05946407D8BB}"/>
                  </a:ext>
                </a:extLst>
              </p:cNvPr>
              <p:cNvSpPr/>
              <p:nvPr/>
            </p:nvSpPr>
            <p:spPr>
              <a:xfrm flipV="1">
                <a:off x="10712456" y="3365104"/>
                <a:ext cx="2900580" cy="2539672"/>
              </a:xfrm>
              <a:custGeom>
                <a:avLst/>
                <a:gdLst>
                  <a:gd name="connsiteX0" fmla="*/ 472 w 2900580"/>
                  <a:gd name="connsiteY0" fmla="*/ 2540144 h 2539672"/>
                  <a:gd name="connsiteX1" fmla="*/ 1033718 w 2900580"/>
                  <a:gd name="connsiteY1" fmla="*/ 1036503 h 2539672"/>
                  <a:gd name="connsiteX2" fmla="*/ 1942490 w 2900580"/>
                  <a:gd name="connsiteY2" fmla="*/ 413297 h 2539672"/>
                  <a:gd name="connsiteX3" fmla="*/ 2901052 w 2900580"/>
                  <a:gd name="connsiteY3" fmla="*/ 471 h 25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39672">
                    <a:moveTo>
                      <a:pt x="472" y="2540144"/>
                    </a:moveTo>
                    <a:lnTo>
                      <a:pt x="1033718" y="1036503"/>
                    </a:lnTo>
                    <a:lnTo>
                      <a:pt x="1942490" y="413297"/>
                    </a:lnTo>
                    <a:lnTo>
                      <a:pt x="2901052" y="47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4" name="Freeform: Shape 1553">
                <a:extLst>
                  <a:ext uri="{FF2B5EF4-FFF2-40B4-BE49-F238E27FC236}">
                    <a16:creationId xmlns:a16="http://schemas.microsoft.com/office/drawing/2014/main" id="{C0677E1F-70B4-D8FE-75CC-A1832BB16E03}"/>
                  </a:ext>
                </a:extLst>
              </p:cNvPr>
              <p:cNvSpPr/>
              <p:nvPr/>
            </p:nvSpPr>
            <p:spPr>
              <a:xfrm flipV="1">
                <a:off x="10712456" y="3364384"/>
                <a:ext cx="2900580" cy="2742651"/>
              </a:xfrm>
              <a:custGeom>
                <a:avLst/>
                <a:gdLst>
                  <a:gd name="connsiteX0" fmla="*/ 472 w 2900580"/>
                  <a:gd name="connsiteY0" fmla="*/ 2743134 h 2742651"/>
                  <a:gd name="connsiteX1" fmla="*/ 1033718 w 2900580"/>
                  <a:gd name="connsiteY1" fmla="*/ 782745 h 2742651"/>
                  <a:gd name="connsiteX2" fmla="*/ 1942490 w 2900580"/>
                  <a:gd name="connsiteY2" fmla="*/ 267615 h 2742651"/>
                  <a:gd name="connsiteX3" fmla="*/ 2901052 w 2900580"/>
                  <a:gd name="connsiteY3" fmla="*/ 482 h 27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42651">
                    <a:moveTo>
                      <a:pt x="472" y="2743134"/>
                    </a:moveTo>
                    <a:lnTo>
                      <a:pt x="1033718" y="782745"/>
                    </a:lnTo>
                    <a:lnTo>
                      <a:pt x="1942490" y="267615"/>
                    </a:lnTo>
                    <a:lnTo>
                      <a:pt x="2901052" y="48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5" name="Freeform: Shape 1554">
                <a:extLst>
                  <a:ext uri="{FF2B5EF4-FFF2-40B4-BE49-F238E27FC236}">
                    <a16:creationId xmlns:a16="http://schemas.microsoft.com/office/drawing/2014/main" id="{0E63B03E-9648-DFB9-70BA-524BEF4AB32D}"/>
                  </a:ext>
                </a:extLst>
              </p:cNvPr>
              <p:cNvSpPr/>
              <p:nvPr/>
            </p:nvSpPr>
            <p:spPr>
              <a:xfrm flipV="1">
                <a:off x="10712456" y="3408025"/>
                <a:ext cx="2900580" cy="2757532"/>
              </a:xfrm>
              <a:custGeom>
                <a:avLst/>
                <a:gdLst>
                  <a:gd name="connsiteX0" fmla="*/ 472 w 2900580"/>
                  <a:gd name="connsiteY0" fmla="*/ 2758020 h 2757532"/>
                  <a:gd name="connsiteX1" fmla="*/ 1033718 w 2900580"/>
                  <a:gd name="connsiteY1" fmla="*/ 1110892 h 2757532"/>
                  <a:gd name="connsiteX2" fmla="*/ 1942490 w 2900580"/>
                  <a:gd name="connsiteY2" fmla="*/ 198256 h 2757532"/>
                  <a:gd name="connsiteX3" fmla="*/ 2901052 w 2900580"/>
                  <a:gd name="connsiteY3" fmla="*/ 488 h 275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57532">
                    <a:moveTo>
                      <a:pt x="472" y="2758020"/>
                    </a:moveTo>
                    <a:lnTo>
                      <a:pt x="1033718" y="1110892"/>
                    </a:lnTo>
                    <a:lnTo>
                      <a:pt x="1942490" y="198256"/>
                    </a:lnTo>
                    <a:lnTo>
                      <a:pt x="2901052" y="48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6" name="Freeform: Shape 1555">
                <a:extLst>
                  <a:ext uri="{FF2B5EF4-FFF2-40B4-BE49-F238E27FC236}">
                    <a16:creationId xmlns:a16="http://schemas.microsoft.com/office/drawing/2014/main" id="{ABF52AC3-C1B9-F38A-0F65-A35FA77A84B1}"/>
                  </a:ext>
                </a:extLst>
              </p:cNvPr>
              <p:cNvSpPr/>
              <p:nvPr/>
            </p:nvSpPr>
            <p:spPr>
              <a:xfrm flipV="1">
                <a:off x="10712456" y="3485026"/>
                <a:ext cx="2900580" cy="2715940"/>
              </a:xfrm>
              <a:custGeom>
                <a:avLst/>
                <a:gdLst>
                  <a:gd name="connsiteX0" fmla="*/ 472 w 2900580"/>
                  <a:gd name="connsiteY0" fmla="*/ 2716435 h 2715940"/>
                  <a:gd name="connsiteX1" fmla="*/ 1033718 w 2900580"/>
                  <a:gd name="connsiteY1" fmla="*/ 993637 h 2715940"/>
                  <a:gd name="connsiteX2" fmla="*/ 1942490 w 2900580"/>
                  <a:gd name="connsiteY2" fmla="*/ 138050 h 2715940"/>
                  <a:gd name="connsiteX3" fmla="*/ 2901052 w 2900580"/>
                  <a:gd name="connsiteY3" fmla="*/ 494 h 27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15940">
                    <a:moveTo>
                      <a:pt x="472" y="2716435"/>
                    </a:moveTo>
                    <a:lnTo>
                      <a:pt x="1033718" y="993637"/>
                    </a:lnTo>
                    <a:lnTo>
                      <a:pt x="1942490" y="138050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7" name="Freeform: Shape 1556">
                <a:extLst>
                  <a:ext uri="{FF2B5EF4-FFF2-40B4-BE49-F238E27FC236}">
                    <a16:creationId xmlns:a16="http://schemas.microsoft.com/office/drawing/2014/main" id="{C8DF2351-56A9-5BA0-CDBB-A4387B78CF00}"/>
                  </a:ext>
                </a:extLst>
              </p:cNvPr>
              <p:cNvSpPr/>
              <p:nvPr/>
            </p:nvSpPr>
            <p:spPr>
              <a:xfrm flipV="1">
                <a:off x="10712456" y="3405240"/>
                <a:ext cx="2900580" cy="2711371"/>
              </a:xfrm>
              <a:custGeom>
                <a:avLst/>
                <a:gdLst>
                  <a:gd name="connsiteX0" fmla="*/ 472 w 2900580"/>
                  <a:gd name="connsiteY0" fmla="*/ 2711857 h 2711371"/>
                  <a:gd name="connsiteX1" fmla="*/ 1033718 w 2900580"/>
                  <a:gd name="connsiteY1" fmla="*/ 1000419 h 2711371"/>
                  <a:gd name="connsiteX2" fmla="*/ 1942490 w 2900580"/>
                  <a:gd name="connsiteY2" fmla="*/ 206124 h 2711371"/>
                  <a:gd name="connsiteX3" fmla="*/ 2901052 w 2900580"/>
                  <a:gd name="connsiteY3" fmla="*/ 485 h 271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11371">
                    <a:moveTo>
                      <a:pt x="472" y="2711857"/>
                    </a:moveTo>
                    <a:lnTo>
                      <a:pt x="1033718" y="1000419"/>
                    </a:lnTo>
                    <a:lnTo>
                      <a:pt x="1942490" y="206124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8" name="Freeform: Shape 1557">
                <a:extLst>
                  <a:ext uri="{FF2B5EF4-FFF2-40B4-BE49-F238E27FC236}">
                    <a16:creationId xmlns:a16="http://schemas.microsoft.com/office/drawing/2014/main" id="{C12C5B74-0C3D-9EF6-8A41-E333891791A3}"/>
                  </a:ext>
                </a:extLst>
              </p:cNvPr>
              <p:cNvSpPr/>
              <p:nvPr/>
            </p:nvSpPr>
            <p:spPr>
              <a:xfrm flipV="1">
                <a:off x="10712456" y="3426113"/>
                <a:ext cx="2900580" cy="2668764"/>
              </a:xfrm>
              <a:custGeom>
                <a:avLst/>
                <a:gdLst>
                  <a:gd name="connsiteX0" fmla="*/ 472 w 2900580"/>
                  <a:gd name="connsiteY0" fmla="*/ 2669249 h 2668764"/>
                  <a:gd name="connsiteX1" fmla="*/ 1033718 w 2900580"/>
                  <a:gd name="connsiteY1" fmla="*/ 1169082 h 2668764"/>
                  <a:gd name="connsiteX2" fmla="*/ 1942490 w 2900580"/>
                  <a:gd name="connsiteY2" fmla="*/ 623018 h 2668764"/>
                  <a:gd name="connsiteX3" fmla="*/ 2901052 w 2900580"/>
                  <a:gd name="connsiteY3" fmla="*/ 485 h 26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68764">
                    <a:moveTo>
                      <a:pt x="472" y="2669249"/>
                    </a:moveTo>
                    <a:lnTo>
                      <a:pt x="1033718" y="1169082"/>
                    </a:lnTo>
                    <a:lnTo>
                      <a:pt x="1942490" y="623018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9" name="Freeform: Shape 1558">
                <a:extLst>
                  <a:ext uri="{FF2B5EF4-FFF2-40B4-BE49-F238E27FC236}">
                    <a16:creationId xmlns:a16="http://schemas.microsoft.com/office/drawing/2014/main" id="{BC7FE379-D37D-6A26-0CB7-F2E86C7456CA}"/>
                  </a:ext>
                </a:extLst>
              </p:cNvPr>
              <p:cNvSpPr/>
              <p:nvPr/>
            </p:nvSpPr>
            <p:spPr>
              <a:xfrm flipV="1">
                <a:off x="10712456" y="3402924"/>
                <a:ext cx="2900580" cy="2929059"/>
              </a:xfrm>
              <a:custGeom>
                <a:avLst/>
                <a:gdLst>
                  <a:gd name="connsiteX0" fmla="*/ 472 w 2900580"/>
                  <a:gd name="connsiteY0" fmla="*/ 2929556 h 2929059"/>
                  <a:gd name="connsiteX1" fmla="*/ 1033718 w 2900580"/>
                  <a:gd name="connsiteY1" fmla="*/ 959653 h 2929059"/>
                  <a:gd name="connsiteX2" fmla="*/ 1942490 w 2900580"/>
                  <a:gd name="connsiteY2" fmla="*/ 413761 h 2929059"/>
                  <a:gd name="connsiteX3" fmla="*/ 2901052 w 2900580"/>
                  <a:gd name="connsiteY3" fmla="*/ 497 h 292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9059">
                    <a:moveTo>
                      <a:pt x="472" y="2929556"/>
                    </a:moveTo>
                    <a:lnTo>
                      <a:pt x="1033718" y="959653"/>
                    </a:lnTo>
                    <a:lnTo>
                      <a:pt x="1942490" y="413761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0" name="Freeform: Shape 1559">
                <a:extLst>
                  <a:ext uri="{FF2B5EF4-FFF2-40B4-BE49-F238E27FC236}">
                    <a16:creationId xmlns:a16="http://schemas.microsoft.com/office/drawing/2014/main" id="{F507FA09-60FB-8002-99CC-A86AD803C6C5}"/>
                  </a:ext>
                </a:extLst>
              </p:cNvPr>
              <p:cNvSpPr/>
              <p:nvPr/>
            </p:nvSpPr>
            <p:spPr>
              <a:xfrm flipV="1">
                <a:off x="10712456" y="3540293"/>
                <a:ext cx="2900580" cy="2676055"/>
              </a:xfrm>
              <a:custGeom>
                <a:avLst/>
                <a:gdLst>
                  <a:gd name="connsiteX0" fmla="*/ 472 w 2900580"/>
                  <a:gd name="connsiteY0" fmla="*/ 2676554 h 2676055"/>
                  <a:gd name="connsiteX1" fmla="*/ 1033718 w 2900580"/>
                  <a:gd name="connsiteY1" fmla="*/ 1147126 h 2676055"/>
                  <a:gd name="connsiteX2" fmla="*/ 1942490 w 2900580"/>
                  <a:gd name="connsiteY2" fmla="*/ 362939 h 2676055"/>
                  <a:gd name="connsiteX3" fmla="*/ 2901052 w 2900580"/>
                  <a:gd name="connsiteY3" fmla="*/ 498 h 267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76055">
                    <a:moveTo>
                      <a:pt x="472" y="2676554"/>
                    </a:moveTo>
                    <a:lnTo>
                      <a:pt x="1033718" y="1147126"/>
                    </a:lnTo>
                    <a:lnTo>
                      <a:pt x="1942490" y="362939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1" name="Freeform: Shape 1560">
                <a:extLst>
                  <a:ext uri="{FF2B5EF4-FFF2-40B4-BE49-F238E27FC236}">
                    <a16:creationId xmlns:a16="http://schemas.microsoft.com/office/drawing/2014/main" id="{74B2D67C-CB50-F551-FD73-6F041A80C097}"/>
                  </a:ext>
                </a:extLst>
              </p:cNvPr>
              <p:cNvSpPr/>
              <p:nvPr/>
            </p:nvSpPr>
            <p:spPr>
              <a:xfrm flipV="1">
                <a:off x="10712456" y="3335844"/>
                <a:ext cx="2900580" cy="2671580"/>
              </a:xfrm>
              <a:custGeom>
                <a:avLst/>
                <a:gdLst>
                  <a:gd name="connsiteX0" fmla="*/ 472 w 2900580"/>
                  <a:gd name="connsiteY0" fmla="*/ 2672056 h 2671580"/>
                  <a:gd name="connsiteX1" fmla="*/ 1033718 w 2900580"/>
                  <a:gd name="connsiteY1" fmla="*/ 932390 h 2671580"/>
                  <a:gd name="connsiteX2" fmla="*/ 1942490 w 2900580"/>
                  <a:gd name="connsiteY2" fmla="*/ 79385 h 2671580"/>
                  <a:gd name="connsiteX3" fmla="*/ 2901052 w 2900580"/>
                  <a:gd name="connsiteY3" fmla="*/ 475 h 267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71580">
                    <a:moveTo>
                      <a:pt x="472" y="2672056"/>
                    </a:moveTo>
                    <a:lnTo>
                      <a:pt x="1033718" y="932390"/>
                    </a:lnTo>
                    <a:lnTo>
                      <a:pt x="1942490" y="79385"/>
                    </a:lnTo>
                    <a:lnTo>
                      <a:pt x="2901052" y="47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2" name="Freeform: Shape 1561">
                <a:extLst>
                  <a:ext uri="{FF2B5EF4-FFF2-40B4-BE49-F238E27FC236}">
                    <a16:creationId xmlns:a16="http://schemas.microsoft.com/office/drawing/2014/main" id="{F4DFA839-5FAB-13EF-141B-907051CF5D0D}"/>
                  </a:ext>
                </a:extLst>
              </p:cNvPr>
              <p:cNvSpPr/>
              <p:nvPr/>
            </p:nvSpPr>
            <p:spPr>
              <a:xfrm flipV="1">
                <a:off x="10712456" y="3595544"/>
                <a:ext cx="2900580" cy="2667340"/>
              </a:xfrm>
              <a:custGeom>
                <a:avLst/>
                <a:gdLst>
                  <a:gd name="connsiteX0" fmla="*/ 472 w 2900580"/>
                  <a:gd name="connsiteY0" fmla="*/ 2667844 h 2667340"/>
                  <a:gd name="connsiteX1" fmla="*/ 1033718 w 2900580"/>
                  <a:gd name="connsiteY1" fmla="*/ 1092601 h 2667340"/>
                  <a:gd name="connsiteX2" fmla="*/ 1942490 w 2900580"/>
                  <a:gd name="connsiteY2" fmla="*/ 363086 h 2667340"/>
                  <a:gd name="connsiteX3" fmla="*/ 2901052 w 2900580"/>
                  <a:gd name="connsiteY3" fmla="*/ 503 h 26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67340">
                    <a:moveTo>
                      <a:pt x="472" y="2667844"/>
                    </a:moveTo>
                    <a:lnTo>
                      <a:pt x="1033718" y="1092601"/>
                    </a:lnTo>
                    <a:lnTo>
                      <a:pt x="1942490" y="363086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3" name="Freeform: Shape 1562">
                <a:extLst>
                  <a:ext uri="{FF2B5EF4-FFF2-40B4-BE49-F238E27FC236}">
                    <a16:creationId xmlns:a16="http://schemas.microsoft.com/office/drawing/2014/main" id="{9E831EE4-7010-46CC-ADAF-B6E40AC871B6}"/>
                  </a:ext>
                </a:extLst>
              </p:cNvPr>
              <p:cNvSpPr/>
              <p:nvPr/>
            </p:nvSpPr>
            <p:spPr>
              <a:xfrm flipV="1">
                <a:off x="10712456" y="3367013"/>
                <a:ext cx="2900580" cy="2768172"/>
              </a:xfrm>
              <a:custGeom>
                <a:avLst/>
                <a:gdLst>
                  <a:gd name="connsiteX0" fmla="*/ 472 w 2900580"/>
                  <a:gd name="connsiteY0" fmla="*/ 2768657 h 2768172"/>
                  <a:gd name="connsiteX1" fmla="*/ 1033718 w 2900580"/>
                  <a:gd name="connsiteY1" fmla="*/ 1318780 h 2768172"/>
                  <a:gd name="connsiteX2" fmla="*/ 1942490 w 2900580"/>
                  <a:gd name="connsiteY2" fmla="*/ 243082 h 2768172"/>
                  <a:gd name="connsiteX3" fmla="*/ 2901052 w 2900580"/>
                  <a:gd name="connsiteY3" fmla="*/ 484 h 2768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8172">
                    <a:moveTo>
                      <a:pt x="472" y="2768657"/>
                    </a:moveTo>
                    <a:lnTo>
                      <a:pt x="1033718" y="1318780"/>
                    </a:lnTo>
                    <a:lnTo>
                      <a:pt x="1942490" y="243082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4" name="Freeform: Shape 1563">
                <a:extLst>
                  <a:ext uri="{FF2B5EF4-FFF2-40B4-BE49-F238E27FC236}">
                    <a16:creationId xmlns:a16="http://schemas.microsoft.com/office/drawing/2014/main" id="{B9E5E171-68E5-E616-F733-EAAF6B7C934D}"/>
                  </a:ext>
                </a:extLst>
              </p:cNvPr>
              <p:cNvSpPr/>
              <p:nvPr/>
            </p:nvSpPr>
            <p:spPr>
              <a:xfrm flipV="1">
                <a:off x="10712456" y="3367013"/>
                <a:ext cx="2900580" cy="2768172"/>
              </a:xfrm>
              <a:custGeom>
                <a:avLst/>
                <a:gdLst>
                  <a:gd name="connsiteX0" fmla="*/ 472 w 2900580"/>
                  <a:gd name="connsiteY0" fmla="*/ 2768657 h 2768172"/>
                  <a:gd name="connsiteX1" fmla="*/ 1033718 w 2900580"/>
                  <a:gd name="connsiteY1" fmla="*/ 1318780 h 2768172"/>
                  <a:gd name="connsiteX2" fmla="*/ 1942490 w 2900580"/>
                  <a:gd name="connsiteY2" fmla="*/ 243082 h 2768172"/>
                  <a:gd name="connsiteX3" fmla="*/ 2901052 w 2900580"/>
                  <a:gd name="connsiteY3" fmla="*/ 484 h 2768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8172">
                    <a:moveTo>
                      <a:pt x="472" y="2768657"/>
                    </a:moveTo>
                    <a:lnTo>
                      <a:pt x="1033718" y="1318780"/>
                    </a:lnTo>
                    <a:lnTo>
                      <a:pt x="1942490" y="243082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5" name="Freeform: Shape 1564">
                <a:extLst>
                  <a:ext uri="{FF2B5EF4-FFF2-40B4-BE49-F238E27FC236}">
                    <a16:creationId xmlns:a16="http://schemas.microsoft.com/office/drawing/2014/main" id="{0E06AC64-E0D2-1646-489A-4E441E112C1F}"/>
                  </a:ext>
                </a:extLst>
              </p:cNvPr>
              <p:cNvSpPr/>
              <p:nvPr/>
            </p:nvSpPr>
            <p:spPr>
              <a:xfrm flipV="1">
                <a:off x="10712456" y="3147151"/>
                <a:ext cx="2900580" cy="3193610"/>
              </a:xfrm>
              <a:custGeom>
                <a:avLst/>
                <a:gdLst>
                  <a:gd name="connsiteX0" fmla="*/ 472 w 2900580"/>
                  <a:gd name="connsiteY0" fmla="*/ 3194093 h 3193610"/>
                  <a:gd name="connsiteX1" fmla="*/ 1033718 w 2900580"/>
                  <a:gd name="connsiteY1" fmla="*/ 996818 h 3193610"/>
                  <a:gd name="connsiteX2" fmla="*/ 1942490 w 2900580"/>
                  <a:gd name="connsiteY2" fmla="*/ 387772 h 3193610"/>
                  <a:gd name="connsiteX3" fmla="*/ 2901052 w 2900580"/>
                  <a:gd name="connsiteY3" fmla="*/ 483 h 31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93610">
                    <a:moveTo>
                      <a:pt x="472" y="3194093"/>
                    </a:moveTo>
                    <a:lnTo>
                      <a:pt x="1033718" y="996818"/>
                    </a:lnTo>
                    <a:lnTo>
                      <a:pt x="1942490" y="387772"/>
                    </a:lnTo>
                    <a:lnTo>
                      <a:pt x="2901052" y="48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6" name="Freeform: Shape 1565">
                <a:extLst>
                  <a:ext uri="{FF2B5EF4-FFF2-40B4-BE49-F238E27FC236}">
                    <a16:creationId xmlns:a16="http://schemas.microsoft.com/office/drawing/2014/main" id="{7255BB96-9028-87CE-D7FC-0EE6D3C28F18}"/>
                  </a:ext>
                </a:extLst>
              </p:cNvPr>
              <p:cNvSpPr/>
              <p:nvPr/>
            </p:nvSpPr>
            <p:spPr>
              <a:xfrm flipV="1">
                <a:off x="10712456" y="3440102"/>
                <a:ext cx="2900580" cy="2823501"/>
              </a:xfrm>
              <a:custGeom>
                <a:avLst/>
                <a:gdLst>
                  <a:gd name="connsiteX0" fmla="*/ 472 w 2900580"/>
                  <a:gd name="connsiteY0" fmla="*/ 2823996 h 2823501"/>
                  <a:gd name="connsiteX1" fmla="*/ 1033718 w 2900580"/>
                  <a:gd name="connsiteY1" fmla="*/ 638566 h 2823501"/>
                  <a:gd name="connsiteX2" fmla="*/ 1942490 w 2900580"/>
                  <a:gd name="connsiteY2" fmla="*/ 195368 h 2823501"/>
                  <a:gd name="connsiteX3" fmla="*/ 2901052 w 2900580"/>
                  <a:gd name="connsiteY3" fmla="*/ 495 h 282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3501">
                    <a:moveTo>
                      <a:pt x="472" y="2823996"/>
                    </a:moveTo>
                    <a:lnTo>
                      <a:pt x="1033718" y="638566"/>
                    </a:lnTo>
                    <a:lnTo>
                      <a:pt x="1942490" y="195368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7" name="Freeform: Shape 1566">
                <a:extLst>
                  <a:ext uri="{FF2B5EF4-FFF2-40B4-BE49-F238E27FC236}">
                    <a16:creationId xmlns:a16="http://schemas.microsoft.com/office/drawing/2014/main" id="{83133557-11F1-FE0A-A0D5-55A432D56C99}"/>
                  </a:ext>
                </a:extLst>
              </p:cNvPr>
              <p:cNvSpPr/>
              <p:nvPr/>
            </p:nvSpPr>
            <p:spPr>
              <a:xfrm flipV="1">
                <a:off x="10712456" y="3492240"/>
                <a:ext cx="2900580" cy="2663819"/>
              </a:xfrm>
              <a:custGeom>
                <a:avLst/>
                <a:gdLst>
                  <a:gd name="connsiteX0" fmla="*/ 472 w 2900580"/>
                  <a:gd name="connsiteY0" fmla="*/ 2664311 h 2663819"/>
                  <a:gd name="connsiteX1" fmla="*/ 1033718 w 2900580"/>
                  <a:gd name="connsiteY1" fmla="*/ 898310 h 2663819"/>
                  <a:gd name="connsiteX2" fmla="*/ 1942490 w 2900580"/>
                  <a:gd name="connsiteY2" fmla="*/ 333125 h 2663819"/>
                  <a:gd name="connsiteX3" fmla="*/ 2901052 w 2900580"/>
                  <a:gd name="connsiteY3" fmla="*/ 492 h 266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63819">
                    <a:moveTo>
                      <a:pt x="472" y="2664311"/>
                    </a:moveTo>
                    <a:lnTo>
                      <a:pt x="1033718" y="898310"/>
                    </a:lnTo>
                    <a:lnTo>
                      <a:pt x="1942490" y="333125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8" name="Freeform: Shape 1567">
                <a:extLst>
                  <a:ext uri="{FF2B5EF4-FFF2-40B4-BE49-F238E27FC236}">
                    <a16:creationId xmlns:a16="http://schemas.microsoft.com/office/drawing/2014/main" id="{9D71FD6F-4DDE-BE0F-D8A1-DD311E7555C5}"/>
                  </a:ext>
                </a:extLst>
              </p:cNvPr>
              <p:cNvSpPr/>
              <p:nvPr/>
            </p:nvSpPr>
            <p:spPr>
              <a:xfrm flipV="1">
                <a:off x="10712456" y="3390218"/>
                <a:ext cx="2900580" cy="2609569"/>
              </a:xfrm>
              <a:custGeom>
                <a:avLst/>
                <a:gdLst>
                  <a:gd name="connsiteX0" fmla="*/ 472 w 2900580"/>
                  <a:gd name="connsiteY0" fmla="*/ 2610048 h 2609569"/>
                  <a:gd name="connsiteX1" fmla="*/ 1033718 w 2900580"/>
                  <a:gd name="connsiteY1" fmla="*/ 996640 h 2609569"/>
                  <a:gd name="connsiteX2" fmla="*/ 1942490 w 2900580"/>
                  <a:gd name="connsiteY2" fmla="*/ 372543 h 2609569"/>
                  <a:gd name="connsiteX3" fmla="*/ 2901052 w 2900580"/>
                  <a:gd name="connsiteY3" fmla="*/ 478 h 260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09569">
                    <a:moveTo>
                      <a:pt x="472" y="2610048"/>
                    </a:moveTo>
                    <a:lnTo>
                      <a:pt x="1033718" y="996640"/>
                    </a:lnTo>
                    <a:lnTo>
                      <a:pt x="1942490" y="372543"/>
                    </a:lnTo>
                    <a:lnTo>
                      <a:pt x="2901052" y="47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9" name="Freeform: Shape 1568">
                <a:extLst>
                  <a:ext uri="{FF2B5EF4-FFF2-40B4-BE49-F238E27FC236}">
                    <a16:creationId xmlns:a16="http://schemas.microsoft.com/office/drawing/2014/main" id="{8FED4133-66EA-9139-BDCA-D17DFE72E645}"/>
                  </a:ext>
                </a:extLst>
              </p:cNvPr>
              <p:cNvSpPr/>
              <p:nvPr/>
            </p:nvSpPr>
            <p:spPr>
              <a:xfrm flipV="1">
                <a:off x="10712456" y="3670996"/>
                <a:ext cx="2900580" cy="2619427"/>
              </a:xfrm>
              <a:custGeom>
                <a:avLst/>
                <a:gdLst>
                  <a:gd name="connsiteX0" fmla="*/ 472 w 2900580"/>
                  <a:gd name="connsiteY0" fmla="*/ 2619937 h 2619427"/>
                  <a:gd name="connsiteX1" fmla="*/ 1033718 w 2900580"/>
                  <a:gd name="connsiteY1" fmla="*/ 893603 h 2619427"/>
                  <a:gd name="connsiteX2" fmla="*/ 1942490 w 2900580"/>
                  <a:gd name="connsiteY2" fmla="*/ 195852 h 2619427"/>
                  <a:gd name="connsiteX3" fmla="*/ 2901052 w 2900580"/>
                  <a:gd name="connsiteY3" fmla="*/ 509 h 261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9427">
                    <a:moveTo>
                      <a:pt x="472" y="2619937"/>
                    </a:moveTo>
                    <a:lnTo>
                      <a:pt x="1033718" y="893603"/>
                    </a:lnTo>
                    <a:lnTo>
                      <a:pt x="1942490" y="195852"/>
                    </a:lnTo>
                    <a:lnTo>
                      <a:pt x="2901052" y="50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0" name="Freeform: Shape 1569">
                <a:extLst>
                  <a:ext uri="{FF2B5EF4-FFF2-40B4-BE49-F238E27FC236}">
                    <a16:creationId xmlns:a16="http://schemas.microsoft.com/office/drawing/2014/main" id="{1ECE88BC-3BCF-550D-0300-B183A69FDA19}"/>
                  </a:ext>
                </a:extLst>
              </p:cNvPr>
              <p:cNvSpPr/>
              <p:nvPr/>
            </p:nvSpPr>
            <p:spPr>
              <a:xfrm flipV="1">
                <a:off x="10712456" y="3374805"/>
                <a:ext cx="2900580" cy="2907277"/>
              </a:xfrm>
              <a:custGeom>
                <a:avLst/>
                <a:gdLst>
                  <a:gd name="connsiteX0" fmla="*/ 472 w 2900580"/>
                  <a:gd name="connsiteY0" fmla="*/ 2907770 h 2907277"/>
                  <a:gd name="connsiteX1" fmla="*/ 1033718 w 2900580"/>
                  <a:gd name="connsiteY1" fmla="*/ 1183125 h 2907277"/>
                  <a:gd name="connsiteX2" fmla="*/ 1942490 w 2900580"/>
                  <a:gd name="connsiteY2" fmla="*/ 271052 h 2907277"/>
                  <a:gd name="connsiteX3" fmla="*/ 2901052 w 2900580"/>
                  <a:gd name="connsiteY3" fmla="*/ 492 h 290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07277">
                    <a:moveTo>
                      <a:pt x="472" y="2907770"/>
                    </a:moveTo>
                    <a:lnTo>
                      <a:pt x="1033718" y="1183125"/>
                    </a:lnTo>
                    <a:lnTo>
                      <a:pt x="1942490" y="271052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1" name="Freeform: Shape 1570">
                <a:extLst>
                  <a:ext uri="{FF2B5EF4-FFF2-40B4-BE49-F238E27FC236}">
                    <a16:creationId xmlns:a16="http://schemas.microsoft.com/office/drawing/2014/main" id="{001CEB61-638B-391B-1BAB-7D9957250E4F}"/>
                  </a:ext>
                </a:extLst>
              </p:cNvPr>
              <p:cNvSpPr/>
              <p:nvPr/>
            </p:nvSpPr>
            <p:spPr>
              <a:xfrm flipV="1">
                <a:off x="10712456" y="3331212"/>
                <a:ext cx="2900580" cy="2850133"/>
              </a:xfrm>
              <a:custGeom>
                <a:avLst/>
                <a:gdLst>
                  <a:gd name="connsiteX0" fmla="*/ 472 w 2900580"/>
                  <a:gd name="connsiteY0" fmla="*/ 2850618 h 2850133"/>
                  <a:gd name="connsiteX1" fmla="*/ 1033718 w 2900580"/>
                  <a:gd name="connsiteY1" fmla="*/ 1117899 h 2850133"/>
                  <a:gd name="connsiteX2" fmla="*/ 1942490 w 2900580"/>
                  <a:gd name="connsiteY2" fmla="*/ 342444 h 2850133"/>
                  <a:gd name="connsiteX3" fmla="*/ 2901052 w 2900580"/>
                  <a:gd name="connsiteY3" fmla="*/ 484 h 285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50133">
                    <a:moveTo>
                      <a:pt x="472" y="2850618"/>
                    </a:moveTo>
                    <a:lnTo>
                      <a:pt x="1033718" y="1117899"/>
                    </a:lnTo>
                    <a:lnTo>
                      <a:pt x="1942490" y="342444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2" name="Freeform: Shape 1571">
                <a:extLst>
                  <a:ext uri="{FF2B5EF4-FFF2-40B4-BE49-F238E27FC236}">
                    <a16:creationId xmlns:a16="http://schemas.microsoft.com/office/drawing/2014/main" id="{5F93FF10-3861-4618-1F2A-327E66B74A86}"/>
                  </a:ext>
                </a:extLst>
              </p:cNvPr>
              <p:cNvSpPr/>
              <p:nvPr/>
            </p:nvSpPr>
            <p:spPr>
              <a:xfrm flipV="1">
                <a:off x="10712456" y="3694608"/>
                <a:ext cx="2900580" cy="2688354"/>
              </a:xfrm>
              <a:custGeom>
                <a:avLst/>
                <a:gdLst>
                  <a:gd name="connsiteX0" fmla="*/ 472 w 2900580"/>
                  <a:gd name="connsiteY0" fmla="*/ 2688871 h 2688354"/>
                  <a:gd name="connsiteX1" fmla="*/ 1033718 w 2900580"/>
                  <a:gd name="connsiteY1" fmla="*/ 1173839 h 2688354"/>
                  <a:gd name="connsiteX2" fmla="*/ 1942490 w 2900580"/>
                  <a:gd name="connsiteY2" fmla="*/ 434122 h 2688354"/>
                  <a:gd name="connsiteX3" fmla="*/ 2901052 w 2900580"/>
                  <a:gd name="connsiteY3" fmla="*/ 516 h 2688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8354">
                    <a:moveTo>
                      <a:pt x="472" y="2688871"/>
                    </a:moveTo>
                    <a:lnTo>
                      <a:pt x="1033718" y="1173839"/>
                    </a:lnTo>
                    <a:lnTo>
                      <a:pt x="1942490" y="434122"/>
                    </a:lnTo>
                    <a:lnTo>
                      <a:pt x="2901052" y="51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3" name="Freeform: Shape 1572">
                <a:extLst>
                  <a:ext uri="{FF2B5EF4-FFF2-40B4-BE49-F238E27FC236}">
                    <a16:creationId xmlns:a16="http://schemas.microsoft.com/office/drawing/2014/main" id="{F426FB7B-DAE5-77C0-0143-1FFA144C14BC}"/>
                  </a:ext>
                </a:extLst>
              </p:cNvPr>
              <p:cNvSpPr/>
              <p:nvPr/>
            </p:nvSpPr>
            <p:spPr>
              <a:xfrm flipV="1">
                <a:off x="10712456" y="3390453"/>
                <a:ext cx="2900580" cy="3038403"/>
              </a:xfrm>
              <a:custGeom>
                <a:avLst/>
                <a:gdLst>
                  <a:gd name="connsiteX0" fmla="*/ 472 w 2900580"/>
                  <a:gd name="connsiteY0" fmla="*/ 3038905 h 3038403"/>
                  <a:gd name="connsiteX1" fmla="*/ 1033718 w 2900580"/>
                  <a:gd name="connsiteY1" fmla="*/ 986712 h 3038403"/>
                  <a:gd name="connsiteX2" fmla="*/ 1942490 w 2900580"/>
                  <a:gd name="connsiteY2" fmla="*/ 362818 h 3038403"/>
                  <a:gd name="connsiteX3" fmla="*/ 2901052 w 2900580"/>
                  <a:gd name="connsiteY3" fmla="*/ 501 h 303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38403">
                    <a:moveTo>
                      <a:pt x="472" y="3038905"/>
                    </a:moveTo>
                    <a:lnTo>
                      <a:pt x="1033718" y="986712"/>
                    </a:lnTo>
                    <a:lnTo>
                      <a:pt x="1942490" y="362818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4" name="Freeform: Shape 1573">
                <a:extLst>
                  <a:ext uri="{FF2B5EF4-FFF2-40B4-BE49-F238E27FC236}">
                    <a16:creationId xmlns:a16="http://schemas.microsoft.com/office/drawing/2014/main" id="{B1953C28-32F6-80C6-5C4E-9FCE388BAC92}"/>
                  </a:ext>
                </a:extLst>
              </p:cNvPr>
              <p:cNvSpPr/>
              <p:nvPr/>
            </p:nvSpPr>
            <p:spPr>
              <a:xfrm flipV="1">
                <a:off x="10712456" y="3452276"/>
                <a:ext cx="2900580" cy="2877845"/>
              </a:xfrm>
              <a:custGeom>
                <a:avLst/>
                <a:gdLst>
                  <a:gd name="connsiteX0" fmla="*/ 472 w 2900580"/>
                  <a:gd name="connsiteY0" fmla="*/ 2878345 h 2877845"/>
                  <a:gd name="connsiteX1" fmla="*/ 1033718 w 2900580"/>
                  <a:gd name="connsiteY1" fmla="*/ 903043 h 2877845"/>
                  <a:gd name="connsiteX2" fmla="*/ 1942490 w 2900580"/>
                  <a:gd name="connsiteY2" fmla="*/ 162012 h 2877845"/>
                  <a:gd name="connsiteX3" fmla="*/ 2901052 w 2900580"/>
                  <a:gd name="connsiteY3" fmla="*/ 499 h 287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77845">
                    <a:moveTo>
                      <a:pt x="472" y="2878345"/>
                    </a:moveTo>
                    <a:lnTo>
                      <a:pt x="1033718" y="903043"/>
                    </a:lnTo>
                    <a:lnTo>
                      <a:pt x="1942490" y="162012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5" name="Freeform: Shape 1574">
                <a:extLst>
                  <a:ext uri="{FF2B5EF4-FFF2-40B4-BE49-F238E27FC236}">
                    <a16:creationId xmlns:a16="http://schemas.microsoft.com/office/drawing/2014/main" id="{46D62E26-BF98-2932-94D6-B22E6A6EF375}"/>
                  </a:ext>
                </a:extLst>
              </p:cNvPr>
              <p:cNvSpPr/>
              <p:nvPr/>
            </p:nvSpPr>
            <p:spPr>
              <a:xfrm flipV="1">
                <a:off x="10712456" y="3393003"/>
                <a:ext cx="2900580" cy="2996014"/>
              </a:xfrm>
              <a:custGeom>
                <a:avLst/>
                <a:gdLst>
                  <a:gd name="connsiteX0" fmla="*/ 472 w 2900580"/>
                  <a:gd name="connsiteY0" fmla="*/ 2996514 h 2996014"/>
                  <a:gd name="connsiteX1" fmla="*/ 1033718 w 2900580"/>
                  <a:gd name="connsiteY1" fmla="*/ 1129884 h 2996014"/>
                  <a:gd name="connsiteX2" fmla="*/ 1942490 w 2900580"/>
                  <a:gd name="connsiteY2" fmla="*/ 278898 h 2996014"/>
                  <a:gd name="connsiteX3" fmla="*/ 2901052 w 2900580"/>
                  <a:gd name="connsiteY3" fmla="*/ 499 h 299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96014">
                    <a:moveTo>
                      <a:pt x="472" y="2996514"/>
                    </a:moveTo>
                    <a:lnTo>
                      <a:pt x="1033718" y="1129884"/>
                    </a:lnTo>
                    <a:lnTo>
                      <a:pt x="1942490" y="278898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6" name="Freeform: Shape 1575">
                <a:extLst>
                  <a:ext uri="{FF2B5EF4-FFF2-40B4-BE49-F238E27FC236}">
                    <a16:creationId xmlns:a16="http://schemas.microsoft.com/office/drawing/2014/main" id="{B3C36949-AA3C-659E-50FD-307F2C774569}"/>
                  </a:ext>
                </a:extLst>
              </p:cNvPr>
              <p:cNvSpPr/>
              <p:nvPr/>
            </p:nvSpPr>
            <p:spPr>
              <a:xfrm flipV="1">
                <a:off x="10712456" y="3489001"/>
                <a:ext cx="2900580" cy="2919185"/>
              </a:xfrm>
              <a:custGeom>
                <a:avLst/>
                <a:gdLst>
                  <a:gd name="connsiteX0" fmla="*/ 472 w 2900580"/>
                  <a:gd name="connsiteY0" fmla="*/ 2919691 h 2919185"/>
                  <a:gd name="connsiteX1" fmla="*/ 1033718 w 2900580"/>
                  <a:gd name="connsiteY1" fmla="*/ 928227 h 2919185"/>
                  <a:gd name="connsiteX2" fmla="*/ 1942490 w 2900580"/>
                  <a:gd name="connsiteY2" fmla="*/ 259002 h 2919185"/>
                  <a:gd name="connsiteX3" fmla="*/ 2901052 w 2900580"/>
                  <a:gd name="connsiteY3" fmla="*/ 506 h 291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9185">
                    <a:moveTo>
                      <a:pt x="472" y="2919691"/>
                    </a:moveTo>
                    <a:lnTo>
                      <a:pt x="1033718" y="928227"/>
                    </a:lnTo>
                    <a:lnTo>
                      <a:pt x="1942490" y="259002"/>
                    </a:lnTo>
                    <a:lnTo>
                      <a:pt x="2901052" y="50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7" name="Freeform: Shape 1576">
                <a:extLst>
                  <a:ext uri="{FF2B5EF4-FFF2-40B4-BE49-F238E27FC236}">
                    <a16:creationId xmlns:a16="http://schemas.microsoft.com/office/drawing/2014/main" id="{2C7407DF-7191-E816-68E7-FD3D1662E085}"/>
                  </a:ext>
                </a:extLst>
              </p:cNvPr>
              <p:cNvSpPr/>
              <p:nvPr/>
            </p:nvSpPr>
            <p:spPr>
              <a:xfrm flipV="1">
                <a:off x="10712456" y="3425003"/>
                <a:ext cx="2900580" cy="3001272"/>
              </a:xfrm>
              <a:custGeom>
                <a:avLst/>
                <a:gdLst>
                  <a:gd name="connsiteX0" fmla="*/ 472 w 2900580"/>
                  <a:gd name="connsiteY0" fmla="*/ 3001775 h 3001272"/>
                  <a:gd name="connsiteX1" fmla="*/ 1033718 w 2900580"/>
                  <a:gd name="connsiteY1" fmla="*/ 922575 h 3001272"/>
                  <a:gd name="connsiteX2" fmla="*/ 1942490 w 2900580"/>
                  <a:gd name="connsiteY2" fmla="*/ 263975 h 3001272"/>
                  <a:gd name="connsiteX3" fmla="*/ 2901052 w 2900580"/>
                  <a:gd name="connsiteY3" fmla="*/ 503 h 300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01272">
                    <a:moveTo>
                      <a:pt x="472" y="3001775"/>
                    </a:moveTo>
                    <a:lnTo>
                      <a:pt x="1033718" y="922575"/>
                    </a:lnTo>
                    <a:lnTo>
                      <a:pt x="1942490" y="263975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8" name="Freeform: Shape 1577">
                <a:extLst>
                  <a:ext uri="{FF2B5EF4-FFF2-40B4-BE49-F238E27FC236}">
                    <a16:creationId xmlns:a16="http://schemas.microsoft.com/office/drawing/2014/main" id="{84A3A6C4-C8C1-A7EB-0A5B-B0B700018EA7}"/>
                  </a:ext>
                </a:extLst>
              </p:cNvPr>
              <p:cNvSpPr/>
              <p:nvPr/>
            </p:nvSpPr>
            <p:spPr>
              <a:xfrm flipV="1">
                <a:off x="10712456" y="3311167"/>
                <a:ext cx="2900580" cy="3114856"/>
              </a:xfrm>
              <a:custGeom>
                <a:avLst/>
                <a:gdLst>
                  <a:gd name="connsiteX0" fmla="*/ 472 w 2900580"/>
                  <a:gd name="connsiteY0" fmla="*/ 3115354 h 3114856"/>
                  <a:gd name="connsiteX1" fmla="*/ 1033718 w 2900580"/>
                  <a:gd name="connsiteY1" fmla="*/ 1047795 h 3114856"/>
                  <a:gd name="connsiteX2" fmla="*/ 1942490 w 2900580"/>
                  <a:gd name="connsiteY2" fmla="*/ 337464 h 3114856"/>
                  <a:gd name="connsiteX3" fmla="*/ 2901052 w 2900580"/>
                  <a:gd name="connsiteY3" fmla="*/ 497 h 311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14856">
                    <a:moveTo>
                      <a:pt x="472" y="3115354"/>
                    </a:moveTo>
                    <a:lnTo>
                      <a:pt x="1033718" y="1047795"/>
                    </a:lnTo>
                    <a:lnTo>
                      <a:pt x="1942490" y="337464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9" name="Freeform: Shape 1578">
                <a:extLst>
                  <a:ext uri="{FF2B5EF4-FFF2-40B4-BE49-F238E27FC236}">
                    <a16:creationId xmlns:a16="http://schemas.microsoft.com/office/drawing/2014/main" id="{80EDDFBC-4DF3-E452-A2DC-EB1E18753830}"/>
                  </a:ext>
                </a:extLst>
              </p:cNvPr>
              <p:cNvSpPr/>
              <p:nvPr/>
            </p:nvSpPr>
            <p:spPr>
              <a:xfrm flipV="1">
                <a:off x="10712456" y="3497528"/>
                <a:ext cx="2900580" cy="2930185"/>
              </a:xfrm>
              <a:custGeom>
                <a:avLst/>
                <a:gdLst>
                  <a:gd name="connsiteX0" fmla="*/ 472 w 2900580"/>
                  <a:gd name="connsiteY0" fmla="*/ 2930693 h 2930185"/>
                  <a:gd name="connsiteX1" fmla="*/ 1033718 w 2900580"/>
                  <a:gd name="connsiteY1" fmla="*/ 965798 h 2930185"/>
                  <a:gd name="connsiteX2" fmla="*/ 1942490 w 2900580"/>
                  <a:gd name="connsiteY2" fmla="*/ 238051 h 2930185"/>
                  <a:gd name="connsiteX3" fmla="*/ 2901052 w 2900580"/>
                  <a:gd name="connsiteY3" fmla="*/ 507 h 2930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0185">
                    <a:moveTo>
                      <a:pt x="472" y="2930693"/>
                    </a:moveTo>
                    <a:lnTo>
                      <a:pt x="1033718" y="965798"/>
                    </a:lnTo>
                    <a:lnTo>
                      <a:pt x="1942490" y="238051"/>
                    </a:lnTo>
                    <a:lnTo>
                      <a:pt x="2901052" y="50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0" name="Freeform: Shape 1579">
                <a:extLst>
                  <a:ext uri="{FF2B5EF4-FFF2-40B4-BE49-F238E27FC236}">
                    <a16:creationId xmlns:a16="http://schemas.microsoft.com/office/drawing/2014/main" id="{0521F87C-E2FE-E5B4-704E-DB435EFDD63C}"/>
                  </a:ext>
                </a:extLst>
              </p:cNvPr>
              <p:cNvSpPr/>
              <p:nvPr/>
            </p:nvSpPr>
            <p:spPr>
              <a:xfrm flipV="1">
                <a:off x="10712456" y="3309086"/>
                <a:ext cx="2900580" cy="2931875"/>
              </a:xfrm>
              <a:custGeom>
                <a:avLst/>
                <a:gdLst>
                  <a:gd name="connsiteX0" fmla="*/ 472 w 2900580"/>
                  <a:gd name="connsiteY0" fmla="*/ 2932362 h 2931875"/>
                  <a:gd name="connsiteX1" fmla="*/ 1033718 w 2900580"/>
                  <a:gd name="connsiteY1" fmla="*/ 1060569 h 2931875"/>
                  <a:gd name="connsiteX2" fmla="*/ 1942490 w 2900580"/>
                  <a:gd name="connsiteY2" fmla="*/ 311119 h 2931875"/>
                  <a:gd name="connsiteX3" fmla="*/ 2901052 w 2900580"/>
                  <a:gd name="connsiteY3" fmla="*/ 487 h 293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1875">
                    <a:moveTo>
                      <a:pt x="472" y="2932362"/>
                    </a:moveTo>
                    <a:lnTo>
                      <a:pt x="1033718" y="1060569"/>
                    </a:lnTo>
                    <a:lnTo>
                      <a:pt x="1942490" y="311119"/>
                    </a:lnTo>
                    <a:lnTo>
                      <a:pt x="2901052" y="48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1" name="Freeform: Shape 1580">
                <a:extLst>
                  <a:ext uri="{FF2B5EF4-FFF2-40B4-BE49-F238E27FC236}">
                    <a16:creationId xmlns:a16="http://schemas.microsoft.com/office/drawing/2014/main" id="{A9AEBEAD-97B9-8556-C004-B12E6476C7C3}"/>
                  </a:ext>
                </a:extLst>
              </p:cNvPr>
              <p:cNvSpPr/>
              <p:nvPr/>
            </p:nvSpPr>
            <p:spPr>
              <a:xfrm flipV="1">
                <a:off x="10712456" y="3525866"/>
                <a:ext cx="2900580" cy="2692297"/>
              </a:xfrm>
              <a:custGeom>
                <a:avLst/>
                <a:gdLst>
                  <a:gd name="connsiteX0" fmla="*/ 472 w 2900580"/>
                  <a:gd name="connsiteY0" fmla="*/ 2692795 h 2692297"/>
                  <a:gd name="connsiteX1" fmla="*/ 1033718 w 2900580"/>
                  <a:gd name="connsiteY1" fmla="*/ 863672 h 2692297"/>
                  <a:gd name="connsiteX2" fmla="*/ 1942490 w 2900580"/>
                  <a:gd name="connsiteY2" fmla="*/ 220719 h 2692297"/>
                  <a:gd name="connsiteX3" fmla="*/ 2901052 w 2900580"/>
                  <a:gd name="connsiteY3" fmla="*/ 497 h 269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92297">
                    <a:moveTo>
                      <a:pt x="472" y="2692795"/>
                    </a:moveTo>
                    <a:lnTo>
                      <a:pt x="1033718" y="863672"/>
                    </a:lnTo>
                    <a:lnTo>
                      <a:pt x="1942490" y="220719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2" name="Freeform: Shape 1581">
                <a:extLst>
                  <a:ext uri="{FF2B5EF4-FFF2-40B4-BE49-F238E27FC236}">
                    <a16:creationId xmlns:a16="http://schemas.microsoft.com/office/drawing/2014/main" id="{85CB1F1F-6EB7-AF54-7E35-723B5C1773A8}"/>
                  </a:ext>
                </a:extLst>
              </p:cNvPr>
              <p:cNvSpPr/>
              <p:nvPr/>
            </p:nvSpPr>
            <p:spPr>
              <a:xfrm flipV="1">
                <a:off x="10712456" y="3587845"/>
                <a:ext cx="2900580" cy="2613106"/>
              </a:xfrm>
              <a:custGeom>
                <a:avLst/>
                <a:gdLst>
                  <a:gd name="connsiteX0" fmla="*/ 472 w 2900580"/>
                  <a:gd name="connsiteY0" fmla="*/ 2613606 h 2613106"/>
                  <a:gd name="connsiteX1" fmla="*/ 1033718 w 2900580"/>
                  <a:gd name="connsiteY1" fmla="*/ 932993 h 2613106"/>
                  <a:gd name="connsiteX2" fmla="*/ 1942490 w 2900580"/>
                  <a:gd name="connsiteY2" fmla="*/ 300993 h 2613106"/>
                  <a:gd name="connsiteX3" fmla="*/ 2901052 w 2900580"/>
                  <a:gd name="connsiteY3" fmla="*/ 500 h 261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3106">
                    <a:moveTo>
                      <a:pt x="472" y="2613606"/>
                    </a:moveTo>
                    <a:lnTo>
                      <a:pt x="1033718" y="932993"/>
                    </a:lnTo>
                    <a:lnTo>
                      <a:pt x="1942490" y="300993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3" name="Freeform: Shape 1582">
                <a:extLst>
                  <a:ext uri="{FF2B5EF4-FFF2-40B4-BE49-F238E27FC236}">
                    <a16:creationId xmlns:a16="http://schemas.microsoft.com/office/drawing/2014/main" id="{BD41A822-9E62-45D7-929B-948DAF781C1C}"/>
                  </a:ext>
                </a:extLst>
              </p:cNvPr>
              <p:cNvSpPr/>
              <p:nvPr/>
            </p:nvSpPr>
            <p:spPr>
              <a:xfrm flipV="1">
                <a:off x="10712456" y="3328379"/>
                <a:ext cx="2900580" cy="2836629"/>
              </a:xfrm>
              <a:custGeom>
                <a:avLst/>
                <a:gdLst>
                  <a:gd name="connsiteX0" fmla="*/ 472 w 2900580"/>
                  <a:gd name="connsiteY0" fmla="*/ 2837113 h 2836629"/>
                  <a:gd name="connsiteX1" fmla="*/ 1033718 w 2900580"/>
                  <a:gd name="connsiteY1" fmla="*/ 1026048 h 2836629"/>
                  <a:gd name="connsiteX2" fmla="*/ 1942490 w 2900580"/>
                  <a:gd name="connsiteY2" fmla="*/ 128338 h 2836629"/>
                  <a:gd name="connsiteX3" fmla="*/ 2901052 w 2900580"/>
                  <a:gd name="connsiteY3" fmla="*/ 483 h 28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6629">
                    <a:moveTo>
                      <a:pt x="472" y="2837113"/>
                    </a:moveTo>
                    <a:lnTo>
                      <a:pt x="1033718" y="1026048"/>
                    </a:lnTo>
                    <a:lnTo>
                      <a:pt x="1942490" y="128338"/>
                    </a:lnTo>
                    <a:lnTo>
                      <a:pt x="2901052" y="48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4" name="Freeform: Shape 1583">
                <a:extLst>
                  <a:ext uri="{FF2B5EF4-FFF2-40B4-BE49-F238E27FC236}">
                    <a16:creationId xmlns:a16="http://schemas.microsoft.com/office/drawing/2014/main" id="{69272D75-331A-E876-D756-7EAA07CD14E3}"/>
                  </a:ext>
                </a:extLst>
              </p:cNvPr>
              <p:cNvSpPr/>
              <p:nvPr/>
            </p:nvSpPr>
            <p:spPr>
              <a:xfrm flipV="1">
                <a:off x="10712456" y="3457283"/>
                <a:ext cx="2900580" cy="2734890"/>
              </a:xfrm>
              <a:custGeom>
                <a:avLst/>
                <a:gdLst>
                  <a:gd name="connsiteX0" fmla="*/ 472 w 2900580"/>
                  <a:gd name="connsiteY0" fmla="*/ 2735382 h 2734890"/>
                  <a:gd name="connsiteX1" fmla="*/ 1033718 w 2900580"/>
                  <a:gd name="connsiteY1" fmla="*/ 1207473 h 2734890"/>
                  <a:gd name="connsiteX2" fmla="*/ 1942490 w 2900580"/>
                  <a:gd name="connsiteY2" fmla="*/ 33743 h 2734890"/>
                  <a:gd name="connsiteX3" fmla="*/ 2901052 w 2900580"/>
                  <a:gd name="connsiteY3" fmla="*/ 492 h 273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34890">
                    <a:moveTo>
                      <a:pt x="472" y="2735382"/>
                    </a:moveTo>
                    <a:lnTo>
                      <a:pt x="1033718" y="1207473"/>
                    </a:lnTo>
                    <a:lnTo>
                      <a:pt x="1942490" y="33743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5" name="Freeform: Shape 1584">
                <a:extLst>
                  <a:ext uri="{FF2B5EF4-FFF2-40B4-BE49-F238E27FC236}">
                    <a16:creationId xmlns:a16="http://schemas.microsoft.com/office/drawing/2014/main" id="{BC7205E4-EC7C-2F68-E46F-57450C9D2243}"/>
                  </a:ext>
                </a:extLst>
              </p:cNvPr>
              <p:cNvSpPr/>
              <p:nvPr/>
            </p:nvSpPr>
            <p:spPr>
              <a:xfrm flipV="1">
                <a:off x="10712456" y="3475528"/>
                <a:ext cx="2900580" cy="2609976"/>
              </a:xfrm>
              <a:custGeom>
                <a:avLst/>
                <a:gdLst>
                  <a:gd name="connsiteX0" fmla="*/ 472 w 2900580"/>
                  <a:gd name="connsiteY0" fmla="*/ 2610464 h 2609976"/>
                  <a:gd name="connsiteX1" fmla="*/ 1033718 w 2900580"/>
                  <a:gd name="connsiteY1" fmla="*/ 789196 h 2609976"/>
                  <a:gd name="connsiteX2" fmla="*/ 1942490 w 2900580"/>
                  <a:gd name="connsiteY2" fmla="*/ 162782 h 2609976"/>
                  <a:gd name="connsiteX3" fmla="*/ 2901052 w 2900580"/>
                  <a:gd name="connsiteY3" fmla="*/ 487 h 260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09976">
                    <a:moveTo>
                      <a:pt x="472" y="2610464"/>
                    </a:moveTo>
                    <a:lnTo>
                      <a:pt x="1033718" y="789196"/>
                    </a:lnTo>
                    <a:lnTo>
                      <a:pt x="1942490" y="162782"/>
                    </a:lnTo>
                    <a:lnTo>
                      <a:pt x="2901052" y="48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6" name="Freeform: Shape 1585">
                <a:extLst>
                  <a:ext uri="{FF2B5EF4-FFF2-40B4-BE49-F238E27FC236}">
                    <a16:creationId xmlns:a16="http://schemas.microsoft.com/office/drawing/2014/main" id="{C17BD4A9-A3E5-38B3-EBDE-C2B7CF7A71A2}"/>
                  </a:ext>
                </a:extLst>
              </p:cNvPr>
              <p:cNvSpPr/>
              <p:nvPr/>
            </p:nvSpPr>
            <p:spPr>
              <a:xfrm flipV="1">
                <a:off x="10712456" y="3898400"/>
                <a:ext cx="2900580" cy="2104126"/>
              </a:xfrm>
              <a:custGeom>
                <a:avLst/>
                <a:gdLst>
                  <a:gd name="connsiteX0" fmla="*/ 472 w 2900580"/>
                  <a:gd name="connsiteY0" fmla="*/ 2104632 h 2104126"/>
                  <a:gd name="connsiteX1" fmla="*/ 1033718 w 2900580"/>
                  <a:gd name="connsiteY1" fmla="*/ 621036 h 2104126"/>
                  <a:gd name="connsiteX2" fmla="*/ 1942490 w 2900580"/>
                  <a:gd name="connsiteY2" fmla="*/ 32974 h 2104126"/>
                  <a:gd name="connsiteX3" fmla="*/ 2901052 w 2900580"/>
                  <a:gd name="connsiteY3" fmla="*/ 506 h 210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104126">
                    <a:moveTo>
                      <a:pt x="472" y="2104632"/>
                    </a:moveTo>
                    <a:lnTo>
                      <a:pt x="1033718" y="621036"/>
                    </a:lnTo>
                    <a:lnTo>
                      <a:pt x="1942490" y="32974"/>
                    </a:lnTo>
                    <a:lnTo>
                      <a:pt x="2901052" y="50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7" name="Freeform: Shape 1586">
                <a:extLst>
                  <a:ext uri="{FF2B5EF4-FFF2-40B4-BE49-F238E27FC236}">
                    <a16:creationId xmlns:a16="http://schemas.microsoft.com/office/drawing/2014/main" id="{E2DBF9AA-1181-0F46-3115-70930FD6DC79}"/>
                  </a:ext>
                </a:extLst>
              </p:cNvPr>
              <p:cNvSpPr/>
              <p:nvPr/>
            </p:nvSpPr>
            <p:spPr>
              <a:xfrm flipV="1">
                <a:off x="10712456" y="3411029"/>
                <a:ext cx="2900580" cy="2925788"/>
              </a:xfrm>
              <a:custGeom>
                <a:avLst/>
                <a:gdLst>
                  <a:gd name="connsiteX0" fmla="*/ 472 w 2900580"/>
                  <a:gd name="connsiteY0" fmla="*/ 2926286 h 2925788"/>
                  <a:gd name="connsiteX1" fmla="*/ 1033718 w 2900580"/>
                  <a:gd name="connsiteY1" fmla="*/ 757348 h 2925788"/>
                  <a:gd name="connsiteX2" fmla="*/ 1942490 w 2900580"/>
                  <a:gd name="connsiteY2" fmla="*/ 306734 h 2925788"/>
                  <a:gd name="connsiteX3" fmla="*/ 2901052 w 2900580"/>
                  <a:gd name="connsiteY3" fmla="*/ 497 h 292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5788">
                    <a:moveTo>
                      <a:pt x="472" y="2926286"/>
                    </a:moveTo>
                    <a:lnTo>
                      <a:pt x="1033718" y="757348"/>
                    </a:lnTo>
                    <a:lnTo>
                      <a:pt x="1942490" y="306734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8" name="Freeform: Shape 1587">
                <a:extLst>
                  <a:ext uri="{FF2B5EF4-FFF2-40B4-BE49-F238E27FC236}">
                    <a16:creationId xmlns:a16="http://schemas.microsoft.com/office/drawing/2014/main" id="{D3470159-314C-B00C-8CC3-A5689BDDB286}"/>
                  </a:ext>
                </a:extLst>
              </p:cNvPr>
              <p:cNvSpPr/>
              <p:nvPr/>
            </p:nvSpPr>
            <p:spPr>
              <a:xfrm flipV="1">
                <a:off x="10712456" y="3320603"/>
                <a:ext cx="2900580" cy="2559607"/>
              </a:xfrm>
              <a:custGeom>
                <a:avLst/>
                <a:gdLst>
                  <a:gd name="connsiteX0" fmla="*/ 472 w 2900580"/>
                  <a:gd name="connsiteY0" fmla="*/ 2560075 h 2559607"/>
                  <a:gd name="connsiteX1" fmla="*/ 1033718 w 2900580"/>
                  <a:gd name="connsiteY1" fmla="*/ 932961 h 2559607"/>
                  <a:gd name="connsiteX2" fmla="*/ 1942490 w 2900580"/>
                  <a:gd name="connsiteY2" fmla="*/ 5459 h 2559607"/>
                  <a:gd name="connsiteX3" fmla="*/ 2901052 w 2900580"/>
                  <a:gd name="connsiteY3" fmla="*/ 467 h 25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59607">
                    <a:moveTo>
                      <a:pt x="472" y="2560075"/>
                    </a:moveTo>
                    <a:lnTo>
                      <a:pt x="1033718" y="932961"/>
                    </a:lnTo>
                    <a:lnTo>
                      <a:pt x="1942490" y="5459"/>
                    </a:lnTo>
                    <a:lnTo>
                      <a:pt x="2901052" y="46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9" name="Freeform: Shape 1588">
                <a:extLst>
                  <a:ext uri="{FF2B5EF4-FFF2-40B4-BE49-F238E27FC236}">
                    <a16:creationId xmlns:a16="http://schemas.microsoft.com/office/drawing/2014/main" id="{76309317-622F-886B-A427-1DB288D37D60}"/>
                  </a:ext>
                </a:extLst>
              </p:cNvPr>
              <p:cNvSpPr/>
              <p:nvPr/>
            </p:nvSpPr>
            <p:spPr>
              <a:xfrm flipV="1">
                <a:off x="10712456" y="3142550"/>
                <a:ext cx="2900580" cy="3046399"/>
              </a:xfrm>
              <a:custGeom>
                <a:avLst/>
                <a:gdLst>
                  <a:gd name="connsiteX0" fmla="*/ 472 w 2900580"/>
                  <a:gd name="connsiteY0" fmla="*/ 3046874 h 3046399"/>
                  <a:gd name="connsiteX1" fmla="*/ 1033718 w 2900580"/>
                  <a:gd name="connsiteY1" fmla="*/ 1067614 h 3046399"/>
                  <a:gd name="connsiteX2" fmla="*/ 1942490 w 2900580"/>
                  <a:gd name="connsiteY2" fmla="*/ 265746 h 3046399"/>
                  <a:gd name="connsiteX3" fmla="*/ 2901052 w 2900580"/>
                  <a:gd name="connsiteY3" fmla="*/ 475 h 304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46399">
                    <a:moveTo>
                      <a:pt x="472" y="3046874"/>
                    </a:moveTo>
                    <a:lnTo>
                      <a:pt x="1033718" y="1067614"/>
                    </a:lnTo>
                    <a:lnTo>
                      <a:pt x="1942490" y="265746"/>
                    </a:lnTo>
                    <a:lnTo>
                      <a:pt x="2901052" y="47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0" name="Freeform: Shape 1589">
                <a:extLst>
                  <a:ext uri="{FF2B5EF4-FFF2-40B4-BE49-F238E27FC236}">
                    <a16:creationId xmlns:a16="http://schemas.microsoft.com/office/drawing/2014/main" id="{FCB1CE8B-A93A-7FCC-8393-6413358B0479}"/>
                  </a:ext>
                </a:extLst>
              </p:cNvPr>
              <p:cNvSpPr/>
              <p:nvPr/>
            </p:nvSpPr>
            <p:spPr>
              <a:xfrm flipV="1">
                <a:off x="10712456" y="3379766"/>
                <a:ext cx="2900580" cy="3051610"/>
              </a:xfrm>
              <a:custGeom>
                <a:avLst/>
                <a:gdLst>
                  <a:gd name="connsiteX0" fmla="*/ 472 w 2900580"/>
                  <a:gd name="connsiteY0" fmla="*/ 3052111 h 3051610"/>
                  <a:gd name="connsiteX1" fmla="*/ 1033718 w 2900580"/>
                  <a:gd name="connsiteY1" fmla="*/ 820521 h 3051610"/>
                  <a:gd name="connsiteX2" fmla="*/ 1942490 w 2900580"/>
                  <a:gd name="connsiteY2" fmla="*/ 424640 h 3051610"/>
                  <a:gd name="connsiteX3" fmla="*/ 2901052 w 2900580"/>
                  <a:gd name="connsiteY3" fmla="*/ 501 h 30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51610">
                    <a:moveTo>
                      <a:pt x="472" y="3052111"/>
                    </a:moveTo>
                    <a:lnTo>
                      <a:pt x="1033718" y="820521"/>
                    </a:lnTo>
                    <a:lnTo>
                      <a:pt x="1942490" y="424640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1" name="Freeform: Shape 1590">
                <a:extLst>
                  <a:ext uri="{FF2B5EF4-FFF2-40B4-BE49-F238E27FC236}">
                    <a16:creationId xmlns:a16="http://schemas.microsoft.com/office/drawing/2014/main" id="{445A9B91-9C31-51B9-375D-E69898DC3A1F}"/>
                  </a:ext>
                </a:extLst>
              </p:cNvPr>
              <p:cNvSpPr/>
              <p:nvPr/>
            </p:nvSpPr>
            <p:spPr>
              <a:xfrm flipV="1">
                <a:off x="10712456" y="3394772"/>
                <a:ext cx="2900580" cy="2838569"/>
              </a:xfrm>
              <a:custGeom>
                <a:avLst/>
                <a:gdLst>
                  <a:gd name="connsiteX0" fmla="*/ 472 w 2900580"/>
                  <a:gd name="connsiteY0" fmla="*/ 2839061 h 2838569"/>
                  <a:gd name="connsiteX1" fmla="*/ 1033718 w 2900580"/>
                  <a:gd name="connsiteY1" fmla="*/ 1152142 h 2838569"/>
                  <a:gd name="connsiteX2" fmla="*/ 1942490 w 2900580"/>
                  <a:gd name="connsiteY2" fmla="*/ 156809 h 2838569"/>
                  <a:gd name="connsiteX3" fmla="*/ 2901052 w 2900580"/>
                  <a:gd name="connsiteY3" fmla="*/ 491 h 28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8569">
                    <a:moveTo>
                      <a:pt x="472" y="2839061"/>
                    </a:moveTo>
                    <a:lnTo>
                      <a:pt x="1033718" y="1152142"/>
                    </a:lnTo>
                    <a:lnTo>
                      <a:pt x="1942490" y="156809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2" name="Freeform: Shape 1591">
                <a:extLst>
                  <a:ext uri="{FF2B5EF4-FFF2-40B4-BE49-F238E27FC236}">
                    <a16:creationId xmlns:a16="http://schemas.microsoft.com/office/drawing/2014/main" id="{1DFFF186-6A31-2537-3BDB-E9D10AB8FC1F}"/>
                  </a:ext>
                </a:extLst>
              </p:cNvPr>
              <p:cNvSpPr/>
              <p:nvPr/>
            </p:nvSpPr>
            <p:spPr>
              <a:xfrm flipV="1">
                <a:off x="10712456" y="3243148"/>
                <a:ext cx="2900580" cy="3165131"/>
              </a:xfrm>
              <a:custGeom>
                <a:avLst/>
                <a:gdLst>
                  <a:gd name="connsiteX0" fmla="*/ 472 w 2900580"/>
                  <a:gd name="connsiteY0" fmla="*/ 3165624 h 3165131"/>
                  <a:gd name="connsiteX1" fmla="*/ 1033718 w 2900580"/>
                  <a:gd name="connsiteY1" fmla="*/ 902269 h 3165131"/>
                  <a:gd name="connsiteX2" fmla="*/ 1942490 w 2900580"/>
                  <a:gd name="connsiteY2" fmla="*/ 329432 h 3165131"/>
                  <a:gd name="connsiteX3" fmla="*/ 2901052 w 2900580"/>
                  <a:gd name="connsiteY3" fmla="*/ 492 h 31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65131">
                    <a:moveTo>
                      <a:pt x="472" y="3165624"/>
                    </a:moveTo>
                    <a:lnTo>
                      <a:pt x="1033718" y="902269"/>
                    </a:lnTo>
                    <a:lnTo>
                      <a:pt x="1942490" y="329432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3" name="Freeform: Shape 1592">
                <a:extLst>
                  <a:ext uri="{FF2B5EF4-FFF2-40B4-BE49-F238E27FC236}">
                    <a16:creationId xmlns:a16="http://schemas.microsoft.com/office/drawing/2014/main" id="{B4DABFCA-BC64-DE42-061D-24A749D3FDCF}"/>
                  </a:ext>
                </a:extLst>
              </p:cNvPr>
              <p:cNvSpPr/>
              <p:nvPr/>
            </p:nvSpPr>
            <p:spPr>
              <a:xfrm flipV="1">
                <a:off x="10712456" y="3355309"/>
                <a:ext cx="2900580" cy="2937461"/>
              </a:xfrm>
              <a:custGeom>
                <a:avLst/>
                <a:gdLst>
                  <a:gd name="connsiteX0" fmla="*/ 472 w 2900580"/>
                  <a:gd name="connsiteY0" fmla="*/ 2937954 h 2937461"/>
                  <a:gd name="connsiteX1" fmla="*/ 1033718 w 2900580"/>
                  <a:gd name="connsiteY1" fmla="*/ 1104653 h 2937461"/>
                  <a:gd name="connsiteX2" fmla="*/ 1942490 w 2900580"/>
                  <a:gd name="connsiteY2" fmla="*/ 433738 h 2937461"/>
                  <a:gd name="connsiteX3" fmla="*/ 2901052 w 2900580"/>
                  <a:gd name="connsiteY3" fmla="*/ 492 h 29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7461">
                    <a:moveTo>
                      <a:pt x="472" y="2937954"/>
                    </a:moveTo>
                    <a:lnTo>
                      <a:pt x="1033718" y="1104653"/>
                    </a:lnTo>
                    <a:lnTo>
                      <a:pt x="1942490" y="433738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4" name="Freeform: Shape 1593">
                <a:extLst>
                  <a:ext uri="{FF2B5EF4-FFF2-40B4-BE49-F238E27FC236}">
                    <a16:creationId xmlns:a16="http://schemas.microsoft.com/office/drawing/2014/main" id="{A6D7DC96-C473-EA73-0A99-E2C11F8ED70D}"/>
                  </a:ext>
                </a:extLst>
              </p:cNvPr>
              <p:cNvSpPr/>
              <p:nvPr/>
            </p:nvSpPr>
            <p:spPr>
              <a:xfrm flipV="1">
                <a:off x="10712456" y="3370283"/>
                <a:ext cx="2900580" cy="3059887"/>
              </a:xfrm>
              <a:custGeom>
                <a:avLst/>
                <a:gdLst>
                  <a:gd name="connsiteX0" fmla="*/ 472 w 2900580"/>
                  <a:gd name="connsiteY0" fmla="*/ 3060388 h 3059887"/>
                  <a:gd name="connsiteX1" fmla="*/ 1033718 w 2900580"/>
                  <a:gd name="connsiteY1" fmla="*/ 944573 h 3059887"/>
                  <a:gd name="connsiteX2" fmla="*/ 1942490 w 2900580"/>
                  <a:gd name="connsiteY2" fmla="*/ 371517 h 3059887"/>
                  <a:gd name="connsiteX3" fmla="*/ 2901052 w 2900580"/>
                  <a:gd name="connsiteY3" fmla="*/ 500 h 305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59887">
                    <a:moveTo>
                      <a:pt x="472" y="3060388"/>
                    </a:moveTo>
                    <a:lnTo>
                      <a:pt x="1033718" y="944573"/>
                    </a:lnTo>
                    <a:lnTo>
                      <a:pt x="1942490" y="371517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5" name="Freeform: Shape 1594">
                <a:extLst>
                  <a:ext uri="{FF2B5EF4-FFF2-40B4-BE49-F238E27FC236}">
                    <a16:creationId xmlns:a16="http://schemas.microsoft.com/office/drawing/2014/main" id="{E874258C-0F78-CC50-C161-89C69C1B5A25}"/>
                  </a:ext>
                </a:extLst>
              </p:cNvPr>
              <p:cNvSpPr/>
              <p:nvPr/>
            </p:nvSpPr>
            <p:spPr>
              <a:xfrm flipV="1">
                <a:off x="10712456" y="3493241"/>
                <a:ext cx="2900580" cy="2761788"/>
              </a:xfrm>
              <a:custGeom>
                <a:avLst/>
                <a:gdLst>
                  <a:gd name="connsiteX0" fmla="*/ 472 w 2900580"/>
                  <a:gd name="connsiteY0" fmla="*/ 2762286 h 2761788"/>
                  <a:gd name="connsiteX1" fmla="*/ 1033718 w 2900580"/>
                  <a:gd name="connsiteY1" fmla="*/ 1030788 h 2761788"/>
                  <a:gd name="connsiteX2" fmla="*/ 1942490 w 2900580"/>
                  <a:gd name="connsiteY2" fmla="*/ 563555 h 2761788"/>
                  <a:gd name="connsiteX3" fmla="*/ 2901052 w 2900580"/>
                  <a:gd name="connsiteY3" fmla="*/ 497 h 276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1788">
                    <a:moveTo>
                      <a:pt x="472" y="2762286"/>
                    </a:moveTo>
                    <a:lnTo>
                      <a:pt x="1033718" y="1030788"/>
                    </a:lnTo>
                    <a:lnTo>
                      <a:pt x="1942490" y="563555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6" name="Freeform: Shape 1595">
                <a:extLst>
                  <a:ext uri="{FF2B5EF4-FFF2-40B4-BE49-F238E27FC236}">
                    <a16:creationId xmlns:a16="http://schemas.microsoft.com/office/drawing/2014/main" id="{196DE814-E886-5C55-ACB2-CBC883682AEB}"/>
                  </a:ext>
                </a:extLst>
              </p:cNvPr>
              <p:cNvSpPr/>
              <p:nvPr/>
            </p:nvSpPr>
            <p:spPr>
              <a:xfrm flipV="1">
                <a:off x="10712456" y="3564718"/>
                <a:ext cx="2900580" cy="2693612"/>
              </a:xfrm>
              <a:custGeom>
                <a:avLst/>
                <a:gdLst>
                  <a:gd name="connsiteX0" fmla="*/ 472 w 2900580"/>
                  <a:gd name="connsiteY0" fmla="*/ 2694114 h 2693612"/>
                  <a:gd name="connsiteX1" fmla="*/ 1033718 w 2900580"/>
                  <a:gd name="connsiteY1" fmla="*/ 1127993 h 2693612"/>
                  <a:gd name="connsiteX2" fmla="*/ 1942490 w 2900580"/>
                  <a:gd name="connsiteY2" fmla="*/ 272423 h 2693612"/>
                  <a:gd name="connsiteX3" fmla="*/ 2901052 w 2900580"/>
                  <a:gd name="connsiteY3" fmla="*/ 502 h 269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93612">
                    <a:moveTo>
                      <a:pt x="472" y="2694114"/>
                    </a:moveTo>
                    <a:lnTo>
                      <a:pt x="1033718" y="1127993"/>
                    </a:lnTo>
                    <a:lnTo>
                      <a:pt x="1942490" y="272423"/>
                    </a:lnTo>
                    <a:lnTo>
                      <a:pt x="2901052" y="50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7" name="Freeform: Shape 1596">
                <a:extLst>
                  <a:ext uri="{FF2B5EF4-FFF2-40B4-BE49-F238E27FC236}">
                    <a16:creationId xmlns:a16="http://schemas.microsoft.com/office/drawing/2014/main" id="{330B1B48-5B9D-E36C-D8FE-1AF52B9816C9}"/>
                  </a:ext>
                </a:extLst>
              </p:cNvPr>
              <p:cNvSpPr/>
              <p:nvPr/>
            </p:nvSpPr>
            <p:spPr>
              <a:xfrm flipV="1">
                <a:off x="10712456" y="3355011"/>
                <a:ext cx="2900580" cy="2975641"/>
              </a:xfrm>
              <a:custGeom>
                <a:avLst/>
                <a:gdLst>
                  <a:gd name="connsiteX0" fmla="*/ 472 w 2900580"/>
                  <a:gd name="connsiteY0" fmla="*/ 2976136 h 2975641"/>
                  <a:gd name="connsiteX1" fmla="*/ 1033718 w 2900580"/>
                  <a:gd name="connsiteY1" fmla="*/ 1344061 h 2975641"/>
                  <a:gd name="connsiteX2" fmla="*/ 1942490 w 2900580"/>
                  <a:gd name="connsiteY2" fmla="*/ 371729 h 2975641"/>
                  <a:gd name="connsiteX3" fmla="*/ 2901052 w 2900580"/>
                  <a:gd name="connsiteY3" fmla="*/ 494 h 29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75641">
                    <a:moveTo>
                      <a:pt x="472" y="2976136"/>
                    </a:moveTo>
                    <a:lnTo>
                      <a:pt x="1033718" y="1344061"/>
                    </a:lnTo>
                    <a:lnTo>
                      <a:pt x="1942490" y="371729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8" name="Freeform: Shape 1597">
                <a:extLst>
                  <a:ext uri="{FF2B5EF4-FFF2-40B4-BE49-F238E27FC236}">
                    <a16:creationId xmlns:a16="http://schemas.microsoft.com/office/drawing/2014/main" id="{C4CB65A4-7331-04E3-D6C1-67C23D3CD068}"/>
                  </a:ext>
                </a:extLst>
              </p:cNvPr>
              <p:cNvSpPr/>
              <p:nvPr/>
            </p:nvSpPr>
            <p:spPr>
              <a:xfrm flipV="1">
                <a:off x="10712456" y="3518277"/>
                <a:ext cx="2900580" cy="2773116"/>
              </a:xfrm>
              <a:custGeom>
                <a:avLst/>
                <a:gdLst>
                  <a:gd name="connsiteX0" fmla="*/ 472 w 2900580"/>
                  <a:gd name="connsiteY0" fmla="*/ 2773617 h 2773116"/>
                  <a:gd name="connsiteX1" fmla="*/ 1033718 w 2900580"/>
                  <a:gd name="connsiteY1" fmla="*/ 1046094 h 2773116"/>
                  <a:gd name="connsiteX2" fmla="*/ 1942490 w 2900580"/>
                  <a:gd name="connsiteY2" fmla="*/ 329832 h 2773116"/>
                  <a:gd name="connsiteX3" fmla="*/ 2901052 w 2900580"/>
                  <a:gd name="connsiteY3" fmla="*/ 501 h 2773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3116">
                    <a:moveTo>
                      <a:pt x="472" y="2773617"/>
                    </a:moveTo>
                    <a:lnTo>
                      <a:pt x="1033718" y="1046094"/>
                    </a:lnTo>
                    <a:lnTo>
                      <a:pt x="1942490" y="329832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9" name="Freeform: Shape 1598">
                <a:extLst>
                  <a:ext uri="{FF2B5EF4-FFF2-40B4-BE49-F238E27FC236}">
                    <a16:creationId xmlns:a16="http://schemas.microsoft.com/office/drawing/2014/main" id="{2DDF28E3-BD9C-7988-075A-CAC233D26F72}"/>
                  </a:ext>
                </a:extLst>
              </p:cNvPr>
              <p:cNvSpPr/>
              <p:nvPr/>
            </p:nvSpPr>
            <p:spPr>
              <a:xfrm flipV="1">
                <a:off x="10712456" y="3477155"/>
                <a:ext cx="2900580" cy="2709963"/>
              </a:xfrm>
              <a:custGeom>
                <a:avLst/>
                <a:gdLst>
                  <a:gd name="connsiteX0" fmla="*/ 472 w 2900580"/>
                  <a:gd name="connsiteY0" fmla="*/ 2710457 h 2709963"/>
                  <a:gd name="connsiteX1" fmla="*/ 1033718 w 2900580"/>
                  <a:gd name="connsiteY1" fmla="*/ 1056069 h 2709963"/>
                  <a:gd name="connsiteX2" fmla="*/ 1942490 w 2900580"/>
                  <a:gd name="connsiteY2" fmla="*/ 250053 h 2709963"/>
                  <a:gd name="connsiteX3" fmla="*/ 2901052 w 2900580"/>
                  <a:gd name="connsiteY3" fmla="*/ 493 h 270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09963">
                    <a:moveTo>
                      <a:pt x="472" y="2710457"/>
                    </a:moveTo>
                    <a:lnTo>
                      <a:pt x="1033718" y="1056069"/>
                    </a:lnTo>
                    <a:lnTo>
                      <a:pt x="1942490" y="250053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0" name="Freeform: Shape 1599">
                <a:extLst>
                  <a:ext uri="{FF2B5EF4-FFF2-40B4-BE49-F238E27FC236}">
                    <a16:creationId xmlns:a16="http://schemas.microsoft.com/office/drawing/2014/main" id="{C97B0E00-EF10-47C8-59FA-F2BEF52F1466}"/>
                  </a:ext>
                </a:extLst>
              </p:cNvPr>
              <p:cNvSpPr/>
              <p:nvPr/>
            </p:nvSpPr>
            <p:spPr>
              <a:xfrm flipV="1">
                <a:off x="10712456" y="3381064"/>
                <a:ext cx="2900580" cy="2636952"/>
              </a:xfrm>
              <a:custGeom>
                <a:avLst/>
                <a:gdLst>
                  <a:gd name="connsiteX0" fmla="*/ 472 w 2900580"/>
                  <a:gd name="connsiteY0" fmla="*/ 2637431 h 2636952"/>
                  <a:gd name="connsiteX1" fmla="*/ 1033718 w 2900580"/>
                  <a:gd name="connsiteY1" fmla="*/ 724970 h 2636952"/>
                  <a:gd name="connsiteX2" fmla="*/ 1942490 w 2900580"/>
                  <a:gd name="connsiteY2" fmla="*/ 116598 h 2636952"/>
                  <a:gd name="connsiteX3" fmla="*/ 2901052 w 2900580"/>
                  <a:gd name="connsiteY3" fmla="*/ 478 h 263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36952">
                    <a:moveTo>
                      <a:pt x="472" y="2637431"/>
                    </a:moveTo>
                    <a:lnTo>
                      <a:pt x="1033718" y="724970"/>
                    </a:lnTo>
                    <a:lnTo>
                      <a:pt x="1942490" y="116598"/>
                    </a:lnTo>
                    <a:lnTo>
                      <a:pt x="2901052" y="47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1" name="Freeform: Shape 1600">
                <a:extLst>
                  <a:ext uri="{FF2B5EF4-FFF2-40B4-BE49-F238E27FC236}">
                    <a16:creationId xmlns:a16="http://schemas.microsoft.com/office/drawing/2014/main" id="{13C912F0-734F-EACE-075F-962CDAB5280C}"/>
                  </a:ext>
                </a:extLst>
              </p:cNvPr>
              <p:cNvSpPr/>
              <p:nvPr/>
            </p:nvSpPr>
            <p:spPr>
              <a:xfrm flipV="1">
                <a:off x="10712456" y="3302013"/>
                <a:ext cx="2900580" cy="2882288"/>
              </a:xfrm>
              <a:custGeom>
                <a:avLst/>
                <a:gdLst>
                  <a:gd name="connsiteX0" fmla="*/ 472 w 2900580"/>
                  <a:gd name="connsiteY0" fmla="*/ 2882772 h 2882288"/>
                  <a:gd name="connsiteX1" fmla="*/ 1033718 w 2900580"/>
                  <a:gd name="connsiteY1" fmla="*/ 1049738 h 2882288"/>
                  <a:gd name="connsiteX2" fmla="*/ 1942490 w 2900580"/>
                  <a:gd name="connsiteY2" fmla="*/ 313604 h 2882288"/>
                  <a:gd name="connsiteX3" fmla="*/ 2901052 w 2900580"/>
                  <a:gd name="connsiteY3" fmla="*/ 483 h 288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2288">
                    <a:moveTo>
                      <a:pt x="472" y="2882772"/>
                    </a:moveTo>
                    <a:lnTo>
                      <a:pt x="1033718" y="1049738"/>
                    </a:lnTo>
                    <a:lnTo>
                      <a:pt x="1942490" y="313604"/>
                    </a:lnTo>
                    <a:lnTo>
                      <a:pt x="2901052" y="48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2" name="Freeform: Shape 1601">
                <a:extLst>
                  <a:ext uri="{FF2B5EF4-FFF2-40B4-BE49-F238E27FC236}">
                    <a16:creationId xmlns:a16="http://schemas.microsoft.com/office/drawing/2014/main" id="{BDAE7A6C-5FAE-E3EB-6295-A889CE94EEF4}"/>
                  </a:ext>
                </a:extLst>
              </p:cNvPr>
              <p:cNvSpPr/>
              <p:nvPr/>
            </p:nvSpPr>
            <p:spPr>
              <a:xfrm flipV="1">
                <a:off x="10712456" y="3459693"/>
                <a:ext cx="2900580" cy="2942124"/>
              </a:xfrm>
              <a:custGeom>
                <a:avLst/>
                <a:gdLst>
                  <a:gd name="connsiteX0" fmla="*/ 472 w 2900580"/>
                  <a:gd name="connsiteY0" fmla="*/ 2942629 h 2942124"/>
                  <a:gd name="connsiteX1" fmla="*/ 1033718 w 2900580"/>
                  <a:gd name="connsiteY1" fmla="*/ 1181682 h 2942124"/>
                  <a:gd name="connsiteX2" fmla="*/ 1942490 w 2900580"/>
                  <a:gd name="connsiteY2" fmla="*/ 329334 h 2942124"/>
                  <a:gd name="connsiteX3" fmla="*/ 2901052 w 2900580"/>
                  <a:gd name="connsiteY3" fmla="*/ 504 h 29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42124">
                    <a:moveTo>
                      <a:pt x="472" y="2942629"/>
                    </a:moveTo>
                    <a:lnTo>
                      <a:pt x="1033718" y="1181682"/>
                    </a:lnTo>
                    <a:lnTo>
                      <a:pt x="1942490" y="329334"/>
                    </a:lnTo>
                    <a:lnTo>
                      <a:pt x="2901052" y="50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3" name="Freeform: Shape 1602">
                <a:extLst>
                  <a:ext uri="{FF2B5EF4-FFF2-40B4-BE49-F238E27FC236}">
                    <a16:creationId xmlns:a16="http://schemas.microsoft.com/office/drawing/2014/main" id="{5D79810B-AFB5-24E1-8661-1A2935C6971A}"/>
                  </a:ext>
                </a:extLst>
              </p:cNvPr>
              <p:cNvSpPr/>
              <p:nvPr/>
            </p:nvSpPr>
            <p:spPr>
              <a:xfrm flipV="1">
                <a:off x="10712456" y="3521797"/>
                <a:ext cx="2900580" cy="2387407"/>
              </a:xfrm>
              <a:custGeom>
                <a:avLst/>
                <a:gdLst>
                  <a:gd name="connsiteX0" fmla="*/ 472 w 2900580"/>
                  <a:gd name="connsiteY0" fmla="*/ 2387888 h 2387407"/>
                  <a:gd name="connsiteX1" fmla="*/ 1033718 w 2900580"/>
                  <a:gd name="connsiteY1" fmla="*/ 817714 h 2387407"/>
                  <a:gd name="connsiteX2" fmla="*/ 1942490 w 2900580"/>
                  <a:gd name="connsiteY2" fmla="*/ 339920 h 2387407"/>
                  <a:gd name="connsiteX3" fmla="*/ 2901052 w 2900580"/>
                  <a:gd name="connsiteY3" fmla="*/ 480 h 238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387407">
                    <a:moveTo>
                      <a:pt x="472" y="2387888"/>
                    </a:moveTo>
                    <a:lnTo>
                      <a:pt x="1033718" y="817714"/>
                    </a:lnTo>
                    <a:lnTo>
                      <a:pt x="1942490" y="339920"/>
                    </a:lnTo>
                    <a:lnTo>
                      <a:pt x="2901052" y="48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4" name="Freeform: Shape 1603">
                <a:extLst>
                  <a:ext uri="{FF2B5EF4-FFF2-40B4-BE49-F238E27FC236}">
                    <a16:creationId xmlns:a16="http://schemas.microsoft.com/office/drawing/2014/main" id="{4BA27D49-E8C4-94B1-B4E6-78D5CF7CFA47}"/>
                  </a:ext>
                </a:extLst>
              </p:cNvPr>
              <p:cNvSpPr/>
              <p:nvPr/>
            </p:nvSpPr>
            <p:spPr>
              <a:xfrm flipV="1">
                <a:off x="10712456" y="3499422"/>
                <a:ext cx="2900580" cy="2689888"/>
              </a:xfrm>
              <a:custGeom>
                <a:avLst/>
                <a:gdLst>
                  <a:gd name="connsiteX0" fmla="*/ 472 w 2900580"/>
                  <a:gd name="connsiteY0" fmla="*/ 2690382 h 2689888"/>
                  <a:gd name="connsiteX1" fmla="*/ 1033718 w 2900580"/>
                  <a:gd name="connsiteY1" fmla="*/ 1010599 h 2689888"/>
                  <a:gd name="connsiteX2" fmla="*/ 1942490 w 2900580"/>
                  <a:gd name="connsiteY2" fmla="*/ 304946 h 2689888"/>
                  <a:gd name="connsiteX3" fmla="*/ 2901052 w 2900580"/>
                  <a:gd name="connsiteY3" fmla="*/ 494 h 268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9888">
                    <a:moveTo>
                      <a:pt x="472" y="2690382"/>
                    </a:moveTo>
                    <a:lnTo>
                      <a:pt x="1033718" y="1010599"/>
                    </a:lnTo>
                    <a:lnTo>
                      <a:pt x="1942490" y="304946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5" name="Freeform: Shape 1604">
                <a:extLst>
                  <a:ext uri="{FF2B5EF4-FFF2-40B4-BE49-F238E27FC236}">
                    <a16:creationId xmlns:a16="http://schemas.microsoft.com/office/drawing/2014/main" id="{67350E3D-1311-8F7A-A60B-4A6F5AA5A42E}"/>
                  </a:ext>
                </a:extLst>
              </p:cNvPr>
              <p:cNvSpPr/>
              <p:nvPr/>
            </p:nvSpPr>
            <p:spPr>
              <a:xfrm flipV="1">
                <a:off x="10712456" y="3271626"/>
                <a:ext cx="2900580" cy="2745639"/>
              </a:xfrm>
              <a:custGeom>
                <a:avLst/>
                <a:gdLst>
                  <a:gd name="connsiteX0" fmla="*/ 472 w 2900580"/>
                  <a:gd name="connsiteY0" fmla="*/ 2746112 h 2745639"/>
                  <a:gd name="connsiteX1" fmla="*/ 1033718 w 2900580"/>
                  <a:gd name="connsiteY1" fmla="*/ 632989 h 2745639"/>
                  <a:gd name="connsiteX2" fmla="*/ 1942490 w 2900580"/>
                  <a:gd name="connsiteY2" fmla="*/ 205673 h 2745639"/>
                  <a:gd name="connsiteX3" fmla="*/ 2901052 w 2900580"/>
                  <a:gd name="connsiteY3" fmla="*/ 472 h 274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45639">
                    <a:moveTo>
                      <a:pt x="472" y="2746112"/>
                    </a:moveTo>
                    <a:lnTo>
                      <a:pt x="1033718" y="632989"/>
                    </a:lnTo>
                    <a:lnTo>
                      <a:pt x="1942490" y="205673"/>
                    </a:lnTo>
                    <a:lnTo>
                      <a:pt x="2901052" y="47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6" name="Freeform: Shape 1605">
                <a:extLst>
                  <a:ext uri="{FF2B5EF4-FFF2-40B4-BE49-F238E27FC236}">
                    <a16:creationId xmlns:a16="http://schemas.microsoft.com/office/drawing/2014/main" id="{BC6C08A9-992E-222D-5304-7EE5E91B62BE}"/>
                  </a:ext>
                </a:extLst>
              </p:cNvPr>
              <p:cNvSpPr/>
              <p:nvPr/>
            </p:nvSpPr>
            <p:spPr>
              <a:xfrm flipV="1">
                <a:off x="10712456" y="3337455"/>
                <a:ext cx="2900580" cy="2928855"/>
              </a:xfrm>
              <a:custGeom>
                <a:avLst/>
                <a:gdLst>
                  <a:gd name="connsiteX0" fmla="*/ 472 w 2900580"/>
                  <a:gd name="connsiteY0" fmla="*/ 2929345 h 2928855"/>
                  <a:gd name="connsiteX1" fmla="*/ 1033718 w 2900580"/>
                  <a:gd name="connsiteY1" fmla="*/ 999969 h 2928855"/>
                  <a:gd name="connsiteX2" fmla="*/ 1942490 w 2900580"/>
                  <a:gd name="connsiteY2" fmla="*/ 157167 h 2928855"/>
                  <a:gd name="connsiteX3" fmla="*/ 2901052 w 2900580"/>
                  <a:gd name="connsiteY3" fmla="*/ 489 h 292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8855">
                    <a:moveTo>
                      <a:pt x="472" y="2929345"/>
                    </a:moveTo>
                    <a:lnTo>
                      <a:pt x="1033718" y="999969"/>
                    </a:lnTo>
                    <a:lnTo>
                      <a:pt x="1942490" y="157167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7" name="Freeform: Shape 1606">
                <a:extLst>
                  <a:ext uri="{FF2B5EF4-FFF2-40B4-BE49-F238E27FC236}">
                    <a16:creationId xmlns:a16="http://schemas.microsoft.com/office/drawing/2014/main" id="{BDA48738-D28B-0AD9-0B14-C24A2B27EB0A}"/>
                  </a:ext>
                </a:extLst>
              </p:cNvPr>
              <p:cNvSpPr/>
              <p:nvPr/>
            </p:nvSpPr>
            <p:spPr>
              <a:xfrm flipV="1">
                <a:off x="10712456" y="3642705"/>
                <a:ext cx="2900580" cy="2536089"/>
              </a:xfrm>
              <a:custGeom>
                <a:avLst/>
                <a:gdLst>
                  <a:gd name="connsiteX0" fmla="*/ 472 w 2900580"/>
                  <a:gd name="connsiteY0" fmla="*/ 2536591 h 2536089"/>
                  <a:gd name="connsiteX1" fmla="*/ 1033718 w 2900580"/>
                  <a:gd name="connsiteY1" fmla="*/ 1179145 h 2536089"/>
                  <a:gd name="connsiteX2" fmla="*/ 1942490 w 2900580"/>
                  <a:gd name="connsiteY2" fmla="*/ 221584 h 2536089"/>
                  <a:gd name="connsiteX3" fmla="*/ 2901052 w 2900580"/>
                  <a:gd name="connsiteY3" fmla="*/ 501 h 253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36089">
                    <a:moveTo>
                      <a:pt x="472" y="2536591"/>
                    </a:moveTo>
                    <a:lnTo>
                      <a:pt x="1033718" y="1179145"/>
                    </a:lnTo>
                    <a:lnTo>
                      <a:pt x="1942490" y="221584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8" name="Freeform: Shape 1607">
                <a:extLst>
                  <a:ext uri="{FF2B5EF4-FFF2-40B4-BE49-F238E27FC236}">
                    <a16:creationId xmlns:a16="http://schemas.microsoft.com/office/drawing/2014/main" id="{3CC8371D-683C-50E3-686C-C26F41AA4B42}"/>
                  </a:ext>
                </a:extLst>
              </p:cNvPr>
              <p:cNvSpPr/>
              <p:nvPr/>
            </p:nvSpPr>
            <p:spPr>
              <a:xfrm flipV="1">
                <a:off x="10712456" y="3358939"/>
                <a:ext cx="2900580" cy="2592670"/>
              </a:xfrm>
              <a:custGeom>
                <a:avLst/>
                <a:gdLst>
                  <a:gd name="connsiteX0" fmla="*/ 472 w 2900580"/>
                  <a:gd name="connsiteY0" fmla="*/ 2593144 h 2592670"/>
                  <a:gd name="connsiteX1" fmla="*/ 1033718 w 2900580"/>
                  <a:gd name="connsiteY1" fmla="*/ 745588 h 2592670"/>
                  <a:gd name="connsiteX2" fmla="*/ 1942490 w 2900580"/>
                  <a:gd name="connsiteY2" fmla="*/ 18186 h 2592670"/>
                  <a:gd name="connsiteX3" fmla="*/ 2901052 w 2900580"/>
                  <a:gd name="connsiteY3" fmla="*/ 473 h 259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92670">
                    <a:moveTo>
                      <a:pt x="472" y="2593144"/>
                    </a:moveTo>
                    <a:lnTo>
                      <a:pt x="1033718" y="745588"/>
                    </a:lnTo>
                    <a:lnTo>
                      <a:pt x="1942490" y="18186"/>
                    </a:lnTo>
                    <a:lnTo>
                      <a:pt x="2901052" y="47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9" name="Freeform: Shape 1608">
                <a:extLst>
                  <a:ext uri="{FF2B5EF4-FFF2-40B4-BE49-F238E27FC236}">
                    <a16:creationId xmlns:a16="http://schemas.microsoft.com/office/drawing/2014/main" id="{5DE6337E-45CB-DB5A-8509-EF42E1819476}"/>
                  </a:ext>
                </a:extLst>
              </p:cNvPr>
              <p:cNvSpPr/>
              <p:nvPr/>
            </p:nvSpPr>
            <p:spPr>
              <a:xfrm flipV="1">
                <a:off x="10712456" y="3574075"/>
                <a:ext cx="2900580" cy="2522069"/>
              </a:xfrm>
              <a:custGeom>
                <a:avLst/>
                <a:gdLst>
                  <a:gd name="connsiteX0" fmla="*/ 472 w 2900580"/>
                  <a:gd name="connsiteY0" fmla="*/ 2522563 h 2522069"/>
                  <a:gd name="connsiteX1" fmla="*/ 1033718 w 2900580"/>
                  <a:gd name="connsiteY1" fmla="*/ 828790 h 2522069"/>
                  <a:gd name="connsiteX2" fmla="*/ 1942490 w 2900580"/>
                  <a:gd name="connsiteY2" fmla="*/ 346442 h 2522069"/>
                  <a:gd name="connsiteX3" fmla="*/ 2901052 w 2900580"/>
                  <a:gd name="connsiteY3" fmla="*/ 493 h 252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22069">
                    <a:moveTo>
                      <a:pt x="472" y="2522563"/>
                    </a:moveTo>
                    <a:lnTo>
                      <a:pt x="1033718" y="828790"/>
                    </a:lnTo>
                    <a:lnTo>
                      <a:pt x="1942490" y="346442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0" name="Freeform: Shape 1609">
                <a:extLst>
                  <a:ext uri="{FF2B5EF4-FFF2-40B4-BE49-F238E27FC236}">
                    <a16:creationId xmlns:a16="http://schemas.microsoft.com/office/drawing/2014/main" id="{BB50DC61-B7C0-64FF-AA6E-43E015DA2594}"/>
                  </a:ext>
                </a:extLst>
              </p:cNvPr>
              <p:cNvSpPr/>
              <p:nvPr/>
            </p:nvSpPr>
            <p:spPr>
              <a:xfrm flipV="1">
                <a:off x="10712456" y="3442684"/>
                <a:ext cx="2900580" cy="2849053"/>
              </a:xfrm>
              <a:custGeom>
                <a:avLst/>
                <a:gdLst>
                  <a:gd name="connsiteX0" fmla="*/ 472 w 2900580"/>
                  <a:gd name="connsiteY0" fmla="*/ 2849551 h 2849053"/>
                  <a:gd name="connsiteX1" fmla="*/ 1033718 w 2900580"/>
                  <a:gd name="connsiteY1" fmla="*/ 1132354 h 2849053"/>
                  <a:gd name="connsiteX2" fmla="*/ 1942490 w 2900580"/>
                  <a:gd name="connsiteY2" fmla="*/ 232830 h 2849053"/>
                  <a:gd name="connsiteX3" fmla="*/ 2901052 w 2900580"/>
                  <a:gd name="connsiteY3" fmla="*/ 497 h 284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49053">
                    <a:moveTo>
                      <a:pt x="472" y="2849551"/>
                    </a:moveTo>
                    <a:lnTo>
                      <a:pt x="1033718" y="1132354"/>
                    </a:lnTo>
                    <a:lnTo>
                      <a:pt x="1942490" y="232830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1" name="Freeform: Shape 1610">
                <a:extLst>
                  <a:ext uri="{FF2B5EF4-FFF2-40B4-BE49-F238E27FC236}">
                    <a16:creationId xmlns:a16="http://schemas.microsoft.com/office/drawing/2014/main" id="{81A73396-CA10-6D35-AD73-C17B664431A4}"/>
                  </a:ext>
                </a:extLst>
              </p:cNvPr>
              <p:cNvSpPr/>
              <p:nvPr/>
            </p:nvSpPr>
            <p:spPr>
              <a:xfrm flipV="1">
                <a:off x="10712456" y="3365620"/>
                <a:ext cx="2900580" cy="2969789"/>
              </a:xfrm>
              <a:custGeom>
                <a:avLst/>
                <a:gdLst>
                  <a:gd name="connsiteX0" fmla="*/ 472 w 2900580"/>
                  <a:gd name="connsiteY0" fmla="*/ 2970285 h 2969789"/>
                  <a:gd name="connsiteX1" fmla="*/ 1033718 w 2900580"/>
                  <a:gd name="connsiteY1" fmla="*/ 1115500 h 2969789"/>
                  <a:gd name="connsiteX2" fmla="*/ 1942490 w 2900580"/>
                  <a:gd name="connsiteY2" fmla="*/ 249978 h 2969789"/>
                  <a:gd name="connsiteX3" fmla="*/ 2901052 w 2900580"/>
                  <a:gd name="connsiteY3" fmla="*/ 495 h 296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69789">
                    <a:moveTo>
                      <a:pt x="472" y="2970285"/>
                    </a:moveTo>
                    <a:lnTo>
                      <a:pt x="1033718" y="1115500"/>
                    </a:lnTo>
                    <a:lnTo>
                      <a:pt x="1942490" y="249978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2" name="Freeform: Shape 1611">
                <a:extLst>
                  <a:ext uri="{FF2B5EF4-FFF2-40B4-BE49-F238E27FC236}">
                    <a16:creationId xmlns:a16="http://schemas.microsoft.com/office/drawing/2014/main" id="{A808F320-4BE4-0B28-9259-77059411D692}"/>
                  </a:ext>
                </a:extLst>
              </p:cNvPr>
              <p:cNvSpPr/>
              <p:nvPr/>
            </p:nvSpPr>
            <p:spPr>
              <a:xfrm flipV="1">
                <a:off x="10712456" y="3490111"/>
                <a:ext cx="2900580" cy="2876374"/>
              </a:xfrm>
              <a:custGeom>
                <a:avLst/>
                <a:gdLst>
                  <a:gd name="connsiteX0" fmla="*/ 472 w 2900580"/>
                  <a:gd name="connsiteY0" fmla="*/ 2876878 h 2876374"/>
                  <a:gd name="connsiteX1" fmla="*/ 1033718 w 2900580"/>
                  <a:gd name="connsiteY1" fmla="*/ 916864 h 2876374"/>
                  <a:gd name="connsiteX2" fmla="*/ 1942490 w 2900580"/>
                  <a:gd name="connsiteY2" fmla="*/ 151704 h 2876374"/>
                  <a:gd name="connsiteX3" fmla="*/ 2901052 w 2900580"/>
                  <a:gd name="connsiteY3" fmla="*/ 503 h 287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76374">
                    <a:moveTo>
                      <a:pt x="472" y="2876878"/>
                    </a:moveTo>
                    <a:lnTo>
                      <a:pt x="1033718" y="916864"/>
                    </a:lnTo>
                    <a:lnTo>
                      <a:pt x="1942490" y="151704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3" name="Freeform: Shape 1612">
                <a:extLst>
                  <a:ext uri="{FF2B5EF4-FFF2-40B4-BE49-F238E27FC236}">
                    <a16:creationId xmlns:a16="http://schemas.microsoft.com/office/drawing/2014/main" id="{67DD8932-1421-A2BC-6878-2528096E6C7C}"/>
                  </a:ext>
                </a:extLst>
              </p:cNvPr>
              <p:cNvSpPr/>
              <p:nvPr/>
            </p:nvSpPr>
            <p:spPr>
              <a:xfrm flipV="1">
                <a:off x="10712456" y="3396587"/>
                <a:ext cx="2900580" cy="2956989"/>
              </a:xfrm>
              <a:custGeom>
                <a:avLst/>
                <a:gdLst>
                  <a:gd name="connsiteX0" fmla="*/ 472 w 2900580"/>
                  <a:gd name="connsiteY0" fmla="*/ 2957487 h 2956989"/>
                  <a:gd name="connsiteX1" fmla="*/ 1033718 w 2900580"/>
                  <a:gd name="connsiteY1" fmla="*/ 1065070 h 2956989"/>
                  <a:gd name="connsiteX2" fmla="*/ 1942490 w 2900580"/>
                  <a:gd name="connsiteY2" fmla="*/ 214398 h 2956989"/>
                  <a:gd name="connsiteX3" fmla="*/ 2901052 w 2900580"/>
                  <a:gd name="connsiteY3" fmla="*/ 498 h 2956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56989">
                    <a:moveTo>
                      <a:pt x="472" y="2957487"/>
                    </a:moveTo>
                    <a:lnTo>
                      <a:pt x="1033718" y="1065070"/>
                    </a:lnTo>
                    <a:lnTo>
                      <a:pt x="1942490" y="214398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4" name="Freeform: Shape 1613">
                <a:extLst>
                  <a:ext uri="{FF2B5EF4-FFF2-40B4-BE49-F238E27FC236}">
                    <a16:creationId xmlns:a16="http://schemas.microsoft.com/office/drawing/2014/main" id="{C6A50A53-C8A7-805E-BE0E-67DED142C37A}"/>
                  </a:ext>
                </a:extLst>
              </p:cNvPr>
              <p:cNvSpPr/>
              <p:nvPr/>
            </p:nvSpPr>
            <p:spPr>
              <a:xfrm flipV="1">
                <a:off x="10712456" y="3444765"/>
                <a:ext cx="2900580" cy="3051202"/>
              </a:xfrm>
              <a:custGeom>
                <a:avLst/>
                <a:gdLst>
                  <a:gd name="connsiteX0" fmla="*/ 472 w 2900580"/>
                  <a:gd name="connsiteY0" fmla="*/ 3051711 h 3051202"/>
                  <a:gd name="connsiteX1" fmla="*/ 1033718 w 2900580"/>
                  <a:gd name="connsiteY1" fmla="*/ 1143960 h 3051202"/>
                  <a:gd name="connsiteX2" fmla="*/ 1942490 w 2900580"/>
                  <a:gd name="connsiteY2" fmla="*/ 536057 h 3051202"/>
                  <a:gd name="connsiteX3" fmla="*/ 2901052 w 2900580"/>
                  <a:gd name="connsiteY3" fmla="*/ 508 h 305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51202">
                    <a:moveTo>
                      <a:pt x="472" y="3051711"/>
                    </a:moveTo>
                    <a:lnTo>
                      <a:pt x="1033718" y="1143960"/>
                    </a:lnTo>
                    <a:lnTo>
                      <a:pt x="1942490" y="536057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5" name="Freeform: Shape 1614">
                <a:extLst>
                  <a:ext uri="{FF2B5EF4-FFF2-40B4-BE49-F238E27FC236}">
                    <a16:creationId xmlns:a16="http://schemas.microsoft.com/office/drawing/2014/main" id="{0AF2F003-40EB-40FF-3E43-891789459575}"/>
                  </a:ext>
                </a:extLst>
              </p:cNvPr>
              <p:cNvSpPr/>
              <p:nvPr/>
            </p:nvSpPr>
            <p:spPr>
              <a:xfrm flipV="1">
                <a:off x="10712456" y="3383208"/>
                <a:ext cx="2900580" cy="3006623"/>
              </a:xfrm>
              <a:custGeom>
                <a:avLst/>
                <a:gdLst>
                  <a:gd name="connsiteX0" fmla="*/ 472 w 2900580"/>
                  <a:gd name="connsiteY0" fmla="*/ 3007123 h 3006623"/>
                  <a:gd name="connsiteX1" fmla="*/ 1033718 w 2900580"/>
                  <a:gd name="connsiteY1" fmla="*/ 1276766 h 3006623"/>
                  <a:gd name="connsiteX2" fmla="*/ 1942490 w 2900580"/>
                  <a:gd name="connsiteY2" fmla="*/ 383611 h 3006623"/>
                  <a:gd name="connsiteX3" fmla="*/ 2901052 w 2900580"/>
                  <a:gd name="connsiteY3" fmla="*/ 499 h 300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06623">
                    <a:moveTo>
                      <a:pt x="472" y="3007123"/>
                    </a:moveTo>
                    <a:lnTo>
                      <a:pt x="1033718" y="1276766"/>
                    </a:lnTo>
                    <a:lnTo>
                      <a:pt x="1942490" y="383611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6" name="Freeform: Shape 1615">
                <a:extLst>
                  <a:ext uri="{FF2B5EF4-FFF2-40B4-BE49-F238E27FC236}">
                    <a16:creationId xmlns:a16="http://schemas.microsoft.com/office/drawing/2014/main" id="{A0E7E7ED-BFBD-729E-91E3-1DEAB6F97682}"/>
                  </a:ext>
                </a:extLst>
              </p:cNvPr>
              <p:cNvSpPr/>
              <p:nvPr/>
            </p:nvSpPr>
            <p:spPr>
              <a:xfrm flipV="1">
                <a:off x="10712456" y="3458582"/>
                <a:ext cx="2900580" cy="2682220"/>
              </a:xfrm>
              <a:custGeom>
                <a:avLst/>
                <a:gdLst>
                  <a:gd name="connsiteX0" fmla="*/ 472 w 2900580"/>
                  <a:gd name="connsiteY0" fmla="*/ 2682710 h 2682220"/>
                  <a:gd name="connsiteX1" fmla="*/ 1033718 w 2900580"/>
                  <a:gd name="connsiteY1" fmla="*/ 888685 h 2682220"/>
                  <a:gd name="connsiteX2" fmla="*/ 1942490 w 2900580"/>
                  <a:gd name="connsiteY2" fmla="*/ 378610 h 2682220"/>
                  <a:gd name="connsiteX3" fmla="*/ 2901052 w 2900580"/>
                  <a:gd name="connsiteY3" fmla="*/ 489 h 268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82220">
                    <a:moveTo>
                      <a:pt x="472" y="2682710"/>
                    </a:moveTo>
                    <a:lnTo>
                      <a:pt x="1033718" y="888685"/>
                    </a:lnTo>
                    <a:lnTo>
                      <a:pt x="1942490" y="378610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7" name="Freeform: Shape 1616">
                <a:extLst>
                  <a:ext uri="{FF2B5EF4-FFF2-40B4-BE49-F238E27FC236}">
                    <a16:creationId xmlns:a16="http://schemas.microsoft.com/office/drawing/2014/main" id="{A2741BE1-016F-190C-276F-8AA5C95BF7B4}"/>
                  </a:ext>
                </a:extLst>
              </p:cNvPr>
              <p:cNvSpPr/>
              <p:nvPr/>
            </p:nvSpPr>
            <p:spPr>
              <a:xfrm flipV="1">
                <a:off x="10712456" y="3440916"/>
                <a:ext cx="2900580" cy="2805475"/>
              </a:xfrm>
              <a:custGeom>
                <a:avLst/>
                <a:gdLst>
                  <a:gd name="connsiteX0" fmla="*/ 472 w 2900580"/>
                  <a:gd name="connsiteY0" fmla="*/ 2805970 h 2805475"/>
                  <a:gd name="connsiteX1" fmla="*/ 1033718 w 2900580"/>
                  <a:gd name="connsiteY1" fmla="*/ 1054897 h 2805475"/>
                  <a:gd name="connsiteX2" fmla="*/ 1942490 w 2900580"/>
                  <a:gd name="connsiteY2" fmla="*/ 435868 h 2805475"/>
                  <a:gd name="connsiteX3" fmla="*/ 2901052 w 2900580"/>
                  <a:gd name="connsiteY3" fmla="*/ 494 h 280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5475">
                    <a:moveTo>
                      <a:pt x="472" y="2805970"/>
                    </a:moveTo>
                    <a:lnTo>
                      <a:pt x="1033718" y="1054897"/>
                    </a:lnTo>
                    <a:lnTo>
                      <a:pt x="1942490" y="435868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8" name="Freeform: Shape 1617">
                <a:extLst>
                  <a:ext uri="{FF2B5EF4-FFF2-40B4-BE49-F238E27FC236}">
                    <a16:creationId xmlns:a16="http://schemas.microsoft.com/office/drawing/2014/main" id="{C342CBA3-5C08-E5E2-CC52-D44E110D9B8B}"/>
                  </a:ext>
                </a:extLst>
              </p:cNvPr>
              <p:cNvSpPr/>
              <p:nvPr/>
            </p:nvSpPr>
            <p:spPr>
              <a:xfrm flipV="1">
                <a:off x="10712456" y="3263896"/>
                <a:ext cx="2900580" cy="2884589"/>
              </a:xfrm>
              <a:custGeom>
                <a:avLst/>
                <a:gdLst>
                  <a:gd name="connsiteX0" fmla="*/ 472 w 2900580"/>
                  <a:gd name="connsiteY0" fmla="*/ 2885068 h 2884589"/>
                  <a:gd name="connsiteX1" fmla="*/ 1033718 w 2900580"/>
                  <a:gd name="connsiteY1" fmla="*/ 979711 h 2884589"/>
                  <a:gd name="connsiteX2" fmla="*/ 1942490 w 2900580"/>
                  <a:gd name="connsiteY2" fmla="*/ 118695 h 2884589"/>
                  <a:gd name="connsiteX3" fmla="*/ 2901052 w 2900580"/>
                  <a:gd name="connsiteY3" fmla="*/ 479 h 2884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4589">
                    <a:moveTo>
                      <a:pt x="472" y="2885068"/>
                    </a:moveTo>
                    <a:lnTo>
                      <a:pt x="1033718" y="979711"/>
                    </a:lnTo>
                    <a:lnTo>
                      <a:pt x="1942490" y="118695"/>
                    </a:lnTo>
                    <a:lnTo>
                      <a:pt x="2901052" y="47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9" name="Freeform: Shape 1618">
                <a:extLst>
                  <a:ext uri="{FF2B5EF4-FFF2-40B4-BE49-F238E27FC236}">
                    <a16:creationId xmlns:a16="http://schemas.microsoft.com/office/drawing/2014/main" id="{39A16D80-1AE5-252C-8012-0D87FC59B956}"/>
                  </a:ext>
                </a:extLst>
              </p:cNvPr>
              <p:cNvSpPr/>
              <p:nvPr/>
            </p:nvSpPr>
            <p:spPr>
              <a:xfrm flipV="1">
                <a:off x="10712456" y="3410435"/>
                <a:ext cx="2900580" cy="2641427"/>
              </a:xfrm>
              <a:custGeom>
                <a:avLst/>
                <a:gdLst>
                  <a:gd name="connsiteX0" fmla="*/ 472 w 2900580"/>
                  <a:gd name="connsiteY0" fmla="*/ 2641910 h 2641427"/>
                  <a:gd name="connsiteX1" fmla="*/ 1033718 w 2900580"/>
                  <a:gd name="connsiteY1" fmla="*/ 1412178 h 2641427"/>
                  <a:gd name="connsiteX2" fmla="*/ 1942490 w 2900580"/>
                  <a:gd name="connsiteY2" fmla="*/ 126052 h 2641427"/>
                  <a:gd name="connsiteX3" fmla="*/ 2901052 w 2900580"/>
                  <a:gd name="connsiteY3" fmla="*/ 482 h 2641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41427">
                    <a:moveTo>
                      <a:pt x="472" y="2641910"/>
                    </a:moveTo>
                    <a:lnTo>
                      <a:pt x="1033718" y="1412178"/>
                    </a:lnTo>
                    <a:lnTo>
                      <a:pt x="1942490" y="126052"/>
                    </a:lnTo>
                    <a:lnTo>
                      <a:pt x="2901052" y="48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0" name="Freeform: Shape 1619">
                <a:extLst>
                  <a:ext uri="{FF2B5EF4-FFF2-40B4-BE49-F238E27FC236}">
                    <a16:creationId xmlns:a16="http://schemas.microsoft.com/office/drawing/2014/main" id="{DA203AA6-B556-E7A0-773E-22F526E13385}"/>
                  </a:ext>
                </a:extLst>
              </p:cNvPr>
              <p:cNvSpPr/>
              <p:nvPr/>
            </p:nvSpPr>
            <p:spPr>
              <a:xfrm flipV="1">
                <a:off x="10712456" y="3354730"/>
                <a:ext cx="2900580" cy="2639972"/>
              </a:xfrm>
              <a:custGeom>
                <a:avLst/>
                <a:gdLst>
                  <a:gd name="connsiteX0" fmla="*/ 472 w 2900580"/>
                  <a:gd name="connsiteY0" fmla="*/ 2640448 h 2639972"/>
                  <a:gd name="connsiteX1" fmla="*/ 1033718 w 2900580"/>
                  <a:gd name="connsiteY1" fmla="*/ 890329 h 2639972"/>
                  <a:gd name="connsiteX2" fmla="*/ 1942490 w 2900580"/>
                  <a:gd name="connsiteY2" fmla="*/ 84549 h 2639972"/>
                  <a:gd name="connsiteX3" fmla="*/ 2901052 w 2900580"/>
                  <a:gd name="connsiteY3" fmla="*/ 475 h 2639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39972">
                    <a:moveTo>
                      <a:pt x="472" y="2640448"/>
                    </a:moveTo>
                    <a:lnTo>
                      <a:pt x="1033718" y="890329"/>
                    </a:lnTo>
                    <a:lnTo>
                      <a:pt x="1942490" y="84549"/>
                    </a:lnTo>
                    <a:lnTo>
                      <a:pt x="2901052" y="47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1" name="Freeform: Shape 1620">
                <a:extLst>
                  <a:ext uri="{FF2B5EF4-FFF2-40B4-BE49-F238E27FC236}">
                    <a16:creationId xmlns:a16="http://schemas.microsoft.com/office/drawing/2014/main" id="{6A28E232-8348-9796-4835-32831D63B483}"/>
                  </a:ext>
                </a:extLst>
              </p:cNvPr>
              <p:cNvSpPr/>
              <p:nvPr/>
            </p:nvSpPr>
            <p:spPr>
              <a:xfrm flipV="1">
                <a:off x="10712456" y="3384163"/>
                <a:ext cx="2900580" cy="2530831"/>
              </a:xfrm>
              <a:custGeom>
                <a:avLst/>
                <a:gdLst>
                  <a:gd name="connsiteX0" fmla="*/ 472 w 2900580"/>
                  <a:gd name="connsiteY0" fmla="*/ 2531305 h 2530831"/>
                  <a:gd name="connsiteX1" fmla="*/ 1033718 w 2900580"/>
                  <a:gd name="connsiteY1" fmla="*/ 680760 h 2530831"/>
                  <a:gd name="connsiteX2" fmla="*/ 1942490 w 2900580"/>
                  <a:gd name="connsiteY2" fmla="*/ 209929 h 2530831"/>
                  <a:gd name="connsiteX3" fmla="*/ 2901052 w 2900580"/>
                  <a:gd name="connsiteY3" fmla="*/ 473 h 253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30831">
                    <a:moveTo>
                      <a:pt x="472" y="2531305"/>
                    </a:moveTo>
                    <a:lnTo>
                      <a:pt x="1033718" y="680760"/>
                    </a:lnTo>
                    <a:lnTo>
                      <a:pt x="1942490" y="209929"/>
                    </a:lnTo>
                    <a:lnTo>
                      <a:pt x="2901052" y="47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2" name="Freeform: Shape 1621">
                <a:extLst>
                  <a:ext uri="{FF2B5EF4-FFF2-40B4-BE49-F238E27FC236}">
                    <a16:creationId xmlns:a16="http://schemas.microsoft.com/office/drawing/2014/main" id="{48918685-2363-DCA8-5A47-9F5910F94900}"/>
                  </a:ext>
                </a:extLst>
              </p:cNvPr>
              <p:cNvSpPr/>
              <p:nvPr/>
            </p:nvSpPr>
            <p:spPr>
              <a:xfrm flipV="1">
                <a:off x="10712456" y="3498326"/>
                <a:ext cx="2900580" cy="2801798"/>
              </a:xfrm>
              <a:custGeom>
                <a:avLst/>
                <a:gdLst>
                  <a:gd name="connsiteX0" fmla="*/ 472 w 2900580"/>
                  <a:gd name="connsiteY0" fmla="*/ 2802299 h 2801798"/>
                  <a:gd name="connsiteX1" fmla="*/ 1033718 w 2900580"/>
                  <a:gd name="connsiteY1" fmla="*/ 1102925 h 2801798"/>
                  <a:gd name="connsiteX2" fmla="*/ 1942490 w 2900580"/>
                  <a:gd name="connsiteY2" fmla="*/ 348468 h 2801798"/>
                  <a:gd name="connsiteX3" fmla="*/ 2901052 w 2900580"/>
                  <a:gd name="connsiteY3" fmla="*/ 500 h 280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1798">
                    <a:moveTo>
                      <a:pt x="472" y="2802299"/>
                    </a:moveTo>
                    <a:lnTo>
                      <a:pt x="1033718" y="1102925"/>
                    </a:lnTo>
                    <a:lnTo>
                      <a:pt x="1942490" y="348468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3" name="Freeform: Shape 1622">
                <a:extLst>
                  <a:ext uri="{FF2B5EF4-FFF2-40B4-BE49-F238E27FC236}">
                    <a16:creationId xmlns:a16="http://schemas.microsoft.com/office/drawing/2014/main" id="{677A7146-966E-F79C-9E6B-D7B16F69A4B7}"/>
                  </a:ext>
                </a:extLst>
              </p:cNvPr>
              <p:cNvSpPr/>
              <p:nvPr/>
            </p:nvSpPr>
            <p:spPr>
              <a:xfrm flipV="1">
                <a:off x="10712456" y="3566690"/>
                <a:ext cx="2900580" cy="2641302"/>
              </a:xfrm>
              <a:custGeom>
                <a:avLst/>
                <a:gdLst>
                  <a:gd name="connsiteX0" fmla="*/ 472 w 2900580"/>
                  <a:gd name="connsiteY0" fmla="*/ 2641802 h 2641302"/>
                  <a:gd name="connsiteX1" fmla="*/ 1033718 w 2900580"/>
                  <a:gd name="connsiteY1" fmla="*/ 1085195 h 2641302"/>
                  <a:gd name="connsiteX2" fmla="*/ 1942490 w 2900580"/>
                  <a:gd name="connsiteY2" fmla="*/ 776534 h 2641302"/>
                  <a:gd name="connsiteX3" fmla="*/ 2901052 w 2900580"/>
                  <a:gd name="connsiteY3" fmla="*/ 499 h 264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41302">
                    <a:moveTo>
                      <a:pt x="472" y="2641802"/>
                    </a:moveTo>
                    <a:lnTo>
                      <a:pt x="1033718" y="1085195"/>
                    </a:lnTo>
                    <a:lnTo>
                      <a:pt x="1942490" y="776534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4" name="Freeform: Shape 1623">
                <a:extLst>
                  <a:ext uri="{FF2B5EF4-FFF2-40B4-BE49-F238E27FC236}">
                    <a16:creationId xmlns:a16="http://schemas.microsoft.com/office/drawing/2014/main" id="{D19ED93B-3C28-CD9E-CAB9-22C9EBDA01C8}"/>
                  </a:ext>
                </a:extLst>
              </p:cNvPr>
              <p:cNvSpPr/>
              <p:nvPr/>
            </p:nvSpPr>
            <p:spPr>
              <a:xfrm flipV="1">
                <a:off x="10712456" y="3312372"/>
                <a:ext cx="2900580" cy="2887874"/>
              </a:xfrm>
              <a:custGeom>
                <a:avLst/>
                <a:gdLst>
                  <a:gd name="connsiteX0" fmla="*/ 472 w 2900580"/>
                  <a:gd name="connsiteY0" fmla="*/ 2888360 h 2887874"/>
                  <a:gd name="connsiteX1" fmla="*/ 1033718 w 2900580"/>
                  <a:gd name="connsiteY1" fmla="*/ 974897 h 2887874"/>
                  <a:gd name="connsiteX2" fmla="*/ 1942490 w 2900580"/>
                  <a:gd name="connsiteY2" fmla="*/ 237168 h 2887874"/>
                  <a:gd name="connsiteX3" fmla="*/ 2901052 w 2900580"/>
                  <a:gd name="connsiteY3" fmla="*/ 484 h 288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7874">
                    <a:moveTo>
                      <a:pt x="472" y="2888360"/>
                    </a:moveTo>
                    <a:lnTo>
                      <a:pt x="1033718" y="974897"/>
                    </a:lnTo>
                    <a:lnTo>
                      <a:pt x="1942490" y="237168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5" name="Freeform: Shape 1624">
                <a:extLst>
                  <a:ext uri="{FF2B5EF4-FFF2-40B4-BE49-F238E27FC236}">
                    <a16:creationId xmlns:a16="http://schemas.microsoft.com/office/drawing/2014/main" id="{CC49CFF3-305C-669E-0505-2938083B3FFE}"/>
                  </a:ext>
                </a:extLst>
              </p:cNvPr>
              <p:cNvSpPr/>
              <p:nvPr/>
            </p:nvSpPr>
            <p:spPr>
              <a:xfrm flipV="1">
                <a:off x="10712456" y="3276149"/>
                <a:ext cx="2900580" cy="2769330"/>
              </a:xfrm>
              <a:custGeom>
                <a:avLst/>
                <a:gdLst>
                  <a:gd name="connsiteX0" fmla="*/ 472 w 2900580"/>
                  <a:gd name="connsiteY0" fmla="*/ 2769804 h 2769330"/>
                  <a:gd name="connsiteX1" fmla="*/ 1033718 w 2900580"/>
                  <a:gd name="connsiteY1" fmla="*/ 725076 h 2769330"/>
                  <a:gd name="connsiteX2" fmla="*/ 1942490 w 2900580"/>
                  <a:gd name="connsiteY2" fmla="*/ 46509 h 2769330"/>
                  <a:gd name="connsiteX3" fmla="*/ 2901052 w 2900580"/>
                  <a:gd name="connsiteY3" fmla="*/ 474 h 276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9330">
                    <a:moveTo>
                      <a:pt x="472" y="2769804"/>
                    </a:moveTo>
                    <a:lnTo>
                      <a:pt x="1033718" y="725076"/>
                    </a:lnTo>
                    <a:lnTo>
                      <a:pt x="1942490" y="46509"/>
                    </a:lnTo>
                    <a:lnTo>
                      <a:pt x="2901052" y="47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6" name="Freeform: Shape 1625">
                <a:extLst>
                  <a:ext uri="{FF2B5EF4-FFF2-40B4-BE49-F238E27FC236}">
                    <a16:creationId xmlns:a16="http://schemas.microsoft.com/office/drawing/2014/main" id="{2A28FDC3-ABA4-BA8A-CEBD-B33F726B31D8}"/>
                  </a:ext>
                </a:extLst>
              </p:cNvPr>
              <p:cNvSpPr/>
              <p:nvPr/>
            </p:nvSpPr>
            <p:spPr>
              <a:xfrm flipV="1">
                <a:off x="10712456" y="3496887"/>
                <a:ext cx="2900580" cy="2836660"/>
              </a:xfrm>
              <a:custGeom>
                <a:avLst/>
                <a:gdLst>
                  <a:gd name="connsiteX0" fmla="*/ 472 w 2900580"/>
                  <a:gd name="connsiteY0" fmla="*/ 2837163 h 2836660"/>
                  <a:gd name="connsiteX1" fmla="*/ 1033718 w 2900580"/>
                  <a:gd name="connsiteY1" fmla="*/ 1080144 h 2836660"/>
                  <a:gd name="connsiteX2" fmla="*/ 1942490 w 2900580"/>
                  <a:gd name="connsiteY2" fmla="*/ 54204 h 2836660"/>
                  <a:gd name="connsiteX3" fmla="*/ 2901052 w 2900580"/>
                  <a:gd name="connsiteY3" fmla="*/ 502 h 2836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6660">
                    <a:moveTo>
                      <a:pt x="472" y="2837163"/>
                    </a:moveTo>
                    <a:lnTo>
                      <a:pt x="1033718" y="1080144"/>
                    </a:lnTo>
                    <a:lnTo>
                      <a:pt x="1942490" y="54204"/>
                    </a:lnTo>
                    <a:lnTo>
                      <a:pt x="2901052" y="50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7" name="Freeform: Shape 1626">
                <a:extLst>
                  <a:ext uri="{FF2B5EF4-FFF2-40B4-BE49-F238E27FC236}">
                    <a16:creationId xmlns:a16="http://schemas.microsoft.com/office/drawing/2014/main" id="{CD38438B-5F73-641F-5A1A-D3A0E61C44EA}"/>
                  </a:ext>
                </a:extLst>
              </p:cNvPr>
              <p:cNvSpPr/>
              <p:nvPr/>
            </p:nvSpPr>
            <p:spPr>
              <a:xfrm flipV="1">
                <a:off x="10712456" y="3430495"/>
                <a:ext cx="2900580" cy="2869458"/>
              </a:xfrm>
              <a:custGeom>
                <a:avLst/>
                <a:gdLst>
                  <a:gd name="connsiteX0" fmla="*/ 472 w 2900580"/>
                  <a:gd name="connsiteY0" fmla="*/ 2869955 h 2869458"/>
                  <a:gd name="connsiteX1" fmla="*/ 1033718 w 2900580"/>
                  <a:gd name="connsiteY1" fmla="*/ 1009005 h 2869458"/>
                  <a:gd name="connsiteX2" fmla="*/ 1942490 w 2900580"/>
                  <a:gd name="connsiteY2" fmla="*/ 207012 h 2869458"/>
                  <a:gd name="connsiteX3" fmla="*/ 2901052 w 2900580"/>
                  <a:gd name="connsiteY3" fmla="*/ 496 h 2869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69458">
                    <a:moveTo>
                      <a:pt x="472" y="2869955"/>
                    </a:moveTo>
                    <a:lnTo>
                      <a:pt x="1033718" y="1009005"/>
                    </a:lnTo>
                    <a:lnTo>
                      <a:pt x="1942490" y="207012"/>
                    </a:lnTo>
                    <a:lnTo>
                      <a:pt x="2901052" y="49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8" name="Freeform: Shape 1627">
                <a:extLst>
                  <a:ext uri="{FF2B5EF4-FFF2-40B4-BE49-F238E27FC236}">
                    <a16:creationId xmlns:a16="http://schemas.microsoft.com/office/drawing/2014/main" id="{43100BE7-8B31-671E-DDF0-C778293760BE}"/>
                  </a:ext>
                </a:extLst>
              </p:cNvPr>
              <p:cNvSpPr/>
              <p:nvPr/>
            </p:nvSpPr>
            <p:spPr>
              <a:xfrm flipV="1">
                <a:off x="10712456" y="3379860"/>
                <a:ext cx="2900580" cy="2910876"/>
              </a:xfrm>
              <a:custGeom>
                <a:avLst/>
                <a:gdLst>
                  <a:gd name="connsiteX0" fmla="*/ 472 w 2900580"/>
                  <a:gd name="connsiteY0" fmla="*/ 2911370 h 2910876"/>
                  <a:gd name="connsiteX1" fmla="*/ 1033718 w 2900580"/>
                  <a:gd name="connsiteY1" fmla="*/ 800046 h 2910876"/>
                  <a:gd name="connsiteX2" fmla="*/ 1942490 w 2900580"/>
                  <a:gd name="connsiteY2" fmla="*/ 424852 h 2910876"/>
                  <a:gd name="connsiteX3" fmla="*/ 2901052 w 2900580"/>
                  <a:gd name="connsiteY3" fmla="*/ 493 h 291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0876">
                    <a:moveTo>
                      <a:pt x="472" y="2911370"/>
                    </a:moveTo>
                    <a:lnTo>
                      <a:pt x="1033718" y="800046"/>
                    </a:lnTo>
                    <a:lnTo>
                      <a:pt x="1942490" y="424852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9" name="Freeform: Shape 1628">
                <a:extLst>
                  <a:ext uri="{FF2B5EF4-FFF2-40B4-BE49-F238E27FC236}">
                    <a16:creationId xmlns:a16="http://schemas.microsoft.com/office/drawing/2014/main" id="{BF2C6B7C-D9FD-1CBB-122D-A2D63685160C}"/>
                  </a:ext>
                </a:extLst>
              </p:cNvPr>
              <p:cNvSpPr/>
              <p:nvPr/>
            </p:nvSpPr>
            <p:spPr>
              <a:xfrm flipV="1">
                <a:off x="10712456" y="3330617"/>
                <a:ext cx="2900580" cy="2788905"/>
              </a:xfrm>
              <a:custGeom>
                <a:avLst/>
                <a:gdLst>
                  <a:gd name="connsiteX0" fmla="*/ 472 w 2900580"/>
                  <a:gd name="connsiteY0" fmla="*/ 2789386 h 2788905"/>
                  <a:gd name="connsiteX1" fmla="*/ 1033718 w 2900580"/>
                  <a:gd name="connsiteY1" fmla="*/ 1068935 h 2788905"/>
                  <a:gd name="connsiteX2" fmla="*/ 1942490 w 2900580"/>
                  <a:gd name="connsiteY2" fmla="*/ 258288 h 2788905"/>
                  <a:gd name="connsiteX3" fmla="*/ 2901052 w 2900580"/>
                  <a:gd name="connsiteY3" fmla="*/ 481 h 278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8905">
                    <a:moveTo>
                      <a:pt x="472" y="2789386"/>
                    </a:moveTo>
                    <a:lnTo>
                      <a:pt x="1033718" y="1068935"/>
                    </a:lnTo>
                    <a:lnTo>
                      <a:pt x="1942490" y="258288"/>
                    </a:lnTo>
                    <a:lnTo>
                      <a:pt x="2901052" y="48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0" name="Freeform: Shape 1629">
                <a:extLst>
                  <a:ext uri="{FF2B5EF4-FFF2-40B4-BE49-F238E27FC236}">
                    <a16:creationId xmlns:a16="http://schemas.microsoft.com/office/drawing/2014/main" id="{31BAF619-75B3-BAE0-83A1-245CCD578414}"/>
                  </a:ext>
                </a:extLst>
              </p:cNvPr>
              <p:cNvSpPr/>
              <p:nvPr/>
            </p:nvSpPr>
            <p:spPr>
              <a:xfrm flipV="1">
                <a:off x="10712456" y="3303156"/>
                <a:ext cx="2900580" cy="2975187"/>
              </a:xfrm>
              <a:custGeom>
                <a:avLst/>
                <a:gdLst>
                  <a:gd name="connsiteX0" fmla="*/ 472 w 2900580"/>
                  <a:gd name="connsiteY0" fmla="*/ 2975676 h 2975187"/>
                  <a:gd name="connsiteX1" fmla="*/ 1033718 w 2900580"/>
                  <a:gd name="connsiteY1" fmla="*/ 1032155 h 2975187"/>
                  <a:gd name="connsiteX2" fmla="*/ 1942490 w 2900580"/>
                  <a:gd name="connsiteY2" fmla="*/ 188915 h 2975187"/>
                  <a:gd name="connsiteX3" fmla="*/ 2901052 w 2900580"/>
                  <a:gd name="connsiteY3" fmla="*/ 488 h 297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75187">
                    <a:moveTo>
                      <a:pt x="472" y="2975676"/>
                    </a:moveTo>
                    <a:lnTo>
                      <a:pt x="1033718" y="1032155"/>
                    </a:lnTo>
                    <a:lnTo>
                      <a:pt x="1942490" y="188915"/>
                    </a:lnTo>
                    <a:lnTo>
                      <a:pt x="2901052" y="48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1" name="Freeform: Shape 1630">
                <a:extLst>
                  <a:ext uri="{FF2B5EF4-FFF2-40B4-BE49-F238E27FC236}">
                    <a16:creationId xmlns:a16="http://schemas.microsoft.com/office/drawing/2014/main" id="{481B27B8-3C8B-59C2-34CA-D2DA8330D421}"/>
                  </a:ext>
                </a:extLst>
              </p:cNvPr>
              <p:cNvSpPr/>
              <p:nvPr/>
            </p:nvSpPr>
            <p:spPr>
              <a:xfrm flipV="1">
                <a:off x="10712456" y="3360472"/>
                <a:ext cx="2900580" cy="3051954"/>
              </a:xfrm>
              <a:custGeom>
                <a:avLst/>
                <a:gdLst>
                  <a:gd name="connsiteX0" fmla="*/ 472 w 2900580"/>
                  <a:gd name="connsiteY0" fmla="*/ 3052453 h 3051954"/>
                  <a:gd name="connsiteX1" fmla="*/ 1033718 w 2900580"/>
                  <a:gd name="connsiteY1" fmla="*/ 1073756 h 3051954"/>
                  <a:gd name="connsiteX2" fmla="*/ 1942490 w 2900580"/>
                  <a:gd name="connsiteY2" fmla="*/ 332475 h 3051954"/>
                  <a:gd name="connsiteX3" fmla="*/ 2901052 w 2900580"/>
                  <a:gd name="connsiteY3" fmla="*/ 499 h 305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51954">
                    <a:moveTo>
                      <a:pt x="472" y="3052453"/>
                    </a:moveTo>
                    <a:lnTo>
                      <a:pt x="1033718" y="1073756"/>
                    </a:lnTo>
                    <a:lnTo>
                      <a:pt x="1942490" y="332475"/>
                    </a:lnTo>
                    <a:lnTo>
                      <a:pt x="2901052" y="49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2" name="Freeform: Shape 1631">
                <a:extLst>
                  <a:ext uri="{FF2B5EF4-FFF2-40B4-BE49-F238E27FC236}">
                    <a16:creationId xmlns:a16="http://schemas.microsoft.com/office/drawing/2014/main" id="{0AA4CBA7-327F-9446-E046-1A199C7F942A}"/>
                  </a:ext>
                </a:extLst>
              </p:cNvPr>
              <p:cNvSpPr/>
              <p:nvPr/>
            </p:nvSpPr>
            <p:spPr>
              <a:xfrm flipV="1">
                <a:off x="10712456" y="3304877"/>
                <a:ext cx="2900580" cy="3111382"/>
              </a:xfrm>
              <a:custGeom>
                <a:avLst/>
                <a:gdLst>
                  <a:gd name="connsiteX0" fmla="*/ 472 w 2900580"/>
                  <a:gd name="connsiteY0" fmla="*/ 3111879 h 3111382"/>
                  <a:gd name="connsiteX1" fmla="*/ 1033718 w 2900580"/>
                  <a:gd name="connsiteY1" fmla="*/ 1069920 h 3111382"/>
                  <a:gd name="connsiteX2" fmla="*/ 1942490 w 2900580"/>
                  <a:gd name="connsiteY2" fmla="*/ 213833 h 3111382"/>
                  <a:gd name="connsiteX3" fmla="*/ 2901052 w 2900580"/>
                  <a:gd name="connsiteY3" fmla="*/ 496 h 311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11382">
                    <a:moveTo>
                      <a:pt x="472" y="3111879"/>
                    </a:moveTo>
                    <a:lnTo>
                      <a:pt x="1033718" y="1069920"/>
                    </a:lnTo>
                    <a:lnTo>
                      <a:pt x="1942490" y="213833"/>
                    </a:lnTo>
                    <a:lnTo>
                      <a:pt x="2901052" y="49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3" name="Freeform: Shape 1632">
                <a:extLst>
                  <a:ext uri="{FF2B5EF4-FFF2-40B4-BE49-F238E27FC236}">
                    <a16:creationId xmlns:a16="http://schemas.microsoft.com/office/drawing/2014/main" id="{2CFD2FA9-C32E-F516-2377-D690C95245CB}"/>
                  </a:ext>
                </a:extLst>
              </p:cNvPr>
              <p:cNvSpPr/>
              <p:nvPr/>
            </p:nvSpPr>
            <p:spPr>
              <a:xfrm flipV="1">
                <a:off x="10712456" y="3549478"/>
                <a:ext cx="2900580" cy="2613168"/>
              </a:xfrm>
              <a:custGeom>
                <a:avLst/>
                <a:gdLst>
                  <a:gd name="connsiteX0" fmla="*/ 472 w 2900580"/>
                  <a:gd name="connsiteY0" fmla="*/ 2613664 h 2613168"/>
                  <a:gd name="connsiteX1" fmla="*/ 1033718 w 2900580"/>
                  <a:gd name="connsiteY1" fmla="*/ 693598 h 2613168"/>
                  <a:gd name="connsiteX2" fmla="*/ 1942490 w 2900580"/>
                  <a:gd name="connsiteY2" fmla="*/ 56263 h 2613168"/>
                  <a:gd name="connsiteX3" fmla="*/ 2901052 w 2900580"/>
                  <a:gd name="connsiteY3" fmla="*/ 495 h 261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3168">
                    <a:moveTo>
                      <a:pt x="472" y="2613664"/>
                    </a:moveTo>
                    <a:lnTo>
                      <a:pt x="1033718" y="693598"/>
                    </a:lnTo>
                    <a:lnTo>
                      <a:pt x="1942490" y="56263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4" name="Freeform: Shape 1633">
                <a:extLst>
                  <a:ext uri="{FF2B5EF4-FFF2-40B4-BE49-F238E27FC236}">
                    <a16:creationId xmlns:a16="http://schemas.microsoft.com/office/drawing/2014/main" id="{4640B90F-445D-9DC8-0D12-85FC1D6E07C1}"/>
                  </a:ext>
                </a:extLst>
              </p:cNvPr>
              <p:cNvSpPr/>
              <p:nvPr/>
            </p:nvSpPr>
            <p:spPr>
              <a:xfrm flipV="1">
                <a:off x="10712456" y="3223088"/>
                <a:ext cx="2900580" cy="3098614"/>
              </a:xfrm>
              <a:custGeom>
                <a:avLst/>
                <a:gdLst>
                  <a:gd name="connsiteX0" fmla="*/ 472 w 2900580"/>
                  <a:gd name="connsiteY0" fmla="*/ 3099101 h 3098614"/>
                  <a:gd name="connsiteX1" fmla="*/ 1033718 w 2900580"/>
                  <a:gd name="connsiteY1" fmla="*/ 983803 h 3098614"/>
                  <a:gd name="connsiteX2" fmla="*/ 1942490 w 2900580"/>
                  <a:gd name="connsiteY2" fmla="*/ 400842 h 3098614"/>
                  <a:gd name="connsiteX3" fmla="*/ 2901052 w 2900580"/>
                  <a:gd name="connsiteY3" fmla="*/ 486 h 309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98614">
                    <a:moveTo>
                      <a:pt x="472" y="3099101"/>
                    </a:moveTo>
                    <a:lnTo>
                      <a:pt x="1033718" y="983803"/>
                    </a:lnTo>
                    <a:lnTo>
                      <a:pt x="1942490" y="400842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5" name="Freeform: Shape 1634">
                <a:extLst>
                  <a:ext uri="{FF2B5EF4-FFF2-40B4-BE49-F238E27FC236}">
                    <a16:creationId xmlns:a16="http://schemas.microsoft.com/office/drawing/2014/main" id="{D2E809F6-E03A-1987-0048-A57791F4CE76}"/>
                  </a:ext>
                </a:extLst>
              </p:cNvPr>
              <p:cNvSpPr/>
              <p:nvPr/>
            </p:nvSpPr>
            <p:spPr>
              <a:xfrm flipV="1">
                <a:off x="10712456" y="3478532"/>
                <a:ext cx="2900580" cy="2778937"/>
              </a:xfrm>
              <a:custGeom>
                <a:avLst/>
                <a:gdLst>
                  <a:gd name="connsiteX0" fmla="*/ 472 w 2900580"/>
                  <a:gd name="connsiteY0" fmla="*/ 2779434 h 2778937"/>
                  <a:gd name="connsiteX1" fmla="*/ 1033718 w 2900580"/>
                  <a:gd name="connsiteY1" fmla="*/ 866504 h 2778937"/>
                  <a:gd name="connsiteX2" fmla="*/ 1942490 w 2900580"/>
                  <a:gd name="connsiteY2" fmla="*/ 120184 h 2778937"/>
                  <a:gd name="connsiteX3" fmla="*/ 2901052 w 2900580"/>
                  <a:gd name="connsiteY3" fmla="*/ 497 h 277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8937">
                    <a:moveTo>
                      <a:pt x="472" y="2779434"/>
                    </a:moveTo>
                    <a:lnTo>
                      <a:pt x="1033718" y="866504"/>
                    </a:lnTo>
                    <a:lnTo>
                      <a:pt x="1942490" y="120184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6" name="Freeform: Shape 1635">
                <a:extLst>
                  <a:ext uri="{FF2B5EF4-FFF2-40B4-BE49-F238E27FC236}">
                    <a16:creationId xmlns:a16="http://schemas.microsoft.com/office/drawing/2014/main" id="{0EDFAE8A-08DD-C0D0-73EC-35D144B39B06}"/>
                  </a:ext>
                </a:extLst>
              </p:cNvPr>
              <p:cNvSpPr/>
              <p:nvPr/>
            </p:nvSpPr>
            <p:spPr>
              <a:xfrm flipV="1">
                <a:off x="10712456" y="3490753"/>
                <a:ext cx="2900580" cy="2815020"/>
              </a:xfrm>
              <a:custGeom>
                <a:avLst/>
                <a:gdLst>
                  <a:gd name="connsiteX0" fmla="*/ 472 w 2900580"/>
                  <a:gd name="connsiteY0" fmla="*/ 2815521 h 2815020"/>
                  <a:gd name="connsiteX1" fmla="*/ 1033718 w 2900580"/>
                  <a:gd name="connsiteY1" fmla="*/ 902074 h 2815020"/>
                  <a:gd name="connsiteX2" fmla="*/ 1942490 w 2900580"/>
                  <a:gd name="connsiteY2" fmla="*/ 386381 h 2815020"/>
                  <a:gd name="connsiteX3" fmla="*/ 2901052 w 2900580"/>
                  <a:gd name="connsiteY3" fmla="*/ 500 h 281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15020">
                    <a:moveTo>
                      <a:pt x="472" y="2815521"/>
                    </a:moveTo>
                    <a:lnTo>
                      <a:pt x="1033718" y="902074"/>
                    </a:lnTo>
                    <a:lnTo>
                      <a:pt x="1942490" y="386381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7" name="Freeform: Shape 1636">
                <a:extLst>
                  <a:ext uri="{FF2B5EF4-FFF2-40B4-BE49-F238E27FC236}">
                    <a16:creationId xmlns:a16="http://schemas.microsoft.com/office/drawing/2014/main" id="{FA3EE396-2412-4C04-C689-25FA1E19ECBF}"/>
                  </a:ext>
                </a:extLst>
              </p:cNvPr>
              <p:cNvSpPr/>
              <p:nvPr/>
            </p:nvSpPr>
            <p:spPr>
              <a:xfrm flipV="1">
                <a:off x="10712456" y="3358407"/>
                <a:ext cx="2900580" cy="2802956"/>
              </a:xfrm>
              <a:custGeom>
                <a:avLst/>
                <a:gdLst>
                  <a:gd name="connsiteX0" fmla="*/ 472 w 2900580"/>
                  <a:gd name="connsiteY0" fmla="*/ 2803441 h 2802956"/>
                  <a:gd name="connsiteX1" fmla="*/ 1033718 w 2900580"/>
                  <a:gd name="connsiteY1" fmla="*/ 836746 h 2802956"/>
                  <a:gd name="connsiteX2" fmla="*/ 1942490 w 2900580"/>
                  <a:gd name="connsiteY2" fmla="*/ 99126 h 2802956"/>
                  <a:gd name="connsiteX3" fmla="*/ 2901052 w 2900580"/>
                  <a:gd name="connsiteY3" fmla="*/ 485 h 280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2956">
                    <a:moveTo>
                      <a:pt x="472" y="2803441"/>
                    </a:moveTo>
                    <a:lnTo>
                      <a:pt x="1033718" y="836746"/>
                    </a:lnTo>
                    <a:lnTo>
                      <a:pt x="1942490" y="99126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8" name="Freeform: Shape 1637">
                <a:extLst>
                  <a:ext uri="{FF2B5EF4-FFF2-40B4-BE49-F238E27FC236}">
                    <a16:creationId xmlns:a16="http://schemas.microsoft.com/office/drawing/2014/main" id="{A229D9F3-6352-C8F7-B19D-172F6E0E5CC8}"/>
                  </a:ext>
                </a:extLst>
              </p:cNvPr>
              <p:cNvSpPr/>
              <p:nvPr/>
            </p:nvSpPr>
            <p:spPr>
              <a:xfrm flipV="1">
                <a:off x="10712456" y="3358407"/>
                <a:ext cx="2900580" cy="2802956"/>
              </a:xfrm>
              <a:custGeom>
                <a:avLst/>
                <a:gdLst>
                  <a:gd name="connsiteX0" fmla="*/ 472 w 2900580"/>
                  <a:gd name="connsiteY0" fmla="*/ 2803441 h 2802956"/>
                  <a:gd name="connsiteX1" fmla="*/ 1033718 w 2900580"/>
                  <a:gd name="connsiteY1" fmla="*/ 836746 h 2802956"/>
                  <a:gd name="connsiteX2" fmla="*/ 1942490 w 2900580"/>
                  <a:gd name="connsiteY2" fmla="*/ 99126 h 2802956"/>
                  <a:gd name="connsiteX3" fmla="*/ 2901052 w 2900580"/>
                  <a:gd name="connsiteY3" fmla="*/ 485 h 280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2956">
                    <a:moveTo>
                      <a:pt x="472" y="2803441"/>
                    </a:moveTo>
                    <a:lnTo>
                      <a:pt x="1033718" y="836746"/>
                    </a:lnTo>
                    <a:lnTo>
                      <a:pt x="1942490" y="99126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9" name="Freeform: Shape 1638">
                <a:extLst>
                  <a:ext uri="{FF2B5EF4-FFF2-40B4-BE49-F238E27FC236}">
                    <a16:creationId xmlns:a16="http://schemas.microsoft.com/office/drawing/2014/main" id="{7B7989A1-C6C7-56AD-E49F-762DB703EBE3}"/>
                  </a:ext>
                </a:extLst>
              </p:cNvPr>
              <p:cNvSpPr/>
              <p:nvPr/>
            </p:nvSpPr>
            <p:spPr>
              <a:xfrm flipV="1">
                <a:off x="10712456" y="3324483"/>
                <a:ext cx="2900580" cy="2864685"/>
              </a:xfrm>
              <a:custGeom>
                <a:avLst/>
                <a:gdLst>
                  <a:gd name="connsiteX0" fmla="*/ 472 w 2900580"/>
                  <a:gd name="connsiteY0" fmla="*/ 2865170 h 2864685"/>
                  <a:gd name="connsiteX1" fmla="*/ 1033718 w 2900580"/>
                  <a:gd name="connsiteY1" fmla="*/ 1273075 h 2864685"/>
                  <a:gd name="connsiteX2" fmla="*/ 1942490 w 2900580"/>
                  <a:gd name="connsiteY2" fmla="*/ 147117 h 2864685"/>
                  <a:gd name="connsiteX3" fmla="*/ 2901052 w 2900580"/>
                  <a:gd name="connsiteY3" fmla="*/ 485 h 286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64685">
                    <a:moveTo>
                      <a:pt x="472" y="2865170"/>
                    </a:moveTo>
                    <a:lnTo>
                      <a:pt x="1033718" y="1273075"/>
                    </a:lnTo>
                    <a:lnTo>
                      <a:pt x="1942490" y="147117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0" name="Freeform: Shape 1639">
                <a:extLst>
                  <a:ext uri="{FF2B5EF4-FFF2-40B4-BE49-F238E27FC236}">
                    <a16:creationId xmlns:a16="http://schemas.microsoft.com/office/drawing/2014/main" id="{D5237B8C-AA38-3C71-F786-6D6DEE8CBF86}"/>
                  </a:ext>
                </a:extLst>
              </p:cNvPr>
              <p:cNvSpPr/>
              <p:nvPr/>
            </p:nvSpPr>
            <p:spPr>
              <a:xfrm flipV="1">
                <a:off x="10712456" y="3507495"/>
                <a:ext cx="2900580" cy="2772772"/>
              </a:xfrm>
              <a:custGeom>
                <a:avLst/>
                <a:gdLst>
                  <a:gd name="connsiteX0" fmla="*/ 472 w 2900580"/>
                  <a:gd name="connsiteY0" fmla="*/ 2773272 h 2772772"/>
                  <a:gd name="connsiteX1" fmla="*/ 1033718 w 2900580"/>
                  <a:gd name="connsiteY1" fmla="*/ 1041195 h 2772772"/>
                  <a:gd name="connsiteX2" fmla="*/ 1942490 w 2900580"/>
                  <a:gd name="connsiteY2" fmla="*/ 363457 h 2772772"/>
                  <a:gd name="connsiteX3" fmla="*/ 2901052 w 2900580"/>
                  <a:gd name="connsiteY3" fmla="*/ 500 h 27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2772">
                    <a:moveTo>
                      <a:pt x="472" y="2773272"/>
                    </a:moveTo>
                    <a:lnTo>
                      <a:pt x="1033718" y="1041195"/>
                    </a:lnTo>
                    <a:lnTo>
                      <a:pt x="1942490" y="363457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1" name="Freeform: Shape 1640">
                <a:extLst>
                  <a:ext uri="{FF2B5EF4-FFF2-40B4-BE49-F238E27FC236}">
                    <a16:creationId xmlns:a16="http://schemas.microsoft.com/office/drawing/2014/main" id="{29AB75B7-5101-2829-F70E-4258A75B154F}"/>
                  </a:ext>
                </a:extLst>
              </p:cNvPr>
              <p:cNvSpPr/>
              <p:nvPr/>
            </p:nvSpPr>
            <p:spPr>
              <a:xfrm flipV="1">
                <a:off x="10712456" y="4743299"/>
                <a:ext cx="2900580" cy="1642667"/>
              </a:xfrm>
              <a:custGeom>
                <a:avLst/>
                <a:gdLst>
                  <a:gd name="connsiteX0" fmla="*/ 472 w 2900580"/>
                  <a:gd name="connsiteY0" fmla="*/ 1643241 h 1642667"/>
                  <a:gd name="connsiteX1" fmla="*/ 1033718 w 2900580"/>
                  <a:gd name="connsiteY1" fmla="*/ 756235 h 1642667"/>
                  <a:gd name="connsiteX2" fmla="*/ 1942490 w 2900580"/>
                  <a:gd name="connsiteY2" fmla="*/ 85226 h 1642667"/>
                  <a:gd name="connsiteX3" fmla="*/ 2901052 w 2900580"/>
                  <a:gd name="connsiteY3" fmla="*/ 573 h 164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1642667">
                    <a:moveTo>
                      <a:pt x="472" y="1643241"/>
                    </a:moveTo>
                    <a:lnTo>
                      <a:pt x="1033718" y="756235"/>
                    </a:lnTo>
                    <a:lnTo>
                      <a:pt x="1942490" y="85226"/>
                    </a:lnTo>
                    <a:lnTo>
                      <a:pt x="2901052" y="57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2" name="Freeform: Shape 1641">
                <a:extLst>
                  <a:ext uri="{FF2B5EF4-FFF2-40B4-BE49-F238E27FC236}">
                    <a16:creationId xmlns:a16="http://schemas.microsoft.com/office/drawing/2014/main" id="{8A55A201-5233-A8A3-0627-E987E6272413}"/>
                  </a:ext>
                </a:extLst>
              </p:cNvPr>
              <p:cNvSpPr/>
              <p:nvPr/>
            </p:nvSpPr>
            <p:spPr>
              <a:xfrm flipV="1">
                <a:off x="10712456" y="3447895"/>
                <a:ext cx="2900580" cy="2612621"/>
              </a:xfrm>
              <a:custGeom>
                <a:avLst/>
                <a:gdLst>
                  <a:gd name="connsiteX0" fmla="*/ 472 w 2900580"/>
                  <a:gd name="connsiteY0" fmla="*/ 2613106 h 2612621"/>
                  <a:gd name="connsiteX1" fmla="*/ 1033718 w 2900580"/>
                  <a:gd name="connsiteY1" fmla="*/ 1085368 h 2612621"/>
                  <a:gd name="connsiteX2" fmla="*/ 1942490 w 2900580"/>
                  <a:gd name="connsiteY2" fmla="*/ 456028 h 2612621"/>
                  <a:gd name="connsiteX3" fmla="*/ 2901052 w 2900580"/>
                  <a:gd name="connsiteY3" fmla="*/ 484 h 2612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2621">
                    <a:moveTo>
                      <a:pt x="472" y="2613106"/>
                    </a:moveTo>
                    <a:lnTo>
                      <a:pt x="1033718" y="1085368"/>
                    </a:lnTo>
                    <a:lnTo>
                      <a:pt x="1942490" y="456028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3" name="Freeform: Shape 1642">
                <a:extLst>
                  <a:ext uri="{FF2B5EF4-FFF2-40B4-BE49-F238E27FC236}">
                    <a16:creationId xmlns:a16="http://schemas.microsoft.com/office/drawing/2014/main" id="{394ED1FF-87E4-7E5D-0339-3E29D8D9BD0D}"/>
                  </a:ext>
                </a:extLst>
              </p:cNvPr>
              <p:cNvSpPr/>
              <p:nvPr/>
            </p:nvSpPr>
            <p:spPr>
              <a:xfrm flipV="1">
                <a:off x="10712456" y="3502614"/>
                <a:ext cx="2900580" cy="2838225"/>
              </a:xfrm>
              <a:custGeom>
                <a:avLst/>
                <a:gdLst>
                  <a:gd name="connsiteX0" fmla="*/ 472 w 2900580"/>
                  <a:gd name="connsiteY0" fmla="*/ 2838728 h 2838225"/>
                  <a:gd name="connsiteX1" fmla="*/ 1033718 w 2900580"/>
                  <a:gd name="connsiteY1" fmla="*/ 882611 h 2838225"/>
                  <a:gd name="connsiteX2" fmla="*/ 1942490 w 2900580"/>
                  <a:gd name="connsiteY2" fmla="*/ 292249 h 2838225"/>
                  <a:gd name="connsiteX3" fmla="*/ 2901052 w 2900580"/>
                  <a:gd name="connsiteY3" fmla="*/ 503 h 28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8225">
                    <a:moveTo>
                      <a:pt x="472" y="2838728"/>
                    </a:moveTo>
                    <a:lnTo>
                      <a:pt x="1033718" y="882611"/>
                    </a:lnTo>
                    <a:lnTo>
                      <a:pt x="1942490" y="292249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4" name="Freeform: Shape 1643">
                <a:extLst>
                  <a:ext uri="{FF2B5EF4-FFF2-40B4-BE49-F238E27FC236}">
                    <a16:creationId xmlns:a16="http://schemas.microsoft.com/office/drawing/2014/main" id="{BF462E10-F8CF-FBEF-EC25-7C8FC4AFF865}"/>
                  </a:ext>
                </a:extLst>
              </p:cNvPr>
              <p:cNvSpPr/>
              <p:nvPr/>
            </p:nvSpPr>
            <p:spPr>
              <a:xfrm flipV="1">
                <a:off x="10712456" y="3546708"/>
                <a:ext cx="2900580" cy="2860429"/>
              </a:xfrm>
              <a:custGeom>
                <a:avLst/>
                <a:gdLst>
                  <a:gd name="connsiteX0" fmla="*/ 472 w 2900580"/>
                  <a:gd name="connsiteY0" fmla="*/ 2860938 h 2860429"/>
                  <a:gd name="connsiteX1" fmla="*/ 1033718 w 2900580"/>
                  <a:gd name="connsiteY1" fmla="*/ 869599 h 2860429"/>
                  <a:gd name="connsiteX2" fmla="*/ 1942490 w 2900580"/>
                  <a:gd name="connsiteY2" fmla="*/ 212970 h 2860429"/>
                  <a:gd name="connsiteX3" fmla="*/ 2901052 w 2900580"/>
                  <a:gd name="connsiteY3" fmla="*/ 509 h 286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60429">
                    <a:moveTo>
                      <a:pt x="472" y="2860938"/>
                    </a:moveTo>
                    <a:lnTo>
                      <a:pt x="1033718" y="869599"/>
                    </a:lnTo>
                    <a:lnTo>
                      <a:pt x="1942490" y="212970"/>
                    </a:lnTo>
                    <a:lnTo>
                      <a:pt x="2901052" y="50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5" name="Freeform: Shape 1644">
                <a:extLst>
                  <a:ext uri="{FF2B5EF4-FFF2-40B4-BE49-F238E27FC236}">
                    <a16:creationId xmlns:a16="http://schemas.microsoft.com/office/drawing/2014/main" id="{ECE2631E-8896-94C5-162F-EB24CFD1D195}"/>
                  </a:ext>
                </a:extLst>
              </p:cNvPr>
              <p:cNvSpPr/>
              <p:nvPr/>
            </p:nvSpPr>
            <p:spPr>
              <a:xfrm flipV="1">
                <a:off x="10712456" y="3467407"/>
                <a:ext cx="2900580" cy="2920875"/>
              </a:xfrm>
              <a:custGeom>
                <a:avLst/>
                <a:gdLst>
                  <a:gd name="connsiteX0" fmla="*/ 472 w 2900580"/>
                  <a:gd name="connsiteY0" fmla="*/ 2921379 h 2920875"/>
                  <a:gd name="connsiteX1" fmla="*/ 1033718 w 2900580"/>
                  <a:gd name="connsiteY1" fmla="*/ 823950 h 2920875"/>
                  <a:gd name="connsiteX2" fmla="*/ 1942490 w 2900580"/>
                  <a:gd name="connsiteY2" fmla="*/ 151767 h 2920875"/>
                  <a:gd name="connsiteX3" fmla="*/ 2901052 w 2900580"/>
                  <a:gd name="connsiteY3" fmla="*/ 503 h 292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0875">
                    <a:moveTo>
                      <a:pt x="472" y="2921379"/>
                    </a:moveTo>
                    <a:lnTo>
                      <a:pt x="1033718" y="823950"/>
                    </a:lnTo>
                    <a:lnTo>
                      <a:pt x="1942490" y="151767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6" name="Freeform: Shape 1645">
                <a:extLst>
                  <a:ext uri="{FF2B5EF4-FFF2-40B4-BE49-F238E27FC236}">
                    <a16:creationId xmlns:a16="http://schemas.microsoft.com/office/drawing/2014/main" id="{DDBB4A1D-0CF5-DCE1-E72B-6A6BB9B776D1}"/>
                  </a:ext>
                </a:extLst>
              </p:cNvPr>
              <p:cNvSpPr/>
              <p:nvPr/>
            </p:nvSpPr>
            <p:spPr>
              <a:xfrm flipV="1">
                <a:off x="10712456" y="3456610"/>
                <a:ext cx="2900580" cy="3019735"/>
              </a:xfrm>
              <a:custGeom>
                <a:avLst/>
                <a:gdLst>
                  <a:gd name="connsiteX0" fmla="*/ 472 w 2900580"/>
                  <a:gd name="connsiteY0" fmla="*/ 3020244 h 3019735"/>
                  <a:gd name="connsiteX1" fmla="*/ 1033718 w 2900580"/>
                  <a:gd name="connsiteY1" fmla="*/ 1102791 h 3019735"/>
                  <a:gd name="connsiteX2" fmla="*/ 1942490 w 2900580"/>
                  <a:gd name="connsiteY2" fmla="*/ 216583 h 3019735"/>
                  <a:gd name="connsiteX3" fmla="*/ 2901052 w 2900580"/>
                  <a:gd name="connsiteY3" fmla="*/ 508 h 301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19735">
                    <a:moveTo>
                      <a:pt x="472" y="3020244"/>
                    </a:moveTo>
                    <a:lnTo>
                      <a:pt x="1033718" y="1102791"/>
                    </a:lnTo>
                    <a:lnTo>
                      <a:pt x="1942490" y="216583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7" name="Freeform: Shape 1646">
                <a:extLst>
                  <a:ext uri="{FF2B5EF4-FFF2-40B4-BE49-F238E27FC236}">
                    <a16:creationId xmlns:a16="http://schemas.microsoft.com/office/drawing/2014/main" id="{BD96B4F6-369E-687F-483A-904465211F66}"/>
                  </a:ext>
                </a:extLst>
              </p:cNvPr>
              <p:cNvSpPr/>
              <p:nvPr/>
            </p:nvSpPr>
            <p:spPr>
              <a:xfrm flipV="1">
                <a:off x="10712456" y="3651921"/>
                <a:ext cx="2900580" cy="2838178"/>
              </a:xfrm>
              <a:custGeom>
                <a:avLst/>
                <a:gdLst>
                  <a:gd name="connsiteX0" fmla="*/ 472 w 2900580"/>
                  <a:gd name="connsiteY0" fmla="*/ 2838698 h 2838178"/>
                  <a:gd name="connsiteX1" fmla="*/ 1033718 w 2900580"/>
                  <a:gd name="connsiteY1" fmla="*/ 1049961 h 2838178"/>
                  <a:gd name="connsiteX2" fmla="*/ 1942490 w 2900580"/>
                  <a:gd name="connsiteY2" fmla="*/ 388434 h 2838178"/>
                  <a:gd name="connsiteX3" fmla="*/ 2901052 w 2900580"/>
                  <a:gd name="connsiteY3" fmla="*/ 519 h 283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8178">
                    <a:moveTo>
                      <a:pt x="472" y="2838698"/>
                    </a:moveTo>
                    <a:lnTo>
                      <a:pt x="1033718" y="1049961"/>
                    </a:lnTo>
                    <a:lnTo>
                      <a:pt x="1942490" y="388434"/>
                    </a:lnTo>
                    <a:lnTo>
                      <a:pt x="2901052" y="51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8" name="Freeform: Shape 1647">
                <a:extLst>
                  <a:ext uri="{FF2B5EF4-FFF2-40B4-BE49-F238E27FC236}">
                    <a16:creationId xmlns:a16="http://schemas.microsoft.com/office/drawing/2014/main" id="{677E23A0-E8D9-553B-CF1B-21F1D76295C1}"/>
                  </a:ext>
                </a:extLst>
              </p:cNvPr>
              <p:cNvSpPr/>
              <p:nvPr/>
            </p:nvSpPr>
            <p:spPr>
              <a:xfrm flipV="1">
                <a:off x="10712456" y="3369971"/>
                <a:ext cx="2900580" cy="3003196"/>
              </a:xfrm>
              <a:custGeom>
                <a:avLst/>
                <a:gdLst>
                  <a:gd name="connsiteX0" fmla="*/ 472 w 2900580"/>
                  <a:gd name="connsiteY0" fmla="*/ 3003694 h 3003196"/>
                  <a:gd name="connsiteX1" fmla="*/ 1033718 w 2900580"/>
                  <a:gd name="connsiteY1" fmla="*/ 957948 h 3003196"/>
                  <a:gd name="connsiteX2" fmla="*/ 1942490 w 2900580"/>
                  <a:gd name="connsiteY2" fmla="*/ 169474 h 3003196"/>
                  <a:gd name="connsiteX3" fmla="*/ 2901052 w 2900580"/>
                  <a:gd name="connsiteY3" fmla="*/ 497 h 300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03196">
                    <a:moveTo>
                      <a:pt x="472" y="3003694"/>
                    </a:moveTo>
                    <a:lnTo>
                      <a:pt x="1033718" y="957948"/>
                    </a:lnTo>
                    <a:lnTo>
                      <a:pt x="1942490" y="169474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9" name="Freeform: Shape 1648">
                <a:extLst>
                  <a:ext uri="{FF2B5EF4-FFF2-40B4-BE49-F238E27FC236}">
                    <a16:creationId xmlns:a16="http://schemas.microsoft.com/office/drawing/2014/main" id="{644DDFE1-CCFE-A28D-789E-A0D376846184}"/>
                  </a:ext>
                </a:extLst>
              </p:cNvPr>
              <p:cNvSpPr/>
              <p:nvPr/>
            </p:nvSpPr>
            <p:spPr>
              <a:xfrm flipV="1">
                <a:off x="10712456" y="3374665"/>
                <a:ext cx="2900580" cy="2771880"/>
              </a:xfrm>
              <a:custGeom>
                <a:avLst/>
                <a:gdLst>
                  <a:gd name="connsiteX0" fmla="*/ 472 w 2900580"/>
                  <a:gd name="connsiteY0" fmla="*/ 2772366 h 2771880"/>
                  <a:gd name="connsiteX1" fmla="*/ 1033718 w 2900580"/>
                  <a:gd name="connsiteY1" fmla="*/ 864364 h 2771880"/>
                  <a:gd name="connsiteX2" fmla="*/ 1942490 w 2900580"/>
                  <a:gd name="connsiteY2" fmla="*/ 485 h 2771880"/>
                  <a:gd name="connsiteX3" fmla="*/ 2901052 w 2900580"/>
                  <a:gd name="connsiteY3" fmla="*/ 31592 h 27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1880">
                    <a:moveTo>
                      <a:pt x="472" y="2772366"/>
                    </a:moveTo>
                    <a:lnTo>
                      <a:pt x="1033718" y="864364"/>
                    </a:lnTo>
                    <a:lnTo>
                      <a:pt x="1942490" y="485"/>
                    </a:lnTo>
                    <a:lnTo>
                      <a:pt x="2901052" y="315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0" name="Freeform: Shape 1649">
                <a:extLst>
                  <a:ext uri="{FF2B5EF4-FFF2-40B4-BE49-F238E27FC236}">
                    <a16:creationId xmlns:a16="http://schemas.microsoft.com/office/drawing/2014/main" id="{3E6C5129-BE2A-CD4A-0808-6CA29C4CA689}"/>
                  </a:ext>
                </a:extLst>
              </p:cNvPr>
              <p:cNvSpPr/>
              <p:nvPr/>
            </p:nvSpPr>
            <p:spPr>
              <a:xfrm flipV="1">
                <a:off x="10712456" y="3538853"/>
                <a:ext cx="2900580" cy="2662551"/>
              </a:xfrm>
              <a:custGeom>
                <a:avLst/>
                <a:gdLst>
                  <a:gd name="connsiteX0" fmla="*/ 472 w 2900580"/>
                  <a:gd name="connsiteY0" fmla="*/ 2663049 h 2662551"/>
                  <a:gd name="connsiteX1" fmla="*/ 1033718 w 2900580"/>
                  <a:gd name="connsiteY1" fmla="*/ 754938 h 2662551"/>
                  <a:gd name="connsiteX2" fmla="*/ 1942490 w 2900580"/>
                  <a:gd name="connsiteY2" fmla="*/ 190191 h 2662551"/>
                  <a:gd name="connsiteX3" fmla="*/ 2901052 w 2900580"/>
                  <a:gd name="connsiteY3" fmla="*/ 497 h 266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62551">
                    <a:moveTo>
                      <a:pt x="472" y="2663049"/>
                    </a:moveTo>
                    <a:lnTo>
                      <a:pt x="1033718" y="754938"/>
                    </a:lnTo>
                    <a:lnTo>
                      <a:pt x="1942490" y="190191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1" name="Freeform: Shape 1650">
                <a:extLst>
                  <a:ext uri="{FF2B5EF4-FFF2-40B4-BE49-F238E27FC236}">
                    <a16:creationId xmlns:a16="http://schemas.microsoft.com/office/drawing/2014/main" id="{C56FAABC-2D4A-9713-DF79-005301FA1401}"/>
                  </a:ext>
                </a:extLst>
              </p:cNvPr>
              <p:cNvSpPr/>
              <p:nvPr/>
            </p:nvSpPr>
            <p:spPr>
              <a:xfrm flipV="1">
                <a:off x="10712456" y="3292922"/>
                <a:ext cx="2900580" cy="3054817"/>
              </a:xfrm>
              <a:custGeom>
                <a:avLst/>
                <a:gdLst>
                  <a:gd name="connsiteX0" fmla="*/ 472 w 2900580"/>
                  <a:gd name="connsiteY0" fmla="*/ 3055309 h 3054817"/>
                  <a:gd name="connsiteX1" fmla="*/ 1033718 w 2900580"/>
                  <a:gd name="connsiteY1" fmla="*/ 1090977 h 3054817"/>
                  <a:gd name="connsiteX2" fmla="*/ 1942490 w 2900580"/>
                  <a:gd name="connsiteY2" fmla="*/ 240680 h 3054817"/>
                  <a:gd name="connsiteX3" fmla="*/ 2901052 w 2900580"/>
                  <a:gd name="connsiteY3" fmla="*/ 492 h 30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54817">
                    <a:moveTo>
                      <a:pt x="472" y="3055309"/>
                    </a:moveTo>
                    <a:lnTo>
                      <a:pt x="1033718" y="1090977"/>
                    </a:lnTo>
                    <a:lnTo>
                      <a:pt x="1942490" y="240680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2" name="Freeform: Shape 1651">
                <a:extLst>
                  <a:ext uri="{FF2B5EF4-FFF2-40B4-BE49-F238E27FC236}">
                    <a16:creationId xmlns:a16="http://schemas.microsoft.com/office/drawing/2014/main" id="{7A94EB13-D3B5-DB11-6D95-69E0D2A0ED62}"/>
                  </a:ext>
                </a:extLst>
              </p:cNvPr>
              <p:cNvSpPr/>
              <p:nvPr/>
            </p:nvSpPr>
            <p:spPr>
              <a:xfrm flipV="1">
                <a:off x="10712456" y="3471616"/>
                <a:ext cx="2900580" cy="2436227"/>
              </a:xfrm>
              <a:custGeom>
                <a:avLst/>
                <a:gdLst>
                  <a:gd name="connsiteX0" fmla="*/ 472 w 2900580"/>
                  <a:gd name="connsiteY0" fmla="*/ 2436705 h 2436227"/>
                  <a:gd name="connsiteX1" fmla="*/ 1033718 w 2900580"/>
                  <a:gd name="connsiteY1" fmla="*/ 866985 h 2436227"/>
                  <a:gd name="connsiteX2" fmla="*/ 1942490 w 2900580"/>
                  <a:gd name="connsiteY2" fmla="*/ 328260 h 2436227"/>
                  <a:gd name="connsiteX3" fmla="*/ 2901052 w 2900580"/>
                  <a:gd name="connsiteY3" fmla="*/ 477 h 243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436227">
                    <a:moveTo>
                      <a:pt x="472" y="2436705"/>
                    </a:moveTo>
                    <a:lnTo>
                      <a:pt x="1033718" y="866985"/>
                    </a:lnTo>
                    <a:lnTo>
                      <a:pt x="1942490" y="328260"/>
                    </a:lnTo>
                    <a:lnTo>
                      <a:pt x="2901052" y="47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3" name="Freeform: Shape 1652">
                <a:extLst>
                  <a:ext uri="{FF2B5EF4-FFF2-40B4-BE49-F238E27FC236}">
                    <a16:creationId xmlns:a16="http://schemas.microsoft.com/office/drawing/2014/main" id="{07553D96-14B2-8561-F0A6-AA7CEB2E6764}"/>
                  </a:ext>
                </a:extLst>
              </p:cNvPr>
              <p:cNvSpPr/>
              <p:nvPr/>
            </p:nvSpPr>
            <p:spPr>
              <a:xfrm flipV="1">
                <a:off x="10712456" y="3055363"/>
                <a:ext cx="2900580" cy="2992525"/>
              </a:xfrm>
              <a:custGeom>
                <a:avLst/>
                <a:gdLst>
                  <a:gd name="connsiteX0" fmla="*/ 472 w 2900580"/>
                  <a:gd name="connsiteY0" fmla="*/ 2992987 h 2992525"/>
                  <a:gd name="connsiteX1" fmla="*/ 1033718 w 2900580"/>
                  <a:gd name="connsiteY1" fmla="*/ 1081825 h 2992525"/>
                  <a:gd name="connsiteX2" fmla="*/ 1942490 w 2900580"/>
                  <a:gd name="connsiteY2" fmla="*/ 462 h 2992525"/>
                  <a:gd name="connsiteX3" fmla="*/ 2901052 w 2900580"/>
                  <a:gd name="connsiteY3" fmla="*/ 88761 h 299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92525">
                    <a:moveTo>
                      <a:pt x="472" y="2992987"/>
                    </a:moveTo>
                    <a:lnTo>
                      <a:pt x="1033718" y="1081825"/>
                    </a:lnTo>
                    <a:lnTo>
                      <a:pt x="1942490" y="462"/>
                    </a:lnTo>
                    <a:lnTo>
                      <a:pt x="2901052" y="8876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4" name="Freeform: Shape 1653">
                <a:extLst>
                  <a:ext uri="{FF2B5EF4-FFF2-40B4-BE49-F238E27FC236}">
                    <a16:creationId xmlns:a16="http://schemas.microsoft.com/office/drawing/2014/main" id="{9F578ED0-B9E7-C613-AFF3-45FE7CCB8A70}"/>
                  </a:ext>
                </a:extLst>
              </p:cNvPr>
              <p:cNvSpPr/>
              <p:nvPr/>
            </p:nvSpPr>
            <p:spPr>
              <a:xfrm flipV="1">
                <a:off x="10712456" y="3496355"/>
                <a:ext cx="2900580" cy="2747235"/>
              </a:xfrm>
              <a:custGeom>
                <a:avLst/>
                <a:gdLst>
                  <a:gd name="connsiteX0" fmla="*/ 472 w 2900580"/>
                  <a:gd name="connsiteY0" fmla="*/ 2747733 h 2747235"/>
                  <a:gd name="connsiteX1" fmla="*/ 1033718 w 2900580"/>
                  <a:gd name="connsiteY1" fmla="*/ 1279534 h 2747235"/>
                  <a:gd name="connsiteX2" fmla="*/ 1942490 w 2900580"/>
                  <a:gd name="connsiteY2" fmla="*/ 297532 h 2747235"/>
                  <a:gd name="connsiteX3" fmla="*/ 2901052 w 2900580"/>
                  <a:gd name="connsiteY3" fmla="*/ 497 h 274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47235">
                    <a:moveTo>
                      <a:pt x="472" y="2747733"/>
                    </a:moveTo>
                    <a:lnTo>
                      <a:pt x="1033718" y="1279534"/>
                    </a:lnTo>
                    <a:lnTo>
                      <a:pt x="1942490" y="297532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5" name="Freeform: Shape 1654">
                <a:extLst>
                  <a:ext uri="{FF2B5EF4-FFF2-40B4-BE49-F238E27FC236}">
                    <a16:creationId xmlns:a16="http://schemas.microsoft.com/office/drawing/2014/main" id="{3920D98D-EE70-4950-23B6-A393C6CF4238}"/>
                  </a:ext>
                </a:extLst>
              </p:cNvPr>
              <p:cNvSpPr/>
              <p:nvPr/>
            </p:nvSpPr>
            <p:spPr>
              <a:xfrm flipV="1">
                <a:off x="10712456" y="3436362"/>
                <a:ext cx="2900580" cy="2641709"/>
              </a:xfrm>
              <a:custGeom>
                <a:avLst/>
                <a:gdLst>
                  <a:gd name="connsiteX0" fmla="*/ 472 w 2900580"/>
                  <a:gd name="connsiteY0" fmla="*/ 2642194 h 2641709"/>
                  <a:gd name="connsiteX1" fmla="*/ 1033718 w 2900580"/>
                  <a:gd name="connsiteY1" fmla="*/ 1357555 h 2641709"/>
                  <a:gd name="connsiteX2" fmla="*/ 1942490 w 2900580"/>
                  <a:gd name="connsiteY2" fmla="*/ 131266 h 2641709"/>
                  <a:gd name="connsiteX3" fmla="*/ 2901052 w 2900580"/>
                  <a:gd name="connsiteY3" fmla="*/ 485 h 2641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41709">
                    <a:moveTo>
                      <a:pt x="472" y="2642194"/>
                    </a:moveTo>
                    <a:lnTo>
                      <a:pt x="1033718" y="1357555"/>
                    </a:lnTo>
                    <a:lnTo>
                      <a:pt x="1942490" y="131266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6" name="Freeform: Shape 1655">
                <a:extLst>
                  <a:ext uri="{FF2B5EF4-FFF2-40B4-BE49-F238E27FC236}">
                    <a16:creationId xmlns:a16="http://schemas.microsoft.com/office/drawing/2014/main" id="{70DC3F3B-E627-D214-8BBD-6849BFAEFED3}"/>
                  </a:ext>
                </a:extLst>
              </p:cNvPr>
              <p:cNvSpPr/>
              <p:nvPr/>
            </p:nvSpPr>
            <p:spPr>
              <a:xfrm flipV="1">
                <a:off x="10896376" y="2777402"/>
                <a:ext cx="2716660" cy="3034773"/>
              </a:xfrm>
              <a:custGeom>
                <a:avLst/>
                <a:gdLst>
                  <a:gd name="connsiteX0" fmla="*/ 470 w 2716660"/>
                  <a:gd name="connsiteY0" fmla="*/ 3035207 h 3034773"/>
                  <a:gd name="connsiteX1" fmla="*/ 849797 w 2716660"/>
                  <a:gd name="connsiteY1" fmla="*/ 1142587 h 3034773"/>
                  <a:gd name="connsiteX2" fmla="*/ 1758569 w 2716660"/>
                  <a:gd name="connsiteY2" fmla="*/ 341579 h 3034773"/>
                  <a:gd name="connsiteX3" fmla="*/ 2717131 w 2716660"/>
                  <a:gd name="connsiteY3" fmla="*/ 434 h 303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6660" h="3034773">
                    <a:moveTo>
                      <a:pt x="470" y="3035207"/>
                    </a:moveTo>
                    <a:lnTo>
                      <a:pt x="849797" y="1142587"/>
                    </a:lnTo>
                    <a:lnTo>
                      <a:pt x="1758569" y="341579"/>
                    </a:lnTo>
                    <a:lnTo>
                      <a:pt x="2717131" y="43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7" name="Freeform: Shape 1656">
                <a:extLst>
                  <a:ext uri="{FF2B5EF4-FFF2-40B4-BE49-F238E27FC236}">
                    <a16:creationId xmlns:a16="http://schemas.microsoft.com/office/drawing/2014/main" id="{B04DA1D8-7538-7801-B864-60EDB9A6AA56}"/>
                  </a:ext>
                </a:extLst>
              </p:cNvPr>
              <p:cNvSpPr/>
              <p:nvPr/>
            </p:nvSpPr>
            <p:spPr>
              <a:xfrm flipV="1">
                <a:off x="10712456" y="3437786"/>
                <a:ext cx="2900580" cy="2813581"/>
              </a:xfrm>
              <a:custGeom>
                <a:avLst/>
                <a:gdLst>
                  <a:gd name="connsiteX0" fmla="*/ 472 w 2900580"/>
                  <a:gd name="connsiteY0" fmla="*/ 2814075 h 2813581"/>
                  <a:gd name="connsiteX1" fmla="*/ 1033718 w 2900580"/>
                  <a:gd name="connsiteY1" fmla="*/ 894698 h 2813581"/>
                  <a:gd name="connsiteX2" fmla="*/ 1942490 w 2900580"/>
                  <a:gd name="connsiteY2" fmla="*/ 232859 h 2813581"/>
                  <a:gd name="connsiteX3" fmla="*/ 2901052 w 2900580"/>
                  <a:gd name="connsiteY3" fmla="*/ 494 h 2813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13581">
                    <a:moveTo>
                      <a:pt x="472" y="2814075"/>
                    </a:moveTo>
                    <a:lnTo>
                      <a:pt x="1033718" y="894698"/>
                    </a:lnTo>
                    <a:lnTo>
                      <a:pt x="1942490" y="232859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8" name="Freeform: Shape 1657">
                <a:extLst>
                  <a:ext uri="{FF2B5EF4-FFF2-40B4-BE49-F238E27FC236}">
                    <a16:creationId xmlns:a16="http://schemas.microsoft.com/office/drawing/2014/main" id="{5625B494-68EB-C87D-056D-505462A2D670}"/>
                  </a:ext>
                </a:extLst>
              </p:cNvPr>
              <p:cNvSpPr/>
              <p:nvPr/>
            </p:nvSpPr>
            <p:spPr>
              <a:xfrm flipV="1">
                <a:off x="10712456" y="6283085"/>
                <a:ext cx="2900580" cy="282341"/>
              </a:xfrm>
              <a:custGeom>
                <a:avLst/>
                <a:gdLst>
                  <a:gd name="connsiteX0" fmla="*/ 472 w 2900580"/>
                  <a:gd name="connsiteY0" fmla="*/ 142559 h 282341"/>
                  <a:gd name="connsiteX1" fmla="*/ 1033718 w 2900580"/>
                  <a:gd name="connsiteY1" fmla="*/ 668 h 282341"/>
                  <a:gd name="connsiteX2" fmla="*/ 1942490 w 2900580"/>
                  <a:gd name="connsiteY2" fmla="*/ 283010 h 282341"/>
                  <a:gd name="connsiteX3" fmla="*/ 2901052 w 2900580"/>
                  <a:gd name="connsiteY3" fmla="*/ 268630 h 282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341">
                    <a:moveTo>
                      <a:pt x="472" y="142559"/>
                    </a:moveTo>
                    <a:lnTo>
                      <a:pt x="1033718" y="668"/>
                    </a:lnTo>
                    <a:lnTo>
                      <a:pt x="1942490" y="283010"/>
                    </a:lnTo>
                    <a:lnTo>
                      <a:pt x="2901052" y="26863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9" name="Freeform: Shape 1658">
                <a:extLst>
                  <a:ext uri="{FF2B5EF4-FFF2-40B4-BE49-F238E27FC236}">
                    <a16:creationId xmlns:a16="http://schemas.microsoft.com/office/drawing/2014/main" id="{30584EEE-B368-8C2F-30C5-FDBEF1C9CF5A}"/>
                  </a:ext>
                </a:extLst>
              </p:cNvPr>
              <p:cNvSpPr/>
              <p:nvPr/>
            </p:nvSpPr>
            <p:spPr>
              <a:xfrm flipV="1">
                <a:off x="10712456" y="3225216"/>
                <a:ext cx="2900580" cy="3090399"/>
              </a:xfrm>
              <a:custGeom>
                <a:avLst/>
                <a:gdLst>
                  <a:gd name="connsiteX0" fmla="*/ 472 w 2900580"/>
                  <a:gd name="connsiteY0" fmla="*/ 3090886 h 3090399"/>
                  <a:gd name="connsiteX1" fmla="*/ 1033718 w 2900580"/>
                  <a:gd name="connsiteY1" fmla="*/ 958688 h 3090399"/>
                  <a:gd name="connsiteX2" fmla="*/ 1942490 w 2900580"/>
                  <a:gd name="connsiteY2" fmla="*/ 119579 h 3090399"/>
                  <a:gd name="connsiteX3" fmla="*/ 2901052 w 2900580"/>
                  <a:gd name="connsiteY3" fmla="*/ 486 h 309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90399">
                    <a:moveTo>
                      <a:pt x="472" y="3090886"/>
                    </a:moveTo>
                    <a:lnTo>
                      <a:pt x="1033718" y="958688"/>
                    </a:lnTo>
                    <a:lnTo>
                      <a:pt x="1942490" y="119579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0" name="Freeform: Shape 1659">
                <a:extLst>
                  <a:ext uri="{FF2B5EF4-FFF2-40B4-BE49-F238E27FC236}">
                    <a16:creationId xmlns:a16="http://schemas.microsoft.com/office/drawing/2014/main" id="{ED585F0E-83A9-4500-1202-D34AD3DCF367}"/>
                  </a:ext>
                </a:extLst>
              </p:cNvPr>
              <p:cNvSpPr/>
              <p:nvPr/>
            </p:nvSpPr>
            <p:spPr>
              <a:xfrm flipV="1">
                <a:off x="10712456" y="3278730"/>
                <a:ext cx="2900580" cy="2910266"/>
              </a:xfrm>
              <a:custGeom>
                <a:avLst/>
                <a:gdLst>
                  <a:gd name="connsiteX0" fmla="*/ 472 w 2900580"/>
                  <a:gd name="connsiteY0" fmla="*/ 2910749 h 2910266"/>
                  <a:gd name="connsiteX1" fmla="*/ 1033718 w 2900580"/>
                  <a:gd name="connsiteY1" fmla="*/ 1038408 h 2910266"/>
                  <a:gd name="connsiteX2" fmla="*/ 1942490 w 2900580"/>
                  <a:gd name="connsiteY2" fmla="*/ 213600 h 2910266"/>
                  <a:gd name="connsiteX3" fmla="*/ 2901052 w 2900580"/>
                  <a:gd name="connsiteY3" fmla="*/ 482 h 291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0266">
                    <a:moveTo>
                      <a:pt x="472" y="2910749"/>
                    </a:moveTo>
                    <a:lnTo>
                      <a:pt x="1033718" y="1038408"/>
                    </a:lnTo>
                    <a:lnTo>
                      <a:pt x="1942490" y="213600"/>
                    </a:lnTo>
                    <a:lnTo>
                      <a:pt x="2901052" y="48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1" name="Freeform: Shape 1660">
                <a:extLst>
                  <a:ext uri="{FF2B5EF4-FFF2-40B4-BE49-F238E27FC236}">
                    <a16:creationId xmlns:a16="http://schemas.microsoft.com/office/drawing/2014/main" id="{EE38D545-D990-CAEF-CCDB-DF633FDC2B18}"/>
                  </a:ext>
                </a:extLst>
              </p:cNvPr>
              <p:cNvSpPr/>
              <p:nvPr/>
            </p:nvSpPr>
            <p:spPr>
              <a:xfrm flipV="1">
                <a:off x="10712456" y="3344935"/>
                <a:ext cx="2900580" cy="2959759"/>
              </a:xfrm>
              <a:custGeom>
                <a:avLst/>
                <a:gdLst>
                  <a:gd name="connsiteX0" fmla="*/ 472 w 2900580"/>
                  <a:gd name="connsiteY0" fmla="*/ 2960251 h 2959759"/>
                  <a:gd name="connsiteX1" fmla="*/ 1033718 w 2900580"/>
                  <a:gd name="connsiteY1" fmla="*/ 1425050 h 2959759"/>
                  <a:gd name="connsiteX2" fmla="*/ 1942490 w 2900580"/>
                  <a:gd name="connsiteY2" fmla="*/ 386170 h 2959759"/>
                  <a:gd name="connsiteX3" fmla="*/ 2901052 w 2900580"/>
                  <a:gd name="connsiteY3" fmla="*/ 492 h 295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59759">
                    <a:moveTo>
                      <a:pt x="472" y="2960251"/>
                    </a:moveTo>
                    <a:lnTo>
                      <a:pt x="1033718" y="1425050"/>
                    </a:lnTo>
                    <a:lnTo>
                      <a:pt x="1942490" y="386170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2" name="Freeform: Shape 1661">
                <a:extLst>
                  <a:ext uri="{FF2B5EF4-FFF2-40B4-BE49-F238E27FC236}">
                    <a16:creationId xmlns:a16="http://schemas.microsoft.com/office/drawing/2014/main" id="{CA97F740-F31F-599A-4ECB-A3FF5CC1CB4E}"/>
                  </a:ext>
                </a:extLst>
              </p:cNvPr>
              <p:cNvSpPr/>
              <p:nvPr/>
            </p:nvSpPr>
            <p:spPr>
              <a:xfrm flipV="1">
                <a:off x="10712456" y="3361537"/>
                <a:ext cx="2900580" cy="2910360"/>
              </a:xfrm>
              <a:custGeom>
                <a:avLst/>
                <a:gdLst>
                  <a:gd name="connsiteX0" fmla="*/ 472 w 2900580"/>
                  <a:gd name="connsiteY0" fmla="*/ 2910852 h 2910360"/>
                  <a:gd name="connsiteX1" fmla="*/ 1033718 w 2900580"/>
                  <a:gd name="connsiteY1" fmla="*/ 1066066 h 2910360"/>
                  <a:gd name="connsiteX2" fmla="*/ 1942490 w 2900580"/>
                  <a:gd name="connsiteY2" fmla="*/ 273336 h 2910360"/>
                  <a:gd name="connsiteX3" fmla="*/ 2901052 w 2900580"/>
                  <a:gd name="connsiteY3" fmla="*/ 491 h 29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0360">
                    <a:moveTo>
                      <a:pt x="472" y="2910852"/>
                    </a:moveTo>
                    <a:lnTo>
                      <a:pt x="1033718" y="1066066"/>
                    </a:lnTo>
                    <a:lnTo>
                      <a:pt x="1942490" y="273336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3" name="Freeform: Shape 1662">
                <a:extLst>
                  <a:ext uri="{FF2B5EF4-FFF2-40B4-BE49-F238E27FC236}">
                    <a16:creationId xmlns:a16="http://schemas.microsoft.com/office/drawing/2014/main" id="{06D743E5-75DD-FD2E-E7B5-E993C64C399C}"/>
                  </a:ext>
                </a:extLst>
              </p:cNvPr>
              <p:cNvSpPr/>
              <p:nvPr/>
            </p:nvSpPr>
            <p:spPr>
              <a:xfrm flipV="1">
                <a:off x="10712456" y="3338050"/>
                <a:ext cx="2900580" cy="2994011"/>
              </a:xfrm>
              <a:custGeom>
                <a:avLst/>
                <a:gdLst>
                  <a:gd name="connsiteX0" fmla="*/ 472 w 2900580"/>
                  <a:gd name="connsiteY0" fmla="*/ 2994505 h 2994011"/>
                  <a:gd name="connsiteX1" fmla="*/ 1033718 w 2900580"/>
                  <a:gd name="connsiteY1" fmla="*/ 1064487 h 2994011"/>
                  <a:gd name="connsiteX2" fmla="*/ 1942490 w 2900580"/>
                  <a:gd name="connsiteY2" fmla="*/ 409376 h 2994011"/>
                  <a:gd name="connsiteX3" fmla="*/ 2901052 w 2900580"/>
                  <a:gd name="connsiteY3" fmla="*/ 493 h 299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94011">
                    <a:moveTo>
                      <a:pt x="472" y="2994505"/>
                    </a:moveTo>
                    <a:lnTo>
                      <a:pt x="1033718" y="1064487"/>
                    </a:lnTo>
                    <a:lnTo>
                      <a:pt x="1942490" y="409376"/>
                    </a:lnTo>
                    <a:lnTo>
                      <a:pt x="2901052" y="49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4" name="Freeform: Shape 1663">
                <a:extLst>
                  <a:ext uri="{FF2B5EF4-FFF2-40B4-BE49-F238E27FC236}">
                    <a16:creationId xmlns:a16="http://schemas.microsoft.com/office/drawing/2014/main" id="{F87025B7-0307-5206-8AF8-9BBF47F261C6}"/>
                  </a:ext>
                </a:extLst>
              </p:cNvPr>
              <p:cNvSpPr/>
              <p:nvPr/>
            </p:nvSpPr>
            <p:spPr>
              <a:xfrm flipV="1">
                <a:off x="10712456" y="3546505"/>
                <a:ext cx="2900580" cy="2760520"/>
              </a:xfrm>
              <a:custGeom>
                <a:avLst/>
                <a:gdLst>
                  <a:gd name="connsiteX0" fmla="*/ 472 w 2900580"/>
                  <a:gd name="connsiteY0" fmla="*/ 2761024 h 2760520"/>
                  <a:gd name="connsiteX1" fmla="*/ 1033718 w 2900580"/>
                  <a:gd name="connsiteY1" fmla="*/ 1032640 h 2760520"/>
                  <a:gd name="connsiteX2" fmla="*/ 1942490 w 2900580"/>
                  <a:gd name="connsiteY2" fmla="*/ 365668 h 2760520"/>
                  <a:gd name="connsiteX3" fmla="*/ 2901052 w 2900580"/>
                  <a:gd name="connsiteY3" fmla="*/ 503 h 276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0520">
                    <a:moveTo>
                      <a:pt x="472" y="2761024"/>
                    </a:moveTo>
                    <a:lnTo>
                      <a:pt x="1033718" y="1032640"/>
                    </a:lnTo>
                    <a:lnTo>
                      <a:pt x="1942490" y="365668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5" name="Freeform: Shape 1664">
                <a:extLst>
                  <a:ext uri="{FF2B5EF4-FFF2-40B4-BE49-F238E27FC236}">
                    <a16:creationId xmlns:a16="http://schemas.microsoft.com/office/drawing/2014/main" id="{31E61D3F-048A-0F7F-D785-961912945303}"/>
                  </a:ext>
                </a:extLst>
              </p:cNvPr>
              <p:cNvSpPr/>
              <p:nvPr/>
            </p:nvSpPr>
            <p:spPr>
              <a:xfrm flipV="1">
                <a:off x="10712456" y="3413767"/>
                <a:ext cx="2900580" cy="2998111"/>
              </a:xfrm>
              <a:custGeom>
                <a:avLst/>
                <a:gdLst>
                  <a:gd name="connsiteX0" fmla="*/ 472 w 2900580"/>
                  <a:gd name="connsiteY0" fmla="*/ 2998613 h 2998111"/>
                  <a:gd name="connsiteX1" fmla="*/ 1033718 w 2900580"/>
                  <a:gd name="connsiteY1" fmla="*/ 985492 h 2998111"/>
                  <a:gd name="connsiteX2" fmla="*/ 1942490 w 2900580"/>
                  <a:gd name="connsiteY2" fmla="*/ 266883 h 2998111"/>
                  <a:gd name="connsiteX3" fmla="*/ 2901052 w 2900580"/>
                  <a:gd name="connsiteY3" fmla="*/ 502 h 2998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98111">
                    <a:moveTo>
                      <a:pt x="472" y="2998613"/>
                    </a:moveTo>
                    <a:lnTo>
                      <a:pt x="1033718" y="985492"/>
                    </a:lnTo>
                    <a:lnTo>
                      <a:pt x="1942490" y="266883"/>
                    </a:lnTo>
                    <a:lnTo>
                      <a:pt x="2901052" y="50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6" name="Freeform: Shape 1665">
                <a:extLst>
                  <a:ext uri="{FF2B5EF4-FFF2-40B4-BE49-F238E27FC236}">
                    <a16:creationId xmlns:a16="http://schemas.microsoft.com/office/drawing/2014/main" id="{5B5B917C-591D-E301-C486-7A62B4592C1D}"/>
                  </a:ext>
                </a:extLst>
              </p:cNvPr>
              <p:cNvSpPr/>
              <p:nvPr/>
            </p:nvSpPr>
            <p:spPr>
              <a:xfrm flipV="1">
                <a:off x="10712456" y="3438788"/>
                <a:ext cx="2900580" cy="2938854"/>
              </a:xfrm>
              <a:custGeom>
                <a:avLst/>
                <a:gdLst>
                  <a:gd name="connsiteX0" fmla="*/ 472 w 2900580"/>
                  <a:gd name="connsiteY0" fmla="*/ 2939356 h 2938854"/>
                  <a:gd name="connsiteX1" fmla="*/ 1033718 w 2900580"/>
                  <a:gd name="connsiteY1" fmla="*/ 1250340 h 2938854"/>
                  <a:gd name="connsiteX2" fmla="*/ 1942490 w 2900580"/>
                  <a:gd name="connsiteY2" fmla="*/ 353257 h 2938854"/>
                  <a:gd name="connsiteX3" fmla="*/ 2901052 w 2900580"/>
                  <a:gd name="connsiteY3" fmla="*/ 501 h 29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8854">
                    <a:moveTo>
                      <a:pt x="472" y="2939356"/>
                    </a:moveTo>
                    <a:lnTo>
                      <a:pt x="1033718" y="1250340"/>
                    </a:lnTo>
                    <a:lnTo>
                      <a:pt x="1942490" y="353257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7" name="Freeform: Shape 1666">
                <a:extLst>
                  <a:ext uri="{FF2B5EF4-FFF2-40B4-BE49-F238E27FC236}">
                    <a16:creationId xmlns:a16="http://schemas.microsoft.com/office/drawing/2014/main" id="{4F38047D-5359-8AFB-646D-1FBC62F85F65}"/>
                  </a:ext>
                </a:extLst>
              </p:cNvPr>
              <p:cNvSpPr/>
              <p:nvPr/>
            </p:nvSpPr>
            <p:spPr>
              <a:xfrm flipV="1">
                <a:off x="10712456" y="3188554"/>
                <a:ext cx="2900580" cy="3137702"/>
              </a:xfrm>
              <a:custGeom>
                <a:avLst/>
                <a:gdLst>
                  <a:gd name="connsiteX0" fmla="*/ 472 w 2900580"/>
                  <a:gd name="connsiteY0" fmla="*/ 3138187 h 3137702"/>
                  <a:gd name="connsiteX1" fmla="*/ 1033718 w 2900580"/>
                  <a:gd name="connsiteY1" fmla="*/ 1183478 h 3137702"/>
                  <a:gd name="connsiteX2" fmla="*/ 1942490 w 2900580"/>
                  <a:gd name="connsiteY2" fmla="*/ 295940 h 3137702"/>
                  <a:gd name="connsiteX3" fmla="*/ 2901052 w 2900580"/>
                  <a:gd name="connsiteY3" fmla="*/ 485 h 3137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37702">
                    <a:moveTo>
                      <a:pt x="472" y="3138187"/>
                    </a:moveTo>
                    <a:lnTo>
                      <a:pt x="1033718" y="1183478"/>
                    </a:lnTo>
                    <a:lnTo>
                      <a:pt x="1942490" y="295940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8" name="Freeform: Shape 1667">
                <a:extLst>
                  <a:ext uri="{FF2B5EF4-FFF2-40B4-BE49-F238E27FC236}">
                    <a16:creationId xmlns:a16="http://schemas.microsoft.com/office/drawing/2014/main" id="{F2AAEF94-62FF-CA6D-F87A-1A5F7538CE72}"/>
                  </a:ext>
                </a:extLst>
              </p:cNvPr>
              <p:cNvSpPr/>
              <p:nvPr/>
            </p:nvSpPr>
            <p:spPr>
              <a:xfrm flipV="1">
                <a:off x="10712456" y="3527462"/>
                <a:ext cx="2900580" cy="2737018"/>
              </a:xfrm>
              <a:custGeom>
                <a:avLst/>
                <a:gdLst>
                  <a:gd name="connsiteX0" fmla="*/ 472 w 2900580"/>
                  <a:gd name="connsiteY0" fmla="*/ 2737518 h 2737018"/>
                  <a:gd name="connsiteX1" fmla="*/ 1033718 w 2900580"/>
                  <a:gd name="connsiteY1" fmla="*/ 1160585 h 2737018"/>
                  <a:gd name="connsiteX2" fmla="*/ 1942490 w 2900580"/>
                  <a:gd name="connsiteY2" fmla="*/ 158993 h 2737018"/>
                  <a:gd name="connsiteX3" fmla="*/ 2901052 w 2900580"/>
                  <a:gd name="connsiteY3" fmla="*/ 500 h 273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37018">
                    <a:moveTo>
                      <a:pt x="472" y="2737518"/>
                    </a:moveTo>
                    <a:lnTo>
                      <a:pt x="1033718" y="1160585"/>
                    </a:lnTo>
                    <a:lnTo>
                      <a:pt x="1942490" y="158993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9" name="Freeform: Shape 1668">
                <a:extLst>
                  <a:ext uri="{FF2B5EF4-FFF2-40B4-BE49-F238E27FC236}">
                    <a16:creationId xmlns:a16="http://schemas.microsoft.com/office/drawing/2014/main" id="{916D0C5F-FF54-B539-EF48-6016AD1FB7BA}"/>
                  </a:ext>
                </a:extLst>
              </p:cNvPr>
              <p:cNvSpPr/>
              <p:nvPr/>
            </p:nvSpPr>
            <p:spPr>
              <a:xfrm flipV="1">
                <a:off x="10712456" y="3425910"/>
                <a:ext cx="2900580" cy="2911095"/>
              </a:xfrm>
              <a:custGeom>
                <a:avLst/>
                <a:gdLst>
                  <a:gd name="connsiteX0" fmla="*/ 472 w 2900580"/>
                  <a:gd name="connsiteY0" fmla="*/ 2911594 h 2911095"/>
                  <a:gd name="connsiteX1" fmla="*/ 1033718 w 2900580"/>
                  <a:gd name="connsiteY1" fmla="*/ 1217102 h 2911095"/>
                  <a:gd name="connsiteX2" fmla="*/ 1942490 w 2900580"/>
                  <a:gd name="connsiteY2" fmla="*/ 285438 h 2911095"/>
                  <a:gd name="connsiteX3" fmla="*/ 2901052 w 2900580"/>
                  <a:gd name="connsiteY3" fmla="*/ 498 h 291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1095">
                    <a:moveTo>
                      <a:pt x="472" y="2911594"/>
                    </a:moveTo>
                    <a:lnTo>
                      <a:pt x="1033718" y="1217102"/>
                    </a:lnTo>
                    <a:lnTo>
                      <a:pt x="1942490" y="285438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0" name="Freeform: Shape 1669">
                <a:extLst>
                  <a:ext uri="{FF2B5EF4-FFF2-40B4-BE49-F238E27FC236}">
                    <a16:creationId xmlns:a16="http://schemas.microsoft.com/office/drawing/2014/main" id="{BE08983C-A837-25A6-719E-E58F573B5E5D}"/>
                  </a:ext>
                </a:extLst>
              </p:cNvPr>
              <p:cNvSpPr/>
              <p:nvPr/>
            </p:nvSpPr>
            <p:spPr>
              <a:xfrm flipV="1">
                <a:off x="10712456" y="3541231"/>
                <a:ext cx="2900580" cy="2804130"/>
              </a:xfrm>
              <a:custGeom>
                <a:avLst/>
                <a:gdLst>
                  <a:gd name="connsiteX0" fmla="*/ 472 w 2900580"/>
                  <a:gd name="connsiteY0" fmla="*/ 2804635 h 2804130"/>
                  <a:gd name="connsiteX1" fmla="*/ 1033718 w 2900580"/>
                  <a:gd name="connsiteY1" fmla="*/ 1078895 h 2804130"/>
                  <a:gd name="connsiteX2" fmla="*/ 1942490 w 2900580"/>
                  <a:gd name="connsiteY2" fmla="*/ 440417 h 2804130"/>
                  <a:gd name="connsiteX3" fmla="*/ 2901052 w 2900580"/>
                  <a:gd name="connsiteY3" fmla="*/ 505 h 280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4130">
                    <a:moveTo>
                      <a:pt x="472" y="2804635"/>
                    </a:moveTo>
                    <a:lnTo>
                      <a:pt x="1033718" y="1078895"/>
                    </a:lnTo>
                    <a:lnTo>
                      <a:pt x="1942490" y="440417"/>
                    </a:lnTo>
                    <a:lnTo>
                      <a:pt x="2901052" y="50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1" name="Freeform: Shape 1670">
                <a:extLst>
                  <a:ext uri="{FF2B5EF4-FFF2-40B4-BE49-F238E27FC236}">
                    <a16:creationId xmlns:a16="http://schemas.microsoft.com/office/drawing/2014/main" id="{4BF3A7F1-0836-3E21-4654-E3AF1C11D627}"/>
                  </a:ext>
                </a:extLst>
              </p:cNvPr>
              <p:cNvSpPr/>
              <p:nvPr/>
            </p:nvSpPr>
            <p:spPr>
              <a:xfrm flipV="1">
                <a:off x="10712456" y="3531780"/>
                <a:ext cx="2900580" cy="2569637"/>
              </a:xfrm>
              <a:custGeom>
                <a:avLst/>
                <a:gdLst>
                  <a:gd name="connsiteX0" fmla="*/ 472 w 2900580"/>
                  <a:gd name="connsiteY0" fmla="*/ 2570129 h 2569637"/>
                  <a:gd name="connsiteX1" fmla="*/ 1033718 w 2900580"/>
                  <a:gd name="connsiteY1" fmla="*/ 1290591 h 2569637"/>
                  <a:gd name="connsiteX2" fmla="*/ 1942490 w 2900580"/>
                  <a:gd name="connsiteY2" fmla="*/ 343577 h 2569637"/>
                  <a:gd name="connsiteX3" fmla="*/ 2901052 w 2900580"/>
                  <a:gd name="connsiteY3" fmla="*/ 491 h 256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69637">
                    <a:moveTo>
                      <a:pt x="472" y="2570129"/>
                    </a:moveTo>
                    <a:lnTo>
                      <a:pt x="1033718" y="1290591"/>
                    </a:lnTo>
                    <a:lnTo>
                      <a:pt x="1942490" y="343577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2" name="Freeform: Shape 1671">
                <a:extLst>
                  <a:ext uri="{FF2B5EF4-FFF2-40B4-BE49-F238E27FC236}">
                    <a16:creationId xmlns:a16="http://schemas.microsoft.com/office/drawing/2014/main" id="{14751EAA-3669-71A6-10BC-6B64CDAF3F68}"/>
                  </a:ext>
                </a:extLst>
              </p:cNvPr>
              <p:cNvSpPr/>
              <p:nvPr/>
            </p:nvSpPr>
            <p:spPr>
              <a:xfrm flipV="1">
                <a:off x="10712456" y="3468111"/>
                <a:ext cx="2900580" cy="2601746"/>
              </a:xfrm>
              <a:custGeom>
                <a:avLst/>
                <a:gdLst>
                  <a:gd name="connsiteX0" fmla="*/ 472 w 2900580"/>
                  <a:gd name="connsiteY0" fmla="*/ 2602232 h 2601746"/>
                  <a:gd name="connsiteX1" fmla="*/ 1033718 w 2900580"/>
                  <a:gd name="connsiteY1" fmla="*/ 988058 h 2601746"/>
                  <a:gd name="connsiteX2" fmla="*/ 1942490 w 2900580"/>
                  <a:gd name="connsiteY2" fmla="*/ 236715 h 2601746"/>
                  <a:gd name="connsiteX3" fmla="*/ 2901052 w 2900580"/>
                  <a:gd name="connsiteY3" fmla="*/ 486 h 260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01746">
                    <a:moveTo>
                      <a:pt x="472" y="2602232"/>
                    </a:moveTo>
                    <a:lnTo>
                      <a:pt x="1033718" y="988058"/>
                    </a:lnTo>
                    <a:lnTo>
                      <a:pt x="1942490" y="236715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3" name="Freeform: Shape 1672">
                <a:extLst>
                  <a:ext uri="{FF2B5EF4-FFF2-40B4-BE49-F238E27FC236}">
                    <a16:creationId xmlns:a16="http://schemas.microsoft.com/office/drawing/2014/main" id="{1834F655-F487-AFF9-0AF7-08DC06893751}"/>
                  </a:ext>
                </a:extLst>
              </p:cNvPr>
              <p:cNvSpPr/>
              <p:nvPr/>
            </p:nvSpPr>
            <p:spPr>
              <a:xfrm flipV="1">
                <a:off x="10712456" y="3439836"/>
                <a:ext cx="2900580" cy="2577116"/>
              </a:xfrm>
              <a:custGeom>
                <a:avLst/>
                <a:gdLst>
                  <a:gd name="connsiteX0" fmla="*/ 472 w 2900580"/>
                  <a:gd name="connsiteY0" fmla="*/ 2577598 h 2577116"/>
                  <a:gd name="connsiteX1" fmla="*/ 1033718 w 2900580"/>
                  <a:gd name="connsiteY1" fmla="*/ 796404 h 2577116"/>
                  <a:gd name="connsiteX2" fmla="*/ 1942490 w 2900580"/>
                  <a:gd name="connsiteY2" fmla="*/ 394218 h 2577116"/>
                  <a:gd name="connsiteX3" fmla="*/ 2901052 w 2900580"/>
                  <a:gd name="connsiteY3" fmla="*/ 481 h 2577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77116">
                    <a:moveTo>
                      <a:pt x="472" y="2577598"/>
                    </a:moveTo>
                    <a:lnTo>
                      <a:pt x="1033718" y="796404"/>
                    </a:lnTo>
                    <a:lnTo>
                      <a:pt x="1942490" y="394218"/>
                    </a:lnTo>
                    <a:lnTo>
                      <a:pt x="2901052" y="48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4" name="Freeform: Shape 1673">
                <a:extLst>
                  <a:ext uri="{FF2B5EF4-FFF2-40B4-BE49-F238E27FC236}">
                    <a16:creationId xmlns:a16="http://schemas.microsoft.com/office/drawing/2014/main" id="{34DA00A2-037E-DC0C-19A1-2F2DCB2187A2}"/>
                  </a:ext>
                </a:extLst>
              </p:cNvPr>
              <p:cNvSpPr/>
              <p:nvPr/>
            </p:nvSpPr>
            <p:spPr>
              <a:xfrm flipV="1">
                <a:off x="10712456" y="3418211"/>
                <a:ext cx="2900580" cy="2924349"/>
              </a:xfrm>
              <a:custGeom>
                <a:avLst/>
                <a:gdLst>
                  <a:gd name="connsiteX0" fmla="*/ 472 w 2900580"/>
                  <a:gd name="connsiteY0" fmla="*/ 2924848 h 2924349"/>
                  <a:gd name="connsiteX1" fmla="*/ 1033718 w 2900580"/>
                  <a:gd name="connsiteY1" fmla="*/ 916749 h 2924349"/>
                  <a:gd name="connsiteX2" fmla="*/ 1942490 w 2900580"/>
                  <a:gd name="connsiteY2" fmla="*/ 278021 h 2924349"/>
                  <a:gd name="connsiteX3" fmla="*/ 2901052 w 2900580"/>
                  <a:gd name="connsiteY3" fmla="*/ 498 h 292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4349">
                    <a:moveTo>
                      <a:pt x="472" y="2924848"/>
                    </a:moveTo>
                    <a:lnTo>
                      <a:pt x="1033718" y="916749"/>
                    </a:lnTo>
                    <a:lnTo>
                      <a:pt x="1942490" y="278021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5" name="Freeform: Shape 1674">
                <a:extLst>
                  <a:ext uri="{FF2B5EF4-FFF2-40B4-BE49-F238E27FC236}">
                    <a16:creationId xmlns:a16="http://schemas.microsoft.com/office/drawing/2014/main" id="{D0348D74-6AFE-36D4-9F67-B1D155747164}"/>
                  </a:ext>
                </a:extLst>
              </p:cNvPr>
              <p:cNvSpPr/>
              <p:nvPr/>
            </p:nvSpPr>
            <p:spPr>
              <a:xfrm flipV="1">
                <a:off x="10712456" y="3360879"/>
                <a:ext cx="2900580" cy="2559044"/>
              </a:xfrm>
              <a:custGeom>
                <a:avLst/>
                <a:gdLst>
                  <a:gd name="connsiteX0" fmla="*/ 472 w 2900580"/>
                  <a:gd name="connsiteY0" fmla="*/ 2559516 h 2559044"/>
                  <a:gd name="connsiteX1" fmla="*/ 1033718 w 2900580"/>
                  <a:gd name="connsiteY1" fmla="*/ 1226323 h 2559044"/>
                  <a:gd name="connsiteX2" fmla="*/ 1942490 w 2900580"/>
                  <a:gd name="connsiteY2" fmla="*/ 31907 h 2559044"/>
                  <a:gd name="connsiteX3" fmla="*/ 2901052 w 2900580"/>
                  <a:gd name="connsiteY3" fmla="*/ 472 h 25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59044">
                    <a:moveTo>
                      <a:pt x="472" y="2559516"/>
                    </a:moveTo>
                    <a:lnTo>
                      <a:pt x="1033718" y="1226323"/>
                    </a:lnTo>
                    <a:lnTo>
                      <a:pt x="1942490" y="31907"/>
                    </a:lnTo>
                    <a:lnTo>
                      <a:pt x="2901052" y="47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6" name="Freeform: Shape 1675">
                <a:extLst>
                  <a:ext uri="{FF2B5EF4-FFF2-40B4-BE49-F238E27FC236}">
                    <a16:creationId xmlns:a16="http://schemas.microsoft.com/office/drawing/2014/main" id="{4B97EC86-4B08-0CB8-9442-42E3177C72F8}"/>
                  </a:ext>
                </a:extLst>
              </p:cNvPr>
              <p:cNvSpPr/>
              <p:nvPr/>
            </p:nvSpPr>
            <p:spPr>
              <a:xfrm flipV="1">
                <a:off x="10712456" y="3389905"/>
                <a:ext cx="2900580" cy="2765778"/>
              </a:xfrm>
              <a:custGeom>
                <a:avLst/>
                <a:gdLst>
                  <a:gd name="connsiteX0" fmla="*/ 472 w 2900580"/>
                  <a:gd name="connsiteY0" fmla="*/ 2766265 h 2765778"/>
                  <a:gd name="connsiteX1" fmla="*/ 1033718 w 2900580"/>
                  <a:gd name="connsiteY1" fmla="*/ 977325 h 2765778"/>
                  <a:gd name="connsiteX2" fmla="*/ 1942490 w 2900580"/>
                  <a:gd name="connsiteY2" fmla="*/ 265006 h 2765778"/>
                  <a:gd name="connsiteX3" fmla="*/ 2901052 w 2900580"/>
                  <a:gd name="connsiteY3" fmla="*/ 486 h 276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5778">
                    <a:moveTo>
                      <a:pt x="472" y="2766265"/>
                    </a:moveTo>
                    <a:lnTo>
                      <a:pt x="1033718" y="977325"/>
                    </a:lnTo>
                    <a:lnTo>
                      <a:pt x="1942490" y="265006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7" name="Freeform: Shape 1676">
                <a:extLst>
                  <a:ext uri="{FF2B5EF4-FFF2-40B4-BE49-F238E27FC236}">
                    <a16:creationId xmlns:a16="http://schemas.microsoft.com/office/drawing/2014/main" id="{C7F555FF-2508-D229-AEF4-0C8136C7E95A}"/>
                  </a:ext>
                </a:extLst>
              </p:cNvPr>
              <p:cNvSpPr/>
              <p:nvPr/>
            </p:nvSpPr>
            <p:spPr>
              <a:xfrm flipV="1">
                <a:off x="10712456" y="3316472"/>
                <a:ext cx="2900580" cy="2906120"/>
              </a:xfrm>
              <a:custGeom>
                <a:avLst/>
                <a:gdLst>
                  <a:gd name="connsiteX0" fmla="*/ 472 w 2900580"/>
                  <a:gd name="connsiteY0" fmla="*/ 2906606 h 2906120"/>
                  <a:gd name="connsiteX1" fmla="*/ 1033718 w 2900580"/>
                  <a:gd name="connsiteY1" fmla="*/ 1048677 h 2906120"/>
                  <a:gd name="connsiteX2" fmla="*/ 1942490 w 2900580"/>
                  <a:gd name="connsiteY2" fmla="*/ 178382 h 2906120"/>
                  <a:gd name="connsiteX3" fmla="*/ 2901052 w 2900580"/>
                  <a:gd name="connsiteY3" fmla="*/ 486 h 290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06120">
                    <a:moveTo>
                      <a:pt x="472" y="2906606"/>
                    </a:moveTo>
                    <a:lnTo>
                      <a:pt x="1033718" y="1048677"/>
                    </a:lnTo>
                    <a:lnTo>
                      <a:pt x="1942490" y="178382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8" name="Freeform: Shape 1677">
                <a:extLst>
                  <a:ext uri="{FF2B5EF4-FFF2-40B4-BE49-F238E27FC236}">
                    <a16:creationId xmlns:a16="http://schemas.microsoft.com/office/drawing/2014/main" id="{B50EC885-B028-D03A-A601-131E54647B3F}"/>
                  </a:ext>
                </a:extLst>
              </p:cNvPr>
              <p:cNvSpPr/>
              <p:nvPr/>
            </p:nvSpPr>
            <p:spPr>
              <a:xfrm flipV="1">
                <a:off x="10712456" y="3292484"/>
                <a:ext cx="2900580" cy="3162675"/>
              </a:xfrm>
              <a:custGeom>
                <a:avLst/>
                <a:gdLst>
                  <a:gd name="connsiteX0" fmla="*/ 472 w 2900580"/>
                  <a:gd name="connsiteY0" fmla="*/ 3163173 h 3162675"/>
                  <a:gd name="connsiteX1" fmla="*/ 1033718 w 2900580"/>
                  <a:gd name="connsiteY1" fmla="*/ 1201704 h 3162675"/>
                  <a:gd name="connsiteX2" fmla="*/ 1942490 w 2900580"/>
                  <a:gd name="connsiteY2" fmla="*/ 234865 h 3162675"/>
                  <a:gd name="connsiteX3" fmla="*/ 2901052 w 2900580"/>
                  <a:gd name="connsiteY3" fmla="*/ 497 h 316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62675">
                    <a:moveTo>
                      <a:pt x="472" y="3163173"/>
                    </a:moveTo>
                    <a:lnTo>
                      <a:pt x="1033718" y="1201704"/>
                    </a:lnTo>
                    <a:lnTo>
                      <a:pt x="1942490" y="234865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9" name="Freeform: Shape 1678">
                <a:extLst>
                  <a:ext uri="{FF2B5EF4-FFF2-40B4-BE49-F238E27FC236}">
                    <a16:creationId xmlns:a16="http://schemas.microsoft.com/office/drawing/2014/main" id="{8243615B-DE8D-B452-EB73-470FAF4FAE07}"/>
                  </a:ext>
                </a:extLst>
              </p:cNvPr>
              <p:cNvSpPr/>
              <p:nvPr/>
            </p:nvSpPr>
            <p:spPr>
              <a:xfrm flipV="1">
                <a:off x="10712456" y="3690039"/>
                <a:ext cx="2900580" cy="2678105"/>
              </a:xfrm>
              <a:custGeom>
                <a:avLst/>
                <a:gdLst>
                  <a:gd name="connsiteX0" fmla="*/ 472 w 2900580"/>
                  <a:gd name="connsiteY0" fmla="*/ 2678620 h 2678105"/>
                  <a:gd name="connsiteX1" fmla="*/ 1033718 w 2900580"/>
                  <a:gd name="connsiteY1" fmla="*/ 1054682 h 2678105"/>
                  <a:gd name="connsiteX2" fmla="*/ 1942490 w 2900580"/>
                  <a:gd name="connsiteY2" fmla="*/ 520666 h 2678105"/>
                  <a:gd name="connsiteX3" fmla="*/ 2901052 w 2900580"/>
                  <a:gd name="connsiteY3" fmla="*/ 514 h 267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78105">
                    <a:moveTo>
                      <a:pt x="472" y="2678620"/>
                    </a:moveTo>
                    <a:lnTo>
                      <a:pt x="1033718" y="1054682"/>
                    </a:lnTo>
                    <a:lnTo>
                      <a:pt x="1942490" y="520666"/>
                    </a:lnTo>
                    <a:lnTo>
                      <a:pt x="2901052" y="51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0" name="Freeform: Shape 1679">
                <a:extLst>
                  <a:ext uri="{FF2B5EF4-FFF2-40B4-BE49-F238E27FC236}">
                    <a16:creationId xmlns:a16="http://schemas.microsoft.com/office/drawing/2014/main" id="{9B008BE7-4772-BBAD-DFAA-5F74E0A5F787}"/>
                  </a:ext>
                </a:extLst>
              </p:cNvPr>
              <p:cNvSpPr/>
              <p:nvPr/>
            </p:nvSpPr>
            <p:spPr>
              <a:xfrm flipV="1">
                <a:off x="10770023" y="2777402"/>
                <a:ext cx="2843013" cy="3549433"/>
              </a:xfrm>
              <a:custGeom>
                <a:avLst/>
                <a:gdLst>
                  <a:gd name="connsiteX0" fmla="*/ 471 w 2843013"/>
                  <a:gd name="connsiteY0" fmla="*/ 3549895 h 3549433"/>
                  <a:gd name="connsiteX1" fmla="*/ 976151 w 2843013"/>
                  <a:gd name="connsiteY1" fmla="*/ 1668401 h 3549433"/>
                  <a:gd name="connsiteX2" fmla="*/ 1884922 w 2843013"/>
                  <a:gd name="connsiteY2" fmla="*/ 1145197 h 3549433"/>
                  <a:gd name="connsiteX3" fmla="*/ 2843484 w 2843013"/>
                  <a:gd name="connsiteY3" fmla="*/ 462 h 3549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013" h="3549433">
                    <a:moveTo>
                      <a:pt x="471" y="3549895"/>
                    </a:moveTo>
                    <a:lnTo>
                      <a:pt x="976151" y="1668401"/>
                    </a:lnTo>
                    <a:lnTo>
                      <a:pt x="1884922" y="1145197"/>
                    </a:lnTo>
                    <a:lnTo>
                      <a:pt x="2843484" y="46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1" name="Freeform: Shape 1680">
                <a:extLst>
                  <a:ext uri="{FF2B5EF4-FFF2-40B4-BE49-F238E27FC236}">
                    <a16:creationId xmlns:a16="http://schemas.microsoft.com/office/drawing/2014/main" id="{9AC6E4E3-BB09-ABFD-A8BF-653C4AB2628D}"/>
                  </a:ext>
                </a:extLst>
              </p:cNvPr>
              <p:cNvSpPr/>
              <p:nvPr/>
            </p:nvSpPr>
            <p:spPr>
              <a:xfrm flipV="1">
                <a:off x="10712456" y="3422311"/>
                <a:ext cx="2900580" cy="2856939"/>
              </a:xfrm>
              <a:custGeom>
                <a:avLst/>
                <a:gdLst>
                  <a:gd name="connsiteX0" fmla="*/ 472 w 2900580"/>
                  <a:gd name="connsiteY0" fmla="*/ 2857435 h 2856939"/>
                  <a:gd name="connsiteX1" fmla="*/ 1033718 w 2900580"/>
                  <a:gd name="connsiteY1" fmla="*/ 1172847 h 2856939"/>
                  <a:gd name="connsiteX2" fmla="*/ 1942490 w 2900580"/>
                  <a:gd name="connsiteY2" fmla="*/ 240604 h 2856939"/>
                  <a:gd name="connsiteX3" fmla="*/ 2901052 w 2900580"/>
                  <a:gd name="connsiteY3" fmla="*/ 495 h 2856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56939">
                    <a:moveTo>
                      <a:pt x="472" y="2857435"/>
                    </a:moveTo>
                    <a:lnTo>
                      <a:pt x="1033718" y="1172847"/>
                    </a:lnTo>
                    <a:lnTo>
                      <a:pt x="1942490" y="240604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2" name="Freeform: Shape 1681">
                <a:extLst>
                  <a:ext uri="{FF2B5EF4-FFF2-40B4-BE49-F238E27FC236}">
                    <a16:creationId xmlns:a16="http://schemas.microsoft.com/office/drawing/2014/main" id="{92C9FF08-055A-6F79-D353-E86FBFFB3DAD}"/>
                  </a:ext>
                </a:extLst>
              </p:cNvPr>
              <p:cNvSpPr/>
              <p:nvPr/>
            </p:nvSpPr>
            <p:spPr>
              <a:xfrm flipV="1">
                <a:off x="10712456" y="3403659"/>
                <a:ext cx="2900580" cy="3036369"/>
              </a:xfrm>
              <a:custGeom>
                <a:avLst/>
                <a:gdLst>
                  <a:gd name="connsiteX0" fmla="*/ 472 w 2900580"/>
                  <a:gd name="connsiteY0" fmla="*/ 3036872 h 3036369"/>
                  <a:gd name="connsiteX1" fmla="*/ 1033718 w 2900580"/>
                  <a:gd name="connsiteY1" fmla="*/ 1024189 h 3036369"/>
                  <a:gd name="connsiteX2" fmla="*/ 1942490 w 2900580"/>
                  <a:gd name="connsiteY2" fmla="*/ 225857 h 3036369"/>
                  <a:gd name="connsiteX3" fmla="*/ 2901052 w 2900580"/>
                  <a:gd name="connsiteY3" fmla="*/ 503 h 3036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36369">
                    <a:moveTo>
                      <a:pt x="472" y="3036872"/>
                    </a:moveTo>
                    <a:lnTo>
                      <a:pt x="1033718" y="1024189"/>
                    </a:lnTo>
                    <a:lnTo>
                      <a:pt x="1942490" y="225857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3" name="Freeform: Shape 1682">
                <a:extLst>
                  <a:ext uri="{FF2B5EF4-FFF2-40B4-BE49-F238E27FC236}">
                    <a16:creationId xmlns:a16="http://schemas.microsoft.com/office/drawing/2014/main" id="{BB5A82D6-9B1B-91F4-378C-F616409B551E}"/>
                  </a:ext>
                </a:extLst>
              </p:cNvPr>
              <p:cNvSpPr/>
              <p:nvPr/>
            </p:nvSpPr>
            <p:spPr>
              <a:xfrm flipV="1">
                <a:off x="10712456" y="3650811"/>
                <a:ext cx="2900580" cy="2751632"/>
              </a:xfrm>
              <a:custGeom>
                <a:avLst/>
                <a:gdLst>
                  <a:gd name="connsiteX0" fmla="*/ 472 w 2900580"/>
                  <a:gd name="connsiteY0" fmla="*/ 2752147 h 2751632"/>
                  <a:gd name="connsiteX1" fmla="*/ 1033718 w 2900580"/>
                  <a:gd name="connsiteY1" fmla="*/ 1042790 h 2751632"/>
                  <a:gd name="connsiteX2" fmla="*/ 1942490 w 2900580"/>
                  <a:gd name="connsiteY2" fmla="*/ 318752 h 2751632"/>
                  <a:gd name="connsiteX3" fmla="*/ 2901052 w 2900580"/>
                  <a:gd name="connsiteY3" fmla="*/ 514 h 275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51632">
                    <a:moveTo>
                      <a:pt x="472" y="2752147"/>
                    </a:moveTo>
                    <a:lnTo>
                      <a:pt x="1033718" y="1042790"/>
                    </a:lnTo>
                    <a:lnTo>
                      <a:pt x="1942490" y="318752"/>
                    </a:lnTo>
                    <a:lnTo>
                      <a:pt x="2901052" y="51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4" name="Freeform: Shape 1683">
                <a:extLst>
                  <a:ext uri="{FF2B5EF4-FFF2-40B4-BE49-F238E27FC236}">
                    <a16:creationId xmlns:a16="http://schemas.microsoft.com/office/drawing/2014/main" id="{42F15366-F0AD-B8BC-43E9-4CC70C0DDBF0}"/>
                  </a:ext>
                </a:extLst>
              </p:cNvPr>
              <p:cNvSpPr/>
              <p:nvPr/>
            </p:nvSpPr>
            <p:spPr>
              <a:xfrm flipV="1">
                <a:off x="10712456" y="3503427"/>
                <a:ext cx="2900580" cy="2246799"/>
              </a:xfrm>
              <a:custGeom>
                <a:avLst/>
                <a:gdLst>
                  <a:gd name="connsiteX0" fmla="*/ 472 w 2900580"/>
                  <a:gd name="connsiteY0" fmla="*/ 2247270 h 2246799"/>
                  <a:gd name="connsiteX1" fmla="*/ 1033718 w 2900580"/>
                  <a:gd name="connsiteY1" fmla="*/ 715902 h 2246799"/>
                  <a:gd name="connsiteX2" fmla="*/ 1942490 w 2900580"/>
                  <a:gd name="connsiteY2" fmla="*/ 15367 h 2246799"/>
                  <a:gd name="connsiteX3" fmla="*/ 2901052 w 2900580"/>
                  <a:gd name="connsiteY3" fmla="*/ 470 h 22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246799">
                    <a:moveTo>
                      <a:pt x="472" y="2247270"/>
                    </a:moveTo>
                    <a:lnTo>
                      <a:pt x="1033718" y="715902"/>
                    </a:lnTo>
                    <a:lnTo>
                      <a:pt x="1942490" y="15367"/>
                    </a:lnTo>
                    <a:lnTo>
                      <a:pt x="2901052" y="47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5" name="Freeform: Shape 1684">
                <a:extLst>
                  <a:ext uri="{FF2B5EF4-FFF2-40B4-BE49-F238E27FC236}">
                    <a16:creationId xmlns:a16="http://schemas.microsoft.com/office/drawing/2014/main" id="{4418DA01-A897-5B3B-56B8-D20EF02AC571}"/>
                  </a:ext>
                </a:extLst>
              </p:cNvPr>
              <p:cNvSpPr/>
              <p:nvPr/>
            </p:nvSpPr>
            <p:spPr>
              <a:xfrm flipV="1">
                <a:off x="10712456" y="3359017"/>
                <a:ext cx="2900580" cy="2939308"/>
              </a:xfrm>
              <a:custGeom>
                <a:avLst/>
                <a:gdLst>
                  <a:gd name="connsiteX0" fmla="*/ 472 w 2900580"/>
                  <a:gd name="connsiteY0" fmla="*/ 2939801 h 2939308"/>
                  <a:gd name="connsiteX1" fmla="*/ 1033718 w 2900580"/>
                  <a:gd name="connsiteY1" fmla="*/ 1037808 h 2939308"/>
                  <a:gd name="connsiteX2" fmla="*/ 1942490 w 2900580"/>
                  <a:gd name="connsiteY2" fmla="*/ 262994 h 2939308"/>
                  <a:gd name="connsiteX3" fmla="*/ 2901052 w 2900580"/>
                  <a:gd name="connsiteY3" fmla="*/ 492 h 293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39308">
                    <a:moveTo>
                      <a:pt x="472" y="2939801"/>
                    </a:moveTo>
                    <a:lnTo>
                      <a:pt x="1033718" y="1037808"/>
                    </a:lnTo>
                    <a:lnTo>
                      <a:pt x="1942490" y="262994"/>
                    </a:lnTo>
                    <a:lnTo>
                      <a:pt x="2901052" y="49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6" name="Freeform: Shape 1685">
                <a:extLst>
                  <a:ext uri="{FF2B5EF4-FFF2-40B4-BE49-F238E27FC236}">
                    <a16:creationId xmlns:a16="http://schemas.microsoft.com/office/drawing/2014/main" id="{0E98F4B7-D2C5-7C7B-CFB3-58C5FF32F64D}"/>
                  </a:ext>
                </a:extLst>
              </p:cNvPr>
              <p:cNvSpPr/>
              <p:nvPr/>
            </p:nvSpPr>
            <p:spPr>
              <a:xfrm flipV="1">
                <a:off x="10712456" y="3396587"/>
                <a:ext cx="2900580" cy="2796979"/>
              </a:xfrm>
              <a:custGeom>
                <a:avLst/>
                <a:gdLst>
                  <a:gd name="connsiteX0" fmla="*/ 472 w 2900580"/>
                  <a:gd name="connsiteY0" fmla="*/ 2797468 h 2796979"/>
                  <a:gd name="connsiteX1" fmla="*/ 1033718 w 2900580"/>
                  <a:gd name="connsiteY1" fmla="*/ 1037022 h 2796979"/>
                  <a:gd name="connsiteX2" fmla="*/ 1942490 w 2900580"/>
                  <a:gd name="connsiteY2" fmla="*/ 204860 h 2796979"/>
                  <a:gd name="connsiteX3" fmla="*/ 2901052 w 2900580"/>
                  <a:gd name="connsiteY3" fmla="*/ 489 h 279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96979">
                    <a:moveTo>
                      <a:pt x="472" y="2797468"/>
                    </a:moveTo>
                    <a:lnTo>
                      <a:pt x="1033718" y="1037022"/>
                    </a:lnTo>
                    <a:lnTo>
                      <a:pt x="1942490" y="204860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7" name="Freeform: Shape 1686">
                <a:extLst>
                  <a:ext uri="{FF2B5EF4-FFF2-40B4-BE49-F238E27FC236}">
                    <a16:creationId xmlns:a16="http://schemas.microsoft.com/office/drawing/2014/main" id="{1A9AB33D-4122-5D55-BE88-F02B3EF8D1CB}"/>
                  </a:ext>
                </a:extLst>
              </p:cNvPr>
              <p:cNvSpPr/>
              <p:nvPr/>
            </p:nvSpPr>
            <p:spPr>
              <a:xfrm flipV="1">
                <a:off x="10712456" y="3485542"/>
                <a:ext cx="2900580" cy="2572282"/>
              </a:xfrm>
              <a:custGeom>
                <a:avLst/>
                <a:gdLst>
                  <a:gd name="connsiteX0" fmla="*/ 472 w 2900580"/>
                  <a:gd name="connsiteY0" fmla="*/ 2572768 h 2572282"/>
                  <a:gd name="connsiteX1" fmla="*/ 1033718 w 2900580"/>
                  <a:gd name="connsiteY1" fmla="*/ 810726 h 2572282"/>
                  <a:gd name="connsiteX2" fmla="*/ 1942490 w 2900580"/>
                  <a:gd name="connsiteY2" fmla="*/ 124257 h 2572282"/>
                  <a:gd name="connsiteX3" fmla="*/ 2901052 w 2900580"/>
                  <a:gd name="connsiteY3" fmla="*/ 486 h 257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72282">
                    <a:moveTo>
                      <a:pt x="472" y="2572768"/>
                    </a:moveTo>
                    <a:lnTo>
                      <a:pt x="1033718" y="810726"/>
                    </a:lnTo>
                    <a:lnTo>
                      <a:pt x="1942490" y="124257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8" name="Freeform: Shape 1687">
                <a:extLst>
                  <a:ext uri="{FF2B5EF4-FFF2-40B4-BE49-F238E27FC236}">
                    <a16:creationId xmlns:a16="http://schemas.microsoft.com/office/drawing/2014/main" id="{4650F77A-A780-6CE6-B009-213356B06059}"/>
                  </a:ext>
                </a:extLst>
              </p:cNvPr>
              <p:cNvSpPr/>
              <p:nvPr/>
            </p:nvSpPr>
            <p:spPr>
              <a:xfrm flipV="1">
                <a:off x="10712456" y="3495400"/>
                <a:ext cx="2900580" cy="2757422"/>
              </a:xfrm>
              <a:custGeom>
                <a:avLst/>
                <a:gdLst>
                  <a:gd name="connsiteX0" fmla="*/ 472 w 2900580"/>
                  <a:gd name="connsiteY0" fmla="*/ 2757920 h 2757422"/>
                  <a:gd name="connsiteX1" fmla="*/ 1033718 w 2900580"/>
                  <a:gd name="connsiteY1" fmla="*/ 1007645 h 2757422"/>
                  <a:gd name="connsiteX2" fmla="*/ 1942490 w 2900580"/>
                  <a:gd name="connsiteY2" fmla="*/ 668956 h 2757422"/>
                  <a:gd name="connsiteX3" fmla="*/ 2901052 w 2900580"/>
                  <a:gd name="connsiteY3" fmla="*/ 497 h 275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57422">
                    <a:moveTo>
                      <a:pt x="472" y="2757920"/>
                    </a:moveTo>
                    <a:lnTo>
                      <a:pt x="1033718" y="1007645"/>
                    </a:lnTo>
                    <a:lnTo>
                      <a:pt x="1942490" y="668956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9" name="Freeform: Shape 1688">
                <a:extLst>
                  <a:ext uri="{FF2B5EF4-FFF2-40B4-BE49-F238E27FC236}">
                    <a16:creationId xmlns:a16="http://schemas.microsoft.com/office/drawing/2014/main" id="{A9C056CD-DB71-1B7F-7AB4-3F87C1C4A9A7}"/>
                  </a:ext>
                </a:extLst>
              </p:cNvPr>
              <p:cNvSpPr/>
              <p:nvPr/>
            </p:nvSpPr>
            <p:spPr>
              <a:xfrm flipV="1">
                <a:off x="10712456" y="3446424"/>
                <a:ext cx="2900580" cy="2806539"/>
              </a:xfrm>
              <a:custGeom>
                <a:avLst/>
                <a:gdLst>
                  <a:gd name="connsiteX0" fmla="*/ 472 w 2900580"/>
                  <a:gd name="connsiteY0" fmla="*/ 2807034 h 2806539"/>
                  <a:gd name="connsiteX1" fmla="*/ 1033718 w 2900580"/>
                  <a:gd name="connsiteY1" fmla="*/ 908328 h 2806539"/>
                  <a:gd name="connsiteX2" fmla="*/ 1942490 w 2900580"/>
                  <a:gd name="connsiteY2" fmla="*/ 125127 h 2806539"/>
                  <a:gd name="connsiteX3" fmla="*/ 2901052 w 2900580"/>
                  <a:gd name="connsiteY3" fmla="*/ 495 h 280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6539">
                    <a:moveTo>
                      <a:pt x="472" y="2807034"/>
                    </a:moveTo>
                    <a:lnTo>
                      <a:pt x="1033718" y="908328"/>
                    </a:lnTo>
                    <a:lnTo>
                      <a:pt x="1942490" y="125127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0" name="Freeform: Shape 1689">
                <a:extLst>
                  <a:ext uri="{FF2B5EF4-FFF2-40B4-BE49-F238E27FC236}">
                    <a16:creationId xmlns:a16="http://schemas.microsoft.com/office/drawing/2014/main" id="{561AC25B-5C4D-728A-30D1-790E5114AA35}"/>
                  </a:ext>
                </a:extLst>
              </p:cNvPr>
              <p:cNvSpPr/>
              <p:nvPr/>
            </p:nvSpPr>
            <p:spPr>
              <a:xfrm flipV="1">
                <a:off x="10712456" y="3419432"/>
                <a:ext cx="2900580" cy="2774634"/>
              </a:xfrm>
              <a:custGeom>
                <a:avLst/>
                <a:gdLst>
                  <a:gd name="connsiteX0" fmla="*/ 472 w 2900580"/>
                  <a:gd name="connsiteY0" fmla="*/ 2775125 h 2774634"/>
                  <a:gd name="connsiteX1" fmla="*/ 1033718 w 2900580"/>
                  <a:gd name="connsiteY1" fmla="*/ 1391046 h 2774634"/>
                  <a:gd name="connsiteX2" fmla="*/ 1942490 w 2900580"/>
                  <a:gd name="connsiteY2" fmla="*/ 306303 h 2774634"/>
                  <a:gd name="connsiteX3" fmla="*/ 2901052 w 2900580"/>
                  <a:gd name="connsiteY3" fmla="*/ 490 h 277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4634">
                    <a:moveTo>
                      <a:pt x="472" y="2775125"/>
                    </a:moveTo>
                    <a:lnTo>
                      <a:pt x="1033718" y="1391046"/>
                    </a:lnTo>
                    <a:lnTo>
                      <a:pt x="1942490" y="306303"/>
                    </a:lnTo>
                    <a:lnTo>
                      <a:pt x="2901052" y="49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1" name="Freeform: Shape 1690">
                <a:extLst>
                  <a:ext uri="{FF2B5EF4-FFF2-40B4-BE49-F238E27FC236}">
                    <a16:creationId xmlns:a16="http://schemas.microsoft.com/office/drawing/2014/main" id="{F592FF1B-9206-E163-3844-2625220EFE5F}"/>
                  </a:ext>
                </a:extLst>
              </p:cNvPr>
              <p:cNvSpPr/>
              <p:nvPr/>
            </p:nvSpPr>
            <p:spPr>
              <a:xfrm flipV="1">
                <a:off x="10712456" y="3533971"/>
                <a:ext cx="2900580" cy="2923300"/>
              </a:xfrm>
              <a:custGeom>
                <a:avLst/>
                <a:gdLst>
                  <a:gd name="connsiteX0" fmla="*/ 472 w 2900580"/>
                  <a:gd name="connsiteY0" fmla="*/ 2923812 h 2923300"/>
                  <a:gd name="connsiteX1" fmla="*/ 1033718 w 2900580"/>
                  <a:gd name="connsiteY1" fmla="*/ 888581 h 2923300"/>
                  <a:gd name="connsiteX2" fmla="*/ 1942490 w 2900580"/>
                  <a:gd name="connsiteY2" fmla="*/ 238101 h 2923300"/>
                  <a:gd name="connsiteX3" fmla="*/ 2901052 w 2900580"/>
                  <a:gd name="connsiteY3" fmla="*/ 511 h 292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3300">
                    <a:moveTo>
                      <a:pt x="472" y="2923812"/>
                    </a:moveTo>
                    <a:lnTo>
                      <a:pt x="1033718" y="888581"/>
                    </a:lnTo>
                    <a:lnTo>
                      <a:pt x="1942490" y="238101"/>
                    </a:lnTo>
                    <a:lnTo>
                      <a:pt x="2901052" y="51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2" name="Freeform: Shape 1691">
                <a:extLst>
                  <a:ext uri="{FF2B5EF4-FFF2-40B4-BE49-F238E27FC236}">
                    <a16:creationId xmlns:a16="http://schemas.microsoft.com/office/drawing/2014/main" id="{5CBEE79F-46A2-E380-7645-AC14A8C33B55}"/>
                  </a:ext>
                </a:extLst>
              </p:cNvPr>
              <p:cNvSpPr/>
              <p:nvPr/>
            </p:nvSpPr>
            <p:spPr>
              <a:xfrm flipV="1">
                <a:off x="10712456" y="3343120"/>
                <a:ext cx="2900580" cy="3046055"/>
              </a:xfrm>
              <a:custGeom>
                <a:avLst/>
                <a:gdLst>
                  <a:gd name="connsiteX0" fmla="*/ 472 w 2900580"/>
                  <a:gd name="connsiteY0" fmla="*/ 3046552 h 3046055"/>
                  <a:gd name="connsiteX1" fmla="*/ 1033718 w 2900580"/>
                  <a:gd name="connsiteY1" fmla="*/ 929422 h 3046055"/>
                  <a:gd name="connsiteX2" fmla="*/ 1942490 w 2900580"/>
                  <a:gd name="connsiteY2" fmla="*/ 211205 h 3046055"/>
                  <a:gd name="connsiteX3" fmla="*/ 2901052 w 2900580"/>
                  <a:gd name="connsiteY3" fmla="*/ 497 h 304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46055">
                    <a:moveTo>
                      <a:pt x="472" y="3046552"/>
                    </a:moveTo>
                    <a:lnTo>
                      <a:pt x="1033718" y="929422"/>
                    </a:lnTo>
                    <a:lnTo>
                      <a:pt x="1942490" y="211205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3" name="Freeform: Shape 1692">
                <a:extLst>
                  <a:ext uri="{FF2B5EF4-FFF2-40B4-BE49-F238E27FC236}">
                    <a16:creationId xmlns:a16="http://schemas.microsoft.com/office/drawing/2014/main" id="{DA4E5F9C-13E5-B896-E004-460BA24F84EF}"/>
                  </a:ext>
                </a:extLst>
              </p:cNvPr>
              <p:cNvSpPr/>
              <p:nvPr/>
            </p:nvSpPr>
            <p:spPr>
              <a:xfrm flipV="1">
                <a:off x="10712456" y="3376464"/>
                <a:ext cx="2900580" cy="2881271"/>
              </a:xfrm>
              <a:custGeom>
                <a:avLst/>
                <a:gdLst>
                  <a:gd name="connsiteX0" fmla="*/ 472 w 2900580"/>
                  <a:gd name="connsiteY0" fmla="*/ 2881763 h 2881271"/>
                  <a:gd name="connsiteX1" fmla="*/ 1033718 w 2900580"/>
                  <a:gd name="connsiteY1" fmla="*/ 1268450 h 2881271"/>
                  <a:gd name="connsiteX2" fmla="*/ 1942490 w 2900580"/>
                  <a:gd name="connsiteY2" fmla="*/ 237331 h 2881271"/>
                  <a:gd name="connsiteX3" fmla="*/ 2901052 w 2900580"/>
                  <a:gd name="connsiteY3" fmla="*/ 491 h 2881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1271">
                    <a:moveTo>
                      <a:pt x="472" y="2881763"/>
                    </a:moveTo>
                    <a:lnTo>
                      <a:pt x="1033718" y="1268450"/>
                    </a:lnTo>
                    <a:lnTo>
                      <a:pt x="1942490" y="237331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4" name="Freeform: Shape 1693">
                <a:extLst>
                  <a:ext uri="{FF2B5EF4-FFF2-40B4-BE49-F238E27FC236}">
                    <a16:creationId xmlns:a16="http://schemas.microsoft.com/office/drawing/2014/main" id="{CAC59E3B-D95A-92A2-45A5-84E4379B319D}"/>
                  </a:ext>
                </a:extLst>
              </p:cNvPr>
              <p:cNvSpPr/>
              <p:nvPr/>
            </p:nvSpPr>
            <p:spPr>
              <a:xfrm flipV="1">
                <a:off x="10712456" y="3332291"/>
                <a:ext cx="2900580" cy="3025009"/>
              </a:xfrm>
              <a:custGeom>
                <a:avLst/>
                <a:gdLst>
                  <a:gd name="connsiteX0" fmla="*/ 472 w 2900580"/>
                  <a:gd name="connsiteY0" fmla="*/ 3025504 h 3025009"/>
                  <a:gd name="connsiteX1" fmla="*/ 1033718 w 2900580"/>
                  <a:gd name="connsiteY1" fmla="*/ 917637 h 3025009"/>
                  <a:gd name="connsiteX2" fmla="*/ 1942490 w 2900580"/>
                  <a:gd name="connsiteY2" fmla="*/ 178045 h 3025009"/>
                  <a:gd name="connsiteX3" fmla="*/ 2901052 w 2900580"/>
                  <a:gd name="connsiteY3" fmla="*/ 494 h 30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25009">
                    <a:moveTo>
                      <a:pt x="472" y="3025504"/>
                    </a:moveTo>
                    <a:lnTo>
                      <a:pt x="1033718" y="917637"/>
                    </a:lnTo>
                    <a:lnTo>
                      <a:pt x="1942490" y="178045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5" name="Freeform: Shape 1694">
                <a:extLst>
                  <a:ext uri="{FF2B5EF4-FFF2-40B4-BE49-F238E27FC236}">
                    <a16:creationId xmlns:a16="http://schemas.microsoft.com/office/drawing/2014/main" id="{1E352E44-5A6D-3869-7EE0-6B15F44FC315}"/>
                  </a:ext>
                </a:extLst>
              </p:cNvPr>
              <p:cNvSpPr/>
              <p:nvPr/>
            </p:nvSpPr>
            <p:spPr>
              <a:xfrm flipV="1">
                <a:off x="10712456" y="3458754"/>
                <a:ext cx="2900580" cy="2628565"/>
              </a:xfrm>
              <a:custGeom>
                <a:avLst/>
                <a:gdLst>
                  <a:gd name="connsiteX0" fmla="*/ 472 w 2900580"/>
                  <a:gd name="connsiteY0" fmla="*/ 2629052 h 2628565"/>
                  <a:gd name="connsiteX1" fmla="*/ 1033718 w 2900580"/>
                  <a:gd name="connsiteY1" fmla="*/ 1209001 h 2628565"/>
                  <a:gd name="connsiteX2" fmla="*/ 1942490 w 2900580"/>
                  <a:gd name="connsiteY2" fmla="*/ 57850 h 2628565"/>
                  <a:gd name="connsiteX3" fmla="*/ 2901052 w 2900580"/>
                  <a:gd name="connsiteY3" fmla="*/ 486 h 262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28565">
                    <a:moveTo>
                      <a:pt x="472" y="2629052"/>
                    </a:moveTo>
                    <a:lnTo>
                      <a:pt x="1033718" y="1209001"/>
                    </a:lnTo>
                    <a:lnTo>
                      <a:pt x="1942490" y="57850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6" name="Freeform: Shape 1695">
                <a:extLst>
                  <a:ext uri="{FF2B5EF4-FFF2-40B4-BE49-F238E27FC236}">
                    <a16:creationId xmlns:a16="http://schemas.microsoft.com/office/drawing/2014/main" id="{6C332FD3-F3A7-F3B1-7149-739395049735}"/>
                  </a:ext>
                </a:extLst>
              </p:cNvPr>
              <p:cNvSpPr/>
              <p:nvPr/>
            </p:nvSpPr>
            <p:spPr>
              <a:xfrm flipV="1">
                <a:off x="10712456" y="3523785"/>
                <a:ext cx="2900580" cy="2647186"/>
              </a:xfrm>
              <a:custGeom>
                <a:avLst/>
                <a:gdLst>
                  <a:gd name="connsiteX0" fmla="*/ 472 w 2900580"/>
                  <a:gd name="connsiteY0" fmla="*/ 2647681 h 2647186"/>
                  <a:gd name="connsiteX1" fmla="*/ 1033718 w 2900580"/>
                  <a:gd name="connsiteY1" fmla="*/ 965394 h 2647186"/>
                  <a:gd name="connsiteX2" fmla="*/ 1942490 w 2900580"/>
                  <a:gd name="connsiteY2" fmla="*/ 139131 h 2647186"/>
                  <a:gd name="connsiteX3" fmla="*/ 2901052 w 2900580"/>
                  <a:gd name="connsiteY3" fmla="*/ 494 h 26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47186">
                    <a:moveTo>
                      <a:pt x="472" y="2647681"/>
                    </a:moveTo>
                    <a:lnTo>
                      <a:pt x="1033718" y="965394"/>
                    </a:lnTo>
                    <a:lnTo>
                      <a:pt x="1942490" y="139131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7" name="Freeform: Shape 1696">
                <a:extLst>
                  <a:ext uri="{FF2B5EF4-FFF2-40B4-BE49-F238E27FC236}">
                    <a16:creationId xmlns:a16="http://schemas.microsoft.com/office/drawing/2014/main" id="{CE93BA63-6D30-3AD5-11B2-C732666C128C}"/>
                  </a:ext>
                </a:extLst>
              </p:cNvPr>
              <p:cNvSpPr/>
              <p:nvPr/>
            </p:nvSpPr>
            <p:spPr>
              <a:xfrm flipV="1">
                <a:off x="10712456" y="3525443"/>
                <a:ext cx="2900580" cy="2573455"/>
              </a:xfrm>
              <a:custGeom>
                <a:avLst/>
                <a:gdLst>
                  <a:gd name="connsiteX0" fmla="*/ 472 w 2900580"/>
                  <a:gd name="connsiteY0" fmla="*/ 2573947 h 2573455"/>
                  <a:gd name="connsiteX1" fmla="*/ 1033718 w 2900580"/>
                  <a:gd name="connsiteY1" fmla="*/ 978440 h 2573455"/>
                  <a:gd name="connsiteX2" fmla="*/ 1942490 w 2900580"/>
                  <a:gd name="connsiteY2" fmla="*/ 406714 h 2573455"/>
                  <a:gd name="connsiteX3" fmla="*/ 2901052 w 2900580"/>
                  <a:gd name="connsiteY3" fmla="*/ 491 h 257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73455">
                    <a:moveTo>
                      <a:pt x="472" y="2573947"/>
                    </a:moveTo>
                    <a:lnTo>
                      <a:pt x="1033718" y="978440"/>
                    </a:lnTo>
                    <a:lnTo>
                      <a:pt x="1942490" y="406714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8" name="Freeform: Shape 1697">
                <a:extLst>
                  <a:ext uri="{FF2B5EF4-FFF2-40B4-BE49-F238E27FC236}">
                    <a16:creationId xmlns:a16="http://schemas.microsoft.com/office/drawing/2014/main" id="{02935B8A-189D-3DF0-990F-1212ED17338C}"/>
                  </a:ext>
                </a:extLst>
              </p:cNvPr>
              <p:cNvSpPr/>
              <p:nvPr/>
            </p:nvSpPr>
            <p:spPr>
              <a:xfrm flipV="1">
                <a:off x="10712456" y="3403221"/>
                <a:ext cx="2900580" cy="3000332"/>
              </a:xfrm>
              <a:custGeom>
                <a:avLst/>
                <a:gdLst>
                  <a:gd name="connsiteX0" fmla="*/ 472 w 2900580"/>
                  <a:gd name="connsiteY0" fmla="*/ 3000834 h 3000332"/>
                  <a:gd name="connsiteX1" fmla="*/ 1033718 w 2900580"/>
                  <a:gd name="connsiteY1" fmla="*/ 1075824 h 3000332"/>
                  <a:gd name="connsiteX2" fmla="*/ 1942490 w 2900580"/>
                  <a:gd name="connsiteY2" fmla="*/ 466105 h 3000332"/>
                  <a:gd name="connsiteX3" fmla="*/ 2901052 w 2900580"/>
                  <a:gd name="connsiteY3" fmla="*/ 501 h 300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00332">
                    <a:moveTo>
                      <a:pt x="472" y="3000834"/>
                    </a:moveTo>
                    <a:lnTo>
                      <a:pt x="1033718" y="1075824"/>
                    </a:lnTo>
                    <a:lnTo>
                      <a:pt x="1942490" y="466105"/>
                    </a:lnTo>
                    <a:lnTo>
                      <a:pt x="2901052" y="50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9" name="Freeform: Shape 1698">
                <a:extLst>
                  <a:ext uri="{FF2B5EF4-FFF2-40B4-BE49-F238E27FC236}">
                    <a16:creationId xmlns:a16="http://schemas.microsoft.com/office/drawing/2014/main" id="{273324E8-B083-B961-B514-A7E047F32ACB}"/>
                  </a:ext>
                </a:extLst>
              </p:cNvPr>
              <p:cNvSpPr/>
              <p:nvPr/>
            </p:nvSpPr>
            <p:spPr>
              <a:xfrm flipV="1">
                <a:off x="10712456" y="3430948"/>
                <a:ext cx="2900580" cy="2459526"/>
              </a:xfrm>
              <a:custGeom>
                <a:avLst/>
                <a:gdLst>
                  <a:gd name="connsiteX0" fmla="*/ 472 w 2900580"/>
                  <a:gd name="connsiteY0" fmla="*/ 2460001 h 2459526"/>
                  <a:gd name="connsiteX1" fmla="*/ 1033718 w 2900580"/>
                  <a:gd name="connsiteY1" fmla="*/ 890344 h 2459526"/>
                  <a:gd name="connsiteX2" fmla="*/ 1942490 w 2900580"/>
                  <a:gd name="connsiteY2" fmla="*/ 68994 h 2459526"/>
                  <a:gd name="connsiteX3" fmla="*/ 2901052 w 2900580"/>
                  <a:gd name="connsiteY3" fmla="*/ 474 h 245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459526">
                    <a:moveTo>
                      <a:pt x="472" y="2460001"/>
                    </a:moveTo>
                    <a:lnTo>
                      <a:pt x="1033718" y="890344"/>
                    </a:lnTo>
                    <a:lnTo>
                      <a:pt x="1942490" y="68994"/>
                    </a:lnTo>
                    <a:lnTo>
                      <a:pt x="2901052" y="47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0" name="Freeform: Shape 1699">
                <a:extLst>
                  <a:ext uri="{FF2B5EF4-FFF2-40B4-BE49-F238E27FC236}">
                    <a16:creationId xmlns:a16="http://schemas.microsoft.com/office/drawing/2014/main" id="{4F435D73-E998-9E18-8F1A-14B3C7391D46}"/>
                  </a:ext>
                </a:extLst>
              </p:cNvPr>
              <p:cNvSpPr/>
              <p:nvPr/>
            </p:nvSpPr>
            <p:spPr>
              <a:xfrm flipV="1">
                <a:off x="10712456" y="3380438"/>
                <a:ext cx="2900580" cy="2771692"/>
              </a:xfrm>
              <a:custGeom>
                <a:avLst/>
                <a:gdLst>
                  <a:gd name="connsiteX0" fmla="*/ 472 w 2900580"/>
                  <a:gd name="connsiteY0" fmla="*/ 2772179 h 2771692"/>
                  <a:gd name="connsiteX1" fmla="*/ 1033718 w 2900580"/>
                  <a:gd name="connsiteY1" fmla="*/ 859201 h 2771692"/>
                  <a:gd name="connsiteX2" fmla="*/ 1942490 w 2900580"/>
                  <a:gd name="connsiteY2" fmla="*/ 287757 h 2771692"/>
                  <a:gd name="connsiteX3" fmla="*/ 2901052 w 2900580"/>
                  <a:gd name="connsiteY3" fmla="*/ 486 h 27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1692">
                    <a:moveTo>
                      <a:pt x="472" y="2772179"/>
                    </a:moveTo>
                    <a:lnTo>
                      <a:pt x="1033718" y="859201"/>
                    </a:lnTo>
                    <a:lnTo>
                      <a:pt x="1942490" y="287757"/>
                    </a:lnTo>
                    <a:lnTo>
                      <a:pt x="2901052" y="486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1" name="Freeform: Shape 1700">
                <a:extLst>
                  <a:ext uri="{FF2B5EF4-FFF2-40B4-BE49-F238E27FC236}">
                    <a16:creationId xmlns:a16="http://schemas.microsoft.com/office/drawing/2014/main" id="{41EE4BA9-952B-2363-E3E4-6DC8CC121DE9}"/>
                  </a:ext>
                </a:extLst>
              </p:cNvPr>
              <p:cNvSpPr/>
              <p:nvPr/>
            </p:nvSpPr>
            <p:spPr>
              <a:xfrm flipV="1">
                <a:off x="10712456" y="3123398"/>
                <a:ext cx="2900580" cy="2910063"/>
              </a:xfrm>
              <a:custGeom>
                <a:avLst/>
                <a:gdLst>
                  <a:gd name="connsiteX0" fmla="*/ 472 w 2900580"/>
                  <a:gd name="connsiteY0" fmla="*/ 2910529 h 2910063"/>
                  <a:gd name="connsiteX1" fmla="*/ 1033718 w 2900580"/>
                  <a:gd name="connsiteY1" fmla="*/ 972844 h 2910063"/>
                  <a:gd name="connsiteX2" fmla="*/ 1942490 w 2900580"/>
                  <a:gd name="connsiteY2" fmla="*/ 268411 h 2910063"/>
                  <a:gd name="connsiteX3" fmla="*/ 2901052 w 2900580"/>
                  <a:gd name="connsiteY3" fmla="*/ 465 h 291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0063">
                    <a:moveTo>
                      <a:pt x="472" y="2910529"/>
                    </a:moveTo>
                    <a:lnTo>
                      <a:pt x="1033718" y="972844"/>
                    </a:lnTo>
                    <a:lnTo>
                      <a:pt x="1942490" y="268411"/>
                    </a:lnTo>
                    <a:lnTo>
                      <a:pt x="2901052" y="46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2" name="Freeform: Shape 1701">
                <a:extLst>
                  <a:ext uri="{FF2B5EF4-FFF2-40B4-BE49-F238E27FC236}">
                    <a16:creationId xmlns:a16="http://schemas.microsoft.com/office/drawing/2014/main" id="{6E583993-DCAB-9969-625D-9F5090032093}"/>
                  </a:ext>
                </a:extLst>
              </p:cNvPr>
              <p:cNvSpPr/>
              <p:nvPr/>
            </p:nvSpPr>
            <p:spPr>
              <a:xfrm flipV="1">
                <a:off x="10712456" y="3404880"/>
                <a:ext cx="2900580" cy="2829995"/>
              </a:xfrm>
              <a:custGeom>
                <a:avLst/>
                <a:gdLst>
                  <a:gd name="connsiteX0" fmla="*/ 472 w 2900580"/>
                  <a:gd name="connsiteY0" fmla="*/ 2830487 h 2829995"/>
                  <a:gd name="connsiteX1" fmla="*/ 1033718 w 2900580"/>
                  <a:gd name="connsiteY1" fmla="*/ 836972 h 2829995"/>
                  <a:gd name="connsiteX2" fmla="*/ 1942490 w 2900580"/>
                  <a:gd name="connsiteY2" fmla="*/ 268172 h 2829995"/>
                  <a:gd name="connsiteX3" fmla="*/ 2901052 w 2900580"/>
                  <a:gd name="connsiteY3" fmla="*/ 491 h 2829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9995">
                    <a:moveTo>
                      <a:pt x="472" y="2830487"/>
                    </a:moveTo>
                    <a:lnTo>
                      <a:pt x="1033718" y="836972"/>
                    </a:lnTo>
                    <a:lnTo>
                      <a:pt x="1942490" y="268172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3" name="Freeform: Shape 1702">
                <a:extLst>
                  <a:ext uri="{FF2B5EF4-FFF2-40B4-BE49-F238E27FC236}">
                    <a16:creationId xmlns:a16="http://schemas.microsoft.com/office/drawing/2014/main" id="{039C998F-D32A-C678-6970-70FA696056C1}"/>
                  </a:ext>
                </a:extLst>
              </p:cNvPr>
              <p:cNvSpPr/>
              <p:nvPr/>
            </p:nvSpPr>
            <p:spPr>
              <a:xfrm flipV="1">
                <a:off x="10712456" y="3387120"/>
                <a:ext cx="2900580" cy="2975093"/>
              </a:xfrm>
              <a:custGeom>
                <a:avLst/>
                <a:gdLst>
                  <a:gd name="connsiteX0" fmla="*/ 472 w 2900580"/>
                  <a:gd name="connsiteY0" fmla="*/ 2975591 h 2975093"/>
                  <a:gd name="connsiteX1" fmla="*/ 1033718 w 2900580"/>
                  <a:gd name="connsiteY1" fmla="*/ 1111543 h 2975093"/>
                  <a:gd name="connsiteX2" fmla="*/ 1942490 w 2900580"/>
                  <a:gd name="connsiteY2" fmla="*/ 343912 h 2975093"/>
                  <a:gd name="connsiteX3" fmla="*/ 2901052 w 2900580"/>
                  <a:gd name="connsiteY3" fmla="*/ 497 h 297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75093">
                    <a:moveTo>
                      <a:pt x="472" y="2975591"/>
                    </a:moveTo>
                    <a:lnTo>
                      <a:pt x="1033718" y="1111543"/>
                    </a:lnTo>
                    <a:lnTo>
                      <a:pt x="1942490" y="343912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4" name="Freeform: Shape 1703">
                <a:extLst>
                  <a:ext uri="{FF2B5EF4-FFF2-40B4-BE49-F238E27FC236}">
                    <a16:creationId xmlns:a16="http://schemas.microsoft.com/office/drawing/2014/main" id="{D1DEF25C-2BEB-111C-B052-28920AF8AB07}"/>
                  </a:ext>
                </a:extLst>
              </p:cNvPr>
              <p:cNvSpPr/>
              <p:nvPr/>
            </p:nvSpPr>
            <p:spPr>
              <a:xfrm flipV="1">
                <a:off x="10712456" y="3380251"/>
                <a:ext cx="2900580" cy="2801188"/>
              </a:xfrm>
              <a:custGeom>
                <a:avLst/>
                <a:gdLst>
                  <a:gd name="connsiteX0" fmla="*/ 472 w 2900580"/>
                  <a:gd name="connsiteY0" fmla="*/ 2801676 h 2801188"/>
                  <a:gd name="connsiteX1" fmla="*/ 1033718 w 2900580"/>
                  <a:gd name="connsiteY1" fmla="*/ 844041 h 2801188"/>
                  <a:gd name="connsiteX2" fmla="*/ 1942490 w 2900580"/>
                  <a:gd name="connsiteY2" fmla="*/ 156836 h 2801188"/>
                  <a:gd name="connsiteX3" fmla="*/ 2901052 w 2900580"/>
                  <a:gd name="connsiteY3" fmla="*/ 487 h 280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1188">
                    <a:moveTo>
                      <a:pt x="472" y="2801676"/>
                    </a:moveTo>
                    <a:lnTo>
                      <a:pt x="1033718" y="844041"/>
                    </a:lnTo>
                    <a:lnTo>
                      <a:pt x="1942490" y="156836"/>
                    </a:lnTo>
                    <a:lnTo>
                      <a:pt x="2901052" y="48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5" name="Freeform: Shape 1704">
                <a:extLst>
                  <a:ext uri="{FF2B5EF4-FFF2-40B4-BE49-F238E27FC236}">
                    <a16:creationId xmlns:a16="http://schemas.microsoft.com/office/drawing/2014/main" id="{04BD08A9-271B-B368-9868-4BA9BAE47EE7}"/>
                  </a:ext>
                </a:extLst>
              </p:cNvPr>
              <p:cNvSpPr/>
              <p:nvPr/>
            </p:nvSpPr>
            <p:spPr>
              <a:xfrm flipV="1">
                <a:off x="10712456" y="3322089"/>
                <a:ext cx="2900580" cy="2863042"/>
              </a:xfrm>
              <a:custGeom>
                <a:avLst/>
                <a:gdLst>
                  <a:gd name="connsiteX0" fmla="*/ 472 w 2900580"/>
                  <a:gd name="connsiteY0" fmla="*/ 2863527 h 2863042"/>
                  <a:gd name="connsiteX1" fmla="*/ 1033718 w 2900580"/>
                  <a:gd name="connsiteY1" fmla="*/ 1099967 h 2863042"/>
                  <a:gd name="connsiteX2" fmla="*/ 1942490 w 2900580"/>
                  <a:gd name="connsiteY2" fmla="*/ 503925 h 2863042"/>
                  <a:gd name="connsiteX3" fmla="*/ 2901052 w 2900580"/>
                  <a:gd name="connsiteY3" fmla="*/ 484 h 286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63042">
                    <a:moveTo>
                      <a:pt x="472" y="2863527"/>
                    </a:moveTo>
                    <a:lnTo>
                      <a:pt x="1033718" y="1099967"/>
                    </a:lnTo>
                    <a:lnTo>
                      <a:pt x="1942490" y="503925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6" name="Freeform: Shape 1705">
                <a:extLst>
                  <a:ext uri="{FF2B5EF4-FFF2-40B4-BE49-F238E27FC236}">
                    <a16:creationId xmlns:a16="http://schemas.microsoft.com/office/drawing/2014/main" id="{3200659E-E534-27EF-B75B-358089A3A1AE}"/>
                  </a:ext>
                </a:extLst>
              </p:cNvPr>
              <p:cNvSpPr/>
              <p:nvPr/>
            </p:nvSpPr>
            <p:spPr>
              <a:xfrm flipV="1">
                <a:off x="10712456" y="3292218"/>
                <a:ext cx="2900580" cy="2923269"/>
              </a:xfrm>
              <a:custGeom>
                <a:avLst/>
                <a:gdLst>
                  <a:gd name="connsiteX0" fmla="*/ 472 w 2900580"/>
                  <a:gd name="connsiteY0" fmla="*/ 2923754 h 2923269"/>
                  <a:gd name="connsiteX1" fmla="*/ 1033718 w 2900580"/>
                  <a:gd name="connsiteY1" fmla="*/ 966729 h 2923269"/>
                  <a:gd name="connsiteX2" fmla="*/ 1942490 w 2900580"/>
                  <a:gd name="connsiteY2" fmla="*/ 196281 h 2923269"/>
                  <a:gd name="connsiteX3" fmla="*/ 2901052 w 2900580"/>
                  <a:gd name="connsiteY3" fmla="*/ 484 h 29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23269">
                    <a:moveTo>
                      <a:pt x="472" y="2923754"/>
                    </a:moveTo>
                    <a:lnTo>
                      <a:pt x="1033718" y="966729"/>
                    </a:lnTo>
                    <a:lnTo>
                      <a:pt x="1942490" y="196281"/>
                    </a:lnTo>
                    <a:lnTo>
                      <a:pt x="2901052" y="48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7" name="Freeform: Shape 1706">
                <a:extLst>
                  <a:ext uri="{FF2B5EF4-FFF2-40B4-BE49-F238E27FC236}">
                    <a16:creationId xmlns:a16="http://schemas.microsoft.com/office/drawing/2014/main" id="{77EA2913-19A3-D414-D299-809C950F9CB6}"/>
                  </a:ext>
                </a:extLst>
              </p:cNvPr>
              <p:cNvSpPr/>
              <p:nvPr/>
            </p:nvSpPr>
            <p:spPr>
              <a:xfrm flipV="1">
                <a:off x="10712456" y="3460240"/>
                <a:ext cx="2900580" cy="2872963"/>
              </a:xfrm>
              <a:custGeom>
                <a:avLst/>
                <a:gdLst>
                  <a:gd name="connsiteX0" fmla="*/ 472 w 2900580"/>
                  <a:gd name="connsiteY0" fmla="*/ 2873463 h 2872963"/>
                  <a:gd name="connsiteX1" fmla="*/ 1033718 w 2900580"/>
                  <a:gd name="connsiteY1" fmla="*/ 815434 h 2872963"/>
                  <a:gd name="connsiteX2" fmla="*/ 1942490 w 2900580"/>
                  <a:gd name="connsiteY2" fmla="*/ 338328 h 2872963"/>
                  <a:gd name="connsiteX3" fmla="*/ 2901052 w 2900580"/>
                  <a:gd name="connsiteY3" fmla="*/ 500 h 287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72963">
                    <a:moveTo>
                      <a:pt x="472" y="2873463"/>
                    </a:moveTo>
                    <a:lnTo>
                      <a:pt x="1033718" y="815434"/>
                    </a:lnTo>
                    <a:lnTo>
                      <a:pt x="1942490" y="338328"/>
                    </a:lnTo>
                    <a:lnTo>
                      <a:pt x="2901052" y="50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8" name="Freeform: Shape 1707">
                <a:extLst>
                  <a:ext uri="{FF2B5EF4-FFF2-40B4-BE49-F238E27FC236}">
                    <a16:creationId xmlns:a16="http://schemas.microsoft.com/office/drawing/2014/main" id="{1037E918-B511-3166-D0A0-80CB54B7A963}"/>
                  </a:ext>
                </a:extLst>
              </p:cNvPr>
              <p:cNvSpPr/>
              <p:nvPr/>
            </p:nvSpPr>
            <p:spPr>
              <a:xfrm flipV="1">
                <a:off x="10712456" y="3683170"/>
                <a:ext cx="2900580" cy="2576099"/>
              </a:xfrm>
              <a:custGeom>
                <a:avLst/>
                <a:gdLst>
                  <a:gd name="connsiteX0" fmla="*/ 472 w 2900580"/>
                  <a:gd name="connsiteY0" fmla="*/ 2576608 h 2576099"/>
                  <a:gd name="connsiteX1" fmla="*/ 1033718 w 2900580"/>
                  <a:gd name="connsiteY1" fmla="*/ 1194298 h 2576099"/>
                  <a:gd name="connsiteX2" fmla="*/ 1942490 w 2900580"/>
                  <a:gd name="connsiteY2" fmla="*/ 377236 h 2576099"/>
                  <a:gd name="connsiteX3" fmla="*/ 2901052 w 2900580"/>
                  <a:gd name="connsiteY3" fmla="*/ 508 h 257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76099">
                    <a:moveTo>
                      <a:pt x="472" y="2576608"/>
                    </a:moveTo>
                    <a:lnTo>
                      <a:pt x="1033718" y="1194298"/>
                    </a:lnTo>
                    <a:lnTo>
                      <a:pt x="1942490" y="377236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9" name="Freeform: Shape 1708">
                <a:extLst>
                  <a:ext uri="{FF2B5EF4-FFF2-40B4-BE49-F238E27FC236}">
                    <a16:creationId xmlns:a16="http://schemas.microsoft.com/office/drawing/2014/main" id="{0B8B04AF-9EA4-64DA-DD14-DDBC07DD6AED}"/>
                  </a:ext>
                </a:extLst>
              </p:cNvPr>
              <p:cNvSpPr/>
              <p:nvPr/>
            </p:nvSpPr>
            <p:spPr>
              <a:xfrm flipV="1">
                <a:off x="10712456" y="3403206"/>
                <a:ext cx="2900580" cy="2802549"/>
              </a:xfrm>
              <a:custGeom>
                <a:avLst/>
                <a:gdLst>
                  <a:gd name="connsiteX0" fmla="*/ 472 w 2900580"/>
                  <a:gd name="connsiteY0" fmla="*/ 2803039 h 2802549"/>
                  <a:gd name="connsiteX1" fmla="*/ 1033718 w 2900580"/>
                  <a:gd name="connsiteY1" fmla="*/ 1171935 h 2802549"/>
                  <a:gd name="connsiteX2" fmla="*/ 1942490 w 2900580"/>
                  <a:gd name="connsiteY2" fmla="*/ 296617 h 2802549"/>
                  <a:gd name="connsiteX3" fmla="*/ 2901052 w 2900580"/>
                  <a:gd name="connsiteY3" fmla="*/ 490 h 280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02549">
                    <a:moveTo>
                      <a:pt x="472" y="2803039"/>
                    </a:moveTo>
                    <a:lnTo>
                      <a:pt x="1033718" y="1171935"/>
                    </a:lnTo>
                    <a:lnTo>
                      <a:pt x="1942490" y="296617"/>
                    </a:lnTo>
                    <a:lnTo>
                      <a:pt x="2901052" y="49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0" name="Freeform: Shape 1709">
                <a:extLst>
                  <a:ext uri="{FF2B5EF4-FFF2-40B4-BE49-F238E27FC236}">
                    <a16:creationId xmlns:a16="http://schemas.microsoft.com/office/drawing/2014/main" id="{41FDD467-3D12-06AF-BCE5-C2A59376D940}"/>
                  </a:ext>
                </a:extLst>
              </p:cNvPr>
              <p:cNvSpPr/>
              <p:nvPr/>
            </p:nvSpPr>
            <p:spPr>
              <a:xfrm flipV="1">
                <a:off x="10712456" y="3453778"/>
                <a:ext cx="2900580" cy="2667590"/>
              </a:xfrm>
              <a:custGeom>
                <a:avLst/>
                <a:gdLst>
                  <a:gd name="connsiteX0" fmla="*/ 472 w 2900580"/>
                  <a:gd name="connsiteY0" fmla="*/ 2668078 h 2667590"/>
                  <a:gd name="connsiteX1" fmla="*/ 1033718 w 2900580"/>
                  <a:gd name="connsiteY1" fmla="*/ 1160292 h 2667590"/>
                  <a:gd name="connsiteX2" fmla="*/ 1942490 w 2900580"/>
                  <a:gd name="connsiteY2" fmla="*/ 291999 h 2667590"/>
                  <a:gd name="connsiteX3" fmla="*/ 2901052 w 2900580"/>
                  <a:gd name="connsiteY3" fmla="*/ 488 h 26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67590">
                    <a:moveTo>
                      <a:pt x="472" y="2668078"/>
                    </a:moveTo>
                    <a:lnTo>
                      <a:pt x="1033718" y="1160292"/>
                    </a:lnTo>
                    <a:lnTo>
                      <a:pt x="1942490" y="291999"/>
                    </a:lnTo>
                    <a:lnTo>
                      <a:pt x="2901052" y="48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1" name="Freeform: Shape 1710">
                <a:extLst>
                  <a:ext uri="{FF2B5EF4-FFF2-40B4-BE49-F238E27FC236}">
                    <a16:creationId xmlns:a16="http://schemas.microsoft.com/office/drawing/2014/main" id="{61E5B629-B19D-45B9-95C6-983F4B2208CA}"/>
                  </a:ext>
                </a:extLst>
              </p:cNvPr>
              <p:cNvSpPr/>
              <p:nvPr/>
            </p:nvSpPr>
            <p:spPr>
              <a:xfrm flipV="1">
                <a:off x="10712456" y="3487748"/>
                <a:ext cx="2900580" cy="2776997"/>
              </a:xfrm>
              <a:custGeom>
                <a:avLst/>
                <a:gdLst>
                  <a:gd name="connsiteX0" fmla="*/ 472 w 2900580"/>
                  <a:gd name="connsiteY0" fmla="*/ 2777496 h 2776997"/>
                  <a:gd name="connsiteX1" fmla="*/ 1033718 w 2900580"/>
                  <a:gd name="connsiteY1" fmla="*/ 801537 h 2776997"/>
                  <a:gd name="connsiteX2" fmla="*/ 1942490 w 2900580"/>
                  <a:gd name="connsiteY2" fmla="*/ 120686 h 2776997"/>
                  <a:gd name="connsiteX3" fmla="*/ 2901052 w 2900580"/>
                  <a:gd name="connsiteY3" fmla="*/ 498 h 2776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76997">
                    <a:moveTo>
                      <a:pt x="472" y="2777496"/>
                    </a:moveTo>
                    <a:lnTo>
                      <a:pt x="1033718" y="801537"/>
                    </a:lnTo>
                    <a:lnTo>
                      <a:pt x="1942490" y="120686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2" name="Freeform: Shape 1711">
                <a:extLst>
                  <a:ext uri="{FF2B5EF4-FFF2-40B4-BE49-F238E27FC236}">
                    <a16:creationId xmlns:a16="http://schemas.microsoft.com/office/drawing/2014/main" id="{43FEA73C-5A77-D933-37A4-BFD394821F72}"/>
                  </a:ext>
                </a:extLst>
              </p:cNvPr>
              <p:cNvSpPr/>
              <p:nvPr/>
            </p:nvSpPr>
            <p:spPr>
              <a:xfrm flipV="1">
                <a:off x="10712456" y="3281969"/>
                <a:ext cx="2900580" cy="3027872"/>
              </a:xfrm>
              <a:custGeom>
                <a:avLst/>
                <a:gdLst>
                  <a:gd name="connsiteX0" fmla="*/ 472 w 2900580"/>
                  <a:gd name="connsiteY0" fmla="*/ 3028362 h 3027872"/>
                  <a:gd name="connsiteX1" fmla="*/ 1033718 w 2900580"/>
                  <a:gd name="connsiteY1" fmla="*/ 1138417 h 3027872"/>
                  <a:gd name="connsiteX2" fmla="*/ 1942490 w 2900580"/>
                  <a:gd name="connsiteY2" fmla="*/ 202310 h 3027872"/>
                  <a:gd name="connsiteX3" fmla="*/ 2901052 w 2900580"/>
                  <a:gd name="connsiteY3" fmla="*/ 489 h 302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27872">
                    <a:moveTo>
                      <a:pt x="472" y="3028362"/>
                    </a:moveTo>
                    <a:lnTo>
                      <a:pt x="1033718" y="1138417"/>
                    </a:lnTo>
                    <a:lnTo>
                      <a:pt x="1942490" y="202310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3" name="Freeform: Shape 1712">
                <a:extLst>
                  <a:ext uri="{FF2B5EF4-FFF2-40B4-BE49-F238E27FC236}">
                    <a16:creationId xmlns:a16="http://schemas.microsoft.com/office/drawing/2014/main" id="{BB3A90D2-11CB-8F90-1843-545C6DE28B3E}"/>
                  </a:ext>
                </a:extLst>
              </p:cNvPr>
              <p:cNvSpPr/>
              <p:nvPr/>
            </p:nvSpPr>
            <p:spPr>
              <a:xfrm flipV="1">
                <a:off x="10712456" y="3497888"/>
                <a:ext cx="2900580" cy="2951122"/>
              </a:xfrm>
              <a:custGeom>
                <a:avLst/>
                <a:gdLst>
                  <a:gd name="connsiteX0" fmla="*/ 472 w 2900580"/>
                  <a:gd name="connsiteY0" fmla="*/ 2951631 h 2951122"/>
                  <a:gd name="connsiteX1" fmla="*/ 1033718 w 2900580"/>
                  <a:gd name="connsiteY1" fmla="*/ 689215 h 2951122"/>
                  <a:gd name="connsiteX2" fmla="*/ 1942490 w 2900580"/>
                  <a:gd name="connsiteY2" fmla="*/ 207868 h 2951122"/>
                  <a:gd name="connsiteX3" fmla="*/ 2901052 w 2900580"/>
                  <a:gd name="connsiteY3" fmla="*/ 508 h 295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51122">
                    <a:moveTo>
                      <a:pt x="472" y="2951631"/>
                    </a:moveTo>
                    <a:lnTo>
                      <a:pt x="1033718" y="689215"/>
                    </a:lnTo>
                    <a:lnTo>
                      <a:pt x="1942490" y="207868"/>
                    </a:lnTo>
                    <a:lnTo>
                      <a:pt x="2901052" y="50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4" name="Freeform: Shape 1713">
                <a:extLst>
                  <a:ext uri="{FF2B5EF4-FFF2-40B4-BE49-F238E27FC236}">
                    <a16:creationId xmlns:a16="http://schemas.microsoft.com/office/drawing/2014/main" id="{FEDEF6CF-595E-9F74-5210-5463058144F7}"/>
                  </a:ext>
                </a:extLst>
              </p:cNvPr>
              <p:cNvSpPr/>
              <p:nvPr/>
            </p:nvSpPr>
            <p:spPr>
              <a:xfrm flipV="1">
                <a:off x="10712456" y="3124274"/>
                <a:ext cx="2900580" cy="3319290"/>
              </a:xfrm>
              <a:custGeom>
                <a:avLst/>
                <a:gdLst>
                  <a:gd name="connsiteX0" fmla="*/ 472 w 2900580"/>
                  <a:gd name="connsiteY0" fmla="*/ 3319778 h 3319290"/>
                  <a:gd name="connsiteX1" fmla="*/ 1033718 w 2900580"/>
                  <a:gd name="connsiteY1" fmla="*/ 1114522 h 3319290"/>
                  <a:gd name="connsiteX2" fmla="*/ 1942490 w 2900580"/>
                  <a:gd name="connsiteY2" fmla="*/ 341523 h 3319290"/>
                  <a:gd name="connsiteX3" fmla="*/ 2901052 w 2900580"/>
                  <a:gd name="connsiteY3" fmla="*/ 488 h 331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319290">
                    <a:moveTo>
                      <a:pt x="472" y="3319778"/>
                    </a:moveTo>
                    <a:lnTo>
                      <a:pt x="1033718" y="1114522"/>
                    </a:lnTo>
                    <a:lnTo>
                      <a:pt x="1942490" y="341523"/>
                    </a:lnTo>
                    <a:lnTo>
                      <a:pt x="2901052" y="48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5" name="Freeform: Shape 1714">
                <a:extLst>
                  <a:ext uri="{FF2B5EF4-FFF2-40B4-BE49-F238E27FC236}">
                    <a16:creationId xmlns:a16="http://schemas.microsoft.com/office/drawing/2014/main" id="{44610852-53BB-1FDC-0138-3AFD91071196}"/>
                  </a:ext>
                </a:extLst>
              </p:cNvPr>
              <p:cNvSpPr/>
              <p:nvPr/>
            </p:nvSpPr>
            <p:spPr>
              <a:xfrm flipV="1">
                <a:off x="10712456" y="3457972"/>
                <a:ext cx="2900580" cy="2911095"/>
              </a:xfrm>
              <a:custGeom>
                <a:avLst/>
                <a:gdLst>
                  <a:gd name="connsiteX0" fmla="*/ 472 w 2900580"/>
                  <a:gd name="connsiteY0" fmla="*/ 2911598 h 2911095"/>
                  <a:gd name="connsiteX1" fmla="*/ 1033718 w 2900580"/>
                  <a:gd name="connsiteY1" fmla="*/ 1277568 h 2911095"/>
                  <a:gd name="connsiteX2" fmla="*/ 1942490 w 2900580"/>
                  <a:gd name="connsiteY2" fmla="*/ 101569 h 2911095"/>
                  <a:gd name="connsiteX3" fmla="*/ 2901052 w 2900580"/>
                  <a:gd name="connsiteY3" fmla="*/ 502 h 291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911095">
                    <a:moveTo>
                      <a:pt x="472" y="2911598"/>
                    </a:moveTo>
                    <a:lnTo>
                      <a:pt x="1033718" y="1277568"/>
                    </a:lnTo>
                    <a:lnTo>
                      <a:pt x="1942490" y="101569"/>
                    </a:lnTo>
                    <a:lnTo>
                      <a:pt x="2901052" y="502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6" name="Freeform: Shape 1715">
                <a:extLst>
                  <a:ext uri="{FF2B5EF4-FFF2-40B4-BE49-F238E27FC236}">
                    <a16:creationId xmlns:a16="http://schemas.microsoft.com/office/drawing/2014/main" id="{E0272EFD-9231-4688-7CC4-1D07BB8B694D}"/>
                  </a:ext>
                </a:extLst>
              </p:cNvPr>
              <p:cNvSpPr/>
              <p:nvPr/>
            </p:nvSpPr>
            <p:spPr>
              <a:xfrm flipV="1">
                <a:off x="10712456" y="3437223"/>
                <a:ext cx="2900580" cy="3046258"/>
              </a:xfrm>
              <a:custGeom>
                <a:avLst/>
                <a:gdLst>
                  <a:gd name="connsiteX0" fmla="*/ 472 w 2900580"/>
                  <a:gd name="connsiteY0" fmla="*/ 3046766 h 3046258"/>
                  <a:gd name="connsiteX1" fmla="*/ 1033718 w 2900580"/>
                  <a:gd name="connsiteY1" fmla="*/ 1100490 h 3046258"/>
                  <a:gd name="connsiteX2" fmla="*/ 1942490 w 2900580"/>
                  <a:gd name="connsiteY2" fmla="*/ 261537 h 3046258"/>
                  <a:gd name="connsiteX3" fmla="*/ 2901052 w 2900580"/>
                  <a:gd name="connsiteY3" fmla="*/ 507 h 3046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46258">
                    <a:moveTo>
                      <a:pt x="472" y="3046766"/>
                    </a:moveTo>
                    <a:lnTo>
                      <a:pt x="1033718" y="1100490"/>
                    </a:lnTo>
                    <a:lnTo>
                      <a:pt x="1942490" y="261537"/>
                    </a:lnTo>
                    <a:lnTo>
                      <a:pt x="2901052" y="50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7" name="Freeform: Shape 1716">
                <a:extLst>
                  <a:ext uri="{FF2B5EF4-FFF2-40B4-BE49-F238E27FC236}">
                    <a16:creationId xmlns:a16="http://schemas.microsoft.com/office/drawing/2014/main" id="{FCAED0D0-E236-38A0-AB4E-31327AB3B577}"/>
                  </a:ext>
                </a:extLst>
              </p:cNvPr>
              <p:cNvSpPr/>
              <p:nvPr/>
            </p:nvSpPr>
            <p:spPr>
              <a:xfrm flipV="1">
                <a:off x="10712456" y="3362475"/>
                <a:ext cx="2900580" cy="3022443"/>
              </a:xfrm>
              <a:custGeom>
                <a:avLst/>
                <a:gdLst>
                  <a:gd name="connsiteX0" fmla="*/ 472 w 2900580"/>
                  <a:gd name="connsiteY0" fmla="*/ 3022941 h 3022443"/>
                  <a:gd name="connsiteX1" fmla="*/ 1033718 w 2900580"/>
                  <a:gd name="connsiteY1" fmla="*/ 1267329 h 3022443"/>
                  <a:gd name="connsiteX2" fmla="*/ 1942490 w 2900580"/>
                  <a:gd name="connsiteY2" fmla="*/ 326590 h 3022443"/>
                  <a:gd name="connsiteX3" fmla="*/ 2901052 w 2900580"/>
                  <a:gd name="connsiteY3" fmla="*/ 497 h 302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22443">
                    <a:moveTo>
                      <a:pt x="472" y="3022941"/>
                    </a:moveTo>
                    <a:lnTo>
                      <a:pt x="1033718" y="1267329"/>
                    </a:lnTo>
                    <a:lnTo>
                      <a:pt x="1942490" y="326590"/>
                    </a:lnTo>
                    <a:lnTo>
                      <a:pt x="2901052" y="49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8" name="Freeform: Shape 1717">
                <a:extLst>
                  <a:ext uri="{FF2B5EF4-FFF2-40B4-BE49-F238E27FC236}">
                    <a16:creationId xmlns:a16="http://schemas.microsoft.com/office/drawing/2014/main" id="{B9E33ABC-27BD-A6AB-A560-85C482B69CC9}"/>
                  </a:ext>
                </a:extLst>
              </p:cNvPr>
              <p:cNvSpPr/>
              <p:nvPr/>
            </p:nvSpPr>
            <p:spPr>
              <a:xfrm flipV="1">
                <a:off x="10712456" y="3523957"/>
                <a:ext cx="2900580" cy="2873620"/>
              </a:xfrm>
              <a:custGeom>
                <a:avLst/>
                <a:gdLst>
                  <a:gd name="connsiteX0" fmla="*/ 472 w 2900580"/>
                  <a:gd name="connsiteY0" fmla="*/ 2874128 h 2873620"/>
                  <a:gd name="connsiteX1" fmla="*/ 1033718 w 2900580"/>
                  <a:gd name="connsiteY1" fmla="*/ 1083341 h 2873620"/>
                  <a:gd name="connsiteX2" fmla="*/ 1942490 w 2900580"/>
                  <a:gd name="connsiteY2" fmla="*/ 275965 h 2873620"/>
                  <a:gd name="connsiteX3" fmla="*/ 2901052 w 2900580"/>
                  <a:gd name="connsiteY3" fmla="*/ 507 h 287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73620">
                    <a:moveTo>
                      <a:pt x="472" y="2874128"/>
                    </a:moveTo>
                    <a:lnTo>
                      <a:pt x="1033718" y="1083341"/>
                    </a:lnTo>
                    <a:lnTo>
                      <a:pt x="1942490" y="275965"/>
                    </a:lnTo>
                    <a:lnTo>
                      <a:pt x="2901052" y="50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9" name="Freeform: Shape 1718">
                <a:extLst>
                  <a:ext uri="{FF2B5EF4-FFF2-40B4-BE49-F238E27FC236}">
                    <a16:creationId xmlns:a16="http://schemas.microsoft.com/office/drawing/2014/main" id="{26F63D3F-3BB8-5189-0074-9407A90BF0F0}"/>
                  </a:ext>
                </a:extLst>
              </p:cNvPr>
              <p:cNvSpPr/>
              <p:nvPr/>
            </p:nvSpPr>
            <p:spPr>
              <a:xfrm flipV="1">
                <a:off x="10712456" y="3418336"/>
                <a:ext cx="2900580" cy="2591497"/>
              </a:xfrm>
              <a:custGeom>
                <a:avLst/>
                <a:gdLst>
                  <a:gd name="connsiteX0" fmla="*/ 472 w 2900580"/>
                  <a:gd name="connsiteY0" fmla="*/ 2591977 h 2591497"/>
                  <a:gd name="connsiteX1" fmla="*/ 1033718 w 2900580"/>
                  <a:gd name="connsiteY1" fmla="*/ 862513 h 2591497"/>
                  <a:gd name="connsiteX2" fmla="*/ 1942490 w 2900580"/>
                  <a:gd name="connsiteY2" fmla="*/ 254391 h 2591497"/>
                  <a:gd name="connsiteX3" fmla="*/ 2901052 w 2900580"/>
                  <a:gd name="connsiteY3" fmla="*/ 480 h 2591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91497">
                    <a:moveTo>
                      <a:pt x="472" y="2591977"/>
                    </a:moveTo>
                    <a:lnTo>
                      <a:pt x="1033718" y="862513"/>
                    </a:lnTo>
                    <a:lnTo>
                      <a:pt x="1942490" y="254391"/>
                    </a:lnTo>
                    <a:lnTo>
                      <a:pt x="2901052" y="48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0" name="Freeform: Shape 1719">
                <a:extLst>
                  <a:ext uri="{FF2B5EF4-FFF2-40B4-BE49-F238E27FC236}">
                    <a16:creationId xmlns:a16="http://schemas.microsoft.com/office/drawing/2014/main" id="{60A9BA4F-D2AB-CE40-4D24-E95AFD46DADD}"/>
                  </a:ext>
                </a:extLst>
              </p:cNvPr>
              <p:cNvSpPr/>
              <p:nvPr/>
            </p:nvSpPr>
            <p:spPr>
              <a:xfrm flipV="1">
                <a:off x="10712456" y="3418336"/>
                <a:ext cx="2900580" cy="2591497"/>
              </a:xfrm>
              <a:custGeom>
                <a:avLst/>
                <a:gdLst>
                  <a:gd name="connsiteX0" fmla="*/ 472 w 2900580"/>
                  <a:gd name="connsiteY0" fmla="*/ 2591977 h 2591497"/>
                  <a:gd name="connsiteX1" fmla="*/ 1033718 w 2900580"/>
                  <a:gd name="connsiteY1" fmla="*/ 862513 h 2591497"/>
                  <a:gd name="connsiteX2" fmla="*/ 1942490 w 2900580"/>
                  <a:gd name="connsiteY2" fmla="*/ 254391 h 2591497"/>
                  <a:gd name="connsiteX3" fmla="*/ 2901052 w 2900580"/>
                  <a:gd name="connsiteY3" fmla="*/ 480 h 2591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591497">
                    <a:moveTo>
                      <a:pt x="472" y="2591977"/>
                    </a:moveTo>
                    <a:lnTo>
                      <a:pt x="1033718" y="862513"/>
                    </a:lnTo>
                    <a:lnTo>
                      <a:pt x="1942490" y="254391"/>
                    </a:lnTo>
                    <a:lnTo>
                      <a:pt x="2901052" y="48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1" name="Freeform: Shape 1720">
                <a:extLst>
                  <a:ext uri="{FF2B5EF4-FFF2-40B4-BE49-F238E27FC236}">
                    <a16:creationId xmlns:a16="http://schemas.microsoft.com/office/drawing/2014/main" id="{BEC5EC1D-1DF8-FAF6-C811-D5143E870BAD}"/>
                  </a:ext>
                </a:extLst>
              </p:cNvPr>
              <p:cNvSpPr/>
              <p:nvPr/>
            </p:nvSpPr>
            <p:spPr>
              <a:xfrm flipV="1">
                <a:off x="10712456" y="3484744"/>
                <a:ext cx="2900580" cy="2653069"/>
              </a:xfrm>
              <a:custGeom>
                <a:avLst/>
                <a:gdLst>
                  <a:gd name="connsiteX0" fmla="*/ 472 w 2900580"/>
                  <a:gd name="connsiteY0" fmla="*/ 2653560 h 2653069"/>
                  <a:gd name="connsiteX1" fmla="*/ 1033718 w 2900580"/>
                  <a:gd name="connsiteY1" fmla="*/ 886558 h 2653069"/>
                  <a:gd name="connsiteX2" fmla="*/ 1942490 w 2900580"/>
                  <a:gd name="connsiteY2" fmla="*/ 240992 h 2653069"/>
                  <a:gd name="connsiteX3" fmla="*/ 2901052 w 2900580"/>
                  <a:gd name="connsiteY3" fmla="*/ 491 h 265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53069">
                    <a:moveTo>
                      <a:pt x="472" y="2653560"/>
                    </a:moveTo>
                    <a:lnTo>
                      <a:pt x="1033718" y="886558"/>
                    </a:lnTo>
                    <a:lnTo>
                      <a:pt x="1942490" y="240992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2" name="Freeform: Shape 1721">
                <a:extLst>
                  <a:ext uri="{FF2B5EF4-FFF2-40B4-BE49-F238E27FC236}">
                    <a16:creationId xmlns:a16="http://schemas.microsoft.com/office/drawing/2014/main" id="{DA690135-A0C3-3929-E932-A0CAA9DDF265}"/>
                  </a:ext>
                </a:extLst>
              </p:cNvPr>
              <p:cNvSpPr/>
              <p:nvPr/>
            </p:nvSpPr>
            <p:spPr>
              <a:xfrm flipV="1">
                <a:off x="10712456" y="3465780"/>
                <a:ext cx="2900580" cy="2832139"/>
              </a:xfrm>
              <a:custGeom>
                <a:avLst/>
                <a:gdLst>
                  <a:gd name="connsiteX0" fmla="*/ 472 w 2900580"/>
                  <a:gd name="connsiteY0" fmla="*/ 2832638 h 2832139"/>
                  <a:gd name="connsiteX1" fmla="*/ 1033718 w 2900580"/>
                  <a:gd name="connsiteY1" fmla="*/ 1095600 h 2832139"/>
                  <a:gd name="connsiteX2" fmla="*/ 1942490 w 2900580"/>
                  <a:gd name="connsiteY2" fmla="*/ 395815 h 2832139"/>
                  <a:gd name="connsiteX3" fmla="*/ 2901052 w 2900580"/>
                  <a:gd name="connsiteY3" fmla="*/ 498 h 283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2139">
                    <a:moveTo>
                      <a:pt x="472" y="2832638"/>
                    </a:moveTo>
                    <a:lnTo>
                      <a:pt x="1033718" y="1095600"/>
                    </a:lnTo>
                    <a:lnTo>
                      <a:pt x="1942490" y="395815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3" name="Freeform: Shape 1722">
                <a:extLst>
                  <a:ext uri="{FF2B5EF4-FFF2-40B4-BE49-F238E27FC236}">
                    <a16:creationId xmlns:a16="http://schemas.microsoft.com/office/drawing/2014/main" id="{E5DBF926-5B1B-1136-A69B-4CB8BBEDEE3D}"/>
                  </a:ext>
                </a:extLst>
              </p:cNvPr>
              <p:cNvSpPr/>
              <p:nvPr/>
            </p:nvSpPr>
            <p:spPr>
              <a:xfrm flipV="1">
                <a:off x="10712456" y="3405537"/>
                <a:ext cx="2900580" cy="2717568"/>
              </a:xfrm>
              <a:custGeom>
                <a:avLst/>
                <a:gdLst>
                  <a:gd name="connsiteX0" fmla="*/ 472 w 2900580"/>
                  <a:gd name="connsiteY0" fmla="*/ 2718054 h 2717568"/>
                  <a:gd name="connsiteX1" fmla="*/ 1033718 w 2900580"/>
                  <a:gd name="connsiteY1" fmla="*/ 1090204 h 2717568"/>
                  <a:gd name="connsiteX2" fmla="*/ 1942490 w 2900580"/>
                  <a:gd name="connsiteY2" fmla="*/ 291731 h 2717568"/>
                  <a:gd name="connsiteX3" fmla="*/ 2901052 w 2900580"/>
                  <a:gd name="connsiteY3" fmla="*/ 485 h 271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17568">
                    <a:moveTo>
                      <a:pt x="472" y="2718054"/>
                    </a:moveTo>
                    <a:lnTo>
                      <a:pt x="1033718" y="1090204"/>
                    </a:lnTo>
                    <a:lnTo>
                      <a:pt x="1942490" y="291731"/>
                    </a:lnTo>
                    <a:lnTo>
                      <a:pt x="2901052" y="48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4" name="Freeform: Shape 1723">
                <a:extLst>
                  <a:ext uri="{FF2B5EF4-FFF2-40B4-BE49-F238E27FC236}">
                    <a16:creationId xmlns:a16="http://schemas.microsoft.com/office/drawing/2014/main" id="{21DF575F-DBFC-2D4B-1F5B-84DE1ED9BA55}"/>
                  </a:ext>
                </a:extLst>
              </p:cNvPr>
              <p:cNvSpPr/>
              <p:nvPr/>
            </p:nvSpPr>
            <p:spPr>
              <a:xfrm flipV="1">
                <a:off x="10712456" y="3601568"/>
                <a:ext cx="2900580" cy="2768078"/>
              </a:xfrm>
              <a:custGeom>
                <a:avLst/>
                <a:gdLst>
                  <a:gd name="connsiteX0" fmla="*/ 472 w 2900580"/>
                  <a:gd name="connsiteY0" fmla="*/ 2768588 h 2768078"/>
                  <a:gd name="connsiteX1" fmla="*/ 1033718 w 2900580"/>
                  <a:gd name="connsiteY1" fmla="*/ 1040736 h 2768078"/>
                  <a:gd name="connsiteX2" fmla="*/ 1942490 w 2900580"/>
                  <a:gd name="connsiteY2" fmla="*/ 136642 h 2768078"/>
                  <a:gd name="connsiteX3" fmla="*/ 2901052 w 2900580"/>
                  <a:gd name="connsiteY3" fmla="*/ 510 h 276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68078">
                    <a:moveTo>
                      <a:pt x="472" y="2768588"/>
                    </a:moveTo>
                    <a:lnTo>
                      <a:pt x="1033718" y="1040736"/>
                    </a:lnTo>
                    <a:lnTo>
                      <a:pt x="1942490" y="136642"/>
                    </a:lnTo>
                    <a:lnTo>
                      <a:pt x="2901052" y="51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5" name="Freeform: Shape 1724">
                <a:extLst>
                  <a:ext uri="{FF2B5EF4-FFF2-40B4-BE49-F238E27FC236}">
                    <a16:creationId xmlns:a16="http://schemas.microsoft.com/office/drawing/2014/main" id="{B76F52CE-51E7-4A66-539D-9DD5F13E350C}"/>
                  </a:ext>
                </a:extLst>
              </p:cNvPr>
              <p:cNvSpPr/>
              <p:nvPr/>
            </p:nvSpPr>
            <p:spPr>
              <a:xfrm flipV="1">
                <a:off x="10712456" y="3453841"/>
                <a:ext cx="2900580" cy="2780564"/>
              </a:xfrm>
              <a:custGeom>
                <a:avLst/>
                <a:gdLst>
                  <a:gd name="connsiteX0" fmla="*/ 472 w 2900580"/>
                  <a:gd name="connsiteY0" fmla="*/ 2781059 h 2780564"/>
                  <a:gd name="connsiteX1" fmla="*/ 1033718 w 2900580"/>
                  <a:gd name="connsiteY1" fmla="*/ 1105265 h 2780564"/>
                  <a:gd name="connsiteX2" fmla="*/ 1942490 w 2900580"/>
                  <a:gd name="connsiteY2" fmla="*/ 255704 h 2780564"/>
                  <a:gd name="connsiteX3" fmla="*/ 2901052 w 2900580"/>
                  <a:gd name="connsiteY3" fmla="*/ 494 h 278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0564">
                    <a:moveTo>
                      <a:pt x="472" y="2781059"/>
                    </a:moveTo>
                    <a:lnTo>
                      <a:pt x="1033718" y="1105265"/>
                    </a:lnTo>
                    <a:lnTo>
                      <a:pt x="1942490" y="255704"/>
                    </a:lnTo>
                    <a:lnTo>
                      <a:pt x="2901052" y="49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6" name="Freeform: Shape 1725">
                <a:extLst>
                  <a:ext uri="{FF2B5EF4-FFF2-40B4-BE49-F238E27FC236}">
                    <a16:creationId xmlns:a16="http://schemas.microsoft.com/office/drawing/2014/main" id="{ED4473BE-25F5-FCB0-A37D-4AB184C0B906}"/>
                  </a:ext>
                </a:extLst>
              </p:cNvPr>
              <p:cNvSpPr/>
              <p:nvPr/>
            </p:nvSpPr>
            <p:spPr>
              <a:xfrm flipV="1">
                <a:off x="10712456" y="3363430"/>
                <a:ext cx="2900580" cy="2826067"/>
              </a:xfrm>
              <a:custGeom>
                <a:avLst/>
                <a:gdLst>
                  <a:gd name="connsiteX0" fmla="*/ 472 w 2900580"/>
                  <a:gd name="connsiteY0" fmla="*/ 2826554 h 2826067"/>
                  <a:gd name="connsiteX1" fmla="*/ 1033718 w 2900580"/>
                  <a:gd name="connsiteY1" fmla="*/ 908820 h 2826067"/>
                  <a:gd name="connsiteX2" fmla="*/ 1942490 w 2900580"/>
                  <a:gd name="connsiteY2" fmla="*/ 372990 h 2826067"/>
                  <a:gd name="connsiteX3" fmla="*/ 2901052 w 2900580"/>
                  <a:gd name="connsiteY3" fmla="*/ 487 h 282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26067">
                    <a:moveTo>
                      <a:pt x="472" y="2826554"/>
                    </a:moveTo>
                    <a:lnTo>
                      <a:pt x="1033718" y="908820"/>
                    </a:lnTo>
                    <a:lnTo>
                      <a:pt x="1942490" y="372990"/>
                    </a:lnTo>
                    <a:lnTo>
                      <a:pt x="2901052" y="487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7" name="Freeform: Shape 1726">
                <a:extLst>
                  <a:ext uri="{FF2B5EF4-FFF2-40B4-BE49-F238E27FC236}">
                    <a16:creationId xmlns:a16="http://schemas.microsoft.com/office/drawing/2014/main" id="{E062B178-A64F-3C5F-A52E-C0C57E15B1AB}"/>
                  </a:ext>
                </a:extLst>
              </p:cNvPr>
              <p:cNvSpPr/>
              <p:nvPr/>
            </p:nvSpPr>
            <p:spPr>
              <a:xfrm flipV="1">
                <a:off x="10712456" y="3412844"/>
                <a:ext cx="2900580" cy="2789280"/>
              </a:xfrm>
              <a:custGeom>
                <a:avLst/>
                <a:gdLst>
                  <a:gd name="connsiteX0" fmla="*/ 472 w 2900580"/>
                  <a:gd name="connsiteY0" fmla="*/ 2789771 h 2789280"/>
                  <a:gd name="connsiteX1" fmla="*/ 1033718 w 2900580"/>
                  <a:gd name="connsiteY1" fmla="*/ 975435 h 2789280"/>
                  <a:gd name="connsiteX2" fmla="*/ 1942490 w 2900580"/>
                  <a:gd name="connsiteY2" fmla="*/ 71139 h 2789280"/>
                  <a:gd name="connsiteX3" fmla="*/ 2901052 w 2900580"/>
                  <a:gd name="connsiteY3" fmla="*/ 490 h 278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89280">
                    <a:moveTo>
                      <a:pt x="472" y="2789771"/>
                    </a:moveTo>
                    <a:lnTo>
                      <a:pt x="1033718" y="975435"/>
                    </a:lnTo>
                    <a:lnTo>
                      <a:pt x="1942490" y="71139"/>
                    </a:lnTo>
                    <a:lnTo>
                      <a:pt x="2901052" y="490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8" name="Freeform: Shape 1727">
                <a:extLst>
                  <a:ext uri="{FF2B5EF4-FFF2-40B4-BE49-F238E27FC236}">
                    <a16:creationId xmlns:a16="http://schemas.microsoft.com/office/drawing/2014/main" id="{49D0F4CF-C323-ED2C-4CDC-A21B282C4539}"/>
                  </a:ext>
                </a:extLst>
              </p:cNvPr>
              <p:cNvSpPr/>
              <p:nvPr/>
            </p:nvSpPr>
            <p:spPr>
              <a:xfrm flipV="1">
                <a:off x="10712456" y="3551074"/>
                <a:ext cx="2900580" cy="2743606"/>
              </a:xfrm>
              <a:custGeom>
                <a:avLst/>
                <a:gdLst>
                  <a:gd name="connsiteX0" fmla="*/ 472 w 2900580"/>
                  <a:gd name="connsiteY0" fmla="*/ 2744109 h 2743606"/>
                  <a:gd name="connsiteX1" fmla="*/ 1033718 w 2900580"/>
                  <a:gd name="connsiteY1" fmla="*/ 824419 h 2743606"/>
                  <a:gd name="connsiteX2" fmla="*/ 1942490 w 2900580"/>
                  <a:gd name="connsiteY2" fmla="*/ 287946 h 2743606"/>
                  <a:gd name="connsiteX3" fmla="*/ 2901052 w 2900580"/>
                  <a:gd name="connsiteY3" fmla="*/ 503 h 274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743606">
                    <a:moveTo>
                      <a:pt x="472" y="2744109"/>
                    </a:moveTo>
                    <a:lnTo>
                      <a:pt x="1033718" y="824419"/>
                    </a:lnTo>
                    <a:lnTo>
                      <a:pt x="1942490" y="287946"/>
                    </a:lnTo>
                    <a:lnTo>
                      <a:pt x="2901052" y="503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9" name="Freeform: Shape 1728">
                <a:extLst>
                  <a:ext uri="{FF2B5EF4-FFF2-40B4-BE49-F238E27FC236}">
                    <a16:creationId xmlns:a16="http://schemas.microsoft.com/office/drawing/2014/main" id="{287DEE75-15DD-3B7E-102C-1A134EF65148}"/>
                  </a:ext>
                </a:extLst>
              </p:cNvPr>
              <p:cNvSpPr/>
              <p:nvPr/>
            </p:nvSpPr>
            <p:spPr>
              <a:xfrm flipV="1">
                <a:off x="10712456" y="3711131"/>
                <a:ext cx="2900580" cy="2620992"/>
              </a:xfrm>
              <a:custGeom>
                <a:avLst/>
                <a:gdLst>
                  <a:gd name="connsiteX0" fmla="*/ 472 w 2900580"/>
                  <a:gd name="connsiteY0" fmla="*/ 2621507 h 2620992"/>
                  <a:gd name="connsiteX1" fmla="*/ 1033718 w 2900580"/>
                  <a:gd name="connsiteY1" fmla="*/ 1033933 h 2620992"/>
                  <a:gd name="connsiteX2" fmla="*/ 1942490 w 2900580"/>
                  <a:gd name="connsiteY2" fmla="*/ 302681 h 2620992"/>
                  <a:gd name="connsiteX3" fmla="*/ 2901052 w 2900580"/>
                  <a:gd name="connsiteY3" fmla="*/ 514 h 26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20992">
                    <a:moveTo>
                      <a:pt x="472" y="2621507"/>
                    </a:moveTo>
                    <a:lnTo>
                      <a:pt x="1033718" y="1033933"/>
                    </a:lnTo>
                    <a:lnTo>
                      <a:pt x="1942490" y="302681"/>
                    </a:lnTo>
                    <a:lnTo>
                      <a:pt x="2901052" y="514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0" name="Freeform: Shape 1729">
                <a:extLst>
                  <a:ext uri="{FF2B5EF4-FFF2-40B4-BE49-F238E27FC236}">
                    <a16:creationId xmlns:a16="http://schemas.microsoft.com/office/drawing/2014/main" id="{A29654EB-9D2D-359D-6F6C-B377174848B0}"/>
                  </a:ext>
                </a:extLst>
              </p:cNvPr>
              <p:cNvSpPr/>
              <p:nvPr/>
            </p:nvSpPr>
            <p:spPr>
              <a:xfrm flipV="1">
                <a:off x="10712456" y="3376323"/>
                <a:ext cx="2900580" cy="2882789"/>
              </a:xfrm>
              <a:custGeom>
                <a:avLst/>
                <a:gdLst>
                  <a:gd name="connsiteX0" fmla="*/ 472 w 2900580"/>
                  <a:gd name="connsiteY0" fmla="*/ 2883281 h 2882789"/>
                  <a:gd name="connsiteX1" fmla="*/ 1033718 w 2900580"/>
                  <a:gd name="connsiteY1" fmla="*/ 1164926 h 2882789"/>
                  <a:gd name="connsiteX2" fmla="*/ 1942490 w 2900580"/>
                  <a:gd name="connsiteY2" fmla="*/ 386357 h 2882789"/>
                  <a:gd name="connsiteX3" fmla="*/ 2901052 w 2900580"/>
                  <a:gd name="connsiteY3" fmla="*/ 491 h 288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82789">
                    <a:moveTo>
                      <a:pt x="472" y="2883281"/>
                    </a:moveTo>
                    <a:lnTo>
                      <a:pt x="1033718" y="1164926"/>
                    </a:lnTo>
                    <a:lnTo>
                      <a:pt x="1942490" y="386357"/>
                    </a:lnTo>
                    <a:lnTo>
                      <a:pt x="2901052" y="491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1" name="Freeform: Shape 1730">
                <a:extLst>
                  <a:ext uri="{FF2B5EF4-FFF2-40B4-BE49-F238E27FC236}">
                    <a16:creationId xmlns:a16="http://schemas.microsoft.com/office/drawing/2014/main" id="{887D6380-59EF-DAEC-4CD7-58D2E118265B}"/>
                  </a:ext>
                </a:extLst>
              </p:cNvPr>
              <p:cNvSpPr/>
              <p:nvPr/>
            </p:nvSpPr>
            <p:spPr>
              <a:xfrm flipV="1">
                <a:off x="10712456" y="3379578"/>
                <a:ext cx="2900580" cy="2834063"/>
              </a:xfrm>
              <a:custGeom>
                <a:avLst/>
                <a:gdLst>
                  <a:gd name="connsiteX0" fmla="*/ 472 w 2900580"/>
                  <a:gd name="connsiteY0" fmla="*/ 2834553 h 2834063"/>
                  <a:gd name="connsiteX1" fmla="*/ 1033718 w 2900580"/>
                  <a:gd name="connsiteY1" fmla="*/ 825406 h 2834063"/>
                  <a:gd name="connsiteX2" fmla="*/ 1942490 w 2900580"/>
                  <a:gd name="connsiteY2" fmla="*/ 98098 h 2834063"/>
                  <a:gd name="connsiteX3" fmla="*/ 2901052 w 2900580"/>
                  <a:gd name="connsiteY3" fmla="*/ 489 h 283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834063">
                    <a:moveTo>
                      <a:pt x="472" y="2834553"/>
                    </a:moveTo>
                    <a:lnTo>
                      <a:pt x="1033718" y="825406"/>
                    </a:lnTo>
                    <a:lnTo>
                      <a:pt x="1942490" y="98098"/>
                    </a:lnTo>
                    <a:lnTo>
                      <a:pt x="2901052" y="489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2" name="Freeform: Shape 1731">
                <a:extLst>
                  <a:ext uri="{FF2B5EF4-FFF2-40B4-BE49-F238E27FC236}">
                    <a16:creationId xmlns:a16="http://schemas.microsoft.com/office/drawing/2014/main" id="{83DC5C51-4850-5070-91BA-A285C7EE9A15}"/>
                  </a:ext>
                </a:extLst>
              </p:cNvPr>
              <p:cNvSpPr/>
              <p:nvPr/>
            </p:nvSpPr>
            <p:spPr>
              <a:xfrm flipV="1">
                <a:off x="10712456" y="3544502"/>
                <a:ext cx="2900580" cy="2619881"/>
              </a:xfrm>
              <a:custGeom>
                <a:avLst/>
                <a:gdLst>
                  <a:gd name="connsiteX0" fmla="*/ 472 w 2900580"/>
                  <a:gd name="connsiteY0" fmla="*/ 2620377 h 2619881"/>
                  <a:gd name="connsiteX1" fmla="*/ 1033718 w 2900580"/>
                  <a:gd name="connsiteY1" fmla="*/ 1278297 h 2619881"/>
                  <a:gd name="connsiteX2" fmla="*/ 1942490 w 2900580"/>
                  <a:gd name="connsiteY2" fmla="*/ 219794 h 2619881"/>
                  <a:gd name="connsiteX3" fmla="*/ 2901052 w 2900580"/>
                  <a:gd name="connsiteY3" fmla="*/ 495 h 26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2619881">
                    <a:moveTo>
                      <a:pt x="472" y="2620377"/>
                    </a:moveTo>
                    <a:lnTo>
                      <a:pt x="1033718" y="1278297"/>
                    </a:lnTo>
                    <a:lnTo>
                      <a:pt x="1942490" y="219794"/>
                    </a:lnTo>
                    <a:lnTo>
                      <a:pt x="2901052" y="49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3" name="Freeform: Shape 1732">
                <a:extLst>
                  <a:ext uri="{FF2B5EF4-FFF2-40B4-BE49-F238E27FC236}">
                    <a16:creationId xmlns:a16="http://schemas.microsoft.com/office/drawing/2014/main" id="{65D93757-BA6B-F3C3-1E06-3C316FAD3AAA}"/>
                  </a:ext>
                </a:extLst>
              </p:cNvPr>
              <p:cNvSpPr/>
              <p:nvPr/>
            </p:nvSpPr>
            <p:spPr>
              <a:xfrm flipV="1">
                <a:off x="10712456" y="3437160"/>
                <a:ext cx="2900580" cy="3012538"/>
              </a:xfrm>
              <a:custGeom>
                <a:avLst/>
                <a:gdLst>
                  <a:gd name="connsiteX0" fmla="*/ 472 w 2900580"/>
                  <a:gd name="connsiteY0" fmla="*/ 3013043 h 3012538"/>
                  <a:gd name="connsiteX1" fmla="*/ 1033718 w 2900580"/>
                  <a:gd name="connsiteY1" fmla="*/ 877184 h 3012538"/>
                  <a:gd name="connsiteX2" fmla="*/ 1942490 w 2900580"/>
                  <a:gd name="connsiteY2" fmla="*/ 273662 h 3012538"/>
                  <a:gd name="connsiteX3" fmla="*/ 2901052 w 2900580"/>
                  <a:gd name="connsiteY3" fmla="*/ 505 h 301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012538">
                    <a:moveTo>
                      <a:pt x="472" y="3013043"/>
                    </a:moveTo>
                    <a:lnTo>
                      <a:pt x="1033718" y="877184"/>
                    </a:lnTo>
                    <a:lnTo>
                      <a:pt x="1942490" y="273662"/>
                    </a:lnTo>
                    <a:lnTo>
                      <a:pt x="2901052" y="505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4" name="Freeform: Shape 1733">
                <a:extLst>
                  <a:ext uri="{FF2B5EF4-FFF2-40B4-BE49-F238E27FC236}">
                    <a16:creationId xmlns:a16="http://schemas.microsoft.com/office/drawing/2014/main" id="{8B966AB2-0C19-2816-868F-17D7983AF526}"/>
                  </a:ext>
                </a:extLst>
              </p:cNvPr>
              <p:cNvSpPr/>
              <p:nvPr/>
            </p:nvSpPr>
            <p:spPr>
              <a:xfrm flipV="1">
                <a:off x="10712456" y="3322512"/>
                <a:ext cx="2900580" cy="3122602"/>
              </a:xfrm>
              <a:custGeom>
                <a:avLst/>
                <a:gdLst>
                  <a:gd name="connsiteX0" fmla="*/ 472 w 2900580"/>
                  <a:gd name="connsiteY0" fmla="*/ 3123101 h 3122602"/>
                  <a:gd name="connsiteX1" fmla="*/ 1033718 w 2900580"/>
                  <a:gd name="connsiteY1" fmla="*/ 1289331 h 3122602"/>
                  <a:gd name="connsiteX2" fmla="*/ 1942490 w 2900580"/>
                  <a:gd name="connsiteY2" fmla="*/ 301587 h 3122602"/>
                  <a:gd name="connsiteX3" fmla="*/ 2901052 w 2900580"/>
                  <a:gd name="connsiteY3" fmla="*/ 498 h 312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580" h="3122602">
                    <a:moveTo>
                      <a:pt x="472" y="3123101"/>
                    </a:moveTo>
                    <a:lnTo>
                      <a:pt x="1033718" y="1289331"/>
                    </a:lnTo>
                    <a:lnTo>
                      <a:pt x="1942490" y="301587"/>
                    </a:lnTo>
                    <a:lnTo>
                      <a:pt x="2901052" y="498"/>
                    </a:lnTo>
                  </a:path>
                </a:pathLst>
              </a:custGeom>
              <a:noFill/>
              <a:ln w="10716" cap="flat">
                <a:solidFill>
                  <a:srgbClr val="999999">
                    <a:alpha val="2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DD4475BC-E9D4-84D9-40DB-AA4369517BBC}"/>
                </a:ext>
              </a:extLst>
            </p:cNvPr>
            <p:cNvSpPr/>
            <p:nvPr/>
          </p:nvSpPr>
          <p:spPr>
            <a:xfrm>
              <a:off x="10435454" y="2777414"/>
              <a:ext cx="3949945" cy="3874295"/>
            </a:xfrm>
            <a:custGeom>
              <a:avLst/>
              <a:gdLst>
                <a:gd name="connsiteX0" fmla="*/ -12 w 3949945"/>
                <a:gd name="connsiteY0" fmla="*/ 40 h 3874295"/>
                <a:gd name="connsiteX1" fmla="*/ 3100 w 3949945"/>
                <a:gd name="connsiteY1" fmla="*/ 9410 h 3874295"/>
                <a:gd name="connsiteX2" fmla="*/ 15550 w 3949945"/>
                <a:gd name="connsiteY2" fmla="*/ 41584 h 3874295"/>
                <a:gd name="connsiteX3" fmla="*/ 28001 w 3949945"/>
                <a:gd name="connsiteY3" fmla="*/ 66967 h 3874295"/>
                <a:gd name="connsiteX4" fmla="*/ 40451 w 3949945"/>
                <a:gd name="connsiteY4" fmla="*/ 97560 h 3874295"/>
                <a:gd name="connsiteX5" fmla="*/ 52901 w 3949945"/>
                <a:gd name="connsiteY5" fmla="*/ 129373 h 3874295"/>
                <a:gd name="connsiteX6" fmla="*/ 65351 w 3949945"/>
                <a:gd name="connsiteY6" fmla="*/ 157132 h 3874295"/>
                <a:gd name="connsiteX7" fmla="*/ 77801 w 3949945"/>
                <a:gd name="connsiteY7" fmla="*/ 188880 h 3874295"/>
                <a:gd name="connsiteX8" fmla="*/ 90251 w 3949945"/>
                <a:gd name="connsiteY8" fmla="*/ 212698 h 3874295"/>
                <a:gd name="connsiteX9" fmla="*/ 102701 w 3949945"/>
                <a:gd name="connsiteY9" fmla="*/ 240908 h 3874295"/>
                <a:gd name="connsiteX10" fmla="*/ 115151 w 3949945"/>
                <a:gd name="connsiteY10" fmla="*/ 274654 h 3874295"/>
                <a:gd name="connsiteX11" fmla="*/ 127601 w 3949945"/>
                <a:gd name="connsiteY11" fmla="*/ 302839 h 3874295"/>
                <a:gd name="connsiteX12" fmla="*/ 140051 w 3949945"/>
                <a:gd name="connsiteY12" fmla="*/ 335446 h 3874295"/>
                <a:gd name="connsiteX13" fmla="*/ 152501 w 3949945"/>
                <a:gd name="connsiteY13" fmla="*/ 365973 h 3874295"/>
                <a:gd name="connsiteX14" fmla="*/ 164951 w 3949945"/>
                <a:gd name="connsiteY14" fmla="*/ 388998 h 3874295"/>
                <a:gd name="connsiteX15" fmla="*/ 177401 w 3949945"/>
                <a:gd name="connsiteY15" fmla="*/ 425144 h 3874295"/>
                <a:gd name="connsiteX16" fmla="*/ 189851 w 3949945"/>
                <a:gd name="connsiteY16" fmla="*/ 451363 h 3874295"/>
                <a:gd name="connsiteX17" fmla="*/ 202301 w 3949945"/>
                <a:gd name="connsiteY17" fmla="*/ 484757 h 3874295"/>
                <a:gd name="connsiteX18" fmla="*/ 214751 w 3949945"/>
                <a:gd name="connsiteY18" fmla="*/ 507380 h 3874295"/>
                <a:gd name="connsiteX19" fmla="*/ 227201 w 3949945"/>
                <a:gd name="connsiteY19" fmla="*/ 537924 h 3874295"/>
                <a:gd name="connsiteX20" fmla="*/ 239652 w 3949945"/>
                <a:gd name="connsiteY20" fmla="*/ 565748 h 3874295"/>
                <a:gd name="connsiteX21" fmla="*/ 252102 w 3949945"/>
                <a:gd name="connsiteY21" fmla="*/ 594694 h 3874295"/>
                <a:gd name="connsiteX22" fmla="*/ 264551 w 3949945"/>
                <a:gd name="connsiteY22" fmla="*/ 624468 h 3874295"/>
                <a:gd name="connsiteX23" fmla="*/ 277002 w 3949945"/>
                <a:gd name="connsiteY23" fmla="*/ 646313 h 3874295"/>
                <a:gd name="connsiteX24" fmla="*/ 289451 w 3949945"/>
                <a:gd name="connsiteY24" fmla="*/ 676521 h 3874295"/>
                <a:gd name="connsiteX25" fmla="*/ 301902 w 3949945"/>
                <a:gd name="connsiteY25" fmla="*/ 698341 h 3874295"/>
                <a:gd name="connsiteX26" fmla="*/ 314352 w 3949945"/>
                <a:gd name="connsiteY26" fmla="*/ 726509 h 3874295"/>
                <a:gd name="connsiteX27" fmla="*/ 326802 w 3949945"/>
                <a:gd name="connsiteY27" fmla="*/ 747969 h 3874295"/>
                <a:gd name="connsiteX28" fmla="*/ 339252 w 3949945"/>
                <a:gd name="connsiteY28" fmla="*/ 773754 h 3874295"/>
                <a:gd name="connsiteX29" fmla="*/ 351702 w 3949945"/>
                <a:gd name="connsiteY29" fmla="*/ 797188 h 3874295"/>
                <a:gd name="connsiteX30" fmla="*/ 364152 w 3949945"/>
                <a:gd name="connsiteY30" fmla="*/ 819418 h 3874295"/>
                <a:gd name="connsiteX31" fmla="*/ 376603 w 3949945"/>
                <a:gd name="connsiteY31" fmla="*/ 842893 h 3874295"/>
                <a:gd name="connsiteX32" fmla="*/ 389052 w 3949945"/>
                <a:gd name="connsiteY32" fmla="*/ 869456 h 3874295"/>
                <a:gd name="connsiteX33" fmla="*/ 401503 w 3949945"/>
                <a:gd name="connsiteY33" fmla="*/ 891301 h 3874295"/>
                <a:gd name="connsiteX34" fmla="*/ 413952 w 3949945"/>
                <a:gd name="connsiteY34" fmla="*/ 916315 h 3874295"/>
                <a:gd name="connsiteX35" fmla="*/ 426403 w 3949945"/>
                <a:gd name="connsiteY35" fmla="*/ 938160 h 3874295"/>
                <a:gd name="connsiteX36" fmla="*/ 438852 w 3949945"/>
                <a:gd name="connsiteY36" fmla="*/ 962774 h 3874295"/>
                <a:gd name="connsiteX37" fmla="*/ 451303 w 3949945"/>
                <a:gd name="connsiteY37" fmla="*/ 989378 h 3874295"/>
                <a:gd name="connsiteX38" fmla="*/ 463753 w 3949945"/>
                <a:gd name="connsiteY38" fmla="*/ 1014818 h 3874295"/>
                <a:gd name="connsiteX39" fmla="*/ 476203 w 3949945"/>
                <a:gd name="connsiteY39" fmla="*/ 1037826 h 3874295"/>
                <a:gd name="connsiteX40" fmla="*/ 488653 w 3949945"/>
                <a:gd name="connsiteY40" fmla="*/ 1061703 h 3874295"/>
                <a:gd name="connsiteX41" fmla="*/ 501102 w 3949945"/>
                <a:gd name="connsiteY41" fmla="*/ 1088266 h 3874295"/>
                <a:gd name="connsiteX42" fmla="*/ 513553 w 3949945"/>
                <a:gd name="connsiteY42" fmla="*/ 1116434 h 3874295"/>
                <a:gd name="connsiteX43" fmla="*/ 526003 w 3949945"/>
                <a:gd name="connsiteY43" fmla="*/ 1139909 h 3874295"/>
                <a:gd name="connsiteX44" fmla="*/ 538453 w 3949945"/>
                <a:gd name="connsiteY44" fmla="*/ 1166062 h 3874295"/>
                <a:gd name="connsiteX45" fmla="*/ 550903 w 3949945"/>
                <a:gd name="connsiteY45" fmla="*/ 1190307 h 3874295"/>
                <a:gd name="connsiteX46" fmla="*/ 563271 w 3949945"/>
                <a:gd name="connsiteY46" fmla="*/ 1218131 h 3874295"/>
                <a:gd name="connsiteX47" fmla="*/ 575803 w 3949945"/>
                <a:gd name="connsiteY47" fmla="*/ 1244694 h 3874295"/>
                <a:gd name="connsiteX48" fmla="*/ 588254 w 3949945"/>
                <a:gd name="connsiteY48" fmla="*/ 1270913 h 3874295"/>
                <a:gd name="connsiteX49" fmla="*/ 600703 w 3949945"/>
                <a:gd name="connsiteY49" fmla="*/ 1299122 h 3874295"/>
                <a:gd name="connsiteX50" fmla="*/ 613154 w 3949945"/>
                <a:gd name="connsiteY50" fmla="*/ 1322130 h 3874295"/>
                <a:gd name="connsiteX51" fmla="*/ 625603 w 3949945"/>
                <a:gd name="connsiteY51" fmla="*/ 1357072 h 3874295"/>
                <a:gd name="connsiteX52" fmla="*/ 638054 w 3949945"/>
                <a:gd name="connsiteY52" fmla="*/ 1378917 h 3874295"/>
                <a:gd name="connsiteX53" fmla="*/ 650422 w 3949945"/>
                <a:gd name="connsiteY53" fmla="*/ 1408691 h 3874295"/>
                <a:gd name="connsiteX54" fmla="*/ 662954 w 3949945"/>
                <a:gd name="connsiteY54" fmla="*/ 1434115 h 3874295"/>
                <a:gd name="connsiteX55" fmla="*/ 675404 w 3949945"/>
                <a:gd name="connsiteY55" fmla="*/ 1460293 h 3874295"/>
                <a:gd name="connsiteX56" fmla="*/ 687772 w 3949945"/>
                <a:gd name="connsiteY56" fmla="*/ 1486913 h 3874295"/>
                <a:gd name="connsiteX57" fmla="*/ 700221 w 3949945"/>
                <a:gd name="connsiteY57" fmla="*/ 1513927 h 3874295"/>
                <a:gd name="connsiteX58" fmla="*/ 712753 w 3949945"/>
                <a:gd name="connsiteY58" fmla="*/ 1539335 h 3874295"/>
                <a:gd name="connsiteX59" fmla="*/ 725122 w 3949945"/>
                <a:gd name="connsiteY59" fmla="*/ 1562351 h 3874295"/>
                <a:gd name="connsiteX60" fmla="*/ 737572 w 3949945"/>
                <a:gd name="connsiteY60" fmla="*/ 1585375 h 3874295"/>
                <a:gd name="connsiteX61" fmla="*/ 750022 w 3949945"/>
                <a:gd name="connsiteY61" fmla="*/ 1608809 h 3874295"/>
                <a:gd name="connsiteX62" fmla="*/ 762473 w 3949945"/>
                <a:gd name="connsiteY62" fmla="*/ 1636207 h 3874295"/>
                <a:gd name="connsiteX63" fmla="*/ 774922 w 3949945"/>
                <a:gd name="connsiteY63" fmla="*/ 1651295 h 3874295"/>
                <a:gd name="connsiteX64" fmla="*/ 787373 w 3949945"/>
                <a:gd name="connsiteY64" fmla="*/ 1675524 h 3874295"/>
                <a:gd name="connsiteX65" fmla="*/ 799822 w 3949945"/>
                <a:gd name="connsiteY65" fmla="*/ 1699727 h 3874295"/>
                <a:gd name="connsiteX66" fmla="*/ 812273 w 3949945"/>
                <a:gd name="connsiteY66" fmla="*/ 1721187 h 3874295"/>
                <a:gd name="connsiteX67" fmla="*/ 824722 w 3949945"/>
                <a:gd name="connsiteY67" fmla="*/ 1742648 h 3874295"/>
                <a:gd name="connsiteX68" fmla="*/ 837173 w 3949945"/>
                <a:gd name="connsiteY68" fmla="*/ 1764468 h 3874295"/>
                <a:gd name="connsiteX69" fmla="*/ 849623 w 3949945"/>
                <a:gd name="connsiteY69" fmla="*/ 1783397 h 3874295"/>
                <a:gd name="connsiteX70" fmla="*/ 862073 w 3949945"/>
                <a:gd name="connsiteY70" fmla="*/ 1804619 h 3874295"/>
                <a:gd name="connsiteX71" fmla="*/ 874523 w 3949945"/>
                <a:gd name="connsiteY71" fmla="*/ 1825563 h 3874295"/>
                <a:gd name="connsiteX72" fmla="*/ 886973 w 3949945"/>
                <a:gd name="connsiteY72" fmla="*/ 1846270 h 3874295"/>
                <a:gd name="connsiteX73" fmla="*/ 899423 w 3949945"/>
                <a:gd name="connsiteY73" fmla="*/ 1867369 h 3874295"/>
                <a:gd name="connsiteX74" fmla="*/ 911872 w 3949945"/>
                <a:gd name="connsiteY74" fmla="*/ 1888420 h 3874295"/>
                <a:gd name="connsiteX75" fmla="*/ 924323 w 3949945"/>
                <a:gd name="connsiteY75" fmla="*/ 1910134 h 3874295"/>
                <a:gd name="connsiteX76" fmla="*/ 936773 w 3949945"/>
                <a:gd name="connsiteY76" fmla="*/ 1931896 h 3874295"/>
                <a:gd name="connsiteX77" fmla="*/ 949223 w 3949945"/>
                <a:gd name="connsiteY77" fmla="*/ 1954143 h 3874295"/>
                <a:gd name="connsiteX78" fmla="*/ 961673 w 3949945"/>
                <a:gd name="connsiteY78" fmla="*/ 1976995 h 3874295"/>
                <a:gd name="connsiteX79" fmla="*/ 974124 w 3949945"/>
                <a:gd name="connsiteY79" fmla="*/ 1999954 h 3874295"/>
                <a:gd name="connsiteX80" fmla="*/ 986573 w 3949945"/>
                <a:gd name="connsiteY80" fmla="*/ 2023626 h 3874295"/>
                <a:gd name="connsiteX81" fmla="*/ 999024 w 3949945"/>
                <a:gd name="connsiteY81" fmla="*/ 2047657 h 3874295"/>
                <a:gd name="connsiteX82" fmla="*/ 1011473 w 3949945"/>
                <a:gd name="connsiteY82" fmla="*/ 2072631 h 3874295"/>
                <a:gd name="connsiteX83" fmla="*/ 1023924 w 3949945"/>
                <a:gd name="connsiteY83" fmla="*/ 2098072 h 3874295"/>
                <a:gd name="connsiteX84" fmla="*/ 1036373 w 3949945"/>
                <a:gd name="connsiteY84" fmla="*/ 2124013 h 3874295"/>
                <a:gd name="connsiteX85" fmla="*/ 1048824 w 3949945"/>
                <a:gd name="connsiteY85" fmla="*/ 2149912 h 3874295"/>
                <a:gd name="connsiteX86" fmla="*/ 1061274 w 3949945"/>
                <a:gd name="connsiteY86" fmla="*/ 2176581 h 3874295"/>
                <a:gd name="connsiteX87" fmla="*/ 1073724 w 3949945"/>
                <a:gd name="connsiteY87" fmla="*/ 2203267 h 3874295"/>
                <a:gd name="connsiteX88" fmla="*/ 1086174 w 3949945"/>
                <a:gd name="connsiteY88" fmla="*/ 2229658 h 3874295"/>
                <a:gd name="connsiteX89" fmla="*/ 1098624 w 3949945"/>
                <a:gd name="connsiteY89" fmla="*/ 2255361 h 3874295"/>
                <a:gd name="connsiteX90" fmla="*/ 1111074 w 3949945"/>
                <a:gd name="connsiteY90" fmla="*/ 2281514 h 3874295"/>
                <a:gd name="connsiteX91" fmla="*/ 1123525 w 3949945"/>
                <a:gd name="connsiteY91" fmla="*/ 2306316 h 3874295"/>
                <a:gd name="connsiteX92" fmla="*/ 1135974 w 3949945"/>
                <a:gd name="connsiteY92" fmla="*/ 2331027 h 3874295"/>
                <a:gd name="connsiteX93" fmla="*/ 1148424 w 3949945"/>
                <a:gd name="connsiteY93" fmla="*/ 2355076 h 3874295"/>
                <a:gd name="connsiteX94" fmla="*/ 1160874 w 3949945"/>
                <a:gd name="connsiteY94" fmla="*/ 2378371 h 3874295"/>
                <a:gd name="connsiteX95" fmla="*/ 1173324 w 3949945"/>
                <a:gd name="connsiteY95" fmla="*/ 2400838 h 3874295"/>
                <a:gd name="connsiteX96" fmla="*/ 1185775 w 3949945"/>
                <a:gd name="connsiteY96" fmla="*/ 2422626 h 3874295"/>
                <a:gd name="connsiteX97" fmla="*/ 1198224 w 3949945"/>
                <a:gd name="connsiteY97" fmla="*/ 2444077 h 3874295"/>
                <a:gd name="connsiteX98" fmla="*/ 1210675 w 3949945"/>
                <a:gd name="connsiteY98" fmla="*/ 2464210 h 3874295"/>
                <a:gd name="connsiteX99" fmla="*/ 1223124 w 3949945"/>
                <a:gd name="connsiteY99" fmla="*/ 2484065 h 3874295"/>
                <a:gd name="connsiteX100" fmla="*/ 1235575 w 3949945"/>
                <a:gd name="connsiteY100" fmla="*/ 2503379 h 3874295"/>
                <a:gd name="connsiteX101" fmla="*/ 1248024 w 3949945"/>
                <a:gd name="connsiteY101" fmla="*/ 2522496 h 3874295"/>
                <a:gd name="connsiteX102" fmla="*/ 1260475 w 3949945"/>
                <a:gd name="connsiteY102" fmla="*/ 2540566 h 3874295"/>
                <a:gd name="connsiteX103" fmla="*/ 1272925 w 3949945"/>
                <a:gd name="connsiteY103" fmla="*/ 2558446 h 3874295"/>
                <a:gd name="connsiteX104" fmla="*/ 1285375 w 3949945"/>
                <a:gd name="connsiteY104" fmla="*/ 2575671 h 3874295"/>
                <a:gd name="connsiteX105" fmla="*/ 1297825 w 3949945"/>
                <a:gd name="connsiteY105" fmla="*/ 2592839 h 3874295"/>
                <a:gd name="connsiteX106" fmla="*/ 1310276 w 3949945"/>
                <a:gd name="connsiteY106" fmla="*/ 2608901 h 3874295"/>
                <a:gd name="connsiteX107" fmla="*/ 1322725 w 3949945"/>
                <a:gd name="connsiteY107" fmla="*/ 2624513 h 3874295"/>
                <a:gd name="connsiteX108" fmla="*/ 1335176 w 3949945"/>
                <a:gd name="connsiteY108" fmla="*/ 2639691 h 3874295"/>
                <a:gd name="connsiteX109" fmla="*/ 1347625 w 3949945"/>
                <a:gd name="connsiteY109" fmla="*/ 2654279 h 3874295"/>
                <a:gd name="connsiteX110" fmla="*/ 1360075 w 3949945"/>
                <a:gd name="connsiteY110" fmla="*/ 2667810 h 3874295"/>
                <a:gd name="connsiteX111" fmla="*/ 1372525 w 3949945"/>
                <a:gd name="connsiteY111" fmla="*/ 2680809 h 3874295"/>
                <a:gd name="connsiteX112" fmla="*/ 1384975 w 3949945"/>
                <a:gd name="connsiteY112" fmla="*/ 2693308 h 3874295"/>
                <a:gd name="connsiteX113" fmla="*/ 1397426 w 3949945"/>
                <a:gd name="connsiteY113" fmla="*/ 2704857 h 3874295"/>
                <a:gd name="connsiteX114" fmla="*/ 1409875 w 3949945"/>
                <a:gd name="connsiteY114" fmla="*/ 2715784 h 3874295"/>
                <a:gd name="connsiteX115" fmla="*/ 1422326 w 3949945"/>
                <a:gd name="connsiteY115" fmla="*/ 2725850 h 3874295"/>
                <a:gd name="connsiteX116" fmla="*/ 1434775 w 3949945"/>
                <a:gd name="connsiteY116" fmla="*/ 2735548 h 3874295"/>
                <a:gd name="connsiteX117" fmla="*/ 1447226 w 3949945"/>
                <a:gd name="connsiteY117" fmla="*/ 2744148 h 3874295"/>
                <a:gd name="connsiteX118" fmla="*/ 1459675 w 3949945"/>
                <a:gd name="connsiteY118" fmla="*/ 2751995 h 3874295"/>
                <a:gd name="connsiteX119" fmla="*/ 1472126 w 3949945"/>
                <a:gd name="connsiteY119" fmla="*/ 2759367 h 3874295"/>
                <a:gd name="connsiteX120" fmla="*/ 1484576 w 3949945"/>
                <a:gd name="connsiteY120" fmla="*/ 2766215 h 3874295"/>
                <a:gd name="connsiteX121" fmla="*/ 1497026 w 3949945"/>
                <a:gd name="connsiteY121" fmla="*/ 2772038 h 3874295"/>
                <a:gd name="connsiteX122" fmla="*/ 1509476 w 3949945"/>
                <a:gd name="connsiteY122" fmla="*/ 2777387 h 3874295"/>
                <a:gd name="connsiteX123" fmla="*/ 1521927 w 3949945"/>
                <a:gd name="connsiteY123" fmla="*/ 2782769 h 3874295"/>
                <a:gd name="connsiteX124" fmla="*/ 1534376 w 3949945"/>
                <a:gd name="connsiteY124" fmla="*/ 2787724 h 3874295"/>
                <a:gd name="connsiteX125" fmla="*/ 1546827 w 3949945"/>
                <a:gd name="connsiteY125" fmla="*/ 2792220 h 3874295"/>
                <a:gd name="connsiteX126" fmla="*/ 1559276 w 3949945"/>
                <a:gd name="connsiteY126" fmla="*/ 2796447 h 3874295"/>
                <a:gd name="connsiteX127" fmla="*/ 1571644 w 3949945"/>
                <a:gd name="connsiteY127" fmla="*/ 2800747 h 3874295"/>
                <a:gd name="connsiteX128" fmla="*/ 1584094 w 3949945"/>
                <a:gd name="connsiteY128" fmla="*/ 2805137 h 3874295"/>
                <a:gd name="connsiteX129" fmla="*/ 1596626 w 3949945"/>
                <a:gd name="connsiteY129" fmla="*/ 2809175 h 3874295"/>
                <a:gd name="connsiteX130" fmla="*/ 1608994 w 3949945"/>
                <a:gd name="connsiteY130" fmla="*/ 2813664 h 3874295"/>
                <a:gd name="connsiteX131" fmla="*/ 1621526 w 3949945"/>
                <a:gd name="connsiteY131" fmla="*/ 2818333 h 3874295"/>
                <a:gd name="connsiteX132" fmla="*/ 1633894 w 3949945"/>
                <a:gd name="connsiteY132" fmla="*/ 2823083 h 3874295"/>
                <a:gd name="connsiteX133" fmla="*/ 1646426 w 3949945"/>
                <a:gd name="connsiteY133" fmla="*/ 2828326 h 3874295"/>
                <a:gd name="connsiteX134" fmla="*/ 1658794 w 3949945"/>
                <a:gd name="connsiteY134" fmla="*/ 2833797 h 3874295"/>
                <a:gd name="connsiteX135" fmla="*/ 1671326 w 3949945"/>
                <a:gd name="connsiteY135" fmla="*/ 2839703 h 3874295"/>
                <a:gd name="connsiteX136" fmla="*/ 1683695 w 3949945"/>
                <a:gd name="connsiteY136" fmla="*/ 2845731 h 3874295"/>
                <a:gd name="connsiteX137" fmla="*/ 1696227 w 3949945"/>
                <a:gd name="connsiteY137" fmla="*/ 2852464 h 3874295"/>
                <a:gd name="connsiteX138" fmla="*/ 1708677 w 3949945"/>
                <a:gd name="connsiteY138" fmla="*/ 2859803 h 3874295"/>
                <a:gd name="connsiteX139" fmla="*/ 1721046 w 3949945"/>
                <a:gd name="connsiteY139" fmla="*/ 2867421 h 3874295"/>
                <a:gd name="connsiteX140" fmla="*/ 1733495 w 3949945"/>
                <a:gd name="connsiteY140" fmla="*/ 2875202 h 3874295"/>
                <a:gd name="connsiteX141" fmla="*/ 1745946 w 3949945"/>
                <a:gd name="connsiteY141" fmla="*/ 2883581 h 3874295"/>
                <a:gd name="connsiteX142" fmla="*/ 1758478 w 3949945"/>
                <a:gd name="connsiteY142" fmla="*/ 2892567 h 3874295"/>
                <a:gd name="connsiteX143" fmla="*/ 1770846 w 3949945"/>
                <a:gd name="connsiteY143" fmla="*/ 2901691 h 3874295"/>
                <a:gd name="connsiteX144" fmla="*/ 1783295 w 3949945"/>
                <a:gd name="connsiteY144" fmla="*/ 2911405 h 3874295"/>
                <a:gd name="connsiteX145" fmla="*/ 1795745 w 3949945"/>
                <a:gd name="connsiteY145" fmla="*/ 2921472 h 3874295"/>
                <a:gd name="connsiteX146" fmla="*/ 1808196 w 3949945"/>
                <a:gd name="connsiteY146" fmla="*/ 2931940 h 3874295"/>
                <a:gd name="connsiteX147" fmla="*/ 1820645 w 3949945"/>
                <a:gd name="connsiteY147" fmla="*/ 2942440 h 3874295"/>
                <a:gd name="connsiteX148" fmla="*/ 1833096 w 3949945"/>
                <a:gd name="connsiteY148" fmla="*/ 2953384 h 3874295"/>
                <a:gd name="connsiteX149" fmla="*/ 1845545 w 3949945"/>
                <a:gd name="connsiteY149" fmla="*/ 2964548 h 3874295"/>
                <a:gd name="connsiteX150" fmla="*/ 1857996 w 3949945"/>
                <a:gd name="connsiteY150" fmla="*/ 2976285 h 3874295"/>
                <a:gd name="connsiteX151" fmla="*/ 1870445 w 3949945"/>
                <a:gd name="connsiteY151" fmla="*/ 2987711 h 3874295"/>
                <a:gd name="connsiteX152" fmla="*/ 1882896 w 3949945"/>
                <a:gd name="connsiteY152" fmla="*/ 2999727 h 3874295"/>
                <a:gd name="connsiteX153" fmla="*/ 1895346 w 3949945"/>
                <a:gd name="connsiteY153" fmla="*/ 3011948 h 3874295"/>
                <a:gd name="connsiteX154" fmla="*/ 1907796 w 3949945"/>
                <a:gd name="connsiteY154" fmla="*/ 3024267 h 3874295"/>
                <a:gd name="connsiteX155" fmla="*/ 1920246 w 3949945"/>
                <a:gd name="connsiteY155" fmla="*/ 3036537 h 3874295"/>
                <a:gd name="connsiteX156" fmla="*/ 1932697 w 3949945"/>
                <a:gd name="connsiteY156" fmla="*/ 3048897 h 3874295"/>
                <a:gd name="connsiteX157" fmla="*/ 1945146 w 3949945"/>
                <a:gd name="connsiteY157" fmla="*/ 3061093 h 3874295"/>
                <a:gd name="connsiteX158" fmla="*/ 1957597 w 3949945"/>
                <a:gd name="connsiteY158" fmla="*/ 3073305 h 3874295"/>
                <a:gd name="connsiteX159" fmla="*/ 1970046 w 3949945"/>
                <a:gd name="connsiteY159" fmla="*/ 3085215 h 3874295"/>
                <a:gd name="connsiteX160" fmla="*/ 1982497 w 3949945"/>
                <a:gd name="connsiteY160" fmla="*/ 3096756 h 3874295"/>
                <a:gd name="connsiteX161" fmla="*/ 1994946 w 3949945"/>
                <a:gd name="connsiteY161" fmla="*/ 3108354 h 3874295"/>
                <a:gd name="connsiteX162" fmla="*/ 2007396 w 3949945"/>
                <a:gd name="connsiteY162" fmla="*/ 3119059 h 3874295"/>
                <a:gd name="connsiteX163" fmla="*/ 2019847 w 3949945"/>
                <a:gd name="connsiteY163" fmla="*/ 3129814 h 3874295"/>
                <a:gd name="connsiteX164" fmla="*/ 2032296 w 3949945"/>
                <a:gd name="connsiteY164" fmla="*/ 3140101 h 3874295"/>
                <a:gd name="connsiteX165" fmla="*/ 2044747 w 3949945"/>
                <a:gd name="connsiteY165" fmla="*/ 3149832 h 3874295"/>
                <a:gd name="connsiteX166" fmla="*/ 2057196 w 3949945"/>
                <a:gd name="connsiteY166" fmla="*/ 3159186 h 3874295"/>
                <a:gd name="connsiteX167" fmla="*/ 2069647 w 3949945"/>
                <a:gd name="connsiteY167" fmla="*/ 3168180 h 3874295"/>
                <a:gd name="connsiteX168" fmla="*/ 2082096 w 3949945"/>
                <a:gd name="connsiteY168" fmla="*/ 3177182 h 3874295"/>
                <a:gd name="connsiteX169" fmla="*/ 2094547 w 3949945"/>
                <a:gd name="connsiteY169" fmla="*/ 3185610 h 3874295"/>
                <a:gd name="connsiteX170" fmla="*/ 2106997 w 3949945"/>
                <a:gd name="connsiteY170" fmla="*/ 3193645 h 3874295"/>
                <a:gd name="connsiteX171" fmla="*/ 2119447 w 3949945"/>
                <a:gd name="connsiteY171" fmla="*/ 3201524 h 3874295"/>
                <a:gd name="connsiteX172" fmla="*/ 2131897 w 3949945"/>
                <a:gd name="connsiteY172" fmla="*/ 3209240 h 3874295"/>
                <a:gd name="connsiteX173" fmla="*/ 2144348 w 3949945"/>
                <a:gd name="connsiteY173" fmla="*/ 3216907 h 3874295"/>
                <a:gd name="connsiteX174" fmla="*/ 2156797 w 3949945"/>
                <a:gd name="connsiteY174" fmla="*/ 3224402 h 3874295"/>
                <a:gd name="connsiteX175" fmla="*/ 2169248 w 3949945"/>
                <a:gd name="connsiteY175" fmla="*/ 3231618 h 3874295"/>
                <a:gd name="connsiteX176" fmla="*/ 2181697 w 3949945"/>
                <a:gd name="connsiteY176" fmla="*/ 3238948 h 3874295"/>
                <a:gd name="connsiteX177" fmla="*/ 2194148 w 3949945"/>
                <a:gd name="connsiteY177" fmla="*/ 3246107 h 3874295"/>
                <a:gd name="connsiteX178" fmla="*/ 2206597 w 3949945"/>
                <a:gd name="connsiteY178" fmla="*/ 3253086 h 3874295"/>
                <a:gd name="connsiteX179" fmla="*/ 2219048 w 3949945"/>
                <a:gd name="connsiteY179" fmla="*/ 3259852 h 3874295"/>
                <a:gd name="connsiteX180" fmla="*/ 2231498 w 3949945"/>
                <a:gd name="connsiteY180" fmla="*/ 3266027 h 3874295"/>
                <a:gd name="connsiteX181" fmla="*/ 2243947 w 3949945"/>
                <a:gd name="connsiteY181" fmla="*/ 3272064 h 3874295"/>
                <a:gd name="connsiteX182" fmla="*/ 2256398 w 3949945"/>
                <a:gd name="connsiteY182" fmla="*/ 3277535 h 3874295"/>
                <a:gd name="connsiteX183" fmla="*/ 2268847 w 3949945"/>
                <a:gd name="connsiteY183" fmla="*/ 3282671 h 3874295"/>
                <a:gd name="connsiteX184" fmla="*/ 2281298 w 3949945"/>
                <a:gd name="connsiteY184" fmla="*/ 3287528 h 3874295"/>
                <a:gd name="connsiteX185" fmla="*/ 2293748 w 3949945"/>
                <a:gd name="connsiteY185" fmla="*/ 3291902 h 3874295"/>
                <a:gd name="connsiteX186" fmla="*/ 2306198 w 3949945"/>
                <a:gd name="connsiteY186" fmla="*/ 3295678 h 3874295"/>
                <a:gd name="connsiteX187" fmla="*/ 2318648 w 3949945"/>
                <a:gd name="connsiteY187" fmla="*/ 3298824 h 3874295"/>
                <a:gd name="connsiteX188" fmla="*/ 2331098 w 3949945"/>
                <a:gd name="connsiteY188" fmla="*/ 3301690 h 3874295"/>
                <a:gd name="connsiteX189" fmla="*/ 2343548 w 3949945"/>
                <a:gd name="connsiteY189" fmla="*/ 3303927 h 3874295"/>
                <a:gd name="connsiteX190" fmla="*/ 2355999 w 3949945"/>
                <a:gd name="connsiteY190" fmla="*/ 3305826 h 3874295"/>
                <a:gd name="connsiteX191" fmla="*/ 2368448 w 3949945"/>
                <a:gd name="connsiteY191" fmla="*/ 3307072 h 3874295"/>
                <a:gd name="connsiteX192" fmla="*/ 2380899 w 3949945"/>
                <a:gd name="connsiteY192" fmla="*/ 3308275 h 3874295"/>
                <a:gd name="connsiteX193" fmla="*/ 2393348 w 3949945"/>
                <a:gd name="connsiteY193" fmla="*/ 3309005 h 3874295"/>
                <a:gd name="connsiteX194" fmla="*/ 2405799 w 3949945"/>
                <a:gd name="connsiteY194" fmla="*/ 3309373 h 3874295"/>
                <a:gd name="connsiteX195" fmla="*/ 2418248 w 3949945"/>
                <a:gd name="connsiteY195" fmla="*/ 3309963 h 3874295"/>
                <a:gd name="connsiteX196" fmla="*/ 2430699 w 3949945"/>
                <a:gd name="connsiteY196" fmla="*/ 3310331 h 3874295"/>
                <a:gd name="connsiteX197" fmla="*/ 2443149 w 3949945"/>
                <a:gd name="connsiteY197" fmla="*/ 3310897 h 3874295"/>
                <a:gd name="connsiteX198" fmla="*/ 2455598 w 3949945"/>
                <a:gd name="connsiteY198" fmla="*/ 3311773 h 3874295"/>
                <a:gd name="connsiteX199" fmla="*/ 2468049 w 3949945"/>
                <a:gd name="connsiteY199" fmla="*/ 3312797 h 3874295"/>
                <a:gd name="connsiteX200" fmla="*/ 2480417 w 3949945"/>
                <a:gd name="connsiteY200" fmla="*/ 3314411 h 3874295"/>
                <a:gd name="connsiteX201" fmla="*/ 2492949 w 3949945"/>
                <a:gd name="connsiteY201" fmla="*/ 3315983 h 3874295"/>
                <a:gd name="connsiteX202" fmla="*/ 2505399 w 3949945"/>
                <a:gd name="connsiteY202" fmla="*/ 3318301 h 3874295"/>
                <a:gd name="connsiteX203" fmla="*/ 2517849 w 3949945"/>
                <a:gd name="connsiteY203" fmla="*/ 3321225 h 3874295"/>
                <a:gd name="connsiteX204" fmla="*/ 2530217 w 3949945"/>
                <a:gd name="connsiteY204" fmla="*/ 3324051 h 3874295"/>
                <a:gd name="connsiteX205" fmla="*/ 2542749 w 3949945"/>
                <a:gd name="connsiteY205" fmla="*/ 3327623 h 3874295"/>
                <a:gd name="connsiteX206" fmla="*/ 2555199 w 3949945"/>
                <a:gd name="connsiteY206" fmla="*/ 3331185 h 3874295"/>
                <a:gd name="connsiteX207" fmla="*/ 2567650 w 3949945"/>
                <a:gd name="connsiteY207" fmla="*/ 3334822 h 3874295"/>
                <a:gd name="connsiteX208" fmla="*/ 2580099 w 3949945"/>
                <a:gd name="connsiteY208" fmla="*/ 3338360 h 3874295"/>
                <a:gd name="connsiteX209" fmla="*/ 2592467 w 3949945"/>
                <a:gd name="connsiteY209" fmla="*/ 3341866 h 3874295"/>
                <a:gd name="connsiteX210" fmla="*/ 2604999 w 3949945"/>
                <a:gd name="connsiteY210" fmla="*/ 3345101 h 3874295"/>
                <a:gd name="connsiteX211" fmla="*/ 2617368 w 3949945"/>
                <a:gd name="connsiteY211" fmla="*/ 3347911 h 3874295"/>
                <a:gd name="connsiteX212" fmla="*/ 2629899 w 3949945"/>
                <a:gd name="connsiteY212" fmla="*/ 3350311 h 3874295"/>
                <a:gd name="connsiteX213" fmla="*/ 2642268 w 3949945"/>
                <a:gd name="connsiteY213" fmla="*/ 3352137 h 3874295"/>
                <a:gd name="connsiteX214" fmla="*/ 2654718 w 3949945"/>
                <a:gd name="connsiteY214" fmla="*/ 3353505 h 3874295"/>
                <a:gd name="connsiteX215" fmla="*/ 2667250 w 3949945"/>
                <a:gd name="connsiteY215" fmla="*/ 3354521 h 3874295"/>
                <a:gd name="connsiteX216" fmla="*/ 2679617 w 3949945"/>
                <a:gd name="connsiteY216" fmla="*/ 3355037 h 3874295"/>
                <a:gd name="connsiteX217" fmla="*/ 2692068 w 3949945"/>
                <a:gd name="connsiteY217" fmla="*/ 3355086 h 3874295"/>
                <a:gd name="connsiteX218" fmla="*/ 2704518 w 3949945"/>
                <a:gd name="connsiteY218" fmla="*/ 3355086 h 3874295"/>
                <a:gd name="connsiteX219" fmla="*/ 2716968 w 3949945"/>
                <a:gd name="connsiteY219" fmla="*/ 3354587 h 3874295"/>
                <a:gd name="connsiteX220" fmla="*/ 2729418 w 3949945"/>
                <a:gd name="connsiteY220" fmla="*/ 3353702 h 3874295"/>
                <a:gd name="connsiteX221" fmla="*/ 2741868 w 3949945"/>
                <a:gd name="connsiteY221" fmla="*/ 3352965 h 3874295"/>
                <a:gd name="connsiteX222" fmla="*/ 2754400 w 3949945"/>
                <a:gd name="connsiteY222" fmla="*/ 3352375 h 3874295"/>
                <a:gd name="connsiteX223" fmla="*/ 2766769 w 3949945"/>
                <a:gd name="connsiteY223" fmla="*/ 3351941 h 3874295"/>
                <a:gd name="connsiteX224" fmla="*/ 2779218 w 3949945"/>
                <a:gd name="connsiteY224" fmla="*/ 3352187 h 3874295"/>
                <a:gd name="connsiteX225" fmla="*/ 2791669 w 3949945"/>
                <a:gd name="connsiteY225" fmla="*/ 3352555 h 3874295"/>
                <a:gd name="connsiteX226" fmla="*/ 2804118 w 3949945"/>
                <a:gd name="connsiteY226" fmla="*/ 3353702 h 3874295"/>
                <a:gd name="connsiteX227" fmla="*/ 2816569 w 3949945"/>
                <a:gd name="connsiteY227" fmla="*/ 3355537 h 3874295"/>
                <a:gd name="connsiteX228" fmla="*/ 2829019 w 3949945"/>
                <a:gd name="connsiteY228" fmla="*/ 3358600 h 3874295"/>
                <a:gd name="connsiteX229" fmla="*/ 2841469 w 3949945"/>
                <a:gd name="connsiteY229" fmla="*/ 3362859 h 3874295"/>
                <a:gd name="connsiteX230" fmla="*/ 2853919 w 3949945"/>
                <a:gd name="connsiteY230" fmla="*/ 3367938 h 3874295"/>
                <a:gd name="connsiteX231" fmla="*/ 2866369 w 3949945"/>
                <a:gd name="connsiteY231" fmla="*/ 3374277 h 3874295"/>
                <a:gd name="connsiteX232" fmla="*/ 2878819 w 3949945"/>
                <a:gd name="connsiteY232" fmla="*/ 3382026 h 3874295"/>
                <a:gd name="connsiteX233" fmla="*/ 2891268 w 3949945"/>
                <a:gd name="connsiteY233" fmla="*/ 3391224 h 3874295"/>
                <a:gd name="connsiteX234" fmla="*/ 2903719 w 3949945"/>
                <a:gd name="connsiteY234" fmla="*/ 3401078 h 3874295"/>
                <a:gd name="connsiteX235" fmla="*/ 2916169 w 3949945"/>
                <a:gd name="connsiteY235" fmla="*/ 3412684 h 3874295"/>
                <a:gd name="connsiteX236" fmla="*/ 2928619 w 3949945"/>
                <a:gd name="connsiteY236" fmla="*/ 3424339 h 3874295"/>
                <a:gd name="connsiteX237" fmla="*/ 2941069 w 3949945"/>
                <a:gd name="connsiteY237" fmla="*/ 3437396 h 3874295"/>
                <a:gd name="connsiteX238" fmla="*/ 2953519 w 3949945"/>
                <a:gd name="connsiteY238" fmla="*/ 3450575 h 3874295"/>
                <a:gd name="connsiteX239" fmla="*/ 2965969 w 3949945"/>
                <a:gd name="connsiteY239" fmla="*/ 3464328 h 3874295"/>
                <a:gd name="connsiteX240" fmla="*/ 2978420 w 3949945"/>
                <a:gd name="connsiteY240" fmla="*/ 3477817 h 3874295"/>
                <a:gd name="connsiteX241" fmla="*/ 2990869 w 3949945"/>
                <a:gd name="connsiteY241" fmla="*/ 3490857 h 3874295"/>
                <a:gd name="connsiteX242" fmla="*/ 3003320 w 3949945"/>
                <a:gd name="connsiteY242" fmla="*/ 3503513 h 3874295"/>
                <a:gd name="connsiteX243" fmla="*/ 3015769 w 3949945"/>
                <a:gd name="connsiteY243" fmla="*/ 3515569 h 3874295"/>
                <a:gd name="connsiteX244" fmla="*/ 3028220 w 3949945"/>
                <a:gd name="connsiteY244" fmla="*/ 3527012 h 3874295"/>
                <a:gd name="connsiteX245" fmla="*/ 3040670 w 3949945"/>
                <a:gd name="connsiteY245" fmla="*/ 3537046 h 3874295"/>
                <a:gd name="connsiteX246" fmla="*/ 3053120 w 3949945"/>
                <a:gd name="connsiteY246" fmla="*/ 3546293 h 3874295"/>
                <a:gd name="connsiteX247" fmla="*/ 3065570 w 3949945"/>
                <a:gd name="connsiteY247" fmla="*/ 3554066 h 3874295"/>
                <a:gd name="connsiteX248" fmla="*/ 3078020 w 3949945"/>
                <a:gd name="connsiteY248" fmla="*/ 3561135 h 3874295"/>
                <a:gd name="connsiteX249" fmla="*/ 3090470 w 3949945"/>
                <a:gd name="connsiteY249" fmla="*/ 3566631 h 3874295"/>
                <a:gd name="connsiteX250" fmla="*/ 3102919 w 3949945"/>
                <a:gd name="connsiteY250" fmla="*/ 3571390 h 3874295"/>
                <a:gd name="connsiteX251" fmla="*/ 3115370 w 3949945"/>
                <a:gd name="connsiteY251" fmla="*/ 3574707 h 3874295"/>
                <a:gd name="connsiteX252" fmla="*/ 3127820 w 3949945"/>
                <a:gd name="connsiteY252" fmla="*/ 3577213 h 3874295"/>
                <a:gd name="connsiteX253" fmla="*/ 3140270 w 3949945"/>
                <a:gd name="connsiteY253" fmla="*/ 3578499 h 3874295"/>
                <a:gd name="connsiteX254" fmla="*/ 3152720 w 3949945"/>
                <a:gd name="connsiteY254" fmla="*/ 3579253 h 3874295"/>
                <a:gd name="connsiteX255" fmla="*/ 3165170 w 3949945"/>
                <a:gd name="connsiteY255" fmla="*/ 3579285 h 3874295"/>
                <a:gd name="connsiteX256" fmla="*/ 3177620 w 3949945"/>
                <a:gd name="connsiteY256" fmla="*/ 3578549 h 3874295"/>
                <a:gd name="connsiteX257" fmla="*/ 3190071 w 3949945"/>
                <a:gd name="connsiteY257" fmla="*/ 3577746 h 3874295"/>
                <a:gd name="connsiteX258" fmla="*/ 3202520 w 3949945"/>
                <a:gd name="connsiteY258" fmla="*/ 3576820 h 3874295"/>
                <a:gd name="connsiteX259" fmla="*/ 3214971 w 3949945"/>
                <a:gd name="connsiteY259" fmla="*/ 3575870 h 3874295"/>
                <a:gd name="connsiteX260" fmla="*/ 3227420 w 3949945"/>
                <a:gd name="connsiteY260" fmla="*/ 3574985 h 3874295"/>
                <a:gd name="connsiteX261" fmla="*/ 3239871 w 3949945"/>
                <a:gd name="connsiteY261" fmla="*/ 3574527 h 3874295"/>
                <a:gd name="connsiteX262" fmla="*/ 3252321 w 3949945"/>
                <a:gd name="connsiteY262" fmla="*/ 3575231 h 3874295"/>
                <a:gd name="connsiteX263" fmla="*/ 3264771 w 3949945"/>
                <a:gd name="connsiteY263" fmla="*/ 3576845 h 3874295"/>
                <a:gd name="connsiteX264" fmla="*/ 3277221 w 3949945"/>
                <a:gd name="connsiteY264" fmla="*/ 3579622 h 3874295"/>
                <a:gd name="connsiteX265" fmla="*/ 3289671 w 3949945"/>
                <a:gd name="connsiteY265" fmla="*/ 3584110 h 3874295"/>
                <a:gd name="connsiteX266" fmla="*/ 3302121 w 3949945"/>
                <a:gd name="connsiteY266" fmla="*/ 3589860 h 3874295"/>
                <a:gd name="connsiteX267" fmla="*/ 3314572 w 3949945"/>
                <a:gd name="connsiteY267" fmla="*/ 3598141 h 3874295"/>
                <a:gd name="connsiteX268" fmla="*/ 3327021 w 3949945"/>
                <a:gd name="connsiteY268" fmla="*/ 3607266 h 3874295"/>
                <a:gd name="connsiteX269" fmla="*/ 3339471 w 3949945"/>
                <a:gd name="connsiteY269" fmla="*/ 3618610 h 3874295"/>
                <a:gd name="connsiteX270" fmla="*/ 3351921 w 3949945"/>
                <a:gd name="connsiteY270" fmla="*/ 3630683 h 3874295"/>
                <a:gd name="connsiteX271" fmla="*/ 3364371 w 3949945"/>
                <a:gd name="connsiteY271" fmla="*/ 3644468 h 3874295"/>
                <a:gd name="connsiteX272" fmla="*/ 3376821 w 3949945"/>
                <a:gd name="connsiteY272" fmla="*/ 3658778 h 3874295"/>
                <a:gd name="connsiteX273" fmla="*/ 3389271 w 3949945"/>
                <a:gd name="connsiteY273" fmla="*/ 3673833 h 3874295"/>
                <a:gd name="connsiteX274" fmla="*/ 3401722 w 3949945"/>
                <a:gd name="connsiteY274" fmla="*/ 3689452 h 3874295"/>
                <a:gd name="connsiteX275" fmla="*/ 3414171 w 3949945"/>
                <a:gd name="connsiteY275" fmla="*/ 3704483 h 3874295"/>
                <a:gd name="connsiteX276" fmla="*/ 3426622 w 3949945"/>
                <a:gd name="connsiteY276" fmla="*/ 3719488 h 3874295"/>
                <a:gd name="connsiteX277" fmla="*/ 3439071 w 3949945"/>
                <a:gd name="connsiteY277" fmla="*/ 3733912 h 3874295"/>
                <a:gd name="connsiteX278" fmla="*/ 3451522 w 3949945"/>
                <a:gd name="connsiteY278" fmla="*/ 3748246 h 3874295"/>
                <a:gd name="connsiteX279" fmla="*/ 3463972 w 3949945"/>
                <a:gd name="connsiteY279" fmla="*/ 3760901 h 3874295"/>
                <a:gd name="connsiteX280" fmla="*/ 3476422 w 3949945"/>
                <a:gd name="connsiteY280" fmla="*/ 3773335 h 3874295"/>
                <a:gd name="connsiteX281" fmla="*/ 3488790 w 3949945"/>
                <a:gd name="connsiteY281" fmla="*/ 3784277 h 3874295"/>
                <a:gd name="connsiteX282" fmla="*/ 3501322 w 3949945"/>
                <a:gd name="connsiteY282" fmla="*/ 3795024 h 3874295"/>
                <a:gd name="connsiteX283" fmla="*/ 3513772 w 3949945"/>
                <a:gd name="connsiteY283" fmla="*/ 3804378 h 3874295"/>
                <a:gd name="connsiteX284" fmla="*/ 3526140 w 3949945"/>
                <a:gd name="connsiteY284" fmla="*/ 3812945 h 3874295"/>
                <a:gd name="connsiteX285" fmla="*/ 3538672 w 3949945"/>
                <a:gd name="connsiteY285" fmla="*/ 3820539 h 3874295"/>
                <a:gd name="connsiteX286" fmla="*/ 3551122 w 3949945"/>
                <a:gd name="connsiteY286" fmla="*/ 3827312 h 3874295"/>
                <a:gd name="connsiteX287" fmla="*/ 3563572 w 3949945"/>
                <a:gd name="connsiteY287" fmla="*/ 3833340 h 3874295"/>
                <a:gd name="connsiteX288" fmla="*/ 3575941 w 3949945"/>
                <a:gd name="connsiteY288" fmla="*/ 3838845 h 3874295"/>
                <a:gd name="connsiteX289" fmla="*/ 3588390 w 3949945"/>
                <a:gd name="connsiteY289" fmla="*/ 3843473 h 3874295"/>
                <a:gd name="connsiteX290" fmla="*/ 3600841 w 3949945"/>
                <a:gd name="connsiteY290" fmla="*/ 3847683 h 3874295"/>
                <a:gd name="connsiteX291" fmla="*/ 3613373 w 3949945"/>
                <a:gd name="connsiteY291" fmla="*/ 3851295 h 3874295"/>
                <a:gd name="connsiteX292" fmla="*/ 3625822 w 3949945"/>
                <a:gd name="connsiteY292" fmla="*/ 3854268 h 3874295"/>
                <a:gd name="connsiteX293" fmla="*/ 3638190 w 3949945"/>
                <a:gd name="connsiteY293" fmla="*/ 3857004 h 3874295"/>
                <a:gd name="connsiteX294" fmla="*/ 3650641 w 3949945"/>
                <a:gd name="connsiteY294" fmla="*/ 3859363 h 3874295"/>
                <a:gd name="connsiteX295" fmla="*/ 3663091 w 3949945"/>
                <a:gd name="connsiteY295" fmla="*/ 3861558 h 3874295"/>
                <a:gd name="connsiteX296" fmla="*/ 3675623 w 3949945"/>
                <a:gd name="connsiteY296" fmla="*/ 3863286 h 3874295"/>
                <a:gd name="connsiteX297" fmla="*/ 3687991 w 3949945"/>
                <a:gd name="connsiteY297" fmla="*/ 3864769 h 3874295"/>
                <a:gd name="connsiteX298" fmla="*/ 3700441 w 3949945"/>
                <a:gd name="connsiteY298" fmla="*/ 3865981 h 3874295"/>
                <a:gd name="connsiteX299" fmla="*/ 3712973 w 3949945"/>
                <a:gd name="connsiteY299" fmla="*/ 3866997 h 3874295"/>
                <a:gd name="connsiteX300" fmla="*/ 3725342 w 3949945"/>
                <a:gd name="connsiteY300" fmla="*/ 3868029 h 3874295"/>
                <a:gd name="connsiteX301" fmla="*/ 3737791 w 3949945"/>
                <a:gd name="connsiteY301" fmla="*/ 3869061 h 3874295"/>
                <a:gd name="connsiteX302" fmla="*/ 3750242 w 3949945"/>
                <a:gd name="connsiteY302" fmla="*/ 3869913 h 3874295"/>
                <a:gd name="connsiteX303" fmla="*/ 3762691 w 3949945"/>
                <a:gd name="connsiteY303" fmla="*/ 3870527 h 3874295"/>
                <a:gd name="connsiteX304" fmla="*/ 3775141 w 3949945"/>
                <a:gd name="connsiteY304" fmla="*/ 3871174 h 3874295"/>
                <a:gd name="connsiteX305" fmla="*/ 3787592 w 3949945"/>
                <a:gd name="connsiteY305" fmla="*/ 3871756 h 3874295"/>
                <a:gd name="connsiteX306" fmla="*/ 3800041 w 3949945"/>
                <a:gd name="connsiteY306" fmla="*/ 3871985 h 3874295"/>
                <a:gd name="connsiteX307" fmla="*/ 3812492 w 3949945"/>
                <a:gd name="connsiteY307" fmla="*/ 3872403 h 3874295"/>
                <a:gd name="connsiteX308" fmla="*/ 3824941 w 3949945"/>
                <a:gd name="connsiteY308" fmla="*/ 3872722 h 3874295"/>
                <a:gd name="connsiteX309" fmla="*/ 3837392 w 3949945"/>
                <a:gd name="connsiteY309" fmla="*/ 3873107 h 3874295"/>
                <a:gd name="connsiteX310" fmla="*/ 3849841 w 3949945"/>
                <a:gd name="connsiteY310" fmla="*/ 3873279 h 3874295"/>
                <a:gd name="connsiteX311" fmla="*/ 3862292 w 3949945"/>
                <a:gd name="connsiteY311" fmla="*/ 3873492 h 3874295"/>
                <a:gd name="connsiteX312" fmla="*/ 3874742 w 3949945"/>
                <a:gd name="connsiteY312" fmla="*/ 3873598 h 3874295"/>
                <a:gd name="connsiteX313" fmla="*/ 3887192 w 3949945"/>
                <a:gd name="connsiteY313" fmla="*/ 3873648 h 3874295"/>
                <a:gd name="connsiteX314" fmla="*/ 3899642 w 3949945"/>
                <a:gd name="connsiteY314" fmla="*/ 3873738 h 3874295"/>
                <a:gd name="connsiteX315" fmla="*/ 3912092 w 3949945"/>
                <a:gd name="connsiteY315" fmla="*/ 3873935 h 3874295"/>
                <a:gd name="connsiteX316" fmla="*/ 3924542 w 3949945"/>
                <a:gd name="connsiteY316" fmla="*/ 3874107 h 3874295"/>
                <a:gd name="connsiteX317" fmla="*/ 3936993 w 3949945"/>
                <a:gd name="connsiteY317" fmla="*/ 3874188 h 3874295"/>
                <a:gd name="connsiteX318" fmla="*/ 3949442 w 3949945"/>
                <a:gd name="connsiteY318" fmla="*/ 3874295 h 3874295"/>
                <a:gd name="connsiteX319" fmla="*/ 3949933 w 3949945"/>
                <a:gd name="connsiteY319" fmla="*/ 3874336 h 38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3949945" h="3874295">
                  <a:moveTo>
                    <a:pt x="-12" y="40"/>
                  </a:moveTo>
                  <a:lnTo>
                    <a:pt x="3100" y="9410"/>
                  </a:lnTo>
                  <a:lnTo>
                    <a:pt x="15550" y="41584"/>
                  </a:lnTo>
                  <a:lnTo>
                    <a:pt x="28001" y="66967"/>
                  </a:lnTo>
                  <a:lnTo>
                    <a:pt x="40451" y="97560"/>
                  </a:lnTo>
                  <a:lnTo>
                    <a:pt x="52901" y="129373"/>
                  </a:lnTo>
                  <a:lnTo>
                    <a:pt x="65351" y="157132"/>
                  </a:lnTo>
                  <a:lnTo>
                    <a:pt x="77801" y="188880"/>
                  </a:lnTo>
                  <a:lnTo>
                    <a:pt x="90251" y="212698"/>
                  </a:lnTo>
                  <a:lnTo>
                    <a:pt x="102701" y="240908"/>
                  </a:lnTo>
                  <a:lnTo>
                    <a:pt x="115151" y="274654"/>
                  </a:lnTo>
                  <a:lnTo>
                    <a:pt x="127601" y="302839"/>
                  </a:lnTo>
                  <a:lnTo>
                    <a:pt x="140051" y="335446"/>
                  </a:lnTo>
                  <a:lnTo>
                    <a:pt x="152501" y="365973"/>
                  </a:lnTo>
                  <a:lnTo>
                    <a:pt x="164951" y="388998"/>
                  </a:lnTo>
                  <a:lnTo>
                    <a:pt x="177401" y="425144"/>
                  </a:lnTo>
                  <a:lnTo>
                    <a:pt x="189851" y="451363"/>
                  </a:lnTo>
                  <a:lnTo>
                    <a:pt x="202301" y="484757"/>
                  </a:lnTo>
                  <a:lnTo>
                    <a:pt x="214751" y="507380"/>
                  </a:lnTo>
                  <a:lnTo>
                    <a:pt x="227201" y="537924"/>
                  </a:lnTo>
                  <a:lnTo>
                    <a:pt x="239652" y="565748"/>
                  </a:lnTo>
                  <a:lnTo>
                    <a:pt x="252102" y="594694"/>
                  </a:lnTo>
                  <a:lnTo>
                    <a:pt x="264551" y="624468"/>
                  </a:lnTo>
                  <a:lnTo>
                    <a:pt x="277002" y="646313"/>
                  </a:lnTo>
                  <a:lnTo>
                    <a:pt x="289451" y="676521"/>
                  </a:lnTo>
                  <a:lnTo>
                    <a:pt x="301902" y="698341"/>
                  </a:lnTo>
                  <a:lnTo>
                    <a:pt x="314352" y="726509"/>
                  </a:lnTo>
                  <a:lnTo>
                    <a:pt x="326802" y="747969"/>
                  </a:lnTo>
                  <a:lnTo>
                    <a:pt x="339252" y="773754"/>
                  </a:lnTo>
                  <a:lnTo>
                    <a:pt x="351702" y="797188"/>
                  </a:lnTo>
                  <a:lnTo>
                    <a:pt x="364152" y="819418"/>
                  </a:lnTo>
                  <a:lnTo>
                    <a:pt x="376603" y="842893"/>
                  </a:lnTo>
                  <a:lnTo>
                    <a:pt x="389052" y="869456"/>
                  </a:lnTo>
                  <a:lnTo>
                    <a:pt x="401503" y="891301"/>
                  </a:lnTo>
                  <a:lnTo>
                    <a:pt x="413952" y="916315"/>
                  </a:lnTo>
                  <a:lnTo>
                    <a:pt x="426403" y="938160"/>
                  </a:lnTo>
                  <a:lnTo>
                    <a:pt x="438852" y="962774"/>
                  </a:lnTo>
                  <a:lnTo>
                    <a:pt x="451303" y="989378"/>
                  </a:lnTo>
                  <a:lnTo>
                    <a:pt x="463753" y="1014818"/>
                  </a:lnTo>
                  <a:lnTo>
                    <a:pt x="476203" y="1037826"/>
                  </a:lnTo>
                  <a:lnTo>
                    <a:pt x="488653" y="1061703"/>
                  </a:lnTo>
                  <a:lnTo>
                    <a:pt x="501102" y="1088266"/>
                  </a:lnTo>
                  <a:lnTo>
                    <a:pt x="513553" y="1116434"/>
                  </a:lnTo>
                  <a:lnTo>
                    <a:pt x="526003" y="1139909"/>
                  </a:lnTo>
                  <a:lnTo>
                    <a:pt x="538453" y="1166062"/>
                  </a:lnTo>
                  <a:lnTo>
                    <a:pt x="550903" y="1190307"/>
                  </a:lnTo>
                  <a:lnTo>
                    <a:pt x="563271" y="1218131"/>
                  </a:lnTo>
                  <a:lnTo>
                    <a:pt x="575803" y="1244694"/>
                  </a:lnTo>
                  <a:lnTo>
                    <a:pt x="588254" y="1270913"/>
                  </a:lnTo>
                  <a:lnTo>
                    <a:pt x="600703" y="1299122"/>
                  </a:lnTo>
                  <a:lnTo>
                    <a:pt x="613154" y="1322130"/>
                  </a:lnTo>
                  <a:lnTo>
                    <a:pt x="625603" y="1357072"/>
                  </a:lnTo>
                  <a:lnTo>
                    <a:pt x="638054" y="1378917"/>
                  </a:lnTo>
                  <a:lnTo>
                    <a:pt x="650422" y="1408691"/>
                  </a:lnTo>
                  <a:lnTo>
                    <a:pt x="662954" y="1434115"/>
                  </a:lnTo>
                  <a:lnTo>
                    <a:pt x="675404" y="1460293"/>
                  </a:lnTo>
                  <a:lnTo>
                    <a:pt x="687772" y="1486913"/>
                  </a:lnTo>
                  <a:lnTo>
                    <a:pt x="700221" y="1513927"/>
                  </a:lnTo>
                  <a:lnTo>
                    <a:pt x="712753" y="1539335"/>
                  </a:lnTo>
                  <a:lnTo>
                    <a:pt x="725122" y="1562351"/>
                  </a:lnTo>
                  <a:lnTo>
                    <a:pt x="737572" y="1585375"/>
                  </a:lnTo>
                  <a:lnTo>
                    <a:pt x="750022" y="1608809"/>
                  </a:lnTo>
                  <a:lnTo>
                    <a:pt x="762473" y="1636207"/>
                  </a:lnTo>
                  <a:lnTo>
                    <a:pt x="774922" y="1651295"/>
                  </a:lnTo>
                  <a:lnTo>
                    <a:pt x="787373" y="1675524"/>
                  </a:lnTo>
                  <a:lnTo>
                    <a:pt x="799822" y="1699727"/>
                  </a:lnTo>
                  <a:lnTo>
                    <a:pt x="812273" y="1721187"/>
                  </a:lnTo>
                  <a:lnTo>
                    <a:pt x="824722" y="1742648"/>
                  </a:lnTo>
                  <a:lnTo>
                    <a:pt x="837173" y="1764468"/>
                  </a:lnTo>
                  <a:lnTo>
                    <a:pt x="849623" y="1783397"/>
                  </a:lnTo>
                  <a:lnTo>
                    <a:pt x="862073" y="1804619"/>
                  </a:lnTo>
                  <a:lnTo>
                    <a:pt x="874523" y="1825563"/>
                  </a:lnTo>
                  <a:lnTo>
                    <a:pt x="886973" y="1846270"/>
                  </a:lnTo>
                  <a:lnTo>
                    <a:pt x="899423" y="1867369"/>
                  </a:lnTo>
                  <a:lnTo>
                    <a:pt x="911872" y="1888420"/>
                  </a:lnTo>
                  <a:lnTo>
                    <a:pt x="924323" y="1910134"/>
                  </a:lnTo>
                  <a:lnTo>
                    <a:pt x="936773" y="1931896"/>
                  </a:lnTo>
                  <a:lnTo>
                    <a:pt x="949223" y="1954143"/>
                  </a:lnTo>
                  <a:lnTo>
                    <a:pt x="961673" y="1976995"/>
                  </a:lnTo>
                  <a:lnTo>
                    <a:pt x="974124" y="1999954"/>
                  </a:lnTo>
                  <a:lnTo>
                    <a:pt x="986573" y="2023626"/>
                  </a:lnTo>
                  <a:lnTo>
                    <a:pt x="999024" y="2047657"/>
                  </a:lnTo>
                  <a:lnTo>
                    <a:pt x="1011473" y="2072631"/>
                  </a:lnTo>
                  <a:lnTo>
                    <a:pt x="1023924" y="2098072"/>
                  </a:lnTo>
                  <a:lnTo>
                    <a:pt x="1036373" y="2124013"/>
                  </a:lnTo>
                  <a:lnTo>
                    <a:pt x="1048824" y="2149912"/>
                  </a:lnTo>
                  <a:lnTo>
                    <a:pt x="1061274" y="2176581"/>
                  </a:lnTo>
                  <a:lnTo>
                    <a:pt x="1073724" y="2203267"/>
                  </a:lnTo>
                  <a:lnTo>
                    <a:pt x="1086174" y="2229658"/>
                  </a:lnTo>
                  <a:lnTo>
                    <a:pt x="1098624" y="2255361"/>
                  </a:lnTo>
                  <a:lnTo>
                    <a:pt x="1111074" y="2281514"/>
                  </a:lnTo>
                  <a:lnTo>
                    <a:pt x="1123525" y="2306316"/>
                  </a:lnTo>
                  <a:lnTo>
                    <a:pt x="1135974" y="2331027"/>
                  </a:lnTo>
                  <a:lnTo>
                    <a:pt x="1148424" y="2355076"/>
                  </a:lnTo>
                  <a:lnTo>
                    <a:pt x="1160874" y="2378371"/>
                  </a:lnTo>
                  <a:lnTo>
                    <a:pt x="1173324" y="2400838"/>
                  </a:lnTo>
                  <a:lnTo>
                    <a:pt x="1185775" y="2422626"/>
                  </a:lnTo>
                  <a:lnTo>
                    <a:pt x="1198224" y="2444077"/>
                  </a:lnTo>
                  <a:lnTo>
                    <a:pt x="1210675" y="2464210"/>
                  </a:lnTo>
                  <a:lnTo>
                    <a:pt x="1223124" y="2484065"/>
                  </a:lnTo>
                  <a:lnTo>
                    <a:pt x="1235575" y="2503379"/>
                  </a:lnTo>
                  <a:lnTo>
                    <a:pt x="1248024" y="2522496"/>
                  </a:lnTo>
                  <a:lnTo>
                    <a:pt x="1260475" y="2540566"/>
                  </a:lnTo>
                  <a:lnTo>
                    <a:pt x="1272925" y="2558446"/>
                  </a:lnTo>
                  <a:lnTo>
                    <a:pt x="1285375" y="2575671"/>
                  </a:lnTo>
                  <a:lnTo>
                    <a:pt x="1297825" y="2592839"/>
                  </a:lnTo>
                  <a:lnTo>
                    <a:pt x="1310276" y="2608901"/>
                  </a:lnTo>
                  <a:lnTo>
                    <a:pt x="1322725" y="2624513"/>
                  </a:lnTo>
                  <a:lnTo>
                    <a:pt x="1335176" y="2639691"/>
                  </a:lnTo>
                  <a:lnTo>
                    <a:pt x="1347625" y="2654279"/>
                  </a:lnTo>
                  <a:lnTo>
                    <a:pt x="1360075" y="2667810"/>
                  </a:lnTo>
                  <a:lnTo>
                    <a:pt x="1372525" y="2680809"/>
                  </a:lnTo>
                  <a:lnTo>
                    <a:pt x="1384975" y="2693308"/>
                  </a:lnTo>
                  <a:lnTo>
                    <a:pt x="1397426" y="2704857"/>
                  </a:lnTo>
                  <a:lnTo>
                    <a:pt x="1409875" y="2715784"/>
                  </a:lnTo>
                  <a:lnTo>
                    <a:pt x="1422326" y="2725850"/>
                  </a:lnTo>
                  <a:lnTo>
                    <a:pt x="1434775" y="2735548"/>
                  </a:lnTo>
                  <a:lnTo>
                    <a:pt x="1447226" y="2744148"/>
                  </a:lnTo>
                  <a:lnTo>
                    <a:pt x="1459675" y="2751995"/>
                  </a:lnTo>
                  <a:lnTo>
                    <a:pt x="1472126" y="2759367"/>
                  </a:lnTo>
                  <a:lnTo>
                    <a:pt x="1484576" y="2766215"/>
                  </a:lnTo>
                  <a:lnTo>
                    <a:pt x="1497026" y="2772038"/>
                  </a:lnTo>
                  <a:lnTo>
                    <a:pt x="1509476" y="2777387"/>
                  </a:lnTo>
                  <a:lnTo>
                    <a:pt x="1521927" y="2782769"/>
                  </a:lnTo>
                  <a:lnTo>
                    <a:pt x="1534376" y="2787724"/>
                  </a:lnTo>
                  <a:lnTo>
                    <a:pt x="1546827" y="2792220"/>
                  </a:lnTo>
                  <a:lnTo>
                    <a:pt x="1559276" y="2796447"/>
                  </a:lnTo>
                  <a:lnTo>
                    <a:pt x="1571644" y="2800747"/>
                  </a:lnTo>
                  <a:lnTo>
                    <a:pt x="1584094" y="2805137"/>
                  </a:lnTo>
                  <a:lnTo>
                    <a:pt x="1596626" y="2809175"/>
                  </a:lnTo>
                  <a:lnTo>
                    <a:pt x="1608994" y="2813664"/>
                  </a:lnTo>
                  <a:lnTo>
                    <a:pt x="1621526" y="2818333"/>
                  </a:lnTo>
                  <a:lnTo>
                    <a:pt x="1633894" y="2823083"/>
                  </a:lnTo>
                  <a:lnTo>
                    <a:pt x="1646426" y="2828326"/>
                  </a:lnTo>
                  <a:lnTo>
                    <a:pt x="1658794" y="2833797"/>
                  </a:lnTo>
                  <a:lnTo>
                    <a:pt x="1671326" y="2839703"/>
                  </a:lnTo>
                  <a:lnTo>
                    <a:pt x="1683695" y="2845731"/>
                  </a:lnTo>
                  <a:lnTo>
                    <a:pt x="1696227" y="2852464"/>
                  </a:lnTo>
                  <a:lnTo>
                    <a:pt x="1708677" y="2859803"/>
                  </a:lnTo>
                  <a:lnTo>
                    <a:pt x="1721046" y="2867421"/>
                  </a:lnTo>
                  <a:lnTo>
                    <a:pt x="1733495" y="2875202"/>
                  </a:lnTo>
                  <a:lnTo>
                    <a:pt x="1745946" y="2883581"/>
                  </a:lnTo>
                  <a:lnTo>
                    <a:pt x="1758478" y="2892567"/>
                  </a:lnTo>
                  <a:lnTo>
                    <a:pt x="1770846" y="2901691"/>
                  </a:lnTo>
                  <a:lnTo>
                    <a:pt x="1783295" y="2911405"/>
                  </a:lnTo>
                  <a:lnTo>
                    <a:pt x="1795745" y="2921472"/>
                  </a:lnTo>
                  <a:lnTo>
                    <a:pt x="1808196" y="2931940"/>
                  </a:lnTo>
                  <a:lnTo>
                    <a:pt x="1820645" y="2942440"/>
                  </a:lnTo>
                  <a:lnTo>
                    <a:pt x="1833096" y="2953384"/>
                  </a:lnTo>
                  <a:lnTo>
                    <a:pt x="1845545" y="2964548"/>
                  </a:lnTo>
                  <a:lnTo>
                    <a:pt x="1857996" y="2976285"/>
                  </a:lnTo>
                  <a:lnTo>
                    <a:pt x="1870445" y="2987711"/>
                  </a:lnTo>
                  <a:lnTo>
                    <a:pt x="1882896" y="2999727"/>
                  </a:lnTo>
                  <a:lnTo>
                    <a:pt x="1895346" y="3011948"/>
                  </a:lnTo>
                  <a:lnTo>
                    <a:pt x="1907796" y="3024267"/>
                  </a:lnTo>
                  <a:lnTo>
                    <a:pt x="1920246" y="3036537"/>
                  </a:lnTo>
                  <a:lnTo>
                    <a:pt x="1932697" y="3048897"/>
                  </a:lnTo>
                  <a:lnTo>
                    <a:pt x="1945146" y="3061093"/>
                  </a:lnTo>
                  <a:lnTo>
                    <a:pt x="1957597" y="3073305"/>
                  </a:lnTo>
                  <a:lnTo>
                    <a:pt x="1970046" y="3085215"/>
                  </a:lnTo>
                  <a:lnTo>
                    <a:pt x="1982497" y="3096756"/>
                  </a:lnTo>
                  <a:lnTo>
                    <a:pt x="1994946" y="3108354"/>
                  </a:lnTo>
                  <a:lnTo>
                    <a:pt x="2007396" y="3119059"/>
                  </a:lnTo>
                  <a:lnTo>
                    <a:pt x="2019847" y="3129814"/>
                  </a:lnTo>
                  <a:lnTo>
                    <a:pt x="2032296" y="3140101"/>
                  </a:lnTo>
                  <a:lnTo>
                    <a:pt x="2044747" y="3149832"/>
                  </a:lnTo>
                  <a:lnTo>
                    <a:pt x="2057196" y="3159186"/>
                  </a:lnTo>
                  <a:lnTo>
                    <a:pt x="2069647" y="3168180"/>
                  </a:lnTo>
                  <a:lnTo>
                    <a:pt x="2082096" y="3177182"/>
                  </a:lnTo>
                  <a:lnTo>
                    <a:pt x="2094547" y="3185610"/>
                  </a:lnTo>
                  <a:lnTo>
                    <a:pt x="2106997" y="3193645"/>
                  </a:lnTo>
                  <a:lnTo>
                    <a:pt x="2119447" y="3201524"/>
                  </a:lnTo>
                  <a:lnTo>
                    <a:pt x="2131897" y="3209240"/>
                  </a:lnTo>
                  <a:lnTo>
                    <a:pt x="2144348" y="3216907"/>
                  </a:lnTo>
                  <a:lnTo>
                    <a:pt x="2156797" y="3224402"/>
                  </a:lnTo>
                  <a:lnTo>
                    <a:pt x="2169248" y="3231618"/>
                  </a:lnTo>
                  <a:lnTo>
                    <a:pt x="2181697" y="3238948"/>
                  </a:lnTo>
                  <a:lnTo>
                    <a:pt x="2194148" y="3246107"/>
                  </a:lnTo>
                  <a:lnTo>
                    <a:pt x="2206597" y="3253086"/>
                  </a:lnTo>
                  <a:lnTo>
                    <a:pt x="2219048" y="3259852"/>
                  </a:lnTo>
                  <a:lnTo>
                    <a:pt x="2231498" y="3266027"/>
                  </a:lnTo>
                  <a:lnTo>
                    <a:pt x="2243947" y="3272064"/>
                  </a:lnTo>
                  <a:lnTo>
                    <a:pt x="2256398" y="3277535"/>
                  </a:lnTo>
                  <a:lnTo>
                    <a:pt x="2268847" y="3282671"/>
                  </a:lnTo>
                  <a:lnTo>
                    <a:pt x="2281298" y="3287528"/>
                  </a:lnTo>
                  <a:lnTo>
                    <a:pt x="2293748" y="3291902"/>
                  </a:lnTo>
                  <a:lnTo>
                    <a:pt x="2306198" y="3295678"/>
                  </a:lnTo>
                  <a:lnTo>
                    <a:pt x="2318648" y="3298824"/>
                  </a:lnTo>
                  <a:lnTo>
                    <a:pt x="2331098" y="3301690"/>
                  </a:lnTo>
                  <a:lnTo>
                    <a:pt x="2343548" y="3303927"/>
                  </a:lnTo>
                  <a:lnTo>
                    <a:pt x="2355999" y="3305826"/>
                  </a:lnTo>
                  <a:lnTo>
                    <a:pt x="2368448" y="3307072"/>
                  </a:lnTo>
                  <a:lnTo>
                    <a:pt x="2380899" y="3308275"/>
                  </a:lnTo>
                  <a:lnTo>
                    <a:pt x="2393348" y="3309005"/>
                  </a:lnTo>
                  <a:lnTo>
                    <a:pt x="2405799" y="3309373"/>
                  </a:lnTo>
                  <a:lnTo>
                    <a:pt x="2418248" y="3309963"/>
                  </a:lnTo>
                  <a:lnTo>
                    <a:pt x="2430699" y="3310331"/>
                  </a:lnTo>
                  <a:lnTo>
                    <a:pt x="2443149" y="3310897"/>
                  </a:lnTo>
                  <a:lnTo>
                    <a:pt x="2455598" y="3311773"/>
                  </a:lnTo>
                  <a:lnTo>
                    <a:pt x="2468049" y="3312797"/>
                  </a:lnTo>
                  <a:lnTo>
                    <a:pt x="2480417" y="3314411"/>
                  </a:lnTo>
                  <a:lnTo>
                    <a:pt x="2492949" y="3315983"/>
                  </a:lnTo>
                  <a:lnTo>
                    <a:pt x="2505399" y="3318301"/>
                  </a:lnTo>
                  <a:lnTo>
                    <a:pt x="2517849" y="3321225"/>
                  </a:lnTo>
                  <a:lnTo>
                    <a:pt x="2530217" y="3324051"/>
                  </a:lnTo>
                  <a:lnTo>
                    <a:pt x="2542749" y="3327623"/>
                  </a:lnTo>
                  <a:lnTo>
                    <a:pt x="2555199" y="3331185"/>
                  </a:lnTo>
                  <a:lnTo>
                    <a:pt x="2567650" y="3334822"/>
                  </a:lnTo>
                  <a:lnTo>
                    <a:pt x="2580099" y="3338360"/>
                  </a:lnTo>
                  <a:lnTo>
                    <a:pt x="2592467" y="3341866"/>
                  </a:lnTo>
                  <a:lnTo>
                    <a:pt x="2604999" y="3345101"/>
                  </a:lnTo>
                  <a:lnTo>
                    <a:pt x="2617368" y="3347911"/>
                  </a:lnTo>
                  <a:lnTo>
                    <a:pt x="2629899" y="3350311"/>
                  </a:lnTo>
                  <a:lnTo>
                    <a:pt x="2642268" y="3352137"/>
                  </a:lnTo>
                  <a:lnTo>
                    <a:pt x="2654718" y="3353505"/>
                  </a:lnTo>
                  <a:lnTo>
                    <a:pt x="2667250" y="3354521"/>
                  </a:lnTo>
                  <a:lnTo>
                    <a:pt x="2679617" y="3355037"/>
                  </a:lnTo>
                  <a:lnTo>
                    <a:pt x="2692068" y="3355086"/>
                  </a:lnTo>
                  <a:lnTo>
                    <a:pt x="2704518" y="3355086"/>
                  </a:lnTo>
                  <a:lnTo>
                    <a:pt x="2716968" y="3354587"/>
                  </a:lnTo>
                  <a:lnTo>
                    <a:pt x="2729418" y="3353702"/>
                  </a:lnTo>
                  <a:lnTo>
                    <a:pt x="2741868" y="3352965"/>
                  </a:lnTo>
                  <a:lnTo>
                    <a:pt x="2754400" y="3352375"/>
                  </a:lnTo>
                  <a:lnTo>
                    <a:pt x="2766769" y="3351941"/>
                  </a:lnTo>
                  <a:lnTo>
                    <a:pt x="2779218" y="3352187"/>
                  </a:lnTo>
                  <a:lnTo>
                    <a:pt x="2791669" y="3352555"/>
                  </a:lnTo>
                  <a:lnTo>
                    <a:pt x="2804118" y="3353702"/>
                  </a:lnTo>
                  <a:lnTo>
                    <a:pt x="2816569" y="3355537"/>
                  </a:lnTo>
                  <a:lnTo>
                    <a:pt x="2829019" y="3358600"/>
                  </a:lnTo>
                  <a:lnTo>
                    <a:pt x="2841469" y="3362859"/>
                  </a:lnTo>
                  <a:lnTo>
                    <a:pt x="2853919" y="3367938"/>
                  </a:lnTo>
                  <a:lnTo>
                    <a:pt x="2866369" y="3374277"/>
                  </a:lnTo>
                  <a:lnTo>
                    <a:pt x="2878819" y="3382026"/>
                  </a:lnTo>
                  <a:lnTo>
                    <a:pt x="2891268" y="3391224"/>
                  </a:lnTo>
                  <a:lnTo>
                    <a:pt x="2903719" y="3401078"/>
                  </a:lnTo>
                  <a:lnTo>
                    <a:pt x="2916169" y="3412684"/>
                  </a:lnTo>
                  <a:lnTo>
                    <a:pt x="2928619" y="3424339"/>
                  </a:lnTo>
                  <a:lnTo>
                    <a:pt x="2941069" y="3437396"/>
                  </a:lnTo>
                  <a:lnTo>
                    <a:pt x="2953519" y="3450575"/>
                  </a:lnTo>
                  <a:lnTo>
                    <a:pt x="2965969" y="3464328"/>
                  </a:lnTo>
                  <a:lnTo>
                    <a:pt x="2978420" y="3477817"/>
                  </a:lnTo>
                  <a:lnTo>
                    <a:pt x="2990869" y="3490857"/>
                  </a:lnTo>
                  <a:lnTo>
                    <a:pt x="3003320" y="3503513"/>
                  </a:lnTo>
                  <a:lnTo>
                    <a:pt x="3015769" y="3515569"/>
                  </a:lnTo>
                  <a:lnTo>
                    <a:pt x="3028220" y="3527012"/>
                  </a:lnTo>
                  <a:lnTo>
                    <a:pt x="3040670" y="3537046"/>
                  </a:lnTo>
                  <a:lnTo>
                    <a:pt x="3053120" y="3546293"/>
                  </a:lnTo>
                  <a:lnTo>
                    <a:pt x="3065570" y="3554066"/>
                  </a:lnTo>
                  <a:lnTo>
                    <a:pt x="3078020" y="3561135"/>
                  </a:lnTo>
                  <a:lnTo>
                    <a:pt x="3090470" y="3566631"/>
                  </a:lnTo>
                  <a:lnTo>
                    <a:pt x="3102919" y="3571390"/>
                  </a:lnTo>
                  <a:lnTo>
                    <a:pt x="3115370" y="3574707"/>
                  </a:lnTo>
                  <a:lnTo>
                    <a:pt x="3127820" y="3577213"/>
                  </a:lnTo>
                  <a:lnTo>
                    <a:pt x="3140270" y="3578499"/>
                  </a:lnTo>
                  <a:lnTo>
                    <a:pt x="3152720" y="3579253"/>
                  </a:lnTo>
                  <a:lnTo>
                    <a:pt x="3165170" y="3579285"/>
                  </a:lnTo>
                  <a:lnTo>
                    <a:pt x="3177620" y="3578549"/>
                  </a:lnTo>
                  <a:lnTo>
                    <a:pt x="3190071" y="3577746"/>
                  </a:lnTo>
                  <a:lnTo>
                    <a:pt x="3202520" y="3576820"/>
                  </a:lnTo>
                  <a:lnTo>
                    <a:pt x="3214971" y="3575870"/>
                  </a:lnTo>
                  <a:lnTo>
                    <a:pt x="3227420" y="3574985"/>
                  </a:lnTo>
                  <a:lnTo>
                    <a:pt x="3239871" y="3574527"/>
                  </a:lnTo>
                  <a:lnTo>
                    <a:pt x="3252321" y="3575231"/>
                  </a:lnTo>
                  <a:lnTo>
                    <a:pt x="3264771" y="3576845"/>
                  </a:lnTo>
                  <a:lnTo>
                    <a:pt x="3277221" y="3579622"/>
                  </a:lnTo>
                  <a:lnTo>
                    <a:pt x="3289671" y="3584110"/>
                  </a:lnTo>
                  <a:lnTo>
                    <a:pt x="3302121" y="3589860"/>
                  </a:lnTo>
                  <a:lnTo>
                    <a:pt x="3314572" y="3598141"/>
                  </a:lnTo>
                  <a:lnTo>
                    <a:pt x="3327021" y="3607266"/>
                  </a:lnTo>
                  <a:lnTo>
                    <a:pt x="3339471" y="3618610"/>
                  </a:lnTo>
                  <a:lnTo>
                    <a:pt x="3351921" y="3630683"/>
                  </a:lnTo>
                  <a:lnTo>
                    <a:pt x="3364371" y="3644468"/>
                  </a:lnTo>
                  <a:lnTo>
                    <a:pt x="3376821" y="3658778"/>
                  </a:lnTo>
                  <a:lnTo>
                    <a:pt x="3389271" y="3673833"/>
                  </a:lnTo>
                  <a:lnTo>
                    <a:pt x="3401722" y="3689452"/>
                  </a:lnTo>
                  <a:lnTo>
                    <a:pt x="3414171" y="3704483"/>
                  </a:lnTo>
                  <a:lnTo>
                    <a:pt x="3426622" y="3719488"/>
                  </a:lnTo>
                  <a:lnTo>
                    <a:pt x="3439071" y="3733912"/>
                  </a:lnTo>
                  <a:lnTo>
                    <a:pt x="3451522" y="3748246"/>
                  </a:lnTo>
                  <a:lnTo>
                    <a:pt x="3463972" y="3760901"/>
                  </a:lnTo>
                  <a:lnTo>
                    <a:pt x="3476422" y="3773335"/>
                  </a:lnTo>
                  <a:lnTo>
                    <a:pt x="3488790" y="3784277"/>
                  </a:lnTo>
                  <a:lnTo>
                    <a:pt x="3501322" y="3795024"/>
                  </a:lnTo>
                  <a:lnTo>
                    <a:pt x="3513772" y="3804378"/>
                  </a:lnTo>
                  <a:lnTo>
                    <a:pt x="3526140" y="3812945"/>
                  </a:lnTo>
                  <a:lnTo>
                    <a:pt x="3538672" y="3820539"/>
                  </a:lnTo>
                  <a:lnTo>
                    <a:pt x="3551122" y="3827312"/>
                  </a:lnTo>
                  <a:lnTo>
                    <a:pt x="3563572" y="3833340"/>
                  </a:lnTo>
                  <a:lnTo>
                    <a:pt x="3575941" y="3838845"/>
                  </a:lnTo>
                  <a:lnTo>
                    <a:pt x="3588390" y="3843473"/>
                  </a:lnTo>
                  <a:lnTo>
                    <a:pt x="3600841" y="3847683"/>
                  </a:lnTo>
                  <a:lnTo>
                    <a:pt x="3613373" y="3851295"/>
                  </a:lnTo>
                  <a:lnTo>
                    <a:pt x="3625822" y="3854268"/>
                  </a:lnTo>
                  <a:lnTo>
                    <a:pt x="3638190" y="3857004"/>
                  </a:lnTo>
                  <a:lnTo>
                    <a:pt x="3650641" y="3859363"/>
                  </a:lnTo>
                  <a:lnTo>
                    <a:pt x="3663091" y="3861558"/>
                  </a:lnTo>
                  <a:lnTo>
                    <a:pt x="3675623" y="3863286"/>
                  </a:lnTo>
                  <a:lnTo>
                    <a:pt x="3687991" y="3864769"/>
                  </a:lnTo>
                  <a:lnTo>
                    <a:pt x="3700441" y="3865981"/>
                  </a:lnTo>
                  <a:lnTo>
                    <a:pt x="3712973" y="3866997"/>
                  </a:lnTo>
                  <a:lnTo>
                    <a:pt x="3725342" y="3868029"/>
                  </a:lnTo>
                  <a:lnTo>
                    <a:pt x="3737791" y="3869061"/>
                  </a:lnTo>
                  <a:lnTo>
                    <a:pt x="3750242" y="3869913"/>
                  </a:lnTo>
                  <a:lnTo>
                    <a:pt x="3762691" y="3870527"/>
                  </a:lnTo>
                  <a:lnTo>
                    <a:pt x="3775141" y="3871174"/>
                  </a:lnTo>
                  <a:lnTo>
                    <a:pt x="3787592" y="3871756"/>
                  </a:lnTo>
                  <a:lnTo>
                    <a:pt x="3800041" y="3871985"/>
                  </a:lnTo>
                  <a:lnTo>
                    <a:pt x="3812492" y="3872403"/>
                  </a:lnTo>
                  <a:lnTo>
                    <a:pt x="3824941" y="3872722"/>
                  </a:lnTo>
                  <a:lnTo>
                    <a:pt x="3837392" y="3873107"/>
                  </a:lnTo>
                  <a:lnTo>
                    <a:pt x="3849841" y="3873279"/>
                  </a:lnTo>
                  <a:lnTo>
                    <a:pt x="3862292" y="3873492"/>
                  </a:lnTo>
                  <a:lnTo>
                    <a:pt x="3874742" y="3873598"/>
                  </a:lnTo>
                  <a:lnTo>
                    <a:pt x="3887192" y="3873648"/>
                  </a:lnTo>
                  <a:lnTo>
                    <a:pt x="3899642" y="3873738"/>
                  </a:lnTo>
                  <a:lnTo>
                    <a:pt x="3912092" y="3873935"/>
                  </a:lnTo>
                  <a:lnTo>
                    <a:pt x="3924542" y="3874107"/>
                  </a:lnTo>
                  <a:lnTo>
                    <a:pt x="3936993" y="3874188"/>
                  </a:lnTo>
                  <a:lnTo>
                    <a:pt x="3949442" y="3874295"/>
                  </a:lnTo>
                  <a:lnTo>
                    <a:pt x="3949933" y="3874336"/>
                  </a:lnTo>
                </a:path>
              </a:pathLst>
            </a:custGeom>
            <a:noFill/>
            <a:ln w="42849" cap="flat">
              <a:solidFill>
                <a:srgbClr val="E1292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736" name="Graphic 897">
              <a:extLst>
                <a:ext uri="{FF2B5EF4-FFF2-40B4-BE49-F238E27FC236}">
                  <a16:creationId xmlns:a16="http://schemas.microsoft.com/office/drawing/2014/main" id="{BFE21D97-7B07-3B55-4D0C-4579069BB126}"/>
                </a:ext>
              </a:extLst>
            </p:cNvPr>
            <p:cNvGrpSpPr/>
            <p:nvPr/>
          </p:nvGrpSpPr>
          <p:grpSpPr>
            <a:xfrm>
              <a:off x="10637413" y="3345637"/>
              <a:ext cx="3050696" cy="2987158"/>
              <a:chOff x="10637413" y="3345637"/>
              <a:chExt cx="3050696" cy="2987158"/>
            </a:xfrm>
          </p:grpSpPr>
          <p:sp>
            <p:nvSpPr>
              <p:cNvPr id="1737" name="Freeform: Shape 1736">
                <a:extLst>
                  <a:ext uri="{FF2B5EF4-FFF2-40B4-BE49-F238E27FC236}">
                    <a16:creationId xmlns:a16="http://schemas.microsoft.com/office/drawing/2014/main" id="{4A7A132E-3275-E0F7-5238-B73FA0089F60}"/>
                  </a:ext>
                </a:extLst>
              </p:cNvPr>
              <p:cNvSpPr/>
              <p:nvPr/>
            </p:nvSpPr>
            <p:spPr>
              <a:xfrm flipV="1">
                <a:off x="10712452" y="3420668"/>
                <a:ext cx="2900604" cy="2837096"/>
              </a:xfrm>
              <a:custGeom>
                <a:avLst/>
                <a:gdLst>
                  <a:gd name="connsiteX0" fmla="*/ -1146 w 2900604"/>
                  <a:gd name="connsiteY0" fmla="*/ 2838780 h 2837096"/>
                  <a:gd name="connsiteX1" fmla="*/ 1032107 w 2900604"/>
                  <a:gd name="connsiteY1" fmla="*/ 1007679 h 2837096"/>
                  <a:gd name="connsiteX2" fmla="*/ 1940884 w 2900604"/>
                  <a:gd name="connsiteY2" fmla="*/ 259983 h 2837096"/>
                  <a:gd name="connsiteX3" fmla="*/ 2899459 w 2900604"/>
                  <a:gd name="connsiteY3" fmla="*/ 1684 h 283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0604" h="2837096">
                    <a:moveTo>
                      <a:pt x="-1146" y="2838780"/>
                    </a:moveTo>
                    <a:lnTo>
                      <a:pt x="1032107" y="1007679"/>
                    </a:lnTo>
                    <a:lnTo>
                      <a:pt x="1940884" y="259983"/>
                    </a:lnTo>
                    <a:lnTo>
                      <a:pt x="2899459" y="1684"/>
                    </a:lnTo>
                  </a:path>
                </a:pathLst>
              </a:custGeom>
              <a:noFill/>
              <a:ln w="2141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8" name="Freeform: Shape 1737">
                <a:extLst>
                  <a:ext uri="{FF2B5EF4-FFF2-40B4-BE49-F238E27FC236}">
                    <a16:creationId xmlns:a16="http://schemas.microsoft.com/office/drawing/2014/main" id="{70133691-586E-10C9-2A61-9455AAEF8F3E}"/>
                  </a:ext>
                </a:extLst>
              </p:cNvPr>
              <p:cNvSpPr/>
              <p:nvPr/>
            </p:nvSpPr>
            <p:spPr>
              <a:xfrm flipV="1">
                <a:off x="10637413" y="3345637"/>
                <a:ext cx="150070" cy="150083"/>
              </a:xfrm>
              <a:custGeom>
                <a:avLst/>
                <a:gdLst>
                  <a:gd name="connsiteX0" fmla="*/ 74504 w 150070"/>
                  <a:gd name="connsiteY0" fmla="*/ 129581 h 150083"/>
                  <a:gd name="connsiteX1" fmla="*/ 128089 w 150070"/>
                  <a:gd name="connsiteY1" fmla="*/ 76009 h 150083"/>
                  <a:gd name="connsiteX2" fmla="*/ 128089 w 150070"/>
                  <a:gd name="connsiteY2" fmla="*/ 76009 h 150083"/>
                  <a:gd name="connsiteX3" fmla="*/ 74504 w 150070"/>
                  <a:gd name="connsiteY3" fmla="*/ 22415 h 150083"/>
                  <a:gd name="connsiteX4" fmla="*/ 20910 w 150070"/>
                  <a:gd name="connsiteY4" fmla="*/ 76009 h 150083"/>
                  <a:gd name="connsiteX5" fmla="*/ 74504 w 150070"/>
                  <a:gd name="connsiteY5" fmla="*/ 129581 h 150083"/>
                  <a:gd name="connsiteX6" fmla="*/ 74504 w 150070"/>
                  <a:gd name="connsiteY6" fmla="*/ 151040 h 150083"/>
                  <a:gd name="connsiteX7" fmla="*/ -536 w 150070"/>
                  <a:gd name="connsiteY7" fmla="*/ 76009 h 150083"/>
                  <a:gd name="connsiteX8" fmla="*/ 74504 w 150070"/>
                  <a:gd name="connsiteY8" fmla="*/ 956 h 150083"/>
                  <a:gd name="connsiteX9" fmla="*/ 149535 w 150070"/>
                  <a:gd name="connsiteY9" fmla="*/ 76009 h 150083"/>
                  <a:gd name="connsiteX10" fmla="*/ 149535 w 150070"/>
                  <a:gd name="connsiteY10" fmla="*/ 76009 h 150083"/>
                  <a:gd name="connsiteX11" fmla="*/ 74504 w 150070"/>
                  <a:gd name="connsiteY11" fmla="*/ 151040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70" h="150083">
                    <a:moveTo>
                      <a:pt x="74504" y="129581"/>
                    </a:moveTo>
                    <a:cubicBezTo>
                      <a:pt x="104096" y="129581"/>
                      <a:pt x="128089" y="105593"/>
                      <a:pt x="128089" y="76009"/>
                    </a:cubicBezTo>
                    <a:lnTo>
                      <a:pt x="128089" y="76009"/>
                    </a:lnTo>
                    <a:cubicBezTo>
                      <a:pt x="128089" y="46404"/>
                      <a:pt x="104096" y="22415"/>
                      <a:pt x="74504" y="22415"/>
                    </a:cubicBezTo>
                    <a:cubicBezTo>
                      <a:pt x="44901" y="22415"/>
                      <a:pt x="20910" y="46404"/>
                      <a:pt x="20910" y="76009"/>
                    </a:cubicBezTo>
                    <a:cubicBezTo>
                      <a:pt x="20910" y="105593"/>
                      <a:pt x="44901" y="129581"/>
                      <a:pt x="74504" y="129581"/>
                    </a:cubicBezTo>
                    <a:close/>
                    <a:moveTo>
                      <a:pt x="74504" y="151040"/>
                    </a:moveTo>
                    <a:cubicBezTo>
                      <a:pt x="33067" y="151040"/>
                      <a:pt x="-536" y="117426"/>
                      <a:pt x="-536" y="76009"/>
                    </a:cubicBezTo>
                    <a:cubicBezTo>
                      <a:pt x="-536" y="34570"/>
                      <a:pt x="33067" y="956"/>
                      <a:pt x="74504" y="956"/>
                    </a:cubicBezTo>
                    <a:cubicBezTo>
                      <a:pt x="115929" y="956"/>
                      <a:pt x="149535" y="34570"/>
                      <a:pt x="149535" y="76009"/>
                    </a:cubicBezTo>
                    <a:lnTo>
                      <a:pt x="149535" y="76009"/>
                    </a:lnTo>
                    <a:cubicBezTo>
                      <a:pt x="149535" y="117426"/>
                      <a:pt x="115929" y="151040"/>
                      <a:pt x="74504" y="151040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9" name="Freeform: Shape 1738">
                <a:extLst>
                  <a:ext uri="{FF2B5EF4-FFF2-40B4-BE49-F238E27FC236}">
                    <a16:creationId xmlns:a16="http://schemas.microsoft.com/office/drawing/2014/main" id="{D3BAE6C1-FCE3-7371-E453-EFD55222BF57}"/>
                  </a:ext>
                </a:extLst>
              </p:cNvPr>
              <p:cNvSpPr/>
              <p:nvPr/>
            </p:nvSpPr>
            <p:spPr>
              <a:xfrm flipV="1">
                <a:off x="11670674" y="5176717"/>
                <a:ext cx="150083" cy="150083"/>
              </a:xfrm>
              <a:custGeom>
                <a:avLst/>
                <a:gdLst>
                  <a:gd name="connsiteX0" fmla="*/ 74082 w 150083"/>
                  <a:gd name="connsiteY0" fmla="*/ 130520 h 150083"/>
                  <a:gd name="connsiteX1" fmla="*/ 127654 w 150083"/>
                  <a:gd name="connsiteY1" fmla="*/ 76948 h 150083"/>
                  <a:gd name="connsiteX2" fmla="*/ 127654 w 150083"/>
                  <a:gd name="connsiteY2" fmla="*/ 76948 h 150083"/>
                  <a:gd name="connsiteX3" fmla="*/ 74082 w 150083"/>
                  <a:gd name="connsiteY3" fmla="*/ 23354 h 150083"/>
                  <a:gd name="connsiteX4" fmla="*/ 20489 w 150083"/>
                  <a:gd name="connsiteY4" fmla="*/ 76948 h 150083"/>
                  <a:gd name="connsiteX5" fmla="*/ 74082 w 150083"/>
                  <a:gd name="connsiteY5" fmla="*/ 130520 h 150083"/>
                  <a:gd name="connsiteX6" fmla="*/ 74082 w 150083"/>
                  <a:gd name="connsiteY6" fmla="*/ 151979 h 150083"/>
                  <a:gd name="connsiteX7" fmla="*/ -970 w 150083"/>
                  <a:gd name="connsiteY7" fmla="*/ 76948 h 150083"/>
                  <a:gd name="connsiteX8" fmla="*/ 74082 w 150083"/>
                  <a:gd name="connsiteY8" fmla="*/ 1895 h 150083"/>
                  <a:gd name="connsiteX9" fmla="*/ 149113 w 150083"/>
                  <a:gd name="connsiteY9" fmla="*/ 76948 h 150083"/>
                  <a:gd name="connsiteX10" fmla="*/ 149113 w 150083"/>
                  <a:gd name="connsiteY10" fmla="*/ 76948 h 150083"/>
                  <a:gd name="connsiteX11" fmla="*/ 74082 w 150083"/>
                  <a:gd name="connsiteY11" fmla="*/ 151979 h 15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83">
                    <a:moveTo>
                      <a:pt x="74082" y="130520"/>
                    </a:moveTo>
                    <a:cubicBezTo>
                      <a:pt x="103666" y="130520"/>
                      <a:pt x="127654" y="106553"/>
                      <a:pt x="127654" y="76948"/>
                    </a:cubicBezTo>
                    <a:lnTo>
                      <a:pt x="127654" y="76948"/>
                    </a:lnTo>
                    <a:cubicBezTo>
                      <a:pt x="127654" y="47342"/>
                      <a:pt x="103666" y="23354"/>
                      <a:pt x="74082" y="23354"/>
                    </a:cubicBezTo>
                    <a:cubicBezTo>
                      <a:pt x="44477" y="23354"/>
                      <a:pt x="20489" y="47342"/>
                      <a:pt x="20489" y="76948"/>
                    </a:cubicBezTo>
                    <a:cubicBezTo>
                      <a:pt x="20489" y="106553"/>
                      <a:pt x="44477" y="130520"/>
                      <a:pt x="74082" y="130520"/>
                    </a:cubicBezTo>
                    <a:close/>
                    <a:moveTo>
                      <a:pt x="74082" y="151979"/>
                    </a:moveTo>
                    <a:cubicBezTo>
                      <a:pt x="32644" y="151979"/>
                      <a:pt x="-970" y="118386"/>
                      <a:pt x="-970" y="76948"/>
                    </a:cubicBezTo>
                    <a:cubicBezTo>
                      <a:pt x="-970" y="35509"/>
                      <a:pt x="32644" y="1895"/>
                      <a:pt x="74082" y="1895"/>
                    </a:cubicBezTo>
                    <a:cubicBezTo>
                      <a:pt x="115499" y="1895"/>
                      <a:pt x="149113" y="35509"/>
                      <a:pt x="149113" y="76948"/>
                    </a:cubicBezTo>
                    <a:lnTo>
                      <a:pt x="149113" y="76948"/>
                    </a:lnTo>
                    <a:cubicBezTo>
                      <a:pt x="149113" y="118386"/>
                      <a:pt x="115499" y="151979"/>
                      <a:pt x="74082" y="151979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0" name="Freeform: Shape 1739">
                <a:extLst>
                  <a:ext uri="{FF2B5EF4-FFF2-40B4-BE49-F238E27FC236}">
                    <a16:creationId xmlns:a16="http://schemas.microsoft.com/office/drawing/2014/main" id="{32E07050-6982-A614-93F3-09AEE47CA7A5}"/>
                  </a:ext>
                </a:extLst>
              </p:cNvPr>
              <p:cNvSpPr/>
              <p:nvPr/>
            </p:nvSpPr>
            <p:spPr>
              <a:xfrm flipV="1">
                <a:off x="12579451" y="5924434"/>
                <a:ext cx="150083" cy="150062"/>
              </a:xfrm>
              <a:custGeom>
                <a:avLst/>
                <a:gdLst>
                  <a:gd name="connsiteX0" fmla="*/ 73700 w 150083"/>
                  <a:gd name="connsiteY0" fmla="*/ 130903 h 150062"/>
                  <a:gd name="connsiteX1" fmla="*/ 127272 w 150083"/>
                  <a:gd name="connsiteY1" fmla="*/ 77309 h 150062"/>
                  <a:gd name="connsiteX2" fmla="*/ 127272 w 150083"/>
                  <a:gd name="connsiteY2" fmla="*/ 77309 h 150062"/>
                  <a:gd name="connsiteX3" fmla="*/ 73700 w 150083"/>
                  <a:gd name="connsiteY3" fmla="*/ 23716 h 150062"/>
                  <a:gd name="connsiteX4" fmla="*/ 20107 w 150083"/>
                  <a:gd name="connsiteY4" fmla="*/ 77309 h 150062"/>
                  <a:gd name="connsiteX5" fmla="*/ 73700 w 150083"/>
                  <a:gd name="connsiteY5" fmla="*/ 130903 h 150062"/>
                  <a:gd name="connsiteX6" fmla="*/ 73700 w 150083"/>
                  <a:gd name="connsiteY6" fmla="*/ 152341 h 150062"/>
                  <a:gd name="connsiteX7" fmla="*/ -1352 w 150083"/>
                  <a:gd name="connsiteY7" fmla="*/ 77309 h 150062"/>
                  <a:gd name="connsiteX8" fmla="*/ 73700 w 150083"/>
                  <a:gd name="connsiteY8" fmla="*/ 2278 h 150062"/>
                  <a:gd name="connsiteX9" fmla="*/ 148731 w 150083"/>
                  <a:gd name="connsiteY9" fmla="*/ 77309 h 150062"/>
                  <a:gd name="connsiteX10" fmla="*/ 148731 w 150083"/>
                  <a:gd name="connsiteY10" fmla="*/ 77309 h 150062"/>
                  <a:gd name="connsiteX11" fmla="*/ 73700 w 150083"/>
                  <a:gd name="connsiteY11" fmla="*/ 152341 h 15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62">
                    <a:moveTo>
                      <a:pt x="73700" y="130903"/>
                    </a:moveTo>
                    <a:cubicBezTo>
                      <a:pt x="103284" y="130903"/>
                      <a:pt x="127272" y="106915"/>
                      <a:pt x="127272" y="77309"/>
                    </a:cubicBezTo>
                    <a:lnTo>
                      <a:pt x="127272" y="77309"/>
                    </a:lnTo>
                    <a:cubicBezTo>
                      <a:pt x="127272" y="47704"/>
                      <a:pt x="103284" y="23716"/>
                      <a:pt x="73700" y="23716"/>
                    </a:cubicBezTo>
                    <a:cubicBezTo>
                      <a:pt x="44095" y="23716"/>
                      <a:pt x="20107" y="47704"/>
                      <a:pt x="20107" y="77309"/>
                    </a:cubicBezTo>
                    <a:cubicBezTo>
                      <a:pt x="20107" y="106915"/>
                      <a:pt x="44095" y="130903"/>
                      <a:pt x="73700" y="130903"/>
                    </a:cubicBezTo>
                    <a:close/>
                    <a:moveTo>
                      <a:pt x="73700" y="152341"/>
                    </a:moveTo>
                    <a:cubicBezTo>
                      <a:pt x="32261" y="152341"/>
                      <a:pt x="-1352" y="118748"/>
                      <a:pt x="-1352" y="77309"/>
                    </a:cubicBezTo>
                    <a:cubicBezTo>
                      <a:pt x="-1352" y="35892"/>
                      <a:pt x="32261" y="2278"/>
                      <a:pt x="73700" y="2278"/>
                    </a:cubicBezTo>
                    <a:cubicBezTo>
                      <a:pt x="115117" y="2278"/>
                      <a:pt x="148731" y="35892"/>
                      <a:pt x="148731" y="77309"/>
                    </a:cubicBezTo>
                    <a:lnTo>
                      <a:pt x="148731" y="77309"/>
                    </a:lnTo>
                    <a:cubicBezTo>
                      <a:pt x="148731" y="118748"/>
                      <a:pt x="115117" y="152341"/>
                      <a:pt x="73700" y="152341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1" name="Freeform: Shape 1740">
                <a:extLst>
                  <a:ext uri="{FF2B5EF4-FFF2-40B4-BE49-F238E27FC236}">
                    <a16:creationId xmlns:a16="http://schemas.microsoft.com/office/drawing/2014/main" id="{D4963471-12F6-11DC-438C-3DA8AFE90FD8}"/>
                  </a:ext>
                </a:extLst>
              </p:cNvPr>
              <p:cNvSpPr/>
              <p:nvPr/>
            </p:nvSpPr>
            <p:spPr>
              <a:xfrm flipV="1">
                <a:off x="13538026" y="6182734"/>
                <a:ext cx="150083" cy="150062"/>
              </a:xfrm>
              <a:custGeom>
                <a:avLst/>
                <a:gdLst>
                  <a:gd name="connsiteX0" fmla="*/ 73297 w 150083"/>
                  <a:gd name="connsiteY0" fmla="*/ 131035 h 150062"/>
                  <a:gd name="connsiteX1" fmla="*/ 126869 w 150083"/>
                  <a:gd name="connsiteY1" fmla="*/ 77442 h 150062"/>
                  <a:gd name="connsiteX2" fmla="*/ 126869 w 150083"/>
                  <a:gd name="connsiteY2" fmla="*/ 77442 h 150062"/>
                  <a:gd name="connsiteX3" fmla="*/ 73297 w 150083"/>
                  <a:gd name="connsiteY3" fmla="*/ 23848 h 150062"/>
                  <a:gd name="connsiteX4" fmla="*/ 19704 w 150083"/>
                  <a:gd name="connsiteY4" fmla="*/ 77442 h 150062"/>
                  <a:gd name="connsiteX5" fmla="*/ 73297 w 150083"/>
                  <a:gd name="connsiteY5" fmla="*/ 131035 h 150062"/>
                  <a:gd name="connsiteX6" fmla="*/ 73297 w 150083"/>
                  <a:gd name="connsiteY6" fmla="*/ 152473 h 150062"/>
                  <a:gd name="connsiteX7" fmla="*/ -1755 w 150083"/>
                  <a:gd name="connsiteY7" fmla="*/ 77442 h 150062"/>
                  <a:gd name="connsiteX8" fmla="*/ 73297 w 150083"/>
                  <a:gd name="connsiteY8" fmla="*/ 2411 h 150062"/>
                  <a:gd name="connsiteX9" fmla="*/ 148328 w 150083"/>
                  <a:gd name="connsiteY9" fmla="*/ 77442 h 150062"/>
                  <a:gd name="connsiteX10" fmla="*/ 148328 w 150083"/>
                  <a:gd name="connsiteY10" fmla="*/ 77442 h 150062"/>
                  <a:gd name="connsiteX11" fmla="*/ 73297 w 150083"/>
                  <a:gd name="connsiteY11" fmla="*/ 152473 h 15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083" h="150062">
                    <a:moveTo>
                      <a:pt x="73297" y="131035"/>
                    </a:moveTo>
                    <a:cubicBezTo>
                      <a:pt x="102902" y="131035"/>
                      <a:pt x="126869" y="107047"/>
                      <a:pt x="126869" y="77442"/>
                    </a:cubicBezTo>
                    <a:lnTo>
                      <a:pt x="126869" y="77442"/>
                    </a:lnTo>
                    <a:cubicBezTo>
                      <a:pt x="126869" y="47858"/>
                      <a:pt x="102902" y="23848"/>
                      <a:pt x="73297" y="23848"/>
                    </a:cubicBezTo>
                    <a:cubicBezTo>
                      <a:pt x="43692" y="23848"/>
                      <a:pt x="19704" y="47858"/>
                      <a:pt x="19704" y="77442"/>
                    </a:cubicBezTo>
                    <a:cubicBezTo>
                      <a:pt x="19704" y="107047"/>
                      <a:pt x="43692" y="131035"/>
                      <a:pt x="73297" y="131035"/>
                    </a:cubicBezTo>
                    <a:close/>
                    <a:moveTo>
                      <a:pt x="73297" y="152473"/>
                    </a:moveTo>
                    <a:cubicBezTo>
                      <a:pt x="31859" y="152473"/>
                      <a:pt x="-1755" y="118881"/>
                      <a:pt x="-1755" y="77442"/>
                    </a:cubicBezTo>
                    <a:cubicBezTo>
                      <a:pt x="-1755" y="36025"/>
                      <a:pt x="31859" y="2411"/>
                      <a:pt x="73297" y="2411"/>
                    </a:cubicBezTo>
                    <a:cubicBezTo>
                      <a:pt x="114736" y="2411"/>
                      <a:pt x="148328" y="36025"/>
                      <a:pt x="148328" y="77442"/>
                    </a:cubicBezTo>
                    <a:lnTo>
                      <a:pt x="148328" y="77442"/>
                    </a:lnTo>
                    <a:cubicBezTo>
                      <a:pt x="148328" y="118881"/>
                      <a:pt x="114736" y="152473"/>
                      <a:pt x="73297" y="152473"/>
                    </a:cubicBezTo>
                  </a:path>
                </a:pathLst>
              </a:custGeom>
              <a:solidFill>
                <a:srgbClr val="000000"/>
              </a:solidFill>
              <a:ln w="2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743" name="Graphic 897">
              <a:extLst>
                <a:ext uri="{FF2B5EF4-FFF2-40B4-BE49-F238E27FC236}">
                  <a16:creationId xmlns:a16="http://schemas.microsoft.com/office/drawing/2014/main" id="{BD439DCF-C21F-80BA-BF4B-8A6AEFCB88A7}"/>
                </a:ext>
              </a:extLst>
            </p:cNvPr>
            <p:cNvGrpSpPr/>
            <p:nvPr/>
          </p:nvGrpSpPr>
          <p:grpSpPr>
            <a:xfrm>
              <a:off x="13136112" y="2940624"/>
              <a:ext cx="909346" cy="573850"/>
              <a:chOff x="13136112" y="2940624"/>
              <a:chExt cx="909346" cy="573850"/>
            </a:xfrm>
          </p:grpSpPr>
          <p:sp>
            <p:nvSpPr>
              <p:cNvPr id="1744" name="TextBox 1743">
                <a:extLst>
                  <a:ext uri="{FF2B5EF4-FFF2-40B4-BE49-F238E27FC236}">
                    <a16:creationId xmlns:a16="http://schemas.microsoft.com/office/drawing/2014/main" id="{D5C81A4F-9689-B4DF-EF56-A340EFD40B7D}"/>
                  </a:ext>
                </a:extLst>
              </p:cNvPr>
              <p:cNvSpPr txBox="1"/>
              <p:nvPr/>
            </p:nvSpPr>
            <p:spPr>
              <a:xfrm>
                <a:off x="13380661" y="2894904"/>
                <a:ext cx="428604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bulk</a:t>
                </a:r>
              </a:p>
            </p:txBody>
          </p:sp>
          <p:sp>
            <p:nvSpPr>
              <p:cNvPr id="1745" name="TextBox 1744">
                <a:extLst>
                  <a:ext uri="{FF2B5EF4-FFF2-40B4-BE49-F238E27FC236}">
                    <a16:creationId xmlns:a16="http://schemas.microsoft.com/office/drawing/2014/main" id="{3B0CC372-4E4B-D3C1-8005-B7DD3FE1A27B}"/>
                  </a:ext>
                </a:extLst>
              </p:cNvPr>
              <p:cNvSpPr txBox="1"/>
              <p:nvPr/>
            </p:nvSpPr>
            <p:spPr>
              <a:xfrm>
                <a:off x="13380661" y="3099921"/>
                <a:ext cx="510513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single</a:t>
                </a:r>
              </a:p>
            </p:txBody>
          </p:sp>
          <p:sp>
            <p:nvSpPr>
              <p:cNvPr id="1746" name="Freeform: Shape 1745">
                <a:extLst>
                  <a:ext uri="{FF2B5EF4-FFF2-40B4-BE49-F238E27FC236}">
                    <a16:creationId xmlns:a16="http://schemas.microsoft.com/office/drawing/2014/main" id="{1FB72967-D3EC-ECF1-B22A-9F7D2E3D18CC}"/>
                  </a:ext>
                </a:extLst>
              </p:cNvPr>
              <p:cNvSpPr/>
              <p:nvPr/>
            </p:nvSpPr>
            <p:spPr>
              <a:xfrm>
                <a:off x="13136112" y="3255889"/>
                <a:ext cx="279635" cy="21671"/>
              </a:xfrm>
              <a:custGeom>
                <a:avLst/>
                <a:gdLst>
                  <a:gd name="connsiteX0" fmla="*/ 21 w 279635"/>
                  <a:gd name="connsiteY0" fmla="*/ -111 h 21671"/>
                  <a:gd name="connsiteX1" fmla="*/ 279656 w 279635"/>
                  <a:gd name="connsiteY1" fmla="*/ -111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35" h="21671">
                    <a:moveTo>
                      <a:pt x="21" y="-111"/>
                    </a:moveTo>
                    <a:lnTo>
                      <a:pt x="279656" y="-111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CACAC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7" name="TextBox 1746">
                <a:extLst>
                  <a:ext uri="{FF2B5EF4-FFF2-40B4-BE49-F238E27FC236}">
                    <a16:creationId xmlns:a16="http://schemas.microsoft.com/office/drawing/2014/main" id="{3D5B42C4-4819-E715-726C-BF95B54C11E2}"/>
                  </a:ext>
                </a:extLst>
              </p:cNvPr>
              <p:cNvSpPr txBox="1"/>
              <p:nvPr/>
            </p:nvSpPr>
            <p:spPr>
              <a:xfrm>
                <a:off x="13380661" y="3304938"/>
                <a:ext cx="756238" cy="25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290" spc="0" baseline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average</a:t>
                </a:r>
              </a:p>
            </p:txBody>
          </p:sp>
          <p:sp>
            <p:nvSpPr>
              <p:cNvPr id="1748" name="Freeform: Shape 1747">
                <a:extLst>
                  <a:ext uri="{FF2B5EF4-FFF2-40B4-BE49-F238E27FC236}">
                    <a16:creationId xmlns:a16="http://schemas.microsoft.com/office/drawing/2014/main" id="{813D03DA-7AD7-C439-59B7-28B2D319D228}"/>
                  </a:ext>
                </a:extLst>
              </p:cNvPr>
              <p:cNvSpPr/>
              <p:nvPr/>
            </p:nvSpPr>
            <p:spPr>
              <a:xfrm>
                <a:off x="13136112" y="3460906"/>
                <a:ext cx="279635" cy="21671"/>
              </a:xfrm>
              <a:custGeom>
                <a:avLst/>
                <a:gdLst>
                  <a:gd name="connsiteX0" fmla="*/ 21 w 279635"/>
                  <a:gd name="connsiteY0" fmla="*/ -104 h 21671"/>
                  <a:gd name="connsiteX1" fmla="*/ 279656 w 279635"/>
                  <a:gd name="connsiteY1" fmla="*/ -104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35" h="21671">
                    <a:moveTo>
                      <a:pt x="21" y="-104"/>
                    </a:moveTo>
                    <a:lnTo>
                      <a:pt x="279656" y="-104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9" name="Freeform: Shape 1748">
                <a:extLst>
                  <a:ext uri="{FF2B5EF4-FFF2-40B4-BE49-F238E27FC236}">
                    <a16:creationId xmlns:a16="http://schemas.microsoft.com/office/drawing/2014/main" id="{61748068-4A68-E09F-D648-2A14701E37F3}"/>
                  </a:ext>
                </a:extLst>
              </p:cNvPr>
              <p:cNvSpPr/>
              <p:nvPr/>
            </p:nvSpPr>
            <p:spPr>
              <a:xfrm>
                <a:off x="13229300" y="3411043"/>
                <a:ext cx="95964" cy="95987"/>
              </a:xfrm>
              <a:custGeom>
                <a:avLst/>
                <a:gdLst>
                  <a:gd name="connsiteX0" fmla="*/ 90800 w 95964"/>
                  <a:gd name="connsiteY0" fmla="*/ 26170 h 95987"/>
                  <a:gd name="connsiteX1" fmla="*/ 69668 w 95964"/>
                  <a:gd name="connsiteY1" fmla="*/ 90713 h 95987"/>
                  <a:gd name="connsiteX2" fmla="*/ 5206 w 95964"/>
                  <a:gd name="connsiteY2" fmla="*/ 69581 h 95987"/>
                  <a:gd name="connsiteX3" fmla="*/ 26338 w 95964"/>
                  <a:gd name="connsiteY3" fmla="*/ 5119 h 95987"/>
                  <a:gd name="connsiteX4" fmla="*/ 90800 w 95964"/>
                  <a:gd name="connsiteY4" fmla="*/ 26170 h 9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64" h="95987">
                    <a:moveTo>
                      <a:pt x="90800" y="26170"/>
                    </a:moveTo>
                    <a:cubicBezTo>
                      <a:pt x="102759" y="49840"/>
                      <a:pt x="93339" y="78673"/>
                      <a:pt x="69668" y="90713"/>
                    </a:cubicBezTo>
                    <a:cubicBezTo>
                      <a:pt x="46079" y="102672"/>
                      <a:pt x="17164" y="93171"/>
                      <a:pt x="5206" y="69581"/>
                    </a:cubicBezTo>
                    <a:cubicBezTo>
                      <a:pt x="-6753" y="45910"/>
                      <a:pt x="2667" y="17078"/>
                      <a:pt x="26338" y="5119"/>
                    </a:cubicBezTo>
                    <a:cubicBezTo>
                      <a:pt x="49928" y="-6921"/>
                      <a:pt x="78841" y="2580"/>
                      <a:pt x="90800" y="26170"/>
                    </a:cubicBezTo>
                  </a:path>
                </a:pathLst>
              </a:custGeom>
              <a:noFill/>
              <a:ln w="208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0" name="Freeform: Shape 1749">
                <a:extLst>
                  <a:ext uri="{FF2B5EF4-FFF2-40B4-BE49-F238E27FC236}">
                    <a16:creationId xmlns:a16="http://schemas.microsoft.com/office/drawing/2014/main" id="{4D6DB543-443F-1340-AA04-0EC6C080DCDC}"/>
                  </a:ext>
                </a:extLst>
              </p:cNvPr>
              <p:cNvSpPr/>
              <p:nvPr/>
            </p:nvSpPr>
            <p:spPr>
              <a:xfrm>
                <a:off x="13136112" y="3050873"/>
                <a:ext cx="279635" cy="21671"/>
              </a:xfrm>
              <a:custGeom>
                <a:avLst/>
                <a:gdLst>
                  <a:gd name="connsiteX0" fmla="*/ 21 w 279635"/>
                  <a:gd name="connsiteY0" fmla="*/ -118 h 21671"/>
                  <a:gd name="connsiteX1" fmla="*/ 279656 w 279635"/>
                  <a:gd name="connsiteY1" fmla="*/ -118 h 2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635" h="21671">
                    <a:moveTo>
                      <a:pt x="21" y="-118"/>
                    </a:moveTo>
                    <a:lnTo>
                      <a:pt x="279656" y="-118"/>
                    </a:lnTo>
                  </a:path>
                </a:pathLst>
              </a:custGeom>
              <a:solidFill>
                <a:srgbClr val="E1292A"/>
              </a:solidFill>
              <a:ln w="25648" cap="flat">
                <a:solidFill>
                  <a:srgbClr val="E129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34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889">
            <a:extLst>
              <a:ext uri="{FF2B5EF4-FFF2-40B4-BE49-F238E27FC236}">
                <a16:creationId xmlns:a16="http://schemas.microsoft.com/office/drawing/2014/main" id="{CCC95585-49A2-39DC-2D30-25DC747D8C39}"/>
              </a:ext>
            </a:extLst>
          </p:cNvPr>
          <p:cNvGrpSpPr/>
          <p:nvPr/>
        </p:nvGrpSpPr>
        <p:grpSpPr>
          <a:xfrm>
            <a:off x="9516562" y="2438373"/>
            <a:ext cx="5396227" cy="4729051"/>
            <a:chOff x="9516562" y="2438373"/>
            <a:chExt cx="5396227" cy="472905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EEC88FB-81A7-3AF6-4510-26D88A48FC35}"/>
                </a:ext>
              </a:extLst>
            </p:cNvPr>
            <p:cNvSpPr/>
            <p:nvPr/>
          </p:nvSpPr>
          <p:spPr>
            <a:xfrm flipV="1">
              <a:off x="9543880" y="2438373"/>
              <a:ext cx="5368910" cy="4728000"/>
            </a:xfrm>
            <a:custGeom>
              <a:avLst/>
              <a:gdLst>
                <a:gd name="connsiteX0" fmla="*/ -1149 w 5368910"/>
                <a:gd name="connsiteY0" fmla="*/ -1012 h 4728000"/>
                <a:gd name="connsiteX1" fmla="*/ 5367762 w 5368910"/>
                <a:gd name="connsiteY1" fmla="*/ -1012 h 4728000"/>
                <a:gd name="connsiteX2" fmla="*/ 5367762 w 5368910"/>
                <a:gd name="connsiteY2" fmla="*/ 4726989 h 4728000"/>
                <a:gd name="connsiteX3" fmla="*/ -1149 w 5368910"/>
                <a:gd name="connsiteY3" fmla="*/ 4726989 h 4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910" h="4728000">
                  <a:moveTo>
                    <a:pt x="-1149" y="-1012"/>
                  </a:moveTo>
                  <a:lnTo>
                    <a:pt x="5367762" y="-1012"/>
                  </a:lnTo>
                  <a:lnTo>
                    <a:pt x="5367762" y="4726989"/>
                  </a:lnTo>
                  <a:lnTo>
                    <a:pt x="-1149" y="4726989"/>
                  </a:lnTo>
                  <a:close/>
                </a:path>
              </a:pathLst>
            </a:custGeom>
            <a:solidFill>
              <a:srgbClr val="000000"/>
            </a:solidFill>
            <a:ln w="2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153126-3EA6-A202-87CC-F77940A4FB16}"/>
                </a:ext>
              </a:extLst>
            </p:cNvPr>
            <p:cNvSpPr/>
            <p:nvPr/>
          </p:nvSpPr>
          <p:spPr>
            <a:xfrm flipV="1">
              <a:off x="10121747" y="2785093"/>
              <a:ext cx="4270962" cy="3798160"/>
            </a:xfrm>
            <a:custGeom>
              <a:avLst/>
              <a:gdLst>
                <a:gd name="connsiteX0" fmla="*/ -1161 w 4270962"/>
                <a:gd name="connsiteY0" fmla="*/ -1074 h 3798160"/>
                <a:gd name="connsiteX1" fmla="*/ 4269802 w 4270962"/>
                <a:gd name="connsiteY1" fmla="*/ -1074 h 3798160"/>
                <a:gd name="connsiteX2" fmla="*/ 4269802 w 4270962"/>
                <a:gd name="connsiteY2" fmla="*/ 3797087 h 3798160"/>
                <a:gd name="connsiteX3" fmla="*/ -1161 w 4270962"/>
                <a:gd name="connsiteY3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0962" h="3798160">
                  <a:moveTo>
                    <a:pt x="-1161" y="-1074"/>
                  </a:moveTo>
                  <a:lnTo>
                    <a:pt x="4269802" y="-1074"/>
                  </a:lnTo>
                  <a:lnTo>
                    <a:pt x="4269802" y="3797087"/>
                  </a:lnTo>
                  <a:lnTo>
                    <a:pt x="-1161" y="3797087"/>
                  </a:lnTo>
                  <a:close/>
                </a:path>
              </a:pathLst>
            </a:custGeom>
            <a:solidFill>
              <a:srgbClr val="000000"/>
            </a:solidFill>
            <a:ln w="2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57601D-0088-5E33-039C-82A620891BD1}"/>
                </a:ext>
              </a:extLst>
            </p:cNvPr>
            <p:cNvSpPr/>
            <p:nvPr/>
          </p:nvSpPr>
          <p:spPr>
            <a:xfrm flipV="1">
              <a:off x="10121747" y="2785093"/>
              <a:ext cx="20904" cy="3798160"/>
            </a:xfrm>
            <a:custGeom>
              <a:avLst/>
              <a:gdLst>
                <a:gd name="connsiteX0" fmla="*/ -247 w 20904"/>
                <a:gd name="connsiteY0" fmla="*/ -1074 h 3798160"/>
                <a:gd name="connsiteX1" fmla="*/ -247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247" y="-1074"/>
                  </a:moveTo>
                  <a:lnTo>
                    <a:pt x="-247" y="3797087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3ABA76C-6A62-084B-7F0A-A8A01D216DD9}"/>
                </a:ext>
              </a:extLst>
            </p:cNvPr>
            <p:cNvSpPr/>
            <p:nvPr/>
          </p:nvSpPr>
          <p:spPr>
            <a:xfrm flipV="1">
              <a:off x="10731880" y="2785093"/>
              <a:ext cx="20904" cy="3798160"/>
            </a:xfrm>
            <a:custGeom>
              <a:avLst/>
              <a:gdLst>
                <a:gd name="connsiteX0" fmla="*/ -509 w 20904"/>
                <a:gd name="connsiteY0" fmla="*/ -1074 h 3798160"/>
                <a:gd name="connsiteX1" fmla="*/ -509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509" y="-1074"/>
                  </a:moveTo>
                  <a:lnTo>
                    <a:pt x="-509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4FB619-65EE-C484-1F02-F911969C3AFB}"/>
                </a:ext>
              </a:extLst>
            </p:cNvPr>
            <p:cNvSpPr/>
            <p:nvPr/>
          </p:nvSpPr>
          <p:spPr>
            <a:xfrm flipV="1">
              <a:off x="11342032" y="2785093"/>
              <a:ext cx="20904" cy="3798160"/>
            </a:xfrm>
            <a:custGeom>
              <a:avLst/>
              <a:gdLst>
                <a:gd name="connsiteX0" fmla="*/ -770 w 20904"/>
                <a:gd name="connsiteY0" fmla="*/ -1074 h 3798160"/>
                <a:gd name="connsiteX1" fmla="*/ -770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770" y="-1074"/>
                  </a:moveTo>
                  <a:lnTo>
                    <a:pt x="-770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2A74D49-6104-90BF-E9F6-D699A0223754}"/>
                </a:ext>
              </a:extLst>
            </p:cNvPr>
            <p:cNvSpPr/>
            <p:nvPr/>
          </p:nvSpPr>
          <p:spPr>
            <a:xfrm flipV="1">
              <a:off x="11952156" y="2785093"/>
              <a:ext cx="20904" cy="3798160"/>
            </a:xfrm>
            <a:custGeom>
              <a:avLst/>
              <a:gdLst>
                <a:gd name="connsiteX0" fmla="*/ -1031 w 20904"/>
                <a:gd name="connsiteY0" fmla="*/ -1074 h 3798160"/>
                <a:gd name="connsiteX1" fmla="*/ -1031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1031" y="-1074"/>
                  </a:moveTo>
                  <a:lnTo>
                    <a:pt x="-1031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4ACCD9-C0B7-ADD4-1D6D-2E2FD610B545}"/>
                </a:ext>
              </a:extLst>
            </p:cNvPr>
            <p:cNvSpPr/>
            <p:nvPr/>
          </p:nvSpPr>
          <p:spPr>
            <a:xfrm flipV="1">
              <a:off x="12562300" y="2785093"/>
              <a:ext cx="20904" cy="3798160"/>
            </a:xfrm>
            <a:custGeom>
              <a:avLst/>
              <a:gdLst>
                <a:gd name="connsiteX0" fmla="*/ -1292 w 20904"/>
                <a:gd name="connsiteY0" fmla="*/ -1074 h 3798160"/>
                <a:gd name="connsiteX1" fmla="*/ -1292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1292" y="-1074"/>
                  </a:moveTo>
                  <a:lnTo>
                    <a:pt x="-1292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EBB8F9-C670-28DD-6B6F-5D0FF1983F91}"/>
                </a:ext>
              </a:extLst>
            </p:cNvPr>
            <p:cNvSpPr/>
            <p:nvPr/>
          </p:nvSpPr>
          <p:spPr>
            <a:xfrm flipV="1">
              <a:off x="13172422" y="2785093"/>
              <a:ext cx="20904" cy="3798160"/>
            </a:xfrm>
            <a:custGeom>
              <a:avLst/>
              <a:gdLst>
                <a:gd name="connsiteX0" fmla="*/ -1553 w 20904"/>
                <a:gd name="connsiteY0" fmla="*/ -1074 h 3798160"/>
                <a:gd name="connsiteX1" fmla="*/ -1553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1553" y="-1074"/>
                  </a:moveTo>
                  <a:lnTo>
                    <a:pt x="-1553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E89DA-4935-8DDD-0570-B558BEE9D0BD}"/>
                </a:ext>
              </a:extLst>
            </p:cNvPr>
            <p:cNvSpPr/>
            <p:nvPr/>
          </p:nvSpPr>
          <p:spPr>
            <a:xfrm flipV="1">
              <a:off x="13782566" y="2785093"/>
              <a:ext cx="20904" cy="3798160"/>
            </a:xfrm>
            <a:custGeom>
              <a:avLst/>
              <a:gdLst>
                <a:gd name="connsiteX0" fmla="*/ -1814 w 20904"/>
                <a:gd name="connsiteY0" fmla="*/ -1074 h 3798160"/>
                <a:gd name="connsiteX1" fmla="*/ -1814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1814" y="-1074"/>
                  </a:moveTo>
                  <a:lnTo>
                    <a:pt x="-1814" y="379708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50F832-80B3-4199-EB96-F5C2C8835F66}"/>
                </a:ext>
              </a:extLst>
            </p:cNvPr>
            <p:cNvSpPr/>
            <p:nvPr/>
          </p:nvSpPr>
          <p:spPr>
            <a:xfrm flipV="1">
              <a:off x="14392710" y="2785093"/>
              <a:ext cx="20904" cy="3798160"/>
            </a:xfrm>
            <a:custGeom>
              <a:avLst/>
              <a:gdLst>
                <a:gd name="connsiteX0" fmla="*/ -2076 w 20904"/>
                <a:gd name="connsiteY0" fmla="*/ -1074 h 3798160"/>
                <a:gd name="connsiteX1" fmla="*/ -2076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2076" y="-1074"/>
                  </a:moveTo>
                  <a:lnTo>
                    <a:pt x="-2076" y="3797087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CB4379-39DD-B0B1-B5D8-0E5A4E2D6B15}"/>
                </a:ext>
              </a:extLst>
            </p:cNvPr>
            <p:cNvSpPr/>
            <p:nvPr/>
          </p:nvSpPr>
          <p:spPr>
            <a:xfrm flipV="1">
              <a:off x="10121747" y="6583254"/>
              <a:ext cx="4270962" cy="20904"/>
            </a:xfrm>
            <a:custGeom>
              <a:avLst/>
              <a:gdLst>
                <a:gd name="connsiteX0" fmla="*/ 4269802 w 4270962"/>
                <a:gd name="connsiteY0" fmla="*/ -79 h 20904"/>
                <a:gd name="connsiteX1" fmla="*/ -1161 w 4270962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79"/>
                  </a:moveTo>
                  <a:lnTo>
                    <a:pt x="-1161" y="-79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5E05C0-371E-4F65-FA7E-3DE857A6A5A7}"/>
                </a:ext>
              </a:extLst>
            </p:cNvPr>
            <p:cNvSpPr/>
            <p:nvPr/>
          </p:nvSpPr>
          <p:spPr>
            <a:xfrm flipV="1">
              <a:off x="10121747" y="5950219"/>
              <a:ext cx="4270962" cy="20904"/>
            </a:xfrm>
            <a:custGeom>
              <a:avLst/>
              <a:gdLst>
                <a:gd name="connsiteX0" fmla="*/ 4269802 w 4270962"/>
                <a:gd name="connsiteY0" fmla="*/ -411 h 20904"/>
                <a:gd name="connsiteX1" fmla="*/ -1161 w 4270962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411"/>
                  </a:moveTo>
                  <a:lnTo>
                    <a:pt x="-1161" y="-411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49D213-9A45-46BF-8B98-5AFEDA562C5D}"/>
                </a:ext>
              </a:extLst>
            </p:cNvPr>
            <p:cNvSpPr/>
            <p:nvPr/>
          </p:nvSpPr>
          <p:spPr>
            <a:xfrm flipV="1">
              <a:off x="10121747" y="5317209"/>
              <a:ext cx="4270962" cy="20904"/>
            </a:xfrm>
            <a:custGeom>
              <a:avLst/>
              <a:gdLst>
                <a:gd name="connsiteX0" fmla="*/ 4269802 w 4270962"/>
                <a:gd name="connsiteY0" fmla="*/ -742 h 20904"/>
                <a:gd name="connsiteX1" fmla="*/ -1161 w 4270962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742"/>
                  </a:moveTo>
                  <a:lnTo>
                    <a:pt x="-1161" y="-742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34C8CE-E40E-8D6F-581B-D46F0BA30918}"/>
                </a:ext>
              </a:extLst>
            </p:cNvPr>
            <p:cNvSpPr/>
            <p:nvPr/>
          </p:nvSpPr>
          <p:spPr>
            <a:xfrm flipV="1">
              <a:off x="10121747" y="4684174"/>
              <a:ext cx="4270962" cy="20904"/>
            </a:xfrm>
            <a:custGeom>
              <a:avLst/>
              <a:gdLst>
                <a:gd name="connsiteX0" fmla="*/ 4269802 w 4270962"/>
                <a:gd name="connsiteY0" fmla="*/ -1074 h 20904"/>
                <a:gd name="connsiteX1" fmla="*/ -1161 w 4270962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1074"/>
                  </a:moveTo>
                  <a:lnTo>
                    <a:pt x="-1161" y="-1074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BE10ED-FDA5-A0E0-8A97-70839ED6ABA2}"/>
                </a:ext>
              </a:extLst>
            </p:cNvPr>
            <p:cNvSpPr/>
            <p:nvPr/>
          </p:nvSpPr>
          <p:spPr>
            <a:xfrm flipV="1">
              <a:off x="10121747" y="4051147"/>
              <a:ext cx="4270962" cy="20904"/>
            </a:xfrm>
            <a:custGeom>
              <a:avLst/>
              <a:gdLst>
                <a:gd name="connsiteX0" fmla="*/ 4269802 w 4270962"/>
                <a:gd name="connsiteY0" fmla="*/ -1405 h 20904"/>
                <a:gd name="connsiteX1" fmla="*/ -1161 w 4270962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1405"/>
                  </a:moveTo>
                  <a:lnTo>
                    <a:pt x="-1161" y="-1405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58D744-4049-934E-4A64-08706A23D7E1}"/>
                </a:ext>
              </a:extLst>
            </p:cNvPr>
            <p:cNvSpPr/>
            <p:nvPr/>
          </p:nvSpPr>
          <p:spPr>
            <a:xfrm flipV="1">
              <a:off x="10121747" y="3418120"/>
              <a:ext cx="4270962" cy="20904"/>
            </a:xfrm>
            <a:custGeom>
              <a:avLst/>
              <a:gdLst>
                <a:gd name="connsiteX0" fmla="*/ 4269802 w 4270962"/>
                <a:gd name="connsiteY0" fmla="*/ -1737 h 20904"/>
                <a:gd name="connsiteX1" fmla="*/ -1161 w 4270962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1737"/>
                  </a:moveTo>
                  <a:lnTo>
                    <a:pt x="-1161" y="-173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D89F25-0DB2-2628-89BB-478A70B1DF47}"/>
                </a:ext>
              </a:extLst>
            </p:cNvPr>
            <p:cNvSpPr/>
            <p:nvPr/>
          </p:nvSpPr>
          <p:spPr>
            <a:xfrm flipV="1">
              <a:off x="10121747" y="2785093"/>
              <a:ext cx="4270962" cy="20904"/>
            </a:xfrm>
            <a:custGeom>
              <a:avLst/>
              <a:gdLst>
                <a:gd name="connsiteX0" fmla="*/ 4269802 w 4270962"/>
                <a:gd name="connsiteY0" fmla="*/ -2068 h 20904"/>
                <a:gd name="connsiteX1" fmla="*/ -1161 w 4270962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4269802" y="-2068"/>
                  </a:moveTo>
                  <a:lnTo>
                    <a:pt x="-1161" y="-2068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01C240-4778-0809-4419-B1307527FF79}"/>
                </a:ext>
              </a:extLst>
            </p:cNvPr>
            <p:cNvSpPr/>
            <p:nvPr/>
          </p:nvSpPr>
          <p:spPr>
            <a:xfrm flipV="1">
              <a:off x="10121747" y="6583254"/>
              <a:ext cx="4270962" cy="20904"/>
            </a:xfrm>
            <a:custGeom>
              <a:avLst/>
              <a:gdLst>
                <a:gd name="connsiteX0" fmla="*/ -1161 w 4270962"/>
                <a:gd name="connsiteY0" fmla="*/ -79 h 20904"/>
                <a:gd name="connsiteX1" fmla="*/ 4269802 w 4270962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-1161" y="-79"/>
                  </a:moveTo>
                  <a:lnTo>
                    <a:pt x="4269802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1AEF31-BA81-2284-D14F-5B4832773BA3}"/>
                </a:ext>
              </a:extLst>
            </p:cNvPr>
            <p:cNvSpPr/>
            <p:nvPr/>
          </p:nvSpPr>
          <p:spPr>
            <a:xfrm flipV="1">
              <a:off x="10121747" y="2785093"/>
              <a:ext cx="4270962" cy="20904"/>
            </a:xfrm>
            <a:custGeom>
              <a:avLst/>
              <a:gdLst>
                <a:gd name="connsiteX0" fmla="*/ -1161 w 4270962"/>
                <a:gd name="connsiteY0" fmla="*/ -2068 h 20904"/>
                <a:gd name="connsiteX1" fmla="*/ 4269802 w 4270962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62" h="20904">
                  <a:moveTo>
                    <a:pt x="-1161" y="-2068"/>
                  </a:moveTo>
                  <a:lnTo>
                    <a:pt x="4269802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03C87C-A066-E80A-C45D-D36437AF491B}"/>
                </a:ext>
              </a:extLst>
            </p:cNvPr>
            <p:cNvSpPr/>
            <p:nvPr/>
          </p:nvSpPr>
          <p:spPr>
            <a:xfrm flipV="1">
              <a:off x="10121747" y="6540547"/>
              <a:ext cx="20904" cy="42707"/>
            </a:xfrm>
            <a:custGeom>
              <a:avLst/>
              <a:gdLst>
                <a:gd name="connsiteX0" fmla="*/ -247 w 20904"/>
                <a:gd name="connsiteY0" fmla="*/ -90 h 42707"/>
                <a:gd name="connsiteX1" fmla="*/ -247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247" y="-90"/>
                  </a:moveTo>
                  <a:lnTo>
                    <a:pt x="-247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DE5F90-91E4-30F3-97B2-102E26312074}"/>
                </a:ext>
              </a:extLst>
            </p:cNvPr>
            <p:cNvSpPr/>
            <p:nvPr/>
          </p:nvSpPr>
          <p:spPr>
            <a:xfrm flipV="1">
              <a:off x="10731880" y="6540547"/>
              <a:ext cx="20904" cy="42707"/>
            </a:xfrm>
            <a:custGeom>
              <a:avLst/>
              <a:gdLst>
                <a:gd name="connsiteX0" fmla="*/ -509 w 20904"/>
                <a:gd name="connsiteY0" fmla="*/ -90 h 42707"/>
                <a:gd name="connsiteX1" fmla="*/ -509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509" y="-90"/>
                  </a:moveTo>
                  <a:lnTo>
                    <a:pt x="-509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FD8BE3-BC08-1B79-A8B2-A7AF056F2136}"/>
                </a:ext>
              </a:extLst>
            </p:cNvPr>
            <p:cNvSpPr/>
            <p:nvPr/>
          </p:nvSpPr>
          <p:spPr>
            <a:xfrm flipV="1">
              <a:off x="11342032" y="6540547"/>
              <a:ext cx="20904" cy="42707"/>
            </a:xfrm>
            <a:custGeom>
              <a:avLst/>
              <a:gdLst>
                <a:gd name="connsiteX0" fmla="*/ -770 w 20904"/>
                <a:gd name="connsiteY0" fmla="*/ -90 h 42707"/>
                <a:gd name="connsiteX1" fmla="*/ -770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770" y="-90"/>
                  </a:moveTo>
                  <a:lnTo>
                    <a:pt x="-770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0E93787-3663-0867-68DC-6CB0F58F215A}"/>
                </a:ext>
              </a:extLst>
            </p:cNvPr>
            <p:cNvSpPr/>
            <p:nvPr/>
          </p:nvSpPr>
          <p:spPr>
            <a:xfrm flipV="1">
              <a:off x="11952156" y="6540547"/>
              <a:ext cx="20904" cy="42707"/>
            </a:xfrm>
            <a:custGeom>
              <a:avLst/>
              <a:gdLst>
                <a:gd name="connsiteX0" fmla="*/ -1031 w 20904"/>
                <a:gd name="connsiteY0" fmla="*/ -90 h 42707"/>
                <a:gd name="connsiteX1" fmla="*/ -1031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031" y="-90"/>
                  </a:moveTo>
                  <a:lnTo>
                    <a:pt x="-1031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A02494-1812-F674-C746-EEE69B61F150}"/>
                </a:ext>
              </a:extLst>
            </p:cNvPr>
            <p:cNvSpPr/>
            <p:nvPr/>
          </p:nvSpPr>
          <p:spPr>
            <a:xfrm flipV="1">
              <a:off x="12562300" y="6540547"/>
              <a:ext cx="20904" cy="42707"/>
            </a:xfrm>
            <a:custGeom>
              <a:avLst/>
              <a:gdLst>
                <a:gd name="connsiteX0" fmla="*/ -1292 w 20904"/>
                <a:gd name="connsiteY0" fmla="*/ -90 h 42707"/>
                <a:gd name="connsiteX1" fmla="*/ -1292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292" y="-90"/>
                  </a:moveTo>
                  <a:lnTo>
                    <a:pt x="-1292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0CBDE4-0E07-0947-3C7F-D43FA1A9B9AE}"/>
                </a:ext>
              </a:extLst>
            </p:cNvPr>
            <p:cNvSpPr/>
            <p:nvPr/>
          </p:nvSpPr>
          <p:spPr>
            <a:xfrm flipV="1">
              <a:off x="13172422" y="6540547"/>
              <a:ext cx="20904" cy="42707"/>
            </a:xfrm>
            <a:custGeom>
              <a:avLst/>
              <a:gdLst>
                <a:gd name="connsiteX0" fmla="*/ -1553 w 20904"/>
                <a:gd name="connsiteY0" fmla="*/ -90 h 42707"/>
                <a:gd name="connsiteX1" fmla="*/ -1553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553" y="-90"/>
                  </a:moveTo>
                  <a:lnTo>
                    <a:pt x="-1553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0CAA87D-93F7-57A4-4A33-74C7BE42FE67}"/>
                </a:ext>
              </a:extLst>
            </p:cNvPr>
            <p:cNvSpPr/>
            <p:nvPr/>
          </p:nvSpPr>
          <p:spPr>
            <a:xfrm flipV="1">
              <a:off x="13782566" y="6540547"/>
              <a:ext cx="20904" cy="42707"/>
            </a:xfrm>
            <a:custGeom>
              <a:avLst/>
              <a:gdLst>
                <a:gd name="connsiteX0" fmla="*/ -1814 w 20904"/>
                <a:gd name="connsiteY0" fmla="*/ -90 h 42707"/>
                <a:gd name="connsiteX1" fmla="*/ -1814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814" y="-90"/>
                  </a:moveTo>
                  <a:lnTo>
                    <a:pt x="-1814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1B29EF-ED81-A489-7B66-65A1A33F97E3}"/>
                </a:ext>
              </a:extLst>
            </p:cNvPr>
            <p:cNvSpPr/>
            <p:nvPr/>
          </p:nvSpPr>
          <p:spPr>
            <a:xfrm flipV="1">
              <a:off x="14392710" y="6540547"/>
              <a:ext cx="20904" cy="42707"/>
            </a:xfrm>
            <a:custGeom>
              <a:avLst/>
              <a:gdLst>
                <a:gd name="connsiteX0" fmla="*/ -2076 w 20904"/>
                <a:gd name="connsiteY0" fmla="*/ -90 h 42707"/>
                <a:gd name="connsiteX1" fmla="*/ -2076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2076" y="-90"/>
                  </a:moveTo>
                  <a:lnTo>
                    <a:pt x="-2076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E7BDD1-6C83-EE82-8646-1540F6826A93}"/>
                </a:ext>
              </a:extLst>
            </p:cNvPr>
            <p:cNvSpPr/>
            <p:nvPr/>
          </p:nvSpPr>
          <p:spPr>
            <a:xfrm flipV="1">
              <a:off x="10121747" y="2785093"/>
              <a:ext cx="20904" cy="42699"/>
            </a:xfrm>
            <a:custGeom>
              <a:avLst/>
              <a:gdLst>
                <a:gd name="connsiteX0" fmla="*/ -247 w 20904"/>
                <a:gd name="connsiteY0" fmla="*/ 40642 h 42699"/>
                <a:gd name="connsiteX1" fmla="*/ -247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247" y="40642"/>
                  </a:moveTo>
                  <a:lnTo>
                    <a:pt x="-247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A6CE4D-3734-7FBF-9915-BE1F944227DE}"/>
                </a:ext>
              </a:extLst>
            </p:cNvPr>
            <p:cNvSpPr/>
            <p:nvPr/>
          </p:nvSpPr>
          <p:spPr>
            <a:xfrm flipV="1">
              <a:off x="10731880" y="2785093"/>
              <a:ext cx="20904" cy="42699"/>
            </a:xfrm>
            <a:custGeom>
              <a:avLst/>
              <a:gdLst>
                <a:gd name="connsiteX0" fmla="*/ -509 w 20904"/>
                <a:gd name="connsiteY0" fmla="*/ 40642 h 42699"/>
                <a:gd name="connsiteX1" fmla="*/ -509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509" y="40642"/>
                  </a:moveTo>
                  <a:lnTo>
                    <a:pt x="-509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2652098-FB38-4C92-7398-29B9286E677E}"/>
                </a:ext>
              </a:extLst>
            </p:cNvPr>
            <p:cNvSpPr/>
            <p:nvPr/>
          </p:nvSpPr>
          <p:spPr>
            <a:xfrm flipV="1">
              <a:off x="11342032" y="2785093"/>
              <a:ext cx="20904" cy="42699"/>
            </a:xfrm>
            <a:custGeom>
              <a:avLst/>
              <a:gdLst>
                <a:gd name="connsiteX0" fmla="*/ -770 w 20904"/>
                <a:gd name="connsiteY0" fmla="*/ 40642 h 42699"/>
                <a:gd name="connsiteX1" fmla="*/ -770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770" y="40642"/>
                  </a:moveTo>
                  <a:lnTo>
                    <a:pt x="-770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593071-9C79-B65B-D7AC-7E707146C6DF}"/>
                </a:ext>
              </a:extLst>
            </p:cNvPr>
            <p:cNvSpPr/>
            <p:nvPr/>
          </p:nvSpPr>
          <p:spPr>
            <a:xfrm flipV="1">
              <a:off x="11952156" y="2785093"/>
              <a:ext cx="20904" cy="42699"/>
            </a:xfrm>
            <a:custGeom>
              <a:avLst/>
              <a:gdLst>
                <a:gd name="connsiteX0" fmla="*/ -1031 w 20904"/>
                <a:gd name="connsiteY0" fmla="*/ 40642 h 42699"/>
                <a:gd name="connsiteX1" fmla="*/ -1031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031" y="40642"/>
                  </a:moveTo>
                  <a:lnTo>
                    <a:pt x="-1031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2915E5-1B38-8EB6-3DCF-ACF94895966C}"/>
                </a:ext>
              </a:extLst>
            </p:cNvPr>
            <p:cNvSpPr/>
            <p:nvPr/>
          </p:nvSpPr>
          <p:spPr>
            <a:xfrm flipV="1">
              <a:off x="12562300" y="2785093"/>
              <a:ext cx="20904" cy="42699"/>
            </a:xfrm>
            <a:custGeom>
              <a:avLst/>
              <a:gdLst>
                <a:gd name="connsiteX0" fmla="*/ -1292 w 20904"/>
                <a:gd name="connsiteY0" fmla="*/ 40642 h 42699"/>
                <a:gd name="connsiteX1" fmla="*/ -1292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292" y="40642"/>
                  </a:moveTo>
                  <a:lnTo>
                    <a:pt x="-1292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B05F08-A5D9-582A-E135-D85CB1B0EBCD}"/>
                </a:ext>
              </a:extLst>
            </p:cNvPr>
            <p:cNvSpPr/>
            <p:nvPr/>
          </p:nvSpPr>
          <p:spPr>
            <a:xfrm flipV="1">
              <a:off x="13172422" y="2785093"/>
              <a:ext cx="20904" cy="42699"/>
            </a:xfrm>
            <a:custGeom>
              <a:avLst/>
              <a:gdLst>
                <a:gd name="connsiteX0" fmla="*/ -1553 w 20904"/>
                <a:gd name="connsiteY0" fmla="*/ 40642 h 42699"/>
                <a:gd name="connsiteX1" fmla="*/ -1553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553" y="40642"/>
                  </a:moveTo>
                  <a:lnTo>
                    <a:pt x="-1553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8A610-4082-2644-24FD-2C74270ADE1A}"/>
                </a:ext>
              </a:extLst>
            </p:cNvPr>
            <p:cNvSpPr/>
            <p:nvPr/>
          </p:nvSpPr>
          <p:spPr>
            <a:xfrm flipV="1">
              <a:off x="13782566" y="2785093"/>
              <a:ext cx="20904" cy="42699"/>
            </a:xfrm>
            <a:custGeom>
              <a:avLst/>
              <a:gdLst>
                <a:gd name="connsiteX0" fmla="*/ -1814 w 20904"/>
                <a:gd name="connsiteY0" fmla="*/ 40642 h 42699"/>
                <a:gd name="connsiteX1" fmla="*/ -1814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814" y="40642"/>
                  </a:moveTo>
                  <a:lnTo>
                    <a:pt x="-1814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37252F-3606-47E6-E52C-69C24CB6D086}"/>
                </a:ext>
              </a:extLst>
            </p:cNvPr>
            <p:cNvSpPr/>
            <p:nvPr/>
          </p:nvSpPr>
          <p:spPr>
            <a:xfrm flipV="1">
              <a:off x="14392710" y="2785093"/>
              <a:ext cx="20904" cy="42699"/>
            </a:xfrm>
            <a:custGeom>
              <a:avLst/>
              <a:gdLst>
                <a:gd name="connsiteX0" fmla="*/ -2076 w 20904"/>
                <a:gd name="connsiteY0" fmla="*/ 40642 h 42699"/>
                <a:gd name="connsiteX1" fmla="*/ -2076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2076" y="40642"/>
                  </a:moveTo>
                  <a:lnTo>
                    <a:pt x="-2076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0" name="Graphic 889">
              <a:extLst>
                <a:ext uri="{FF2B5EF4-FFF2-40B4-BE49-F238E27FC236}">
                  <a16:creationId xmlns:a16="http://schemas.microsoft.com/office/drawing/2014/main" id="{57D96518-37D2-010A-A15D-B49E202E3662}"/>
                </a:ext>
              </a:extLst>
            </p:cNvPr>
            <p:cNvGrpSpPr/>
            <p:nvPr/>
          </p:nvGrpSpPr>
          <p:grpSpPr>
            <a:xfrm>
              <a:off x="9956266" y="6678865"/>
              <a:ext cx="4586331" cy="488560"/>
              <a:chOff x="9956266" y="6678865"/>
              <a:chExt cx="4586331" cy="488560"/>
            </a:xfrm>
            <a:solidFill>
              <a:srgbClr val="FFFFF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698E2A-33B6-E62E-D4A9-F8209BCB8CA5}"/>
                  </a:ext>
                </a:extLst>
              </p:cNvPr>
              <p:cNvSpPr txBox="1"/>
              <p:nvPr/>
            </p:nvSpPr>
            <p:spPr>
              <a:xfrm>
                <a:off x="9864826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B770F8-C8C9-E9FF-D524-081D92A169BB}"/>
                  </a:ext>
                </a:extLst>
              </p:cNvPr>
              <p:cNvSpPr txBox="1"/>
              <p:nvPr/>
            </p:nvSpPr>
            <p:spPr>
              <a:xfrm>
                <a:off x="9969977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0874F8-9E33-292B-459C-92A44961822B}"/>
                  </a:ext>
                </a:extLst>
              </p:cNvPr>
              <p:cNvSpPr txBox="1"/>
              <p:nvPr/>
            </p:nvSpPr>
            <p:spPr>
              <a:xfrm>
                <a:off x="10075128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B416C-BC29-6142-D62C-AD625C10616E}"/>
                  </a:ext>
                </a:extLst>
              </p:cNvPr>
              <p:cNvSpPr txBox="1"/>
              <p:nvPr/>
            </p:nvSpPr>
            <p:spPr>
              <a:xfrm>
                <a:off x="10474960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932969-7A6C-BDBA-4A0F-FD39EFA4649E}"/>
                  </a:ext>
                </a:extLst>
              </p:cNvPr>
              <p:cNvSpPr txBox="1"/>
              <p:nvPr/>
            </p:nvSpPr>
            <p:spPr>
              <a:xfrm>
                <a:off x="10580110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1D3393-00F3-F5D8-8087-EA2325D7E3C8}"/>
                  </a:ext>
                </a:extLst>
              </p:cNvPr>
              <p:cNvSpPr txBox="1"/>
              <p:nvPr/>
            </p:nvSpPr>
            <p:spPr>
              <a:xfrm>
                <a:off x="10685261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EC1125-B8F9-FDA3-CE71-13EC3EC06622}"/>
                  </a:ext>
                </a:extLst>
              </p:cNvPr>
              <p:cNvSpPr txBox="1"/>
              <p:nvPr/>
            </p:nvSpPr>
            <p:spPr>
              <a:xfrm>
                <a:off x="11085103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6D10F9-B954-B042-9191-F54477976773}"/>
                  </a:ext>
                </a:extLst>
              </p:cNvPr>
              <p:cNvSpPr txBox="1"/>
              <p:nvPr/>
            </p:nvSpPr>
            <p:spPr>
              <a:xfrm>
                <a:off x="11190254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FC7B6A-FB58-5D24-7084-AD1DBB7F3DDE}"/>
                  </a:ext>
                </a:extLst>
              </p:cNvPr>
              <p:cNvSpPr txBox="1"/>
              <p:nvPr/>
            </p:nvSpPr>
            <p:spPr>
              <a:xfrm>
                <a:off x="11295405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1BF8E2-130D-C132-9500-80ADCD6EF6E9}"/>
                  </a:ext>
                </a:extLst>
              </p:cNvPr>
              <p:cNvSpPr txBox="1"/>
              <p:nvPr/>
            </p:nvSpPr>
            <p:spPr>
              <a:xfrm>
                <a:off x="11695236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D31D59-8717-67AC-87E9-43D2CAF9A36C}"/>
                  </a:ext>
                </a:extLst>
              </p:cNvPr>
              <p:cNvSpPr txBox="1"/>
              <p:nvPr/>
            </p:nvSpPr>
            <p:spPr>
              <a:xfrm>
                <a:off x="11800387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E8CCEA-04FC-7EC1-BA6E-8ED678F9EAD0}"/>
                  </a:ext>
                </a:extLst>
              </p:cNvPr>
              <p:cNvSpPr txBox="1"/>
              <p:nvPr/>
            </p:nvSpPr>
            <p:spPr>
              <a:xfrm>
                <a:off x="11905538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C5E90C-6CB4-42A5-6B62-54E60FB6D2F4}"/>
                  </a:ext>
                </a:extLst>
              </p:cNvPr>
              <p:cNvSpPr txBox="1"/>
              <p:nvPr/>
            </p:nvSpPr>
            <p:spPr>
              <a:xfrm>
                <a:off x="12305380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CC5378-3FE8-63EC-787B-1CE5745963C2}"/>
                  </a:ext>
                </a:extLst>
              </p:cNvPr>
              <p:cNvSpPr txBox="1"/>
              <p:nvPr/>
            </p:nvSpPr>
            <p:spPr>
              <a:xfrm>
                <a:off x="12410531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61BE2B-15CE-1E09-8F63-F30B59DB6D42}"/>
                  </a:ext>
                </a:extLst>
              </p:cNvPr>
              <p:cNvSpPr txBox="1"/>
              <p:nvPr/>
            </p:nvSpPr>
            <p:spPr>
              <a:xfrm>
                <a:off x="12515681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9DC7D3-E131-7025-3757-0FE3A970CD6E}"/>
                  </a:ext>
                </a:extLst>
              </p:cNvPr>
              <p:cNvSpPr txBox="1"/>
              <p:nvPr/>
            </p:nvSpPr>
            <p:spPr>
              <a:xfrm>
                <a:off x="12915523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499724-B8DB-F978-3615-5801A0B89425}"/>
                  </a:ext>
                </a:extLst>
              </p:cNvPr>
              <p:cNvSpPr txBox="1"/>
              <p:nvPr/>
            </p:nvSpPr>
            <p:spPr>
              <a:xfrm>
                <a:off x="13020674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517177-2B3D-9ECB-4A15-0BA78060EE1B}"/>
                  </a:ext>
                </a:extLst>
              </p:cNvPr>
              <p:cNvSpPr txBox="1"/>
              <p:nvPr/>
            </p:nvSpPr>
            <p:spPr>
              <a:xfrm>
                <a:off x="13125825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A53434-D1A2-A453-9ADB-3A25850AD6F2}"/>
                  </a:ext>
                </a:extLst>
              </p:cNvPr>
              <p:cNvSpPr txBox="1"/>
              <p:nvPr/>
            </p:nvSpPr>
            <p:spPr>
              <a:xfrm>
                <a:off x="13525667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421CC0-B4BB-B8CF-B295-CA41C9B04359}"/>
                  </a:ext>
                </a:extLst>
              </p:cNvPr>
              <p:cNvSpPr txBox="1"/>
              <p:nvPr/>
            </p:nvSpPr>
            <p:spPr>
              <a:xfrm>
                <a:off x="13630818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29F028-A62A-9122-D953-9E1571ACFB9C}"/>
                  </a:ext>
                </a:extLst>
              </p:cNvPr>
              <p:cNvSpPr txBox="1"/>
              <p:nvPr/>
            </p:nvSpPr>
            <p:spPr>
              <a:xfrm>
                <a:off x="13735969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93E4B0-4C98-690C-9318-E94C1EBFD0EF}"/>
                  </a:ext>
                </a:extLst>
              </p:cNvPr>
              <p:cNvSpPr txBox="1"/>
              <p:nvPr/>
            </p:nvSpPr>
            <p:spPr>
              <a:xfrm>
                <a:off x="14135789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7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C2545E-6AAF-7B25-9CC8-670AAA57A619}"/>
                  </a:ext>
                </a:extLst>
              </p:cNvPr>
              <p:cNvSpPr txBox="1"/>
              <p:nvPr/>
            </p:nvSpPr>
            <p:spPr>
              <a:xfrm>
                <a:off x="14240940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32" name="TextBox 831">
                <a:extLst>
                  <a:ext uri="{FF2B5EF4-FFF2-40B4-BE49-F238E27FC236}">
                    <a16:creationId xmlns:a16="http://schemas.microsoft.com/office/drawing/2014/main" id="{7A0F26C9-9828-4F9A-E81E-4D347042A117}"/>
                  </a:ext>
                </a:extLst>
              </p:cNvPr>
              <p:cNvSpPr txBox="1"/>
              <p:nvPr/>
            </p:nvSpPr>
            <p:spPr>
              <a:xfrm>
                <a:off x="14346091" y="6633145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33" name="TextBox 832">
                <a:extLst>
                  <a:ext uri="{FF2B5EF4-FFF2-40B4-BE49-F238E27FC236}">
                    <a16:creationId xmlns:a16="http://schemas.microsoft.com/office/drawing/2014/main" id="{7220E5EE-00E7-1CA4-08FF-903BC752BF88}"/>
                  </a:ext>
                </a:extLst>
              </p:cNvPr>
              <p:cNvSpPr txBox="1"/>
              <p:nvPr/>
            </p:nvSpPr>
            <p:spPr>
              <a:xfrm>
                <a:off x="10912867" y="6890558"/>
                <a:ext cx="32997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834" name="TextBox 833">
                <a:extLst>
                  <a:ext uri="{FF2B5EF4-FFF2-40B4-BE49-F238E27FC236}">
                    <a16:creationId xmlns:a16="http://schemas.microsoft.com/office/drawing/2014/main" id="{DD9660F9-0A1D-CAA1-E25E-4694B9A14A9F}"/>
                  </a:ext>
                </a:extLst>
              </p:cNvPr>
              <p:cNvSpPr txBox="1"/>
              <p:nvPr/>
            </p:nvSpPr>
            <p:spPr>
              <a:xfrm>
                <a:off x="11051625" y="6890558"/>
                <a:ext cx="287946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x</a:t>
                </a:r>
              </a:p>
            </p:txBody>
          </p:sp>
          <p:sp>
            <p:nvSpPr>
              <p:cNvPr id="835" name="TextBox 834">
                <a:extLst>
                  <a:ext uri="{FF2B5EF4-FFF2-40B4-BE49-F238E27FC236}">
                    <a16:creationId xmlns:a16="http://schemas.microsoft.com/office/drawing/2014/main" id="{B5EA6180-F845-1084-5E3D-D630A17F02F1}"/>
                  </a:ext>
                </a:extLst>
              </p:cNvPr>
              <p:cNvSpPr txBox="1"/>
              <p:nvPr/>
            </p:nvSpPr>
            <p:spPr>
              <a:xfrm>
                <a:off x="11155641" y="6890558"/>
                <a:ext cx="287946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c</a:t>
                </a:r>
              </a:p>
            </p:txBody>
          </p:sp>
          <p:sp>
            <p:nvSpPr>
              <p:cNvPr id="836" name="TextBox 835">
                <a:extLst>
                  <a:ext uri="{FF2B5EF4-FFF2-40B4-BE49-F238E27FC236}">
                    <a16:creationId xmlns:a16="http://schemas.microsoft.com/office/drawing/2014/main" id="{88B8539C-79A8-5335-46E6-917BE2006F5F}"/>
                  </a:ext>
                </a:extLst>
              </p:cNvPr>
              <p:cNvSpPr txBox="1"/>
              <p:nvPr/>
            </p:nvSpPr>
            <p:spPr>
              <a:xfrm>
                <a:off x="11259657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837" name="TextBox 836">
                <a:extLst>
                  <a:ext uri="{FF2B5EF4-FFF2-40B4-BE49-F238E27FC236}">
                    <a16:creationId xmlns:a16="http://schemas.microsoft.com/office/drawing/2014/main" id="{7CD79D62-A12C-A5BE-A59E-A03C76A64865}"/>
                  </a:ext>
                </a:extLst>
              </p:cNvPr>
              <p:cNvSpPr txBox="1"/>
              <p:nvPr/>
            </p:nvSpPr>
            <p:spPr>
              <a:xfrm>
                <a:off x="11305840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DC45AC27-9958-E1B2-0368-093B120C4334}"/>
                  </a:ext>
                </a:extLst>
              </p:cNvPr>
              <p:cNvSpPr txBox="1"/>
              <p:nvPr/>
            </p:nvSpPr>
            <p:spPr>
              <a:xfrm>
                <a:off x="11363673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839" name="TextBox 838">
                <a:extLst>
                  <a:ext uri="{FF2B5EF4-FFF2-40B4-BE49-F238E27FC236}">
                    <a16:creationId xmlns:a16="http://schemas.microsoft.com/office/drawing/2014/main" id="{C8E50BFF-4DB1-6B7C-8C2B-2AA1E0EDA2A5}"/>
                  </a:ext>
                </a:extLst>
              </p:cNvPr>
              <p:cNvSpPr txBox="1"/>
              <p:nvPr/>
            </p:nvSpPr>
            <p:spPr>
              <a:xfrm>
                <a:off x="11479339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6C42B5C0-FB28-0222-C2F5-114CD77DBBB4}"/>
                  </a:ext>
                </a:extLst>
              </p:cNvPr>
              <p:cNvSpPr txBox="1"/>
              <p:nvPr/>
            </p:nvSpPr>
            <p:spPr>
              <a:xfrm>
                <a:off x="11537172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841" name="TextBox 840">
                <a:extLst>
                  <a:ext uri="{FF2B5EF4-FFF2-40B4-BE49-F238E27FC236}">
                    <a16:creationId xmlns:a16="http://schemas.microsoft.com/office/drawing/2014/main" id="{8764D6CB-D87F-D329-B5C4-F5B59AEDA7AB}"/>
                  </a:ext>
                </a:extLst>
              </p:cNvPr>
              <p:cNvSpPr txBox="1"/>
              <p:nvPr/>
            </p:nvSpPr>
            <p:spPr>
              <a:xfrm>
                <a:off x="11583355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842" name="TextBox 841">
                <a:extLst>
                  <a:ext uri="{FF2B5EF4-FFF2-40B4-BE49-F238E27FC236}">
                    <a16:creationId xmlns:a16="http://schemas.microsoft.com/office/drawing/2014/main" id="{A85621D4-EA30-0673-252B-C56A7D27B5D2}"/>
                  </a:ext>
                </a:extLst>
              </p:cNvPr>
              <p:cNvSpPr txBox="1"/>
              <p:nvPr/>
            </p:nvSpPr>
            <p:spPr>
              <a:xfrm>
                <a:off x="11699021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8E3D052A-527E-7C69-EC52-5AE89A5351DF}"/>
                  </a:ext>
                </a:extLst>
              </p:cNvPr>
              <p:cNvSpPr txBox="1"/>
              <p:nvPr/>
            </p:nvSpPr>
            <p:spPr>
              <a:xfrm>
                <a:off x="11814687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844" name="TextBox 843">
                <a:extLst>
                  <a:ext uri="{FF2B5EF4-FFF2-40B4-BE49-F238E27FC236}">
                    <a16:creationId xmlns:a16="http://schemas.microsoft.com/office/drawing/2014/main" id="{1758E091-AED9-6BCA-EB39-E36E44F02142}"/>
                  </a:ext>
                </a:extLst>
              </p:cNvPr>
              <p:cNvSpPr txBox="1"/>
              <p:nvPr/>
            </p:nvSpPr>
            <p:spPr>
              <a:xfrm>
                <a:off x="11872519" y="6890558"/>
                <a:ext cx="32997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w</a:t>
                </a:r>
              </a:p>
            </p:txBody>
          </p:sp>
          <p:sp>
            <p:nvSpPr>
              <p:cNvPr id="845" name="TextBox 844">
                <a:extLst>
                  <a:ext uri="{FF2B5EF4-FFF2-40B4-BE49-F238E27FC236}">
                    <a16:creationId xmlns:a16="http://schemas.microsoft.com/office/drawing/2014/main" id="{05E7902C-6DDD-49EB-49D8-58B93D07151C}"/>
                  </a:ext>
                </a:extLst>
              </p:cNvPr>
              <p:cNvSpPr txBox="1"/>
              <p:nvPr/>
            </p:nvSpPr>
            <p:spPr>
              <a:xfrm>
                <a:off x="12022719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F4E0882A-EDA2-A585-7BE3-B51B96C79A56}"/>
                  </a:ext>
                </a:extLst>
              </p:cNvPr>
              <p:cNvSpPr txBox="1"/>
              <p:nvPr/>
            </p:nvSpPr>
            <p:spPr>
              <a:xfrm>
                <a:off x="12138385" y="6890558"/>
                <a:ext cx="287946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v</a:t>
                </a:r>
              </a:p>
            </p:txBody>
          </p:sp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6D0258F8-8D68-5A92-824F-3E8CFE3D6501}"/>
                  </a:ext>
                </a:extLst>
              </p:cNvPr>
              <p:cNvSpPr txBox="1"/>
              <p:nvPr/>
            </p:nvSpPr>
            <p:spPr>
              <a:xfrm>
                <a:off x="12242401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848" name="TextBox 847">
                <a:extLst>
                  <a:ext uri="{FF2B5EF4-FFF2-40B4-BE49-F238E27FC236}">
                    <a16:creationId xmlns:a16="http://schemas.microsoft.com/office/drawing/2014/main" id="{05F547FE-F7A6-0CEA-903B-268F6BA62376}"/>
                  </a:ext>
                </a:extLst>
              </p:cNvPr>
              <p:cNvSpPr txBox="1"/>
              <p:nvPr/>
            </p:nvSpPr>
            <p:spPr>
              <a:xfrm>
                <a:off x="12358066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849" name="TextBox 848">
                <a:extLst>
                  <a:ext uri="{FF2B5EF4-FFF2-40B4-BE49-F238E27FC236}">
                    <a16:creationId xmlns:a16="http://schemas.microsoft.com/office/drawing/2014/main" id="{0AC7835A-AD1A-BC04-1475-5B0C6768D6B5}"/>
                  </a:ext>
                </a:extLst>
              </p:cNvPr>
              <p:cNvSpPr txBox="1"/>
              <p:nvPr/>
            </p:nvSpPr>
            <p:spPr>
              <a:xfrm>
                <a:off x="12404250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850" name="TextBox 849">
                <a:extLst>
                  <a:ext uri="{FF2B5EF4-FFF2-40B4-BE49-F238E27FC236}">
                    <a16:creationId xmlns:a16="http://schemas.microsoft.com/office/drawing/2014/main" id="{E3DA38CF-6E10-DAF7-99AD-3CBF0373E786}"/>
                  </a:ext>
                </a:extLst>
              </p:cNvPr>
              <p:cNvSpPr txBox="1"/>
              <p:nvPr/>
            </p:nvSpPr>
            <p:spPr>
              <a:xfrm>
                <a:off x="12519916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5F186906-642C-3EB3-05E1-BA825AEC5240}"/>
                  </a:ext>
                </a:extLst>
              </p:cNvPr>
              <p:cNvSpPr txBox="1"/>
              <p:nvPr/>
            </p:nvSpPr>
            <p:spPr>
              <a:xfrm>
                <a:off x="12635581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g</a:t>
                </a:r>
              </a:p>
            </p:txBody>
          </p:sp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E4F617B4-D2DC-D019-5EFF-C1B6A05D278E}"/>
                  </a:ext>
                </a:extLst>
              </p:cNvPr>
              <p:cNvSpPr txBox="1"/>
              <p:nvPr/>
            </p:nvSpPr>
            <p:spPr>
              <a:xfrm>
                <a:off x="12751247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853" name="TextBox 852">
                <a:extLst>
                  <a:ext uri="{FF2B5EF4-FFF2-40B4-BE49-F238E27FC236}">
                    <a16:creationId xmlns:a16="http://schemas.microsoft.com/office/drawing/2014/main" id="{40A5CE9B-028E-BC23-B3B2-B52AD355595F}"/>
                  </a:ext>
                </a:extLst>
              </p:cNvPr>
              <p:cNvSpPr txBox="1"/>
              <p:nvPr/>
            </p:nvSpPr>
            <p:spPr>
              <a:xfrm>
                <a:off x="12809080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h</a:t>
                </a:r>
              </a:p>
            </p:txBody>
          </p:sp>
          <p:sp>
            <p:nvSpPr>
              <p:cNvPr id="854" name="TextBox 853">
                <a:extLst>
                  <a:ext uri="{FF2B5EF4-FFF2-40B4-BE49-F238E27FC236}">
                    <a16:creationId xmlns:a16="http://schemas.microsoft.com/office/drawing/2014/main" id="{71F92052-72C6-E988-DABE-193659E58E8E}"/>
                  </a:ext>
                </a:extLst>
              </p:cNvPr>
              <p:cNvSpPr txBox="1"/>
              <p:nvPr/>
            </p:nvSpPr>
            <p:spPr>
              <a:xfrm>
                <a:off x="12924746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0BB8B3A3-7988-BE8B-0417-774B9DB2D9CB}"/>
                  </a:ext>
                </a:extLst>
              </p:cNvPr>
              <p:cNvSpPr txBox="1"/>
              <p:nvPr/>
            </p:nvSpPr>
            <p:spPr>
              <a:xfrm>
                <a:off x="12982579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(</a:t>
                </a:r>
              </a:p>
            </p:txBody>
          </p:sp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BC0A9CF9-6AB5-EFBD-14F1-EEBE16F9E98B}"/>
                  </a:ext>
                </a:extLst>
              </p:cNvPr>
              <p:cNvSpPr txBox="1"/>
              <p:nvPr/>
            </p:nvSpPr>
            <p:spPr>
              <a:xfrm>
                <a:off x="13051858" y="689055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C556BBA5-F5F0-EA3F-05BC-2F40756118C0}"/>
                  </a:ext>
                </a:extLst>
              </p:cNvPr>
              <p:cNvSpPr txBox="1"/>
              <p:nvPr/>
            </p:nvSpPr>
            <p:spPr>
              <a:xfrm>
                <a:off x="13167515" y="6890558"/>
                <a:ext cx="37200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8C5304DE-C638-E83E-39E9-13A8657CA605}"/>
                  </a:ext>
                </a:extLst>
              </p:cNvPr>
              <p:cNvSpPr txBox="1"/>
              <p:nvPr/>
            </p:nvSpPr>
            <p:spPr>
              <a:xfrm>
                <a:off x="13340812" y="689055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)</a:t>
                </a:r>
              </a:p>
            </p:txBody>
          </p:sp>
        </p:grp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32C2F22B-9266-8135-3B8A-A141CA36148B}"/>
                </a:ext>
              </a:extLst>
            </p:cNvPr>
            <p:cNvSpPr/>
            <p:nvPr/>
          </p:nvSpPr>
          <p:spPr>
            <a:xfrm flipV="1">
              <a:off x="10121747" y="2785093"/>
              <a:ext cx="20904" cy="3798160"/>
            </a:xfrm>
            <a:custGeom>
              <a:avLst/>
              <a:gdLst>
                <a:gd name="connsiteX0" fmla="*/ -247 w 20904"/>
                <a:gd name="connsiteY0" fmla="*/ -1074 h 3798160"/>
                <a:gd name="connsiteX1" fmla="*/ -247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247" y="-1074"/>
                  </a:moveTo>
                  <a:lnTo>
                    <a:pt x="-247" y="379708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43C457DC-32DE-AEE2-F0EF-43C5766D6029}"/>
                </a:ext>
              </a:extLst>
            </p:cNvPr>
            <p:cNvSpPr/>
            <p:nvPr/>
          </p:nvSpPr>
          <p:spPr>
            <a:xfrm flipV="1">
              <a:off x="14392710" y="2785093"/>
              <a:ext cx="20904" cy="3798160"/>
            </a:xfrm>
            <a:custGeom>
              <a:avLst/>
              <a:gdLst>
                <a:gd name="connsiteX0" fmla="*/ -2076 w 20904"/>
                <a:gd name="connsiteY0" fmla="*/ -1074 h 3798160"/>
                <a:gd name="connsiteX1" fmla="*/ -2076 w 20904"/>
                <a:gd name="connsiteY1" fmla="*/ 3797087 h 379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60">
                  <a:moveTo>
                    <a:pt x="-2076" y="-1074"/>
                  </a:moveTo>
                  <a:lnTo>
                    <a:pt x="-2076" y="379708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6D322C35-1275-396F-BE1A-5F396DA6E63D}"/>
                </a:ext>
              </a:extLst>
            </p:cNvPr>
            <p:cNvSpPr/>
            <p:nvPr/>
          </p:nvSpPr>
          <p:spPr>
            <a:xfrm flipV="1">
              <a:off x="10121747" y="6583254"/>
              <a:ext cx="42707" cy="20904"/>
            </a:xfrm>
            <a:custGeom>
              <a:avLst/>
              <a:gdLst>
                <a:gd name="connsiteX0" fmla="*/ -256 w 42707"/>
                <a:gd name="connsiteY0" fmla="*/ -79 h 20904"/>
                <a:gd name="connsiteX1" fmla="*/ 42451 w 42707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79"/>
                  </a:moveTo>
                  <a:lnTo>
                    <a:pt x="42451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778F1EE-74BF-CF52-2DD8-A260AD2A2808}"/>
                </a:ext>
              </a:extLst>
            </p:cNvPr>
            <p:cNvSpPr/>
            <p:nvPr/>
          </p:nvSpPr>
          <p:spPr>
            <a:xfrm flipV="1">
              <a:off x="10121747" y="5950219"/>
              <a:ext cx="42707" cy="20904"/>
            </a:xfrm>
            <a:custGeom>
              <a:avLst/>
              <a:gdLst>
                <a:gd name="connsiteX0" fmla="*/ -256 w 42707"/>
                <a:gd name="connsiteY0" fmla="*/ -411 h 20904"/>
                <a:gd name="connsiteX1" fmla="*/ 42451 w 42707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411"/>
                  </a:moveTo>
                  <a:lnTo>
                    <a:pt x="42451" y="-411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9AE4D042-8D86-C050-3420-E582A484A771}"/>
                </a:ext>
              </a:extLst>
            </p:cNvPr>
            <p:cNvSpPr/>
            <p:nvPr/>
          </p:nvSpPr>
          <p:spPr>
            <a:xfrm flipV="1">
              <a:off x="10121747" y="5317209"/>
              <a:ext cx="42707" cy="20904"/>
            </a:xfrm>
            <a:custGeom>
              <a:avLst/>
              <a:gdLst>
                <a:gd name="connsiteX0" fmla="*/ -256 w 42707"/>
                <a:gd name="connsiteY0" fmla="*/ -742 h 20904"/>
                <a:gd name="connsiteX1" fmla="*/ 42451 w 42707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742"/>
                  </a:moveTo>
                  <a:lnTo>
                    <a:pt x="42451" y="-742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59770BAD-1215-665F-5428-2A78489CD901}"/>
                </a:ext>
              </a:extLst>
            </p:cNvPr>
            <p:cNvSpPr/>
            <p:nvPr/>
          </p:nvSpPr>
          <p:spPr>
            <a:xfrm flipV="1">
              <a:off x="10121747" y="4684174"/>
              <a:ext cx="42707" cy="20904"/>
            </a:xfrm>
            <a:custGeom>
              <a:avLst/>
              <a:gdLst>
                <a:gd name="connsiteX0" fmla="*/ -256 w 42707"/>
                <a:gd name="connsiteY0" fmla="*/ -1074 h 20904"/>
                <a:gd name="connsiteX1" fmla="*/ 42451 w 42707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074"/>
                  </a:moveTo>
                  <a:lnTo>
                    <a:pt x="42451" y="-1074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6F66FC9C-E327-6435-4303-895F756DA81E}"/>
                </a:ext>
              </a:extLst>
            </p:cNvPr>
            <p:cNvSpPr/>
            <p:nvPr/>
          </p:nvSpPr>
          <p:spPr>
            <a:xfrm flipV="1">
              <a:off x="10121747" y="4051147"/>
              <a:ext cx="42707" cy="20904"/>
            </a:xfrm>
            <a:custGeom>
              <a:avLst/>
              <a:gdLst>
                <a:gd name="connsiteX0" fmla="*/ -256 w 42707"/>
                <a:gd name="connsiteY0" fmla="*/ -1405 h 20904"/>
                <a:gd name="connsiteX1" fmla="*/ 42451 w 42707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405"/>
                  </a:moveTo>
                  <a:lnTo>
                    <a:pt x="42451" y="-1405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D5D570B8-9789-E9C7-DD04-82A47C200F9F}"/>
                </a:ext>
              </a:extLst>
            </p:cNvPr>
            <p:cNvSpPr/>
            <p:nvPr/>
          </p:nvSpPr>
          <p:spPr>
            <a:xfrm flipV="1">
              <a:off x="10121747" y="3418120"/>
              <a:ext cx="42707" cy="20904"/>
            </a:xfrm>
            <a:custGeom>
              <a:avLst/>
              <a:gdLst>
                <a:gd name="connsiteX0" fmla="*/ -256 w 42707"/>
                <a:gd name="connsiteY0" fmla="*/ -1737 h 20904"/>
                <a:gd name="connsiteX1" fmla="*/ 42451 w 42707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737"/>
                  </a:moveTo>
                  <a:lnTo>
                    <a:pt x="42451" y="-173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A55C12E-0170-675F-4FAE-9AFE0834D76D}"/>
                </a:ext>
              </a:extLst>
            </p:cNvPr>
            <p:cNvSpPr/>
            <p:nvPr/>
          </p:nvSpPr>
          <p:spPr>
            <a:xfrm flipV="1">
              <a:off x="10121747" y="2785093"/>
              <a:ext cx="42707" cy="20904"/>
            </a:xfrm>
            <a:custGeom>
              <a:avLst/>
              <a:gdLst>
                <a:gd name="connsiteX0" fmla="*/ -256 w 42707"/>
                <a:gd name="connsiteY0" fmla="*/ -2068 h 20904"/>
                <a:gd name="connsiteX1" fmla="*/ 42451 w 42707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2068"/>
                  </a:moveTo>
                  <a:lnTo>
                    <a:pt x="42451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B278AF40-8810-6CFF-1F94-CE36EB716C6C}"/>
                </a:ext>
              </a:extLst>
            </p:cNvPr>
            <p:cNvSpPr/>
            <p:nvPr/>
          </p:nvSpPr>
          <p:spPr>
            <a:xfrm flipV="1">
              <a:off x="14350010" y="6583254"/>
              <a:ext cx="42699" cy="20904"/>
            </a:xfrm>
            <a:custGeom>
              <a:avLst/>
              <a:gdLst>
                <a:gd name="connsiteX0" fmla="*/ 40633 w 42699"/>
                <a:gd name="connsiteY0" fmla="*/ -79 h 20904"/>
                <a:gd name="connsiteX1" fmla="*/ -2066 w 42699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79"/>
                  </a:moveTo>
                  <a:lnTo>
                    <a:pt x="-2066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F4F86E9A-0A24-DDB5-28A7-F9ED15DD0807}"/>
                </a:ext>
              </a:extLst>
            </p:cNvPr>
            <p:cNvSpPr/>
            <p:nvPr/>
          </p:nvSpPr>
          <p:spPr>
            <a:xfrm flipV="1">
              <a:off x="14350010" y="5950219"/>
              <a:ext cx="42699" cy="20904"/>
            </a:xfrm>
            <a:custGeom>
              <a:avLst/>
              <a:gdLst>
                <a:gd name="connsiteX0" fmla="*/ 40633 w 42699"/>
                <a:gd name="connsiteY0" fmla="*/ -411 h 20904"/>
                <a:gd name="connsiteX1" fmla="*/ -2066 w 42699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411"/>
                  </a:moveTo>
                  <a:lnTo>
                    <a:pt x="-2066" y="-411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32CF134-387A-FFF2-57B3-5470100D2189}"/>
                </a:ext>
              </a:extLst>
            </p:cNvPr>
            <p:cNvSpPr/>
            <p:nvPr/>
          </p:nvSpPr>
          <p:spPr>
            <a:xfrm flipV="1">
              <a:off x="14350010" y="5317209"/>
              <a:ext cx="42699" cy="20904"/>
            </a:xfrm>
            <a:custGeom>
              <a:avLst/>
              <a:gdLst>
                <a:gd name="connsiteX0" fmla="*/ 40633 w 42699"/>
                <a:gd name="connsiteY0" fmla="*/ -742 h 20904"/>
                <a:gd name="connsiteX1" fmla="*/ -2066 w 42699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742"/>
                  </a:moveTo>
                  <a:lnTo>
                    <a:pt x="-2066" y="-742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B04B7447-004C-E893-B193-7AB1CB1062AE}"/>
                </a:ext>
              </a:extLst>
            </p:cNvPr>
            <p:cNvSpPr/>
            <p:nvPr/>
          </p:nvSpPr>
          <p:spPr>
            <a:xfrm flipV="1">
              <a:off x="14350010" y="4684174"/>
              <a:ext cx="42699" cy="20904"/>
            </a:xfrm>
            <a:custGeom>
              <a:avLst/>
              <a:gdLst>
                <a:gd name="connsiteX0" fmla="*/ 40633 w 42699"/>
                <a:gd name="connsiteY0" fmla="*/ -1074 h 20904"/>
                <a:gd name="connsiteX1" fmla="*/ -2066 w 42699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074"/>
                  </a:moveTo>
                  <a:lnTo>
                    <a:pt x="-2066" y="-1074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11A6D3E9-E6FA-2AA8-7797-EE559C078340}"/>
                </a:ext>
              </a:extLst>
            </p:cNvPr>
            <p:cNvSpPr/>
            <p:nvPr/>
          </p:nvSpPr>
          <p:spPr>
            <a:xfrm flipV="1">
              <a:off x="14350010" y="4051147"/>
              <a:ext cx="42699" cy="20904"/>
            </a:xfrm>
            <a:custGeom>
              <a:avLst/>
              <a:gdLst>
                <a:gd name="connsiteX0" fmla="*/ 40633 w 42699"/>
                <a:gd name="connsiteY0" fmla="*/ -1405 h 20904"/>
                <a:gd name="connsiteX1" fmla="*/ -2066 w 42699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405"/>
                  </a:moveTo>
                  <a:lnTo>
                    <a:pt x="-2066" y="-1405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80E2E6F-6480-C5BF-7A65-56A43716F687}"/>
                </a:ext>
              </a:extLst>
            </p:cNvPr>
            <p:cNvSpPr/>
            <p:nvPr/>
          </p:nvSpPr>
          <p:spPr>
            <a:xfrm flipV="1">
              <a:off x="14350010" y="3418120"/>
              <a:ext cx="42699" cy="20904"/>
            </a:xfrm>
            <a:custGeom>
              <a:avLst/>
              <a:gdLst>
                <a:gd name="connsiteX0" fmla="*/ 40633 w 42699"/>
                <a:gd name="connsiteY0" fmla="*/ -1737 h 20904"/>
                <a:gd name="connsiteX1" fmla="*/ -2066 w 42699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737"/>
                  </a:moveTo>
                  <a:lnTo>
                    <a:pt x="-2066" y="-173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3832AA-AA03-357F-D9F2-49BD1481A52A}"/>
                </a:ext>
              </a:extLst>
            </p:cNvPr>
            <p:cNvSpPr/>
            <p:nvPr/>
          </p:nvSpPr>
          <p:spPr>
            <a:xfrm flipV="1">
              <a:off x="14350010" y="2785093"/>
              <a:ext cx="42699" cy="20904"/>
            </a:xfrm>
            <a:custGeom>
              <a:avLst/>
              <a:gdLst>
                <a:gd name="connsiteX0" fmla="*/ 40633 w 42699"/>
                <a:gd name="connsiteY0" fmla="*/ -2068 h 20904"/>
                <a:gd name="connsiteX1" fmla="*/ -2066 w 42699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2068"/>
                  </a:moveTo>
                  <a:lnTo>
                    <a:pt x="-2066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889">
              <a:extLst>
                <a:ext uri="{FF2B5EF4-FFF2-40B4-BE49-F238E27FC236}">
                  <a16:creationId xmlns:a16="http://schemas.microsoft.com/office/drawing/2014/main" id="{70218976-416E-EE91-8856-671BD418401E}"/>
                </a:ext>
              </a:extLst>
            </p:cNvPr>
            <p:cNvGrpSpPr/>
            <p:nvPr/>
          </p:nvGrpSpPr>
          <p:grpSpPr>
            <a:xfrm>
              <a:off x="9516562" y="2509693"/>
              <a:ext cx="3920334" cy="4194388"/>
              <a:chOff x="9516562" y="2509693"/>
              <a:chExt cx="3920334" cy="4194388"/>
            </a:xfrm>
            <a:solidFill>
              <a:srgbClr val="FFFFFF"/>
            </a:solidFill>
          </p:grpSpPr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91A6CACA-7F0F-DE5C-1A3A-DE567DF8D4B6}"/>
                  </a:ext>
                </a:extLst>
              </p:cNvPr>
              <p:cNvSpPr txBox="1"/>
              <p:nvPr/>
            </p:nvSpPr>
            <p:spPr>
              <a:xfrm>
                <a:off x="9861149" y="6448227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E8878A55-1F50-46CE-718E-77018D3FCEFE}"/>
                  </a:ext>
                </a:extLst>
              </p:cNvPr>
              <p:cNvSpPr txBox="1"/>
              <p:nvPr/>
            </p:nvSpPr>
            <p:spPr>
              <a:xfrm>
                <a:off x="9703549" y="5815201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2B45767E-6F50-C434-9A1A-2899E2DB0DEB}"/>
                  </a:ext>
                </a:extLst>
              </p:cNvPr>
              <p:cNvSpPr txBox="1"/>
              <p:nvPr/>
            </p:nvSpPr>
            <p:spPr>
              <a:xfrm>
                <a:off x="9808700" y="5815201"/>
                <a:ext cx="245920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8F9E39C1-8224-FE20-F0F3-ADCD69F6B1E0}"/>
                  </a:ext>
                </a:extLst>
              </p:cNvPr>
              <p:cNvSpPr txBox="1"/>
              <p:nvPr/>
            </p:nvSpPr>
            <p:spPr>
              <a:xfrm>
                <a:off x="9861275" y="5815201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9345DA4C-ECD7-688F-E04A-E9CC6AECB890}"/>
                  </a:ext>
                </a:extLst>
              </p:cNvPr>
              <p:cNvSpPr txBox="1"/>
              <p:nvPr/>
            </p:nvSpPr>
            <p:spPr>
              <a:xfrm>
                <a:off x="9703549" y="5182174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FA5A72A0-8B40-BDC5-E77E-C9175A86FAD4}"/>
                  </a:ext>
                </a:extLst>
              </p:cNvPr>
              <p:cNvSpPr txBox="1"/>
              <p:nvPr/>
            </p:nvSpPr>
            <p:spPr>
              <a:xfrm>
                <a:off x="9808700" y="5182174"/>
                <a:ext cx="245920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882" name="TextBox 881">
                <a:extLst>
                  <a:ext uri="{FF2B5EF4-FFF2-40B4-BE49-F238E27FC236}">
                    <a16:creationId xmlns:a16="http://schemas.microsoft.com/office/drawing/2014/main" id="{D98353CE-7C95-F6E5-D524-11C889AFBB26}"/>
                  </a:ext>
                </a:extLst>
              </p:cNvPr>
              <p:cNvSpPr txBox="1"/>
              <p:nvPr/>
            </p:nvSpPr>
            <p:spPr>
              <a:xfrm>
                <a:off x="9861275" y="5182174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59CB04C-C150-0909-02F0-40EAC74A94EA}"/>
                  </a:ext>
                </a:extLst>
              </p:cNvPr>
              <p:cNvSpPr txBox="1"/>
              <p:nvPr/>
            </p:nvSpPr>
            <p:spPr>
              <a:xfrm>
                <a:off x="9703549" y="4549147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A16E6E77-F682-5FC6-87CC-1A866C2AF377}"/>
                  </a:ext>
                </a:extLst>
              </p:cNvPr>
              <p:cNvSpPr txBox="1"/>
              <p:nvPr/>
            </p:nvSpPr>
            <p:spPr>
              <a:xfrm>
                <a:off x="9808700" y="4549147"/>
                <a:ext cx="245920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288A53C6-72D4-FFA9-F2CB-3312281524AA}"/>
                  </a:ext>
                </a:extLst>
              </p:cNvPr>
              <p:cNvSpPr txBox="1"/>
              <p:nvPr/>
            </p:nvSpPr>
            <p:spPr>
              <a:xfrm>
                <a:off x="9861275" y="4549147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FE5E5EDD-2DF1-0DF4-F935-C01DFDB15D93}"/>
                  </a:ext>
                </a:extLst>
              </p:cNvPr>
              <p:cNvSpPr txBox="1"/>
              <p:nvPr/>
            </p:nvSpPr>
            <p:spPr>
              <a:xfrm>
                <a:off x="9703549" y="3916120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17D982FA-4B75-B869-691A-51536A5FEC71}"/>
                  </a:ext>
                </a:extLst>
              </p:cNvPr>
              <p:cNvSpPr txBox="1"/>
              <p:nvPr/>
            </p:nvSpPr>
            <p:spPr>
              <a:xfrm>
                <a:off x="9808700" y="3916120"/>
                <a:ext cx="245920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CEDA2C9B-1F60-FEE1-48E1-818C082D5A65}"/>
                  </a:ext>
                </a:extLst>
              </p:cNvPr>
              <p:cNvSpPr txBox="1"/>
              <p:nvPr/>
            </p:nvSpPr>
            <p:spPr>
              <a:xfrm>
                <a:off x="9861275" y="3916120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8</a:t>
                </a:r>
              </a:p>
            </p:txBody>
          </p: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E7D8A1AD-B8E7-6ED1-F9BA-06A6FC914747}"/>
                  </a:ext>
                </a:extLst>
              </p:cNvPr>
              <p:cNvSpPr txBox="1"/>
              <p:nvPr/>
            </p:nvSpPr>
            <p:spPr>
              <a:xfrm>
                <a:off x="9861149" y="3283094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4C69A94F-3945-7DFA-6327-3344628A133A}"/>
                  </a:ext>
                </a:extLst>
              </p:cNvPr>
              <p:cNvSpPr txBox="1"/>
              <p:nvPr/>
            </p:nvSpPr>
            <p:spPr>
              <a:xfrm>
                <a:off x="9703549" y="2650067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2D864694-1EBB-65A6-8A03-1B146899025C}"/>
                  </a:ext>
                </a:extLst>
              </p:cNvPr>
              <p:cNvSpPr txBox="1"/>
              <p:nvPr/>
            </p:nvSpPr>
            <p:spPr>
              <a:xfrm>
                <a:off x="9808700" y="2650067"/>
                <a:ext cx="245920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FDE5FF66-D0BA-27D8-6129-A8FB530C41D6}"/>
                  </a:ext>
                </a:extLst>
              </p:cNvPr>
              <p:cNvSpPr txBox="1"/>
              <p:nvPr/>
            </p:nvSpPr>
            <p:spPr>
              <a:xfrm>
                <a:off x="9861275" y="2650067"/>
                <a:ext cx="287946" cy="30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181C4ECD-BA59-07CA-1697-FF4A21BBECCC}"/>
                  </a:ext>
                </a:extLst>
              </p:cNvPr>
              <p:cNvSpPr txBox="1"/>
              <p:nvPr/>
            </p:nvSpPr>
            <p:spPr>
              <a:xfrm rot="-5400000">
                <a:off x="9467149" y="5670734"/>
                <a:ext cx="32997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896" name="TextBox 895">
                <a:extLst>
                  <a:ext uri="{FF2B5EF4-FFF2-40B4-BE49-F238E27FC236}">
                    <a16:creationId xmlns:a16="http://schemas.microsoft.com/office/drawing/2014/main" id="{10B913EA-B8FD-F087-1A22-6B550F8AEBA0}"/>
                  </a:ext>
                </a:extLst>
              </p:cNvPr>
              <p:cNvSpPr txBox="1"/>
              <p:nvPr/>
            </p:nvSpPr>
            <p:spPr>
              <a:xfrm rot="-5400000">
                <a:off x="9477656" y="5531041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EFB24804-BF41-395C-21E3-70E5055D57FB}"/>
                  </a:ext>
                </a:extLst>
              </p:cNvPr>
              <p:cNvSpPr txBox="1"/>
              <p:nvPr/>
            </p:nvSpPr>
            <p:spPr>
              <a:xfrm rot="-5400000">
                <a:off x="9509176" y="5446896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F12E169E-E4E3-6A31-0196-68B32D63F6FC}"/>
                  </a:ext>
                </a:extLst>
              </p:cNvPr>
              <p:cNvSpPr txBox="1"/>
              <p:nvPr/>
            </p:nvSpPr>
            <p:spPr>
              <a:xfrm rot="-5400000">
                <a:off x="9509176" y="538906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D7158225-04A4-AB1A-748B-147023A4DB46}"/>
                  </a:ext>
                </a:extLst>
              </p:cNvPr>
              <p:cNvSpPr txBox="1"/>
              <p:nvPr/>
            </p:nvSpPr>
            <p:spPr>
              <a:xfrm rot="-5400000">
                <a:off x="9477656" y="5311360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72CCF8C1-E62B-9D65-F5C5-F7718B6FDF20}"/>
                  </a:ext>
                </a:extLst>
              </p:cNvPr>
              <p:cNvSpPr txBox="1"/>
              <p:nvPr/>
            </p:nvSpPr>
            <p:spPr>
              <a:xfrm rot="-5400000">
                <a:off x="9509176" y="5227214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7AB787C6-F264-16A7-03CB-18A9DF175C4E}"/>
                  </a:ext>
                </a:extLst>
              </p:cNvPr>
              <p:cNvSpPr txBox="1"/>
              <p:nvPr/>
            </p:nvSpPr>
            <p:spPr>
              <a:xfrm rot="-5400000">
                <a:off x="9509176" y="5169381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2B3FFA98-538E-56C9-2E6C-BEC2190BAF94}"/>
                  </a:ext>
                </a:extLst>
              </p:cNvPr>
              <p:cNvSpPr txBox="1"/>
              <p:nvPr/>
            </p:nvSpPr>
            <p:spPr>
              <a:xfrm rot="-5400000">
                <a:off x="9477656" y="509167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B8A15602-5ACC-BF21-E8EE-A16422074366}"/>
                  </a:ext>
                </a:extLst>
              </p:cNvPr>
              <p:cNvSpPr txBox="1"/>
              <p:nvPr/>
            </p:nvSpPr>
            <p:spPr>
              <a:xfrm rot="-5400000">
                <a:off x="9509176" y="5007532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86AC1DFB-43D1-FD80-2575-DC281D068765}"/>
                  </a:ext>
                </a:extLst>
              </p:cNvPr>
              <p:cNvSpPr txBox="1"/>
              <p:nvPr/>
            </p:nvSpPr>
            <p:spPr>
              <a:xfrm rot="-5400000">
                <a:off x="9477656" y="4918179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96A1755A-0281-7551-F381-8C3DEA00BDA7}"/>
                  </a:ext>
                </a:extLst>
              </p:cNvPr>
              <p:cNvSpPr txBox="1"/>
              <p:nvPr/>
            </p:nvSpPr>
            <p:spPr>
              <a:xfrm rot="-5400000">
                <a:off x="9477656" y="480251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D288D912-EE9D-C8E1-5B28-18F6681F95D7}"/>
                  </a:ext>
                </a:extLst>
              </p:cNvPr>
              <p:cNvSpPr txBox="1"/>
              <p:nvPr/>
            </p:nvSpPr>
            <p:spPr>
              <a:xfrm rot="-5400000">
                <a:off x="9498669" y="4707861"/>
                <a:ext cx="26693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907" name="TextBox 906">
                <a:extLst>
                  <a:ext uri="{FF2B5EF4-FFF2-40B4-BE49-F238E27FC236}">
                    <a16:creationId xmlns:a16="http://schemas.microsoft.com/office/drawing/2014/main" id="{EF3ED374-64C2-0B94-6F6E-DF1E598A2FBD}"/>
                  </a:ext>
                </a:extLst>
              </p:cNvPr>
              <p:cNvSpPr txBox="1"/>
              <p:nvPr/>
            </p:nvSpPr>
            <p:spPr>
              <a:xfrm rot="-5400000">
                <a:off x="9509176" y="4614351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2502C2EC-C78F-EE2E-0281-257980A0929C}"/>
                  </a:ext>
                </a:extLst>
              </p:cNvPr>
              <p:cNvSpPr txBox="1"/>
              <p:nvPr/>
            </p:nvSpPr>
            <p:spPr>
              <a:xfrm rot="-5400000">
                <a:off x="9509176" y="4568168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C8FDA78F-76B6-36BB-2102-1851492DC4FF}"/>
                  </a:ext>
                </a:extLst>
              </p:cNvPr>
              <p:cNvSpPr txBox="1"/>
              <p:nvPr/>
            </p:nvSpPr>
            <p:spPr>
              <a:xfrm rot="-5400000">
                <a:off x="9488162" y="4489322"/>
                <a:ext cx="287946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y</a:t>
                </a:r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BD95D40D-55C2-BD09-88F3-2F6B29B86F52}"/>
                  </a:ext>
                </a:extLst>
              </p:cNvPr>
              <p:cNvSpPr txBox="1"/>
              <p:nvPr/>
            </p:nvSpPr>
            <p:spPr>
              <a:xfrm rot="-5400000">
                <a:off x="9509176" y="4406319"/>
                <a:ext cx="245919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46F710C4-C170-567F-5F6B-8CA88412FD5E}"/>
                  </a:ext>
                </a:extLst>
              </p:cNvPr>
              <p:cNvSpPr txBox="1"/>
              <p:nvPr/>
            </p:nvSpPr>
            <p:spPr>
              <a:xfrm rot="-5400000">
                <a:off x="9509176" y="4348486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2D118909-5D6C-4B67-1C17-7212D1847C16}"/>
                  </a:ext>
                </a:extLst>
              </p:cNvPr>
              <p:cNvSpPr txBox="1"/>
              <p:nvPr/>
            </p:nvSpPr>
            <p:spPr>
              <a:xfrm rot="-5400000">
                <a:off x="9477656" y="427078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41F2421E-A707-5240-9AFE-09637A615B9F}"/>
                  </a:ext>
                </a:extLst>
              </p:cNvPr>
              <p:cNvSpPr txBox="1"/>
              <p:nvPr/>
            </p:nvSpPr>
            <p:spPr>
              <a:xfrm rot="-5400000">
                <a:off x="9477656" y="4155117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DB464405-7025-CEF4-3342-0C74DE75812A}"/>
                  </a:ext>
                </a:extLst>
              </p:cNvPr>
              <p:cNvSpPr txBox="1"/>
              <p:nvPr/>
            </p:nvSpPr>
            <p:spPr>
              <a:xfrm rot="-5400000">
                <a:off x="9477656" y="4039452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15" name="TextBox 914">
                <a:extLst>
                  <a:ext uri="{FF2B5EF4-FFF2-40B4-BE49-F238E27FC236}">
                    <a16:creationId xmlns:a16="http://schemas.microsoft.com/office/drawing/2014/main" id="{CA64820B-13DC-F5CA-4C4B-2F8F5459CD7E}"/>
                  </a:ext>
                </a:extLst>
              </p:cNvPr>
              <p:cNvSpPr txBox="1"/>
              <p:nvPr/>
            </p:nvSpPr>
            <p:spPr>
              <a:xfrm rot="-5400000">
                <a:off x="9477656" y="3923786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408DA371-CE0F-6054-07FF-DDC485F7D474}"/>
                  </a:ext>
                </a:extLst>
              </p:cNvPr>
              <p:cNvSpPr txBox="1"/>
              <p:nvPr/>
            </p:nvSpPr>
            <p:spPr>
              <a:xfrm rot="-5400000">
                <a:off x="9509176" y="3839640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/</a:t>
                </a:r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61BE36B4-2E14-9A38-CB66-EF974FD08B35}"/>
                  </a:ext>
                </a:extLst>
              </p:cNvPr>
              <p:cNvSpPr txBox="1"/>
              <p:nvPr/>
            </p:nvSpPr>
            <p:spPr>
              <a:xfrm rot="-5400000">
                <a:off x="9509176" y="3781807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7CE1D7B-AD8C-45A8-8EE1-BCFC756D6B27}"/>
                  </a:ext>
                </a:extLst>
              </p:cNvPr>
              <p:cNvSpPr txBox="1"/>
              <p:nvPr/>
            </p:nvSpPr>
            <p:spPr>
              <a:xfrm rot="-5400000">
                <a:off x="9477656" y="3704104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17A882D3-2B01-A5C8-817A-BB985BD695C1}"/>
                  </a:ext>
                </a:extLst>
              </p:cNvPr>
              <p:cNvSpPr txBox="1"/>
              <p:nvPr/>
            </p:nvSpPr>
            <p:spPr>
              <a:xfrm rot="-5400000">
                <a:off x="9477656" y="3588438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BD53770B-D419-3E23-0BF9-E876F3BCE635}"/>
                  </a:ext>
                </a:extLst>
              </p:cNvPr>
              <p:cNvSpPr txBox="1"/>
              <p:nvPr/>
            </p:nvSpPr>
            <p:spPr>
              <a:xfrm rot="-5400000">
                <a:off x="9477656" y="3472781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C6505F0D-6E2B-4122-4DED-6D92C545E648}"/>
                  </a:ext>
                </a:extLst>
              </p:cNvPr>
              <p:cNvSpPr txBox="1"/>
              <p:nvPr/>
            </p:nvSpPr>
            <p:spPr>
              <a:xfrm rot="-5400000">
                <a:off x="9477656" y="335710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E4FDEFF6-A293-0DF7-BF86-708AB78E7D8E}"/>
                  </a:ext>
                </a:extLst>
              </p:cNvPr>
              <p:cNvSpPr txBox="1"/>
              <p:nvPr/>
            </p:nvSpPr>
            <p:spPr>
              <a:xfrm>
                <a:off x="10960147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65F57F8E-3546-8167-0804-772568B22FF5}"/>
                  </a:ext>
                </a:extLst>
              </p:cNvPr>
              <p:cNvSpPr txBox="1"/>
              <p:nvPr/>
            </p:nvSpPr>
            <p:spPr>
              <a:xfrm>
                <a:off x="11075813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924" name="TextBox 923">
                <a:extLst>
                  <a:ext uri="{FF2B5EF4-FFF2-40B4-BE49-F238E27FC236}">
                    <a16:creationId xmlns:a16="http://schemas.microsoft.com/office/drawing/2014/main" id="{8BD6AE7C-465B-9B44-7CC8-4A4E03994D11}"/>
                  </a:ext>
                </a:extLst>
              </p:cNvPr>
              <p:cNvSpPr txBox="1"/>
              <p:nvPr/>
            </p:nvSpPr>
            <p:spPr>
              <a:xfrm>
                <a:off x="11191479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925" name="TextBox 924">
                <a:extLst>
                  <a:ext uri="{FF2B5EF4-FFF2-40B4-BE49-F238E27FC236}">
                    <a16:creationId xmlns:a16="http://schemas.microsoft.com/office/drawing/2014/main" id="{CF7CBC12-0C19-E575-4DED-97348F8CB104}"/>
                  </a:ext>
                </a:extLst>
              </p:cNvPr>
              <p:cNvSpPr txBox="1"/>
              <p:nvPr/>
            </p:nvSpPr>
            <p:spPr>
              <a:xfrm>
                <a:off x="11307145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DC3A4F5C-DA65-6923-8869-6A105C980D36}"/>
                  </a:ext>
                </a:extLst>
              </p:cNvPr>
              <p:cNvSpPr txBox="1"/>
              <p:nvPr/>
            </p:nvSpPr>
            <p:spPr>
              <a:xfrm>
                <a:off x="11364978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q</a:t>
                </a:r>
              </a:p>
            </p:txBody>
          </p:sp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5FC8A6FF-3212-8CA0-1556-16C56948FE8B}"/>
                  </a:ext>
                </a:extLst>
              </p:cNvPr>
              <p:cNvSpPr txBox="1"/>
              <p:nvPr/>
            </p:nvSpPr>
            <p:spPr>
              <a:xfrm>
                <a:off x="11480644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u</a:t>
                </a:r>
              </a:p>
            </p:txBody>
          </p:sp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64F9544C-3A35-1BDA-B8CE-0F97C46483B0}"/>
                  </a:ext>
                </a:extLst>
              </p:cNvPr>
              <p:cNvSpPr txBox="1"/>
              <p:nvPr/>
            </p:nvSpPr>
            <p:spPr>
              <a:xfrm>
                <a:off x="11596310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514BFF0E-13AA-A820-A601-70F242B649F0}"/>
                  </a:ext>
                </a:extLst>
              </p:cNvPr>
              <p:cNvSpPr txBox="1"/>
              <p:nvPr/>
            </p:nvSpPr>
            <p:spPr>
              <a:xfrm>
                <a:off x="11711975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560809F3-136D-93CC-56C7-C6C3623FF192}"/>
                  </a:ext>
                </a:extLst>
              </p:cNvPr>
              <p:cNvSpPr txBox="1"/>
              <p:nvPr/>
            </p:nvSpPr>
            <p:spPr>
              <a:xfrm>
                <a:off x="11827641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31" name="TextBox 930">
                <a:extLst>
                  <a:ext uri="{FF2B5EF4-FFF2-40B4-BE49-F238E27FC236}">
                    <a16:creationId xmlns:a16="http://schemas.microsoft.com/office/drawing/2014/main" id="{CE02F24E-EA01-7CD9-676D-A0D17BBFE711}"/>
                  </a:ext>
                </a:extLst>
              </p:cNvPr>
              <p:cNvSpPr txBox="1"/>
              <p:nvPr/>
            </p:nvSpPr>
            <p:spPr>
              <a:xfrm>
                <a:off x="11885474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u</a:t>
                </a:r>
              </a:p>
            </p:txBody>
          </p:sp>
          <p:sp>
            <p:nvSpPr>
              <p:cNvPr id="932" name="TextBox 931">
                <a:extLst>
                  <a:ext uri="{FF2B5EF4-FFF2-40B4-BE49-F238E27FC236}">
                    <a16:creationId xmlns:a16="http://schemas.microsoft.com/office/drawing/2014/main" id="{A4BFD2A5-4DF2-A28D-EC0A-826B4532AEA8}"/>
                  </a:ext>
                </a:extLst>
              </p:cNvPr>
              <p:cNvSpPr txBox="1"/>
              <p:nvPr/>
            </p:nvSpPr>
            <p:spPr>
              <a:xfrm>
                <a:off x="12001140" y="2463973"/>
                <a:ext cx="37200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D03093BD-CDF7-7ED1-6209-62EA19B3399F}"/>
                  </a:ext>
                </a:extLst>
              </p:cNvPr>
              <p:cNvSpPr txBox="1"/>
              <p:nvPr/>
            </p:nvSpPr>
            <p:spPr>
              <a:xfrm>
                <a:off x="12174431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50D2F93A-AD19-205D-65A0-A0548AE22A1F}"/>
                  </a:ext>
                </a:extLst>
              </p:cNvPr>
              <p:cNvSpPr txBox="1"/>
              <p:nvPr/>
            </p:nvSpPr>
            <p:spPr>
              <a:xfrm>
                <a:off x="12232264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d</a:t>
                </a:r>
              </a:p>
            </p:txBody>
          </p:sp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C764F64C-6012-D981-545B-63225B71B8F8}"/>
                  </a:ext>
                </a:extLst>
              </p:cNvPr>
              <p:cNvSpPr txBox="1"/>
              <p:nvPr/>
            </p:nvSpPr>
            <p:spPr>
              <a:xfrm>
                <a:off x="12347930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957D3809-75CB-F43F-ACBB-110EB83D4325}"/>
                  </a:ext>
                </a:extLst>
              </p:cNvPr>
              <p:cNvSpPr txBox="1"/>
              <p:nvPr/>
            </p:nvSpPr>
            <p:spPr>
              <a:xfrm>
                <a:off x="12463596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96E87DE1-560F-65C0-B915-1D4876615CB0}"/>
                  </a:ext>
                </a:extLst>
              </p:cNvPr>
              <p:cNvSpPr txBox="1"/>
              <p:nvPr/>
            </p:nvSpPr>
            <p:spPr>
              <a:xfrm>
                <a:off x="12521428" y="2463973"/>
                <a:ext cx="26693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4D5E3848-C13B-F391-2484-A73A03AAAC74}"/>
                  </a:ext>
                </a:extLst>
              </p:cNvPr>
              <p:cNvSpPr txBox="1"/>
              <p:nvPr/>
            </p:nvSpPr>
            <p:spPr>
              <a:xfrm>
                <a:off x="12625444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,</a:t>
                </a:r>
              </a:p>
            </p:txBody>
          </p:sp>
          <p:sp>
            <p:nvSpPr>
              <p:cNvPr id="939" name="TextBox 938">
                <a:extLst>
                  <a:ext uri="{FF2B5EF4-FFF2-40B4-BE49-F238E27FC236}">
                    <a16:creationId xmlns:a16="http://schemas.microsoft.com/office/drawing/2014/main" id="{F1632A89-1463-A539-BC46-4E16E6A5FA15}"/>
                  </a:ext>
                </a:extLst>
              </p:cNvPr>
              <p:cNvSpPr txBox="1"/>
              <p:nvPr/>
            </p:nvSpPr>
            <p:spPr>
              <a:xfrm>
                <a:off x="12683277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F8AADAAD-579E-ED90-1BBE-223E64AF0382}"/>
                  </a:ext>
                </a:extLst>
              </p:cNvPr>
              <p:cNvSpPr txBox="1"/>
              <p:nvPr/>
            </p:nvSpPr>
            <p:spPr>
              <a:xfrm>
                <a:off x="12741110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E40B8ED8-0B69-5A5E-901E-AAF89C6578D0}"/>
                  </a:ext>
                </a:extLst>
              </p:cNvPr>
              <p:cNvSpPr txBox="1"/>
              <p:nvPr/>
            </p:nvSpPr>
            <p:spPr>
              <a:xfrm>
                <a:off x="12856776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E87742B8-492A-83AD-EB90-D4E346BA5ACF}"/>
                  </a:ext>
                </a:extLst>
              </p:cNvPr>
              <p:cNvSpPr txBox="1"/>
              <p:nvPr/>
            </p:nvSpPr>
            <p:spPr>
              <a:xfrm>
                <a:off x="12972442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B10EC7D1-0ADF-57D8-F4E8-90CAF32E6F08}"/>
                  </a:ext>
                </a:extLst>
              </p:cNvPr>
              <p:cNvSpPr txBox="1"/>
              <p:nvPr/>
            </p:nvSpPr>
            <p:spPr>
              <a:xfrm>
                <a:off x="13030275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EC8E0CA8-7B3A-DB7F-F098-625DDDE3977A}"/>
                  </a:ext>
                </a:extLst>
              </p:cNvPr>
              <p:cNvSpPr txBox="1"/>
              <p:nvPr/>
            </p:nvSpPr>
            <p:spPr>
              <a:xfrm>
                <a:off x="13099558" y="2463973"/>
                <a:ext cx="30896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D89FB27-73E6-297D-5E67-22663FF44498}"/>
                  </a:ext>
                </a:extLst>
              </p:cNvPr>
              <p:cNvSpPr txBox="1"/>
              <p:nvPr/>
            </p:nvSpPr>
            <p:spPr>
              <a:xfrm>
                <a:off x="13215216" y="2463973"/>
                <a:ext cx="245920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8F03E34E-B15E-1421-2711-09F99F837BBB}"/>
                  </a:ext>
                </a:extLst>
              </p:cNvPr>
              <p:cNvSpPr txBox="1"/>
              <p:nvPr/>
            </p:nvSpPr>
            <p:spPr>
              <a:xfrm>
                <a:off x="13261403" y="2463973"/>
                <a:ext cx="266933" cy="32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</p:grp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A5C00960-96AE-0FF3-15C7-63B0F330C688}"/>
                </a:ext>
              </a:extLst>
            </p:cNvPr>
            <p:cNvSpPr/>
            <p:nvPr/>
          </p:nvSpPr>
          <p:spPr>
            <a:xfrm flipV="1">
              <a:off x="10792902" y="3292292"/>
              <a:ext cx="2843221" cy="2577476"/>
            </a:xfrm>
            <a:custGeom>
              <a:avLst/>
              <a:gdLst>
                <a:gd name="connsiteX0" fmla="*/ -1143 w 2843221"/>
                <a:gd name="connsiteY0" fmla="*/ 2576349 h 2577476"/>
                <a:gd name="connsiteX1" fmla="*/ 1011669 w 2843221"/>
                <a:gd name="connsiteY1" fmla="*/ 1405885 h 2577476"/>
                <a:gd name="connsiteX2" fmla="*/ 1902467 w 2843221"/>
                <a:gd name="connsiteY2" fmla="*/ -1128 h 2577476"/>
                <a:gd name="connsiteX3" fmla="*/ 2842078 w 2843221"/>
                <a:gd name="connsiteY3" fmla="*/ 23620 h 257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77476">
                  <a:moveTo>
                    <a:pt x="-1143" y="2576349"/>
                  </a:moveTo>
                  <a:lnTo>
                    <a:pt x="1011669" y="1405885"/>
                  </a:lnTo>
                  <a:lnTo>
                    <a:pt x="1902467" y="-1128"/>
                  </a:lnTo>
                  <a:lnTo>
                    <a:pt x="2842078" y="236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A7A979B3-871E-28A4-37D8-75FFD4D1B4D3}"/>
                </a:ext>
              </a:extLst>
            </p:cNvPr>
            <p:cNvSpPr/>
            <p:nvPr/>
          </p:nvSpPr>
          <p:spPr>
            <a:xfrm flipV="1">
              <a:off x="10792902" y="3382671"/>
              <a:ext cx="2843221" cy="2945410"/>
            </a:xfrm>
            <a:custGeom>
              <a:avLst/>
              <a:gdLst>
                <a:gd name="connsiteX0" fmla="*/ -1143 w 2843221"/>
                <a:gd name="connsiteY0" fmla="*/ 2944426 h 2945410"/>
                <a:gd name="connsiteX1" fmla="*/ 1011669 w 2843221"/>
                <a:gd name="connsiteY1" fmla="*/ 1071041 h 2945410"/>
                <a:gd name="connsiteX2" fmla="*/ 1902467 w 2843221"/>
                <a:gd name="connsiteY2" fmla="*/ 242147 h 2945410"/>
                <a:gd name="connsiteX3" fmla="*/ 2842078 w 2843221"/>
                <a:gd name="connsiteY3" fmla="*/ -984 h 294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45410">
                  <a:moveTo>
                    <a:pt x="-1143" y="2944426"/>
                  </a:moveTo>
                  <a:lnTo>
                    <a:pt x="1011669" y="1071041"/>
                  </a:lnTo>
                  <a:lnTo>
                    <a:pt x="1902467" y="242147"/>
                  </a:lnTo>
                  <a:lnTo>
                    <a:pt x="2842078" y="-9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77E9BA75-7F1E-F05D-B9D6-C8E1F8FC0274}"/>
                </a:ext>
              </a:extLst>
            </p:cNvPr>
            <p:cNvSpPr/>
            <p:nvPr/>
          </p:nvSpPr>
          <p:spPr>
            <a:xfrm flipV="1">
              <a:off x="10792902" y="3559771"/>
              <a:ext cx="2843221" cy="2589229"/>
            </a:xfrm>
            <a:custGeom>
              <a:avLst/>
              <a:gdLst>
                <a:gd name="connsiteX0" fmla="*/ -1143 w 2843221"/>
                <a:gd name="connsiteY0" fmla="*/ 2588245 h 2589229"/>
                <a:gd name="connsiteX1" fmla="*/ 1011669 w 2843221"/>
                <a:gd name="connsiteY1" fmla="*/ 622569 h 2589229"/>
                <a:gd name="connsiteX2" fmla="*/ 1902467 w 2843221"/>
                <a:gd name="connsiteY2" fmla="*/ 263447 h 2589229"/>
                <a:gd name="connsiteX3" fmla="*/ 2842078 w 2843221"/>
                <a:gd name="connsiteY3" fmla="*/ -985 h 258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9229">
                  <a:moveTo>
                    <a:pt x="-1143" y="2588245"/>
                  </a:moveTo>
                  <a:lnTo>
                    <a:pt x="1011669" y="622569"/>
                  </a:lnTo>
                  <a:lnTo>
                    <a:pt x="1902467" y="263447"/>
                  </a:lnTo>
                  <a:lnTo>
                    <a:pt x="2842078" y="-98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21B99A1-14DD-D853-F1F8-8B52DE29A06C}"/>
                </a:ext>
              </a:extLst>
            </p:cNvPr>
            <p:cNvSpPr/>
            <p:nvPr/>
          </p:nvSpPr>
          <p:spPr>
            <a:xfrm flipV="1">
              <a:off x="10792902" y="3301706"/>
              <a:ext cx="2843221" cy="3054914"/>
            </a:xfrm>
            <a:custGeom>
              <a:avLst/>
              <a:gdLst>
                <a:gd name="connsiteX0" fmla="*/ -1143 w 2843221"/>
                <a:gd name="connsiteY0" fmla="*/ 3053917 h 3054914"/>
                <a:gd name="connsiteX1" fmla="*/ 1011669 w 2843221"/>
                <a:gd name="connsiteY1" fmla="*/ 1020528 h 3054914"/>
                <a:gd name="connsiteX2" fmla="*/ 1902467 w 2843221"/>
                <a:gd name="connsiteY2" fmla="*/ 214183 h 3054914"/>
                <a:gd name="connsiteX3" fmla="*/ 2842078 w 2843221"/>
                <a:gd name="connsiteY3" fmla="*/ -998 h 305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54914">
                  <a:moveTo>
                    <a:pt x="-1143" y="3053917"/>
                  </a:moveTo>
                  <a:lnTo>
                    <a:pt x="1011669" y="1020528"/>
                  </a:lnTo>
                  <a:lnTo>
                    <a:pt x="1902467" y="214183"/>
                  </a:lnTo>
                  <a:lnTo>
                    <a:pt x="2842078" y="-99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29D0FCC-2A04-1CE6-116F-B3A4EE6C8BB1}"/>
                </a:ext>
              </a:extLst>
            </p:cNvPr>
            <p:cNvSpPr/>
            <p:nvPr/>
          </p:nvSpPr>
          <p:spPr>
            <a:xfrm flipV="1">
              <a:off x="10792902" y="3358673"/>
              <a:ext cx="2843221" cy="2904742"/>
            </a:xfrm>
            <a:custGeom>
              <a:avLst/>
              <a:gdLst>
                <a:gd name="connsiteX0" fmla="*/ -1143 w 2843221"/>
                <a:gd name="connsiteY0" fmla="*/ 2903736 h 2904742"/>
                <a:gd name="connsiteX1" fmla="*/ 1011669 w 2843221"/>
                <a:gd name="connsiteY1" fmla="*/ 1185334 h 2904742"/>
                <a:gd name="connsiteX2" fmla="*/ 1902467 w 2843221"/>
                <a:gd name="connsiteY2" fmla="*/ 394216 h 2904742"/>
                <a:gd name="connsiteX3" fmla="*/ 2842078 w 2843221"/>
                <a:gd name="connsiteY3" fmla="*/ -1007 h 290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04742">
                  <a:moveTo>
                    <a:pt x="-1143" y="2903736"/>
                  </a:moveTo>
                  <a:lnTo>
                    <a:pt x="1011669" y="1185334"/>
                  </a:lnTo>
                  <a:lnTo>
                    <a:pt x="1902467" y="394216"/>
                  </a:lnTo>
                  <a:lnTo>
                    <a:pt x="2842078" y="-10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9EAB7962-EFAB-F8DD-6955-C1E585CA6DCA}"/>
                </a:ext>
              </a:extLst>
            </p:cNvPr>
            <p:cNvSpPr/>
            <p:nvPr/>
          </p:nvSpPr>
          <p:spPr>
            <a:xfrm flipV="1">
              <a:off x="10792902" y="3475865"/>
              <a:ext cx="2843221" cy="2726530"/>
            </a:xfrm>
            <a:custGeom>
              <a:avLst/>
              <a:gdLst>
                <a:gd name="connsiteX0" fmla="*/ -1143 w 2843221"/>
                <a:gd name="connsiteY0" fmla="*/ 2725538 h 2726530"/>
                <a:gd name="connsiteX1" fmla="*/ 1011669 w 2843221"/>
                <a:gd name="connsiteY1" fmla="*/ 1017908 h 2726530"/>
                <a:gd name="connsiteX2" fmla="*/ 1902467 w 2843221"/>
                <a:gd name="connsiteY2" fmla="*/ 113301 h 2726530"/>
                <a:gd name="connsiteX3" fmla="*/ 2842078 w 2843221"/>
                <a:gd name="connsiteY3" fmla="*/ -993 h 272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26530">
                  <a:moveTo>
                    <a:pt x="-1143" y="2725538"/>
                  </a:moveTo>
                  <a:lnTo>
                    <a:pt x="1011669" y="1017908"/>
                  </a:lnTo>
                  <a:lnTo>
                    <a:pt x="1902467" y="113301"/>
                  </a:lnTo>
                  <a:lnTo>
                    <a:pt x="2842078" y="-99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FBA1B278-7C94-0E7E-94D3-FA6661582569}"/>
                </a:ext>
              </a:extLst>
            </p:cNvPr>
            <p:cNvSpPr/>
            <p:nvPr/>
          </p:nvSpPr>
          <p:spPr>
            <a:xfrm flipV="1">
              <a:off x="10792902" y="3407130"/>
              <a:ext cx="2843221" cy="2904551"/>
            </a:xfrm>
            <a:custGeom>
              <a:avLst/>
              <a:gdLst>
                <a:gd name="connsiteX0" fmla="*/ -1143 w 2843221"/>
                <a:gd name="connsiteY0" fmla="*/ 2903570 h 2904551"/>
                <a:gd name="connsiteX1" fmla="*/ 1011669 w 2843221"/>
                <a:gd name="connsiteY1" fmla="*/ 801391 h 2904551"/>
                <a:gd name="connsiteX2" fmla="*/ 1902467 w 2843221"/>
                <a:gd name="connsiteY2" fmla="*/ 388027 h 2904551"/>
                <a:gd name="connsiteX3" fmla="*/ 2842078 w 2843221"/>
                <a:gd name="connsiteY3" fmla="*/ -982 h 290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04551">
                  <a:moveTo>
                    <a:pt x="-1143" y="2903570"/>
                  </a:moveTo>
                  <a:lnTo>
                    <a:pt x="1011669" y="801391"/>
                  </a:lnTo>
                  <a:lnTo>
                    <a:pt x="1902467" y="388027"/>
                  </a:lnTo>
                  <a:lnTo>
                    <a:pt x="2842078" y="-9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6CEE526B-2374-1734-865E-8B0407F3B20A}"/>
                </a:ext>
              </a:extLst>
            </p:cNvPr>
            <p:cNvSpPr/>
            <p:nvPr/>
          </p:nvSpPr>
          <p:spPr>
            <a:xfrm flipV="1">
              <a:off x="10792902" y="3319568"/>
              <a:ext cx="2843221" cy="2868421"/>
            </a:xfrm>
            <a:custGeom>
              <a:avLst/>
              <a:gdLst>
                <a:gd name="connsiteX0" fmla="*/ -1143 w 2843221"/>
                <a:gd name="connsiteY0" fmla="*/ 2867384 h 2868421"/>
                <a:gd name="connsiteX1" fmla="*/ 1011669 w 2843221"/>
                <a:gd name="connsiteY1" fmla="*/ 1012331 h 2868421"/>
                <a:gd name="connsiteX2" fmla="*/ 1902467 w 2843221"/>
                <a:gd name="connsiteY2" fmla="*/ 124105 h 2868421"/>
                <a:gd name="connsiteX3" fmla="*/ 2842078 w 2843221"/>
                <a:gd name="connsiteY3" fmla="*/ -1037 h 286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8421">
                  <a:moveTo>
                    <a:pt x="-1143" y="2867384"/>
                  </a:moveTo>
                  <a:lnTo>
                    <a:pt x="1011669" y="1012331"/>
                  </a:lnTo>
                  <a:lnTo>
                    <a:pt x="1902467" y="124105"/>
                  </a:lnTo>
                  <a:lnTo>
                    <a:pt x="2842078" y="-10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53921D47-7756-638B-5FA0-4EFD2636FDF6}"/>
                </a:ext>
              </a:extLst>
            </p:cNvPr>
            <p:cNvSpPr/>
            <p:nvPr/>
          </p:nvSpPr>
          <p:spPr>
            <a:xfrm flipV="1">
              <a:off x="10792902" y="3488032"/>
              <a:ext cx="2843221" cy="2814629"/>
            </a:xfrm>
            <a:custGeom>
              <a:avLst/>
              <a:gdLst>
                <a:gd name="connsiteX0" fmla="*/ -1143 w 2843221"/>
                <a:gd name="connsiteY0" fmla="*/ 2813666 h 2814629"/>
                <a:gd name="connsiteX1" fmla="*/ 1011669 w 2843221"/>
                <a:gd name="connsiteY1" fmla="*/ 592952 h 2814629"/>
                <a:gd name="connsiteX2" fmla="*/ 1902467 w 2843221"/>
                <a:gd name="connsiteY2" fmla="*/ 256664 h 2814629"/>
                <a:gd name="connsiteX3" fmla="*/ 2842078 w 2843221"/>
                <a:gd name="connsiteY3" fmla="*/ -963 h 281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14629">
                  <a:moveTo>
                    <a:pt x="-1143" y="2813666"/>
                  </a:moveTo>
                  <a:lnTo>
                    <a:pt x="1011669" y="592952"/>
                  </a:lnTo>
                  <a:lnTo>
                    <a:pt x="1902467" y="256664"/>
                  </a:lnTo>
                  <a:lnTo>
                    <a:pt x="2842078" y="-96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07283E95-66F6-C471-A41C-2A5517B96B6F}"/>
                </a:ext>
              </a:extLst>
            </p:cNvPr>
            <p:cNvSpPr/>
            <p:nvPr/>
          </p:nvSpPr>
          <p:spPr>
            <a:xfrm flipV="1">
              <a:off x="10792902" y="3367142"/>
              <a:ext cx="2843221" cy="2899836"/>
            </a:xfrm>
            <a:custGeom>
              <a:avLst/>
              <a:gdLst>
                <a:gd name="connsiteX0" fmla="*/ -1143 w 2843221"/>
                <a:gd name="connsiteY0" fmla="*/ 2898832 h 2899836"/>
                <a:gd name="connsiteX1" fmla="*/ 1011669 w 2843221"/>
                <a:gd name="connsiteY1" fmla="*/ 724250 h 2899836"/>
                <a:gd name="connsiteX2" fmla="*/ 1902467 w 2843221"/>
                <a:gd name="connsiteY2" fmla="*/ 415526 h 2899836"/>
                <a:gd name="connsiteX3" fmla="*/ 2842078 w 2843221"/>
                <a:gd name="connsiteY3" fmla="*/ -1004 h 28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99836">
                  <a:moveTo>
                    <a:pt x="-1143" y="2898832"/>
                  </a:moveTo>
                  <a:lnTo>
                    <a:pt x="1011669" y="724250"/>
                  </a:lnTo>
                  <a:lnTo>
                    <a:pt x="1902467" y="415526"/>
                  </a:lnTo>
                  <a:lnTo>
                    <a:pt x="2842078" y="-100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E9F423EE-603A-233D-FBA4-3E1BC5AC93A9}"/>
                </a:ext>
              </a:extLst>
            </p:cNvPr>
            <p:cNvSpPr/>
            <p:nvPr/>
          </p:nvSpPr>
          <p:spPr>
            <a:xfrm flipV="1">
              <a:off x="10792902" y="3415157"/>
              <a:ext cx="2843221" cy="2727703"/>
            </a:xfrm>
            <a:custGeom>
              <a:avLst/>
              <a:gdLst>
                <a:gd name="connsiteX0" fmla="*/ -1143 w 2843221"/>
                <a:gd name="connsiteY0" fmla="*/ 2726679 h 2727703"/>
                <a:gd name="connsiteX1" fmla="*/ 1011669 w 2843221"/>
                <a:gd name="connsiteY1" fmla="*/ 882883 h 2727703"/>
                <a:gd name="connsiteX2" fmla="*/ 1902467 w 2843221"/>
                <a:gd name="connsiteY2" fmla="*/ 355488 h 2727703"/>
                <a:gd name="connsiteX3" fmla="*/ 2842078 w 2843221"/>
                <a:gd name="connsiteY3" fmla="*/ -1024 h 272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27703">
                  <a:moveTo>
                    <a:pt x="-1143" y="2726679"/>
                  </a:moveTo>
                  <a:lnTo>
                    <a:pt x="1011669" y="882883"/>
                  </a:lnTo>
                  <a:lnTo>
                    <a:pt x="1902467" y="355488"/>
                  </a:lnTo>
                  <a:lnTo>
                    <a:pt x="2842078" y="-102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E163AFE9-2285-22C2-E158-27A3961C39D5}"/>
                </a:ext>
              </a:extLst>
            </p:cNvPr>
            <p:cNvSpPr/>
            <p:nvPr/>
          </p:nvSpPr>
          <p:spPr>
            <a:xfrm flipV="1">
              <a:off x="10792902" y="3521043"/>
              <a:ext cx="2843221" cy="2730479"/>
            </a:xfrm>
            <a:custGeom>
              <a:avLst/>
              <a:gdLst>
                <a:gd name="connsiteX0" fmla="*/ -1143 w 2843221"/>
                <a:gd name="connsiteY0" fmla="*/ 2729511 h 2730479"/>
                <a:gd name="connsiteX1" fmla="*/ 1011669 w 2843221"/>
                <a:gd name="connsiteY1" fmla="*/ 791489 h 2730479"/>
                <a:gd name="connsiteX2" fmla="*/ 1902467 w 2843221"/>
                <a:gd name="connsiteY2" fmla="*/ 373694 h 2730479"/>
                <a:gd name="connsiteX3" fmla="*/ 2842078 w 2843221"/>
                <a:gd name="connsiteY3" fmla="*/ -968 h 27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30479">
                  <a:moveTo>
                    <a:pt x="-1143" y="2729511"/>
                  </a:moveTo>
                  <a:lnTo>
                    <a:pt x="1011669" y="791489"/>
                  </a:lnTo>
                  <a:lnTo>
                    <a:pt x="1902467" y="373694"/>
                  </a:lnTo>
                  <a:lnTo>
                    <a:pt x="2842078" y="-96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35DEC327-776B-C29A-F735-03A40BE261B3}"/>
                </a:ext>
              </a:extLst>
            </p:cNvPr>
            <p:cNvSpPr/>
            <p:nvPr/>
          </p:nvSpPr>
          <p:spPr>
            <a:xfrm flipV="1">
              <a:off x="10792902" y="3446572"/>
              <a:ext cx="2843221" cy="2765033"/>
            </a:xfrm>
            <a:custGeom>
              <a:avLst/>
              <a:gdLst>
                <a:gd name="connsiteX0" fmla="*/ -1143 w 2843221"/>
                <a:gd name="connsiteY0" fmla="*/ 2764036 h 2765033"/>
                <a:gd name="connsiteX1" fmla="*/ 1011669 w 2843221"/>
                <a:gd name="connsiteY1" fmla="*/ 894868 h 2765033"/>
                <a:gd name="connsiteX2" fmla="*/ 1902467 w 2843221"/>
                <a:gd name="connsiteY2" fmla="*/ 465532 h 2765033"/>
                <a:gd name="connsiteX3" fmla="*/ 2842078 w 2843221"/>
                <a:gd name="connsiteY3" fmla="*/ -998 h 276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65033">
                  <a:moveTo>
                    <a:pt x="-1143" y="2764036"/>
                  </a:moveTo>
                  <a:lnTo>
                    <a:pt x="1011669" y="894868"/>
                  </a:lnTo>
                  <a:lnTo>
                    <a:pt x="1902467" y="465532"/>
                  </a:lnTo>
                  <a:lnTo>
                    <a:pt x="2842078" y="-99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5BE0A3E-5170-B809-A824-B606C3750AE1}"/>
                </a:ext>
              </a:extLst>
            </p:cNvPr>
            <p:cNvSpPr/>
            <p:nvPr/>
          </p:nvSpPr>
          <p:spPr>
            <a:xfrm flipV="1">
              <a:off x="10792902" y="3378909"/>
              <a:ext cx="2843221" cy="2719535"/>
            </a:xfrm>
            <a:custGeom>
              <a:avLst/>
              <a:gdLst>
                <a:gd name="connsiteX0" fmla="*/ -1143 w 2843221"/>
                <a:gd name="connsiteY0" fmla="*/ 2718490 h 2719535"/>
                <a:gd name="connsiteX1" fmla="*/ 1011669 w 2843221"/>
                <a:gd name="connsiteY1" fmla="*/ 689531 h 2719535"/>
                <a:gd name="connsiteX2" fmla="*/ 1902467 w 2843221"/>
                <a:gd name="connsiteY2" fmla="*/ 361311 h 2719535"/>
                <a:gd name="connsiteX3" fmla="*/ 2842078 w 2843221"/>
                <a:gd name="connsiteY3" fmla="*/ -1045 h 271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9535">
                  <a:moveTo>
                    <a:pt x="-1143" y="2718490"/>
                  </a:moveTo>
                  <a:lnTo>
                    <a:pt x="1011669" y="689531"/>
                  </a:lnTo>
                  <a:lnTo>
                    <a:pt x="1902467" y="361311"/>
                  </a:lnTo>
                  <a:lnTo>
                    <a:pt x="2842078" y="-104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5E76B476-C2FB-44BA-6FFF-6AAFABBE5819}"/>
                </a:ext>
              </a:extLst>
            </p:cNvPr>
            <p:cNvSpPr/>
            <p:nvPr/>
          </p:nvSpPr>
          <p:spPr>
            <a:xfrm flipV="1">
              <a:off x="10792902" y="3298050"/>
              <a:ext cx="2843221" cy="2824888"/>
            </a:xfrm>
            <a:custGeom>
              <a:avLst/>
              <a:gdLst>
                <a:gd name="connsiteX0" fmla="*/ -1143 w 2843221"/>
                <a:gd name="connsiteY0" fmla="*/ 2823828 h 2824888"/>
                <a:gd name="connsiteX1" fmla="*/ 1011669 w 2843221"/>
                <a:gd name="connsiteY1" fmla="*/ 1277814 h 2824888"/>
                <a:gd name="connsiteX2" fmla="*/ 1902467 w 2843221"/>
                <a:gd name="connsiteY2" fmla="*/ 346784 h 2824888"/>
                <a:gd name="connsiteX3" fmla="*/ 2842078 w 2843221"/>
                <a:gd name="connsiteY3" fmla="*/ -1060 h 282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4888">
                  <a:moveTo>
                    <a:pt x="-1143" y="2823828"/>
                  </a:moveTo>
                  <a:lnTo>
                    <a:pt x="1011669" y="1277814"/>
                  </a:lnTo>
                  <a:lnTo>
                    <a:pt x="1902467" y="346784"/>
                  </a:lnTo>
                  <a:lnTo>
                    <a:pt x="2842078" y="-106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60DC11E2-7257-EEE0-F5FD-392301813876}"/>
                </a:ext>
              </a:extLst>
            </p:cNvPr>
            <p:cNvSpPr/>
            <p:nvPr/>
          </p:nvSpPr>
          <p:spPr>
            <a:xfrm flipV="1">
              <a:off x="10792902" y="3475739"/>
              <a:ext cx="2843221" cy="2636053"/>
            </a:xfrm>
            <a:custGeom>
              <a:avLst/>
              <a:gdLst>
                <a:gd name="connsiteX0" fmla="*/ -1143 w 2843221"/>
                <a:gd name="connsiteY0" fmla="*/ 2635037 h 2636053"/>
                <a:gd name="connsiteX1" fmla="*/ 1011669 w 2843221"/>
                <a:gd name="connsiteY1" fmla="*/ 1188584 h 2636053"/>
                <a:gd name="connsiteX2" fmla="*/ 1902467 w 2843221"/>
                <a:gd name="connsiteY2" fmla="*/ 263596 h 2636053"/>
                <a:gd name="connsiteX3" fmla="*/ 2842078 w 2843221"/>
                <a:gd name="connsiteY3" fmla="*/ -1016 h 263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6053">
                  <a:moveTo>
                    <a:pt x="-1143" y="2635037"/>
                  </a:moveTo>
                  <a:lnTo>
                    <a:pt x="1011669" y="1188584"/>
                  </a:lnTo>
                  <a:lnTo>
                    <a:pt x="1902467" y="263596"/>
                  </a:lnTo>
                  <a:lnTo>
                    <a:pt x="2842078" y="-10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1BDEC980-20A4-2315-93A4-863857163673}"/>
                </a:ext>
              </a:extLst>
            </p:cNvPr>
            <p:cNvSpPr/>
            <p:nvPr/>
          </p:nvSpPr>
          <p:spPr>
            <a:xfrm flipV="1">
              <a:off x="10792902" y="3611065"/>
              <a:ext cx="2843221" cy="2654337"/>
            </a:xfrm>
            <a:custGeom>
              <a:avLst/>
              <a:gdLst>
                <a:gd name="connsiteX0" fmla="*/ -1143 w 2843221"/>
                <a:gd name="connsiteY0" fmla="*/ 2653397 h 2654337"/>
                <a:gd name="connsiteX1" fmla="*/ 1011669 w 2843221"/>
                <a:gd name="connsiteY1" fmla="*/ 808155 h 2654337"/>
                <a:gd name="connsiteX2" fmla="*/ 1902467 w 2843221"/>
                <a:gd name="connsiteY2" fmla="*/ 124597 h 2654337"/>
                <a:gd name="connsiteX3" fmla="*/ 2842078 w 2843221"/>
                <a:gd name="connsiteY3" fmla="*/ -941 h 26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54337">
                  <a:moveTo>
                    <a:pt x="-1143" y="2653397"/>
                  </a:moveTo>
                  <a:lnTo>
                    <a:pt x="1011669" y="808155"/>
                  </a:lnTo>
                  <a:lnTo>
                    <a:pt x="1902467" y="124597"/>
                  </a:lnTo>
                  <a:lnTo>
                    <a:pt x="2842078" y="-94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0EE4CB77-88A7-73D5-9C37-3B46E428428D}"/>
                </a:ext>
              </a:extLst>
            </p:cNvPr>
            <p:cNvSpPr/>
            <p:nvPr/>
          </p:nvSpPr>
          <p:spPr>
            <a:xfrm flipV="1">
              <a:off x="10792902" y="3331755"/>
              <a:ext cx="2843221" cy="3030637"/>
            </a:xfrm>
            <a:custGeom>
              <a:avLst/>
              <a:gdLst>
                <a:gd name="connsiteX0" fmla="*/ -1143 w 2843221"/>
                <a:gd name="connsiteY0" fmla="*/ 3029650 h 3030637"/>
                <a:gd name="connsiteX1" fmla="*/ 1011669 w 2843221"/>
                <a:gd name="connsiteY1" fmla="*/ 1046879 h 3030637"/>
                <a:gd name="connsiteX2" fmla="*/ 1902467 w 2843221"/>
                <a:gd name="connsiteY2" fmla="*/ 283759 h 3030637"/>
                <a:gd name="connsiteX3" fmla="*/ 2842078 w 2843221"/>
                <a:gd name="connsiteY3" fmla="*/ -989 h 303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30637">
                  <a:moveTo>
                    <a:pt x="-1143" y="3029650"/>
                  </a:moveTo>
                  <a:lnTo>
                    <a:pt x="1011669" y="1046879"/>
                  </a:lnTo>
                  <a:lnTo>
                    <a:pt x="1902467" y="283759"/>
                  </a:lnTo>
                  <a:lnTo>
                    <a:pt x="2842078" y="-98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C5D817CC-4E41-E67C-480F-B55CE1026231}"/>
                </a:ext>
              </a:extLst>
            </p:cNvPr>
            <p:cNvSpPr/>
            <p:nvPr/>
          </p:nvSpPr>
          <p:spPr>
            <a:xfrm flipV="1">
              <a:off x="10792902" y="3329717"/>
              <a:ext cx="2843221" cy="3021782"/>
            </a:xfrm>
            <a:custGeom>
              <a:avLst/>
              <a:gdLst>
                <a:gd name="connsiteX0" fmla="*/ -1143 w 2843221"/>
                <a:gd name="connsiteY0" fmla="*/ 3020791 h 3021782"/>
                <a:gd name="connsiteX1" fmla="*/ 1011669 w 2843221"/>
                <a:gd name="connsiteY1" fmla="*/ 1078060 h 3021782"/>
                <a:gd name="connsiteX2" fmla="*/ 1902467 w 2843221"/>
                <a:gd name="connsiteY2" fmla="*/ 234349 h 3021782"/>
                <a:gd name="connsiteX3" fmla="*/ 2842078 w 2843221"/>
                <a:gd name="connsiteY3" fmla="*/ -992 h 302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21782">
                  <a:moveTo>
                    <a:pt x="-1143" y="3020791"/>
                  </a:moveTo>
                  <a:lnTo>
                    <a:pt x="1011669" y="1078060"/>
                  </a:lnTo>
                  <a:lnTo>
                    <a:pt x="1902467" y="234349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26918F14-7BC7-D42F-80E4-DFC4446B3464}"/>
                </a:ext>
              </a:extLst>
            </p:cNvPr>
            <p:cNvSpPr/>
            <p:nvPr/>
          </p:nvSpPr>
          <p:spPr>
            <a:xfrm flipV="1">
              <a:off x="10792902" y="3471116"/>
              <a:ext cx="2843221" cy="2931579"/>
            </a:xfrm>
            <a:custGeom>
              <a:avLst/>
              <a:gdLst>
                <a:gd name="connsiteX0" fmla="*/ -1143 w 2843221"/>
                <a:gd name="connsiteY0" fmla="*/ 2930638 h 2931579"/>
                <a:gd name="connsiteX1" fmla="*/ 1011669 w 2843221"/>
                <a:gd name="connsiteY1" fmla="*/ 767407 h 2931579"/>
                <a:gd name="connsiteX2" fmla="*/ 1902467 w 2843221"/>
                <a:gd name="connsiteY2" fmla="*/ 329016 h 2931579"/>
                <a:gd name="connsiteX3" fmla="*/ 2842078 w 2843221"/>
                <a:gd name="connsiteY3" fmla="*/ -941 h 293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31579">
                  <a:moveTo>
                    <a:pt x="-1143" y="2930638"/>
                  </a:moveTo>
                  <a:lnTo>
                    <a:pt x="1011669" y="767407"/>
                  </a:lnTo>
                  <a:lnTo>
                    <a:pt x="1902467" y="329016"/>
                  </a:lnTo>
                  <a:lnTo>
                    <a:pt x="2842078" y="-94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B603F3F6-B925-B517-DC62-76711777052E}"/>
                </a:ext>
              </a:extLst>
            </p:cNvPr>
            <p:cNvSpPr/>
            <p:nvPr/>
          </p:nvSpPr>
          <p:spPr>
            <a:xfrm flipV="1">
              <a:off x="10792902" y="3259638"/>
              <a:ext cx="2843221" cy="2662812"/>
            </a:xfrm>
            <a:custGeom>
              <a:avLst/>
              <a:gdLst>
                <a:gd name="connsiteX0" fmla="*/ -1143 w 2843221"/>
                <a:gd name="connsiteY0" fmla="*/ 2661690 h 2662812"/>
                <a:gd name="connsiteX1" fmla="*/ 1011669 w 2843221"/>
                <a:gd name="connsiteY1" fmla="*/ 911930 h 2662812"/>
                <a:gd name="connsiteX2" fmla="*/ 1902467 w 2843221"/>
                <a:gd name="connsiteY2" fmla="*/ 308717 h 2662812"/>
                <a:gd name="connsiteX3" fmla="*/ 2842078 w 2843221"/>
                <a:gd name="connsiteY3" fmla="*/ -1123 h 266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62812">
                  <a:moveTo>
                    <a:pt x="-1143" y="2661690"/>
                  </a:moveTo>
                  <a:lnTo>
                    <a:pt x="1011669" y="911930"/>
                  </a:lnTo>
                  <a:lnTo>
                    <a:pt x="1902467" y="308717"/>
                  </a:lnTo>
                  <a:lnTo>
                    <a:pt x="2842078" y="-11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2A47B09D-5974-408B-A112-569233A8F390}"/>
                </a:ext>
              </a:extLst>
            </p:cNvPr>
            <p:cNvSpPr/>
            <p:nvPr/>
          </p:nvSpPr>
          <p:spPr>
            <a:xfrm flipV="1">
              <a:off x="10792902" y="3472187"/>
              <a:ext cx="2843221" cy="2739302"/>
            </a:xfrm>
            <a:custGeom>
              <a:avLst/>
              <a:gdLst>
                <a:gd name="connsiteX0" fmla="*/ -1143 w 2843221"/>
                <a:gd name="connsiteY0" fmla="*/ 2738312 h 2739302"/>
                <a:gd name="connsiteX1" fmla="*/ 1011669 w 2843221"/>
                <a:gd name="connsiteY1" fmla="*/ 1144021 h 2739302"/>
                <a:gd name="connsiteX2" fmla="*/ 1902467 w 2843221"/>
                <a:gd name="connsiteY2" fmla="*/ 177114 h 2739302"/>
                <a:gd name="connsiteX3" fmla="*/ 2842078 w 2843221"/>
                <a:gd name="connsiteY3" fmla="*/ -991 h 27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39302">
                  <a:moveTo>
                    <a:pt x="-1143" y="2738312"/>
                  </a:moveTo>
                  <a:lnTo>
                    <a:pt x="1011669" y="1144021"/>
                  </a:lnTo>
                  <a:lnTo>
                    <a:pt x="1902467" y="177114"/>
                  </a:lnTo>
                  <a:lnTo>
                    <a:pt x="2842078" y="-99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EA87C508-9CE1-B954-A9E0-CE425CEA0E91}"/>
                </a:ext>
              </a:extLst>
            </p:cNvPr>
            <p:cNvSpPr/>
            <p:nvPr/>
          </p:nvSpPr>
          <p:spPr>
            <a:xfrm flipV="1">
              <a:off x="10792902" y="3317887"/>
              <a:ext cx="2843221" cy="2644013"/>
            </a:xfrm>
            <a:custGeom>
              <a:avLst/>
              <a:gdLst>
                <a:gd name="connsiteX0" fmla="*/ -1143 w 2843221"/>
                <a:gd name="connsiteY0" fmla="*/ 2642917 h 2644013"/>
                <a:gd name="connsiteX1" fmla="*/ 1011669 w 2843221"/>
                <a:gd name="connsiteY1" fmla="*/ 1119261 h 2644013"/>
                <a:gd name="connsiteX2" fmla="*/ 1902467 w 2843221"/>
                <a:gd name="connsiteY2" fmla="*/ 60917 h 2644013"/>
                <a:gd name="connsiteX3" fmla="*/ 2842078 w 2843221"/>
                <a:gd name="connsiteY3" fmla="*/ -1097 h 264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44013">
                  <a:moveTo>
                    <a:pt x="-1143" y="2642917"/>
                  </a:moveTo>
                  <a:lnTo>
                    <a:pt x="1011669" y="1119261"/>
                  </a:lnTo>
                  <a:lnTo>
                    <a:pt x="1902467" y="60917"/>
                  </a:lnTo>
                  <a:lnTo>
                    <a:pt x="2842078" y="-10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48D440A9-833B-6135-3AEA-FDE8410DDF18}"/>
                </a:ext>
              </a:extLst>
            </p:cNvPr>
            <p:cNvSpPr/>
            <p:nvPr/>
          </p:nvSpPr>
          <p:spPr>
            <a:xfrm flipV="1">
              <a:off x="10792902" y="3372416"/>
              <a:ext cx="2843221" cy="2807144"/>
            </a:xfrm>
            <a:custGeom>
              <a:avLst/>
              <a:gdLst>
                <a:gd name="connsiteX0" fmla="*/ -1143 w 2843221"/>
                <a:gd name="connsiteY0" fmla="*/ 2806119 h 2807144"/>
                <a:gd name="connsiteX1" fmla="*/ 1011669 w 2843221"/>
                <a:gd name="connsiteY1" fmla="*/ 857846 h 2807144"/>
                <a:gd name="connsiteX2" fmla="*/ 1902467 w 2843221"/>
                <a:gd name="connsiteY2" fmla="*/ 374752 h 2807144"/>
                <a:gd name="connsiteX3" fmla="*/ 2842078 w 2843221"/>
                <a:gd name="connsiteY3" fmla="*/ -1026 h 280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07144">
                  <a:moveTo>
                    <a:pt x="-1143" y="2806119"/>
                  </a:moveTo>
                  <a:lnTo>
                    <a:pt x="1011669" y="857846"/>
                  </a:lnTo>
                  <a:lnTo>
                    <a:pt x="1902467" y="374752"/>
                  </a:lnTo>
                  <a:lnTo>
                    <a:pt x="2842078" y="-10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AAB05B4A-CC03-1511-384B-1F0BE2F5FA2E}"/>
                </a:ext>
              </a:extLst>
            </p:cNvPr>
            <p:cNvSpPr/>
            <p:nvPr/>
          </p:nvSpPr>
          <p:spPr>
            <a:xfrm flipV="1">
              <a:off x="10792902" y="3530163"/>
              <a:ext cx="2843221" cy="2664007"/>
            </a:xfrm>
            <a:custGeom>
              <a:avLst/>
              <a:gdLst>
                <a:gd name="connsiteX0" fmla="*/ -1143 w 2843221"/>
                <a:gd name="connsiteY0" fmla="*/ 2663027 h 2664007"/>
                <a:gd name="connsiteX1" fmla="*/ 1011669 w 2843221"/>
                <a:gd name="connsiteY1" fmla="*/ 982460 h 2664007"/>
                <a:gd name="connsiteX2" fmla="*/ 1902467 w 2843221"/>
                <a:gd name="connsiteY2" fmla="*/ 200445 h 2664007"/>
                <a:gd name="connsiteX3" fmla="*/ 2842078 w 2843221"/>
                <a:gd name="connsiteY3" fmla="*/ -981 h 26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64007">
                  <a:moveTo>
                    <a:pt x="-1143" y="2663027"/>
                  </a:moveTo>
                  <a:lnTo>
                    <a:pt x="1011669" y="982460"/>
                  </a:lnTo>
                  <a:lnTo>
                    <a:pt x="1902467" y="200445"/>
                  </a:lnTo>
                  <a:lnTo>
                    <a:pt x="2842078" y="-98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83E7756C-3B0D-2642-E9BE-540A748EE94A}"/>
                </a:ext>
              </a:extLst>
            </p:cNvPr>
            <p:cNvSpPr/>
            <p:nvPr/>
          </p:nvSpPr>
          <p:spPr>
            <a:xfrm flipV="1">
              <a:off x="10792902" y="3519888"/>
              <a:ext cx="2843221" cy="2633273"/>
            </a:xfrm>
            <a:custGeom>
              <a:avLst/>
              <a:gdLst>
                <a:gd name="connsiteX0" fmla="*/ -1143 w 2843221"/>
                <a:gd name="connsiteY0" fmla="*/ 2632280 h 2633273"/>
                <a:gd name="connsiteX1" fmla="*/ 1011669 w 2843221"/>
                <a:gd name="connsiteY1" fmla="*/ 875844 h 2633273"/>
                <a:gd name="connsiteX2" fmla="*/ 1902467 w 2843221"/>
                <a:gd name="connsiteY2" fmla="*/ 293890 h 2633273"/>
                <a:gd name="connsiteX3" fmla="*/ 2842078 w 2843221"/>
                <a:gd name="connsiteY3" fmla="*/ -994 h 263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3273">
                  <a:moveTo>
                    <a:pt x="-1143" y="2632280"/>
                  </a:moveTo>
                  <a:lnTo>
                    <a:pt x="1011669" y="875844"/>
                  </a:lnTo>
                  <a:lnTo>
                    <a:pt x="1902467" y="293890"/>
                  </a:lnTo>
                  <a:lnTo>
                    <a:pt x="2842078" y="-9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EB75DF5-057E-B8F9-B4F3-BD02A97EA21B}"/>
                </a:ext>
              </a:extLst>
            </p:cNvPr>
            <p:cNvSpPr/>
            <p:nvPr/>
          </p:nvSpPr>
          <p:spPr>
            <a:xfrm flipV="1">
              <a:off x="10792902" y="3456890"/>
              <a:ext cx="2843221" cy="2712557"/>
            </a:xfrm>
            <a:custGeom>
              <a:avLst/>
              <a:gdLst>
                <a:gd name="connsiteX0" fmla="*/ -1143 w 2843221"/>
                <a:gd name="connsiteY0" fmla="*/ 2711551 h 2712557"/>
                <a:gd name="connsiteX1" fmla="*/ 1011669 w 2843221"/>
                <a:gd name="connsiteY1" fmla="*/ 756787 h 2712557"/>
                <a:gd name="connsiteX2" fmla="*/ 1902467 w 2843221"/>
                <a:gd name="connsiteY2" fmla="*/ 111489 h 2712557"/>
                <a:gd name="connsiteX3" fmla="*/ 2842078 w 2843221"/>
                <a:gd name="connsiteY3" fmla="*/ -1006 h 27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2557">
                  <a:moveTo>
                    <a:pt x="-1143" y="2711551"/>
                  </a:moveTo>
                  <a:lnTo>
                    <a:pt x="1011669" y="756787"/>
                  </a:lnTo>
                  <a:lnTo>
                    <a:pt x="1902467" y="111489"/>
                  </a:lnTo>
                  <a:lnTo>
                    <a:pt x="2842078" y="-10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DE7CDD9-51F1-138B-CB9B-0957FB595042}"/>
                </a:ext>
              </a:extLst>
            </p:cNvPr>
            <p:cNvSpPr/>
            <p:nvPr/>
          </p:nvSpPr>
          <p:spPr>
            <a:xfrm flipV="1">
              <a:off x="10792902" y="3416838"/>
              <a:ext cx="2843221" cy="2876349"/>
            </a:xfrm>
            <a:custGeom>
              <a:avLst/>
              <a:gdLst>
                <a:gd name="connsiteX0" fmla="*/ -1143 w 2843221"/>
                <a:gd name="connsiteY0" fmla="*/ 2875365 h 2876349"/>
                <a:gd name="connsiteX1" fmla="*/ 1011669 w 2843221"/>
                <a:gd name="connsiteY1" fmla="*/ 997412 h 2876349"/>
                <a:gd name="connsiteX2" fmla="*/ 1902467 w 2843221"/>
                <a:gd name="connsiteY2" fmla="*/ 219712 h 2876349"/>
                <a:gd name="connsiteX3" fmla="*/ 2842078 w 2843221"/>
                <a:gd name="connsiteY3" fmla="*/ -984 h 28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6349">
                  <a:moveTo>
                    <a:pt x="-1143" y="2875365"/>
                  </a:moveTo>
                  <a:lnTo>
                    <a:pt x="1011669" y="997412"/>
                  </a:lnTo>
                  <a:lnTo>
                    <a:pt x="1902467" y="219712"/>
                  </a:lnTo>
                  <a:lnTo>
                    <a:pt x="2842078" y="-9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8D6ACC9-2134-293D-8AF8-BBDDEA67A8CC}"/>
                </a:ext>
              </a:extLst>
            </p:cNvPr>
            <p:cNvSpPr/>
            <p:nvPr/>
          </p:nvSpPr>
          <p:spPr>
            <a:xfrm flipV="1">
              <a:off x="10792902" y="3391748"/>
              <a:ext cx="2843221" cy="2646308"/>
            </a:xfrm>
            <a:custGeom>
              <a:avLst/>
              <a:gdLst>
                <a:gd name="connsiteX0" fmla="*/ -1143 w 2843221"/>
                <a:gd name="connsiteY0" fmla="*/ 2645251 h 2646308"/>
                <a:gd name="connsiteX1" fmla="*/ 1011669 w 2843221"/>
                <a:gd name="connsiteY1" fmla="*/ 1136010 h 2646308"/>
                <a:gd name="connsiteX2" fmla="*/ 1902467 w 2843221"/>
                <a:gd name="connsiteY2" fmla="*/ 590106 h 2646308"/>
                <a:gd name="connsiteX3" fmla="*/ 2842078 w 2843221"/>
                <a:gd name="connsiteY3" fmla="*/ -1058 h 264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46308">
                  <a:moveTo>
                    <a:pt x="-1143" y="2645251"/>
                  </a:moveTo>
                  <a:lnTo>
                    <a:pt x="1011669" y="1136010"/>
                  </a:lnTo>
                  <a:lnTo>
                    <a:pt x="1902467" y="590106"/>
                  </a:lnTo>
                  <a:lnTo>
                    <a:pt x="2842078" y="-105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F6E50F7-3437-D754-5A67-53A952D7EC88}"/>
                </a:ext>
              </a:extLst>
            </p:cNvPr>
            <p:cNvSpPr/>
            <p:nvPr/>
          </p:nvSpPr>
          <p:spPr>
            <a:xfrm flipV="1">
              <a:off x="10792902" y="3483430"/>
              <a:ext cx="2843221" cy="2600331"/>
            </a:xfrm>
            <a:custGeom>
              <a:avLst/>
              <a:gdLst>
                <a:gd name="connsiteX0" fmla="*/ -1143 w 2843221"/>
                <a:gd name="connsiteY0" fmla="*/ 2599310 h 2600331"/>
                <a:gd name="connsiteX1" fmla="*/ 1011669 w 2843221"/>
                <a:gd name="connsiteY1" fmla="*/ 1100218 h 2600331"/>
                <a:gd name="connsiteX2" fmla="*/ 1902467 w 2843221"/>
                <a:gd name="connsiteY2" fmla="*/ 303384 h 2600331"/>
                <a:gd name="connsiteX3" fmla="*/ 2842078 w 2843221"/>
                <a:gd name="connsiteY3" fmla="*/ -1022 h 260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00331">
                  <a:moveTo>
                    <a:pt x="-1143" y="2599310"/>
                  </a:moveTo>
                  <a:lnTo>
                    <a:pt x="1011669" y="1100218"/>
                  </a:lnTo>
                  <a:lnTo>
                    <a:pt x="1902467" y="303384"/>
                  </a:lnTo>
                  <a:lnTo>
                    <a:pt x="2842078" y="-10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4C40D997-4775-6DB7-683C-28A4837C3D41}"/>
                </a:ext>
              </a:extLst>
            </p:cNvPr>
            <p:cNvSpPr/>
            <p:nvPr/>
          </p:nvSpPr>
          <p:spPr>
            <a:xfrm flipV="1">
              <a:off x="10792902" y="3393724"/>
              <a:ext cx="2843221" cy="2840872"/>
            </a:xfrm>
            <a:custGeom>
              <a:avLst/>
              <a:gdLst>
                <a:gd name="connsiteX0" fmla="*/ -1143 w 2843221"/>
                <a:gd name="connsiteY0" fmla="*/ 2839867 h 2840872"/>
                <a:gd name="connsiteX1" fmla="*/ 1011669 w 2843221"/>
                <a:gd name="connsiteY1" fmla="*/ 865450 h 2840872"/>
                <a:gd name="connsiteX2" fmla="*/ 1902467 w 2843221"/>
                <a:gd name="connsiteY2" fmla="*/ 115667 h 2840872"/>
                <a:gd name="connsiteX3" fmla="*/ 2842078 w 2843221"/>
                <a:gd name="connsiteY3" fmla="*/ -1006 h 284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40872">
                  <a:moveTo>
                    <a:pt x="-1143" y="2839867"/>
                  </a:moveTo>
                  <a:lnTo>
                    <a:pt x="1011669" y="865450"/>
                  </a:lnTo>
                  <a:lnTo>
                    <a:pt x="1902467" y="115667"/>
                  </a:lnTo>
                  <a:lnTo>
                    <a:pt x="2842078" y="-10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7ABEA291-A2CA-26BD-4CA6-242E79DF2E82}"/>
                </a:ext>
              </a:extLst>
            </p:cNvPr>
            <p:cNvSpPr/>
            <p:nvPr/>
          </p:nvSpPr>
          <p:spPr>
            <a:xfrm flipV="1">
              <a:off x="10792902" y="3520224"/>
              <a:ext cx="2843221" cy="2762909"/>
            </a:xfrm>
            <a:custGeom>
              <a:avLst/>
              <a:gdLst>
                <a:gd name="connsiteX0" fmla="*/ -1143 w 2843221"/>
                <a:gd name="connsiteY0" fmla="*/ 2761949 h 2762909"/>
                <a:gd name="connsiteX1" fmla="*/ 1011669 w 2843221"/>
                <a:gd name="connsiteY1" fmla="*/ 1330542 h 2762909"/>
                <a:gd name="connsiteX2" fmla="*/ 1902467 w 2843221"/>
                <a:gd name="connsiteY2" fmla="*/ 393952 h 2762909"/>
                <a:gd name="connsiteX3" fmla="*/ 2842078 w 2843221"/>
                <a:gd name="connsiteY3" fmla="*/ -960 h 276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62909">
                  <a:moveTo>
                    <a:pt x="-1143" y="2761949"/>
                  </a:moveTo>
                  <a:lnTo>
                    <a:pt x="1011669" y="1330542"/>
                  </a:lnTo>
                  <a:lnTo>
                    <a:pt x="1902467" y="393952"/>
                  </a:lnTo>
                  <a:lnTo>
                    <a:pt x="2842078" y="-96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7ACACBA3-10BA-786F-14B5-090773EB96ED}"/>
                </a:ext>
              </a:extLst>
            </p:cNvPr>
            <p:cNvSpPr/>
            <p:nvPr/>
          </p:nvSpPr>
          <p:spPr>
            <a:xfrm flipV="1">
              <a:off x="10792902" y="3548592"/>
              <a:ext cx="2843221" cy="2572139"/>
            </a:xfrm>
            <a:custGeom>
              <a:avLst/>
              <a:gdLst>
                <a:gd name="connsiteX0" fmla="*/ -1143 w 2843221"/>
                <a:gd name="connsiteY0" fmla="*/ 2571145 h 2572139"/>
                <a:gd name="connsiteX1" fmla="*/ 1011669 w 2843221"/>
                <a:gd name="connsiteY1" fmla="*/ 697741 h 2572139"/>
                <a:gd name="connsiteX2" fmla="*/ 1902467 w 2843221"/>
                <a:gd name="connsiteY2" fmla="*/ 168597 h 2572139"/>
                <a:gd name="connsiteX3" fmla="*/ 2842078 w 2843221"/>
                <a:gd name="connsiteY3" fmla="*/ -995 h 257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72139">
                  <a:moveTo>
                    <a:pt x="-1143" y="2571145"/>
                  </a:moveTo>
                  <a:lnTo>
                    <a:pt x="1011669" y="697741"/>
                  </a:lnTo>
                  <a:lnTo>
                    <a:pt x="1902467" y="168597"/>
                  </a:lnTo>
                  <a:lnTo>
                    <a:pt x="2842078" y="-9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1FB2E8EE-ABDD-9BD3-71EF-11DC05B557AC}"/>
                </a:ext>
              </a:extLst>
            </p:cNvPr>
            <p:cNvSpPr/>
            <p:nvPr/>
          </p:nvSpPr>
          <p:spPr>
            <a:xfrm flipV="1">
              <a:off x="10792902" y="3408769"/>
              <a:ext cx="2843221" cy="2902313"/>
            </a:xfrm>
            <a:custGeom>
              <a:avLst/>
              <a:gdLst>
                <a:gd name="connsiteX0" fmla="*/ -1143 w 2843221"/>
                <a:gd name="connsiteY0" fmla="*/ 2901332 h 2902313"/>
                <a:gd name="connsiteX1" fmla="*/ 1011669 w 2843221"/>
                <a:gd name="connsiteY1" fmla="*/ 1098617 h 2902313"/>
                <a:gd name="connsiteX2" fmla="*/ 1902467 w 2843221"/>
                <a:gd name="connsiteY2" fmla="*/ 202217 h 2902313"/>
                <a:gd name="connsiteX3" fmla="*/ 2842078 w 2843221"/>
                <a:gd name="connsiteY3" fmla="*/ -982 h 290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02313">
                  <a:moveTo>
                    <a:pt x="-1143" y="2901332"/>
                  </a:moveTo>
                  <a:lnTo>
                    <a:pt x="1011669" y="1098617"/>
                  </a:lnTo>
                  <a:lnTo>
                    <a:pt x="1902467" y="202217"/>
                  </a:lnTo>
                  <a:lnTo>
                    <a:pt x="2842078" y="-9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06A43E3-33A1-ADDF-1EA8-AD06C055CA93}"/>
                </a:ext>
              </a:extLst>
            </p:cNvPr>
            <p:cNvSpPr/>
            <p:nvPr/>
          </p:nvSpPr>
          <p:spPr>
            <a:xfrm flipV="1">
              <a:off x="10792902" y="4032949"/>
              <a:ext cx="2843221" cy="2093560"/>
            </a:xfrm>
            <a:custGeom>
              <a:avLst/>
              <a:gdLst>
                <a:gd name="connsiteX0" fmla="*/ -1143 w 2843221"/>
                <a:gd name="connsiteY0" fmla="*/ 2092694 h 2093560"/>
                <a:gd name="connsiteX1" fmla="*/ 1011669 w 2843221"/>
                <a:gd name="connsiteY1" fmla="*/ 783351 h 2093560"/>
                <a:gd name="connsiteX2" fmla="*/ 1902467 w 2843221"/>
                <a:gd name="connsiteY2" fmla="*/ 357814 h 2093560"/>
                <a:gd name="connsiteX3" fmla="*/ 2842078 w 2843221"/>
                <a:gd name="connsiteY3" fmla="*/ -867 h 209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093560">
                  <a:moveTo>
                    <a:pt x="-1143" y="2092694"/>
                  </a:moveTo>
                  <a:lnTo>
                    <a:pt x="1011669" y="783351"/>
                  </a:lnTo>
                  <a:lnTo>
                    <a:pt x="1902467" y="357814"/>
                  </a:lnTo>
                  <a:lnTo>
                    <a:pt x="2842078" y="-86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19D9C74-4738-3A10-FE6A-B85318D59398}"/>
                </a:ext>
              </a:extLst>
            </p:cNvPr>
            <p:cNvSpPr/>
            <p:nvPr/>
          </p:nvSpPr>
          <p:spPr>
            <a:xfrm flipV="1">
              <a:off x="10792902" y="3588811"/>
              <a:ext cx="2843221" cy="2684865"/>
            </a:xfrm>
            <a:custGeom>
              <a:avLst/>
              <a:gdLst>
                <a:gd name="connsiteX0" fmla="*/ -1143 w 2843221"/>
                <a:gd name="connsiteY0" fmla="*/ 2683921 h 2684865"/>
                <a:gd name="connsiteX1" fmla="*/ 1011669 w 2843221"/>
                <a:gd name="connsiteY1" fmla="*/ 952250 h 2684865"/>
                <a:gd name="connsiteX2" fmla="*/ 1902467 w 2843221"/>
                <a:gd name="connsiteY2" fmla="*/ 265696 h 2684865"/>
                <a:gd name="connsiteX3" fmla="*/ 2842078 w 2843221"/>
                <a:gd name="connsiteY3" fmla="*/ -944 h 268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84865">
                  <a:moveTo>
                    <a:pt x="-1143" y="2683921"/>
                  </a:moveTo>
                  <a:lnTo>
                    <a:pt x="1011669" y="952250"/>
                  </a:lnTo>
                  <a:lnTo>
                    <a:pt x="1902467" y="265696"/>
                  </a:lnTo>
                  <a:lnTo>
                    <a:pt x="2842078" y="-9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BC35A5C8-C543-F5F7-923B-8BC3F21FFA55}"/>
                </a:ext>
              </a:extLst>
            </p:cNvPr>
            <p:cNvSpPr/>
            <p:nvPr/>
          </p:nvSpPr>
          <p:spPr>
            <a:xfrm flipV="1">
              <a:off x="10792902" y="3395384"/>
              <a:ext cx="2843221" cy="2825102"/>
            </a:xfrm>
            <a:custGeom>
              <a:avLst/>
              <a:gdLst>
                <a:gd name="connsiteX0" fmla="*/ -1143 w 2843221"/>
                <a:gd name="connsiteY0" fmla="*/ 2824093 h 2825102"/>
                <a:gd name="connsiteX1" fmla="*/ 1011669 w 2843221"/>
                <a:gd name="connsiteY1" fmla="*/ 1029472 h 2825102"/>
                <a:gd name="connsiteX2" fmla="*/ 1902467 w 2843221"/>
                <a:gd name="connsiteY2" fmla="*/ 212915 h 2825102"/>
                <a:gd name="connsiteX3" fmla="*/ 2842078 w 2843221"/>
                <a:gd name="connsiteY3" fmla="*/ -1009 h 28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5102">
                  <a:moveTo>
                    <a:pt x="-1143" y="2824093"/>
                  </a:moveTo>
                  <a:lnTo>
                    <a:pt x="1011669" y="1029472"/>
                  </a:lnTo>
                  <a:lnTo>
                    <a:pt x="1902467" y="212915"/>
                  </a:lnTo>
                  <a:lnTo>
                    <a:pt x="2842078" y="-10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94EB1EFE-E55E-680C-15B4-B1D482244D2F}"/>
                </a:ext>
              </a:extLst>
            </p:cNvPr>
            <p:cNvSpPr/>
            <p:nvPr/>
          </p:nvSpPr>
          <p:spPr>
            <a:xfrm flipV="1">
              <a:off x="10792902" y="3443630"/>
              <a:ext cx="2843221" cy="2852537"/>
            </a:xfrm>
            <a:custGeom>
              <a:avLst/>
              <a:gdLst>
                <a:gd name="connsiteX0" fmla="*/ -1143 w 2843221"/>
                <a:gd name="connsiteY0" fmla="*/ 2851561 h 2852537"/>
                <a:gd name="connsiteX1" fmla="*/ 1011669 w 2843221"/>
                <a:gd name="connsiteY1" fmla="*/ 1227566 h 2852537"/>
                <a:gd name="connsiteX2" fmla="*/ 1902467 w 2843221"/>
                <a:gd name="connsiteY2" fmla="*/ 175487 h 2852537"/>
                <a:gd name="connsiteX3" fmla="*/ 2842078 w 2843221"/>
                <a:gd name="connsiteY3" fmla="*/ -977 h 285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2537">
                  <a:moveTo>
                    <a:pt x="-1143" y="2851561"/>
                  </a:moveTo>
                  <a:lnTo>
                    <a:pt x="1011669" y="1227566"/>
                  </a:lnTo>
                  <a:lnTo>
                    <a:pt x="1902467" y="175487"/>
                  </a:lnTo>
                  <a:lnTo>
                    <a:pt x="2842078" y="-97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7CAF3798-D527-75B8-A427-16503CE7F23F}"/>
                </a:ext>
              </a:extLst>
            </p:cNvPr>
            <p:cNvSpPr/>
            <p:nvPr/>
          </p:nvSpPr>
          <p:spPr>
            <a:xfrm flipV="1">
              <a:off x="10792902" y="3377270"/>
              <a:ext cx="2843221" cy="2771352"/>
            </a:xfrm>
            <a:custGeom>
              <a:avLst/>
              <a:gdLst>
                <a:gd name="connsiteX0" fmla="*/ -1143 w 2843221"/>
                <a:gd name="connsiteY0" fmla="*/ 2770320 h 2771352"/>
                <a:gd name="connsiteX1" fmla="*/ 1011669 w 2843221"/>
                <a:gd name="connsiteY1" fmla="*/ 1016242 h 2771352"/>
                <a:gd name="connsiteX2" fmla="*/ 1902467 w 2843221"/>
                <a:gd name="connsiteY2" fmla="*/ 132673 h 2771352"/>
                <a:gd name="connsiteX3" fmla="*/ 2842078 w 2843221"/>
                <a:gd name="connsiteY3" fmla="*/ -1033 h 277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71352">
                  <a:moveTo>
                    <a:pt x="-1143" y="2770320"/>
                  </a:moveTo>
                  <a:lnTo>
                    <a:pt x="1011669" y="1016242"/>
                  </a:lnTo>
                  <a:lnTo>
                    <a:pt x="1902467" y="132673"/>
                  </a:lnTo>
                  <a:lnTo>
                    <a:pt x="2842078" y="-10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95471084-8369-440D-961E-5862F1AD0718}"/>
                </a:ext>
              </a:extLst>
            </p:cNvPr>
            <p:cNvSpPr/>
            <p:nvPr/>
          </p:nvSpPr>
          <p:spPr>
            <a:xfrm flipV="1">
              <a:off x="10792902" y="3467355"/>
              <a:ext cx="2843221" cy="2633248"/>
            </a:xfrm>
            <a:custGeom>
              <a:avLst/>
              <a:gdLst>
                <a:gd name="connsiteX0" fmla="*/ -1143 w 2843221"/>
                <a:gd name="connsiteY0" fmla="*/ 2632227 h 2633248"/>
                <a:gd name="connsiteX1" fmla="*/ 1011669 w 2843221"/>
                <a:gd name="connsiteY1" fmla="*/ 798782 h 2633248"/>
                <a:gd name="connsiteX2" fmla="*/ 1902467 w 2843221"/>
                <a:gd name="connsiteY2" fmla="*/ 120034 h 2633248"/>
                <a:gd name="connsiteX3" fmla="*/ 2842078 w 2843221"/>
                <a:gd name="connsiteY3" fmla="*/ -1022 h 263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3248">
                  <a:moveTo>
                    <a:pt x="-1143" y="2632227"/>
                  </a:moveTo>
                  <a:lnTo>
                    <a:pt x="1011669" y="798782"/>
                  </a:lnTo>
                  <a:lnTo>
                    <a:pt x="1902467" y="120034"/>
                  </a:lnTo>
                  <a:lnTo>
                    <a:pt x="2842078" y="-10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C0532D4E-02DA-FB74-FDDE-8293904719DF}"/>
                </a:ext>
              </a:extLst>
            </p:cNvPr>
            <p:cNvSpPr/>
            <p:nvPr/>
          </p:nvSpPr>
          <p:spPr>
            <a:xfrm flipV="1">
              <a:off x="10792902" y="3518123"/>
              <a:ext cx="2843221" cy="2561017"/>
            </a:xfrm>
            <a:custGeom>
              <a:avLst/>
              <a:gdLst>
                <a:gd name="connsiteX0" fmla="*/ -1143 w 2843221"/>
                <a:gd name="connsiteY0" fmla="*/ 2560004 h 2561017"/>
                <a:gd name="connsiteX1" fmla="*/ 1011669 w 2843221"/>
                <a:gd name="connsiteY1" fmla="*/ 929600 h 2561017"/>
                <a:gd name="connsiteX2" fmla="*/ 1902467 w 2843221"/>
                <a:gd name="connsiteY2" fmla="*/ 184610 h 2561017"/>
                <a:gd name="connsiteX3" fmla="*/ 2842078 w 2843221"/>
                <a:gd name="connsiteY3" fmla="*/ -1014 h 256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1017">
                  <a:moveTo>
                    <a:pt x="-1143" y="2560004"/>
                  </a:moveTo>
                  <a:lnTo>
                    <a:pt x="1011669" y="929600"/>
                  </a:lnTo>
                  <a:lnTo>
                    <a:pt x="1902467" y="184610"/>
                  </a:lnTo>
                  <a:lnTo>
                    <a:pt x="2842078" y="-101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54D95BF3-50F3-5C93-730B-AE64E20FFB79}"/>
                </a:ext>
              </a:extLst>
            </p:cNvPr>
            <p:cNvSpPr/>
            <p:nvPr/>
          </p:nvSpPr>
          <p:spPr>
            <a:xfrm flipV="1">
              <a:off x="11444938" y="2784631"/>
              <a:ext cx="2191185" cy="2088347"/>
            </a:xfrm>
            <a:custGeom>
              <a:avLst/>
              <a:gdLst>
                <a:gd name="connsiteX0" fmla="*/ -1283 w 2191185"/>
                <a:gd name="connsiteY0" fmla="*/ 2086826 h 2088347"/>
                <a:gd name="connsiteX1" fmla="*/ 359493 w 2191185"/>
                <a:gd name="connsiteY1" fmla="*/ -1522 h 2088347"/>
                <a:gd name="connsiteX2" fmla="*/ 1250291 w 2191185"/>
                <a:gd name="connsiteY2" fmla="*/ 1161104 h 2088347"/>
                <a:gd name="connsiteX3" fmla="*/ 2189903 w 2191185"/>
                <a:gd name="connsiteY3" fmla="*/ 446293 h 208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185" h="2088347">
                  <a:moveTo>
                    <a:pt x="-1283" y="2086826"/>
                  </a:moveTo>
                  <a:lnTo>
                    <a:pt x="359493" y="-1522"/>
                  </a:lnTo>
                  <a:lnTo>
                    <a:pt x="1250291" y="1161104"/>
                  </a:lnTo>
                  <a:lnTo>
                    <a:pt x="2189903" y="44629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4A7D6695-BFF0-7604-F773-BC3B8F7C15E9}"/>
                </a:ext>
              </a:extLst>
            </p:cNvPr>
            <p:cNvSpPr/>
            <p:nvPr/>
          </p:nvSpPr>
          <p:spPr>
            <a:xfrm flipV="1">
              <a:off x="10792902" y="4348066"/>
              <a:ext cx="2843221" cy="1913585"/>
            </a:xfrm>
            <a:custGeom>
              <a:avLst/>
              <a:gdLst>
                <a:gd name="connsiteX0" fmla="*/ -1143 w 2843221"/>
                <a:gd name="connsiteY0" fmla="*/ 1912837 h 1913585"/>
                <a:gd name="connsiteX1" fmla="*/ 1011669 w 2843221"/>
                <a:gd name="connsiteY1" fmla="*/ 666933 h 1913585"/>
                <a:gd name="connsiteX2" fmla="*/ 1902467 w 2843221"/>
                <a:gd name="connsiteY2" fmla="*/ 145277 h 1913585"/>
                <a:gd name="connsiteX3" fmla="*/ 2842078 w 2843221"/>
                <a:gd name="connsiteY3" fmla="*/ -749 h 19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1913585">
                  <a:moveTo>
                    <a:pt x="-1143" y="1912837"/>
                  </a:moveTo>
                  <a:lnTo>
                    <a:pt x="1011669" y="666933"/>
                  </a:lnTo>
                  <a:lnTo>
                    <a:pt x="1902467" y="145277"/>
                  </a:lnTo>
                  <a:lnTo>
                    <a:pt x="2842078" y="-74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3447BF33-D8F2-116D-4FAB-03AA458E89F1}"/>
                </a:ext>
              </a:extLst>
            </p:cNvPr>
            <p:cNvSpPr/>
            <p:nvPr/>
          </p:nvSpPr>
          <p:spPr>
            <a:xfrm flipV="1">
              <a:off x="10792902" y="4348066"/>
              <a:ext cx="2843221" cy="1913585"/>
            </a:xfrm>
            <a:custGeom>
              <a:avLst/>
              <a:gdLst>
                <a:gd name="connsiteX0" fmla="*/ -1143 w 2843221"/>
                <a:gd name="connsiteY0" fmla="*/ 1912837 h 1913585"/>
                <a:gd name="connsiteX1" fmla="*/ 1011669 w 2843221"/>
                <a:gd name="connsiteY1" fmla="*/ 666933 h 1913585"/>
                <a:gd name="connsiteX2" fmla="*/ 1902467 w 2843221"/>
                <a:gd name="connsiteY2" fmla="*/ 145277 h 1913585"/>
                <a:gd name="connsiteX3" fmla="*/ 2842078 w 2843221"/>
                <a:gd name="connsiteY3" fmla="*/ -749 h 19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1913585">
                  <a:moveTo>
                    <a:pt x="-1143" y="1912837"/>
                  </a:moveTo>
                  <a:lnTo>
                    <a:pt x="1011669" y="666933"/>
                  </a:lnTo>
                  <a:lnTo>
                    <a:pt x="1902467" y="145277"/>
                  </a:lnTo>
                  <a:lnTo>
                    <a:pt x="2842078" y="-74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4A94236C-AD27-B4C9-BB5D-8011321932FE}"/>
                </a:ext>
              </a:extLst>
            </p:cNvPr>
            <p:cNvSpPr/>
            <p:nvPr/>
          </p:nvSpPr>
          <p:spPr>
            <a:xfrm flipV="1">
              <a:off x="10792902" y="3339068"/>
              <a:ext cx="2843221" cy="2781129"/>
            </a:xfrm>
            <a:custGeom>
              <a:avLst/>
              <a:gdLst>
                <a:gd name="connsiteX0" fmla="*/ -1143 w 2843221"/>
                <a:gd name="connsiteY0" fmla="*/ 2780080 h 2781129"/>
                <a:gd name="connsiteX1" fmla="*/ 1011669 w 2843221"/>
                <a:gd name="connsiteY1" fmla="*/ 914278 h 2781129"/>
                <a:gd name="connsiteX2" fmla="*/ 1902467 w 2843221"/>
                <a:gd name="connsiteY2" fmla="*/ 58954 h 2781129"/>
                <a:gd name="connsiteX3" fmla="*/ 2842078 w 2843221"/>
                <a:gd name="connsiteY3" fmla="*/ -1050 h 278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1129">
                  <a:moveTo>
                    <a:pt x="-1143" y="2780080"/>
                  </a:moveTo>
                  <a:lnTo>
                    <a:pt x="1011669" y="914278"/>
                  </a:lnTo>
                  <a:lnTo>
                    <a:pt x="1902467" y="58954"/>
                  </a:lnTo>
                  <a:lnTo>
                    <a:pt x="2842078" y="-10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0297E862-759B-9B66-EF95-51D3D8E4E791}"/>
                </a:ext>
              </a:extLst>
            </p:cNvPr>
            <p:cNvSpPr/>
            <p:nvPr/>
          </p:nvSpPr>
          <p:spPr>
            <a:xfrm flipV="1">
              <a:off x="10792902" y="3519930"/>
              <a:ext cx="2843221" cy="2653818"/>
            </a:xfrm>
            <a:custGeom>
              <a:avLst/>
              <a:gdLst>
                <a:gd name="connsiteX0" fmla="*/ -1143 w 2843221"/>
                <a:gd name="connsiteY0" fmla="*/ 2652830 h 2653818"/>
                <a:gd name="connsiteX1" fmla="*/ 1011669 w 2843221"/>
                <a:gd name="connsiteY1" fmla="*/ 622320 h 2653818"/>
                <a:gd name="connsiteX2" fmla="*/ 1902467 w 2843221"/>
                <a:gd name="connsiteY2" fmla="*/ 259715 h 2653818"/>
                <a:gd name="connsiteX3" fmla="*/ 2842078 w 2843221"/>
                <a:gd name="connsiteY3" fmla="*/ -989 h 265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53818">
                  <a:moveTo>
                    <a:pt x="-1143" y="2652830"/>
                  </a:moveTo>
                  <a:lnTo>
                    <a:pt x="1011669" y="622320"/>
                  </a:lnTo>
                  <a:lnTo>
                    <a:pt x="1902467" y="259715"/>
                  </a:lnTo>
                  <a:lnTo>
                    <a:pt x="2842078" y="-98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5D969E9-C388-8473-0586-00D4585E6AED}"/>
                </a:ext>
              </a:extLst>
            </p:cNvPr>
            <p:cNvSpPr/>
            <p:nvPr/>
          </p:nvSpPr>
          <p:spPr>
            <a:xfrm flipV="1">
              <a:off x="10792902" y="3463677"/>
              <a:ext cx="2843221" cy="2780392"/>
            </a:xfrm>
            <a:custGeom>
              <a:avLst/>
              <a:gdLst>
                <a:gd name="connsiteX0" fmla="*/ -1143 w 2843221"/>
                <a:gd name="connsiteY0" fmla="*/ 2779407 h 2780392"/>
                <a:gd name="connsiteX1" fmla="*/ 1011669 w 2843221"/>
                <a:gd name="connsiteY1" fmla="*/ 908466 h 2780392"/>
                <a:gd name="connsiteX2" fmla="*/ 1902467 w 2843221"/>
                <a:gd name="connsiteY2" fmla="*/ 312927 h 2780392"/>
                <a:gd name="connsiteX3" fmla="*/ 2842078 w 2843221"/>
                <a:gd name="connsiteY3" fmla="*/ -985 h 27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0392">
                  <a:moveTo>
                    <a:pt x="-1143" y="2779407"/>
                  </a:moveTo>
                  <a:lnTo>
                    <a:pt x="1011669" y="908466"/>
                  </a:lnTo>
                  <a:lnTo>
                    <a:pt x="1902467" y="312927"/>
                  </a:lnTo>
                  <a:lnTo>
                    <a:pt x="2842078" y="-98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B638FD2D-E97C-3611-BA9A-1657F872CE43}"/>
                </a:ext>
              </a:extLst>
            </p:cNvPr>
            <p:cNvSpPr/>
            <p:nvPr/>
          </p:nvSpPr>
          <p:spPr>
            <a:xfrm flipV="1">
              <a:off x="10792902" y="3405596"/>
              <a:ext cx="2843221" cy="2795429"/>
            </a:xfrm>
            <a:custGeom>
              <a:avLst/>
              <a:gdLst>
                <a:gd name="connsiteX0" fmla="*/ -1143 w 2843221"/>
                <a:gd name="connsiteY0" fmla="*/ 2794418 h 2795429"/>
                <a:gd name="connsiteX1" fmla="*/ 1011669 w 2843221"/>
                <a:gd name="connsiteY1" fmla="*/ 575002 h 2795429"/>
                <a:gd name="connsiteX2" fmla="*/ 1902467 w 2843221"/>
                <a:gd name="connsiteY2" fmla="*/ 156416 h 2795429"/>
                <a:gd name="connsiteX3" fmla="*/ 2842078 w 2843221"/>
                <a:gd name="connsiteY3" fmla="*/ -1011 h 279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95429">
                  <a:moveTo>
                    <a:pt x="-1143" y="2794418"/>
                  </a:moveTo>
                  <a:lnTo>
                    <a:pt x="1011669" y="575002"/>
                  </a:lnTo>
                  <a:lnTo>
                    <a:pt x="1902467" y="156416"/>
                  </a:lnTo>
                  <a:lnTo>
                    <a:pt x="2842078" y="-10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6770842-E202-86E5-0BB7-D8D7F69C7C78}"/>
                </a:ext>
              </a:extLst>
            </p:cNvPr>
            <p:cNvSpPr/>
            <p:nvPr/>
          </p:nvSpPr>
          <p:spPr>
            <a:xfrm flipV="1">
              <a:off x="10792902" y="3360712"/>
              <a:ext cx="2843221" cy="2489430"/>
            </a:xfrm>
            <a:custGeom>
              <a:avLst/>
              <a:gdLst>
                <a:gd name="connsiteX0" fmla="*/ -1143 w 2843221"/>
                <a:gd name="connsiteY0" fmla="*/ 2488316 h 2489430"/>
                <a:gd name="connsiteX1" fmla="*/ 1011669 w 2843221"/>
                <a:gd name="connsiteY1" fmla="*/ 1014420 h 2489430"/>
                <a:gd name="connsiteX2" fmla="*/ 1902467 w 2843221"/>
                <a:gd name="connsiteY2" fmla="*/ 403539 h 2489430"/>
                <a:gd name="connsiteX3" fmla="*/ 2842078 w 2843221"/>
                <a:gd name="connsiteY3" fmla="*/ -1115 h 248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489430">
                  <a:moveTo>
                    <a:pt x="-1143" y="2488316"/>
                  </a:moveTo>
                  <a:lnTo>
                    <a:pt x="1011669" y="1014420"/>
                  </a:lnTo>
                  <a:lnTo>
                    <a:pt x="1902467" y="403539"/>
                  </a:lnTo>
                  <a:lnTo>
                    <a:pt x="2842078" y="-11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019559F1-CCBC-4922-B9B6-E0545366AD69}"/>
                </a:ext>
              </a:extLst>
            </p:cNvPr>
            <p:cNvSpPr/>
            <p:nvPr/>
          </p:nvSpPr>
          <p:spPr>
            <a:xfrm flipV="1">
              <a:off x="10792902" y="3359997"/>
              <a:ext cx="2843221" cy="2688410"/>
            </a:xfrm>
            <a:custGeom>
              <a:avLst/>
              <a:gdLst>
                <a:gd name="connsiteX0" fmla="*/ -1143 w 2843221"/>
                <a:gd name="connsiteY0" fmla="*/ 2687348 h 2688410"/>
                <a:gd name="connsiteX1" fmla="*/ 1011669 w 2843221"/>
                <a:gd name="connsiteY1" fmla="*/ 765728 h 2688410"/>
                <a:gd name="connsiteX2" fmla="*/ 1902467 w 2843221"/>
                <a:gd name="connsiteY2" fmla="*/ 260792 h 2688410"/>
                <a:gd name="connsiteX3" fmla="*/ 2842078 w 2843221"/>
                <a:gd name="connsiteY3" fmla="*/ -1063 h 268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88410">
                  <a:moveTo>
                    <a:pt x="-1143" y="2687348"/>
                  </a:moveTo>
                  <a:lnTo>
                    <a:pt x="1011669" y="765728"/>
                  </a:lnTo>
                  <a:lnTo>
                    <a:pt x="1902467" y="260792"/>
                  </a:lnTo>
                  <a:lnTo>
                    <a:pt x="2842078" y="-106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1095076-FF63-E4DB-5732-3632F48244FF}"/>
                </a:ext>
              </a:extLst>
            </p:cNvPr>
            <p:cNvSpPr/>
            <p:nvPr/>
          </p:nvSpPr>
          <p:spPr>
            <a:xfrm flipV="1">
              <a:off x="10792902" y="3402780"/>
              <a:ext cx="2843221" cy="2702979"/>
            </a:xfrm>
            <a:custGeom>
              <a:avLst/>
              <a:gdLst>
                <a:gd name="connsiteX0" fmla="*/ -1143 w 2843221"/>
                <a:gd name="connsiteY0" fmla="*/ 2701942 h 2702979"/>
                <a:gd name="connsiteX1" fmla="*/ 1011669 w 2843221"/>
                <a:gd name="connsiteY1" fmla="*/ 1087403 h 2702979"/>
                <a:gd name="connsiteX2" fmla="*/ 1902467 w 2843221"/>
                <a:gd name="connsiteY2" fmla="*/ 192811 h 2702979"/>
                <a:gd name="connsiteX3" fmla="*/ 2842078 w 2843221"/>
                <a:gd name="connsiteY3" fmla="*/ -1037 h 270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02979">
                  <a:moveTo>
                    <a:pt x="-1143" y="2701942"/>
                  </a:moveTo>
                  <a:lnTo>
                    <a:pt x="1011669" y="1087403"/>
                  </a:lnTo>
                  <a:lnTo>
                    <a:pt x="1902467" y="192811"/>
                  </a:lnTo>
                  <a:lnTo>
                    <a:pt x="2842078" y="-10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EA7BB37F-A556-9A91-8144-7F525681339B}"/>
                </a:ext>
              </a:extLst>
            </p:cNvPr>
            <p:cNvSpPr/>
            <p:nvPr/>
          </p:nvSpPr>
          <p:spPr>
            <a:xfrm flipV="1">
              <a:off x="10792902" y="3478260"/>
              <a:ext cx="2843221" cy="2662219"/>
            </a:xfrm>
            <a:custGeom>
              <a:avLst/>
              <a:gdLst>
                <a:gd name="connsiteX0" fmla="*/ -1143 w 2843221"/>
                <a:gd name="connsiteY0" fmla="*/ 2661211 h 2662219"/>
                <a:gd name="connsiteX1" fmla="*/ 1011669 w 2843221"/>
                <a:gd name="connsiteY1" fmla="*/ 972491 h 2662219"/>
                <a:gd name="connsiteX2" fmla="*/ 1902467 w 2843221"/>
                <a:gd name="connsiteY2" fmla="*/ 133839 h 2662219"/>
                <a:gd name="connsiteX3" fmla="*/ 2842078 w 2843221"/>
                <a:gd name="connsiteY3" fmla="*/ -1008 h 266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62219">
                  <a:moveTo>
                    <a:pt x="-1143" y="2661211"/>
                  </a:moveTo>
                  <a:lnTo>
                    <a:pt x="1011669" y="972491"/>
                  </a:lnTo>
                  <a:lnTo>
                    <a:pt x="1902467" y="133839"/>
                  </a:lnTo>
                  <a:lnTo>
                    <a:pt x="2842078" y="-10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B7B61BD6-ACCC-A446-40AC-47311185072B}"/>
                </a:ext>
              </a:extLst>
            </p:cNvPr>
            <p:cNvSpPr/>
            <p:nvPr/>
          </p:nvSpPr>
          <p:spPr>
            <a:xfrm flipV="1">
              <a:off x="10792902" y="3400049"/>
              <a:ext cx="2843221" cy="2657747"/>
            </a:xfrm>
            <a:custGeom>
              <a:avLst/>
              <a:gdLst>
                <a:gd name="connsiteX0" fmla="*/ -1143 w 2843221"/>
                <a:gd name="connsiteY0" fmla="*/ 2656698 h 2657747"/>
                <a:gd name="connsiteX1" fmla="*/ 1011669 w 2843221"/>
                <a:gd name="connsiteY1" fmla="*/ 979106 h 2657747"/>
                <a:gd name="connsiteX2" fmla="*/ 1902467 w 2843221"/>
                <a:gd name="connsiteY2" fmla="*/ 200528 h 2657747"/>
                <a:gd name="connsiteX3" fmla="*/ 2842078 w 2843221"/>
                <a:gd name="connsiteY3" fmla="*/ -1050 h 265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57747">
                  <a:moveTo>
                    <a:pt x="-1143" y="2656698"/>
                  </a:moveTo>
                  <a:lnTo>
                    <a:pt x="1011669" y="979106"/>
                  </a:lnTo>
                  <a:lnTo>
                    <a:pt x="1902467" y="200528"/>
                  </a:lnTo>
                  <a:lnTo>
                    <a:pt x="2842078" y="-10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E338288C-230C-794B-480E-C30D3F6BA114}"/>
                </a:ext>
              </a:extLst>
            </p:cNvPr>
            <p:cNvSpPr/>
            <p:nvPr/>
          </p:nvSpPr>
          <p:spPr>
            <a:xfrm flipV="1">
              <a:off x="10792902" y="3420516"/>
              <a:ext cx="2843221" cy="2615973"/>
            </a:xfrm>
            <a:custGeom>
              <a:avLst/>
              <a:gdLst>
                <a:gd name="connsiteX0" fmla="*/ -1143 w 2843221"/>
                <a:gd name="connsiteY0" fmla="*/ 2614923 h 2615973"/>
                <a:gd name="connsiteX1" fmla="*/ 1011669 w 2843221"/>
                <a:gd name="connsiteY1" fmla="*/ 1144431 h 2615973"/>
                <a:gd name="connsiteX2" fmla="*/ 1902467 w 2843221"/>
                <a:gd name="connsiteY2" fmla="*/ 609175 h 2615973"/>
                <a:gd name="connsiteX3" fmla="*/ 2842078 w 2843221"/>
                <a:gd name="connsiteY3" fmla="*/ -1051 h 26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15973">
                  <a:moveTo>
                    <a:pt x="-1143" y="2614923"/>
                  </a:moveTo>
                  <a:lnTo>
                    <a:pt x="1011669" y="1144431"/>
                  </a:lnTo>
                  <a:lnTo>
                    <a:pt x="1902467" y="609175"/>
                  </a:lnTo>
                  <a:lnTo>
                    <a:pt x="2842078" y="-105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F4B821-5008-D9A0-3A49-930DA84B9B32}"/>
                </a:ext>
              </a:extLst>
            </p:cNvPr>
            <p:cNvSpPr/>
            <p:nvPr/>
          </p:nvSpPr>
          <p:spPr>
            <a:xfrm flipV="1">
              <a:off x="10792902" y="3397779"/>
              <a:ext cx="2843221" cy="2871127"/>
            </a:xfrm>
            <a:custGeom>
              <a:avLst/>
              <a:gdLst>
                <a:gd name="connsiteX0" fmla="*/ -1143 w 2843221"/>
                <a:gd name="connsiteY0" fmla="*/ 2870132 h 2871127"/>
                <a:gd name="connsiteX1" fmla="*/ 1011669 w 2843221"/>
                <a:gd name="connsiteY1" fmla="*/ 939202 h 2871127"/>
                <a:gd name="connsiteX2" fmla="*/ 1902467 w 2843221"/>
                <a:gd name="connsiteY2" fmla="*/ 404102 h 2871127"/>
                <a:gd name="connsiteX3" fmla="*/ 2842078 w 2843221"/>
                <a:gd name="connsiteY3" fmla="*/ -996 h 287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1127">
                  <a:moveTo>
                    <a:pt x="-1143" y="2870132"/>
                  </a:moveTo>
                  <a:lnTo>
                    <a:pt x="1011669" y="939202"/>
                  </a:lnTo>
                  <a:lnTo>
                    <a:pt x="1902467" y="404102"/>
                  </a:lnTo>
                  <a:lnTo>
                    <a:pt x="2842078" y="-99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75EEDB41-6A73-76AB-E092-1A7AA730FEEA}"/>
                </a:ext>
              </a:extLst>
            </p:cNvPr>
            <p:cNvSpPr/>
            <p:nvPr/>
          </p:nvSpPr>
          <p:spPr>
            <a:xfrm flipV="1">
              <a:off x="10792902" y="3532433"/>
              <a:ext cx="2843221" cy="2623126"/>
            </a:xfrm>
            <a:custGeom>
              <a:avLst/>
              <a:gdLst>
                <a:gd name="connsiteX0" fmla="*/ -1143 w 2843221"/>
                <a:gd name="connsiteY0" fmla="*/ 2622136 h 2623126"/>
                <a:gd name="connsiteX1" fmla="*/ 1011669 w 2843221"/>
                <a:gd name="connsiteY1" fmla="*/ 1122961 h 2623126"/>
                <a:gd name="connsiteX2" fmla="*/ 1902467 w 2843221"/>
                <a:gd name="connsiteY2" fmla="*/ 354291 h 2623126"/>
                <a:gd name="connsiteX3" fmla="*/ 2842078 w 2843221"/>
                <a:gd name="connsiteY3" fmla="*/ -990 h 262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23126">
                  <a:moveTo>
                    <a:pt x="-1143" y="2622136"/>
                  </a:moveTo>
                  <a:lnTo>
                    <a:pt x="1011669" y="1122961"/>
                  </a:lnTo>
                  <a:lnTo>
                    <a:pt x="1902467" y="354291"/>
                  </a:lnTo>
                  <a:lnTo>
                    <a:pt x="2842078" y="-99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1E85FFE1-24CD-1780-6919-ABB8AEC34402}"/>
                </a:ext>
              </a:extLst>
            </p:cNvPr>
            <p:cNvSpPr/>
            <p:nvPr/>
          </p:nvSpPr>
          <p:spPr>
            <a:xfrm flipV="1">
              <a:off x="10792902" y="3332029"/>
              <a:ext cx="2843221" cy="2618732"/>
            </a:xfrm>
            <a:custGeom>
              <a:avLst/>
              <a:gdLst>
                <a:gd name="connsiteX0" fmla="*/ -1143 w 2843221"/>
                <a:gd name="connsiteY0" fmla="*/ 2617636 h 2618732"/>
                <a:gd name="connsiteX1" fmla="*/ 1011669 w 2843221"/>
                <a:gd name="connsiteY1" fmla="*/ 912383 h 2618732"/>
                <a:gd name="connsiteX2" fmla="*/ 1902467 w 2843221"/>
                <a:gd name="connsiteY2" fmla="*/ 76260 h 2618732"/>
                <a:gd name="connsiteX3" fmla="*/ 2842078 w 2843221"/>
                <a:gd name="connsiteY3" fmla="*/ -1096 h 261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18732">
                  <a:moveTo>
                    <a:pt x="-1143" y="2617636"/>
                  </a:moveTo>
                  <a:lnTo>
                    <a:pt x="1011669" y="912383"/>
                  </a:lnTo>
                  <a:lnTo>
                    <a:pt x="1902467" y="76260"/>
                  </a:lnTo>
                  <a:lnTo>
                    <a:pt x="2842078" y="-109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7330419-E320-E31F-A353-22A16AF1AAEC}"/>
                </a:ext>
              </a:extLst>
            </p:cNvPr>
            <p:cNvSpPr/>
            <p:nvPr/>
          </p:nvSpPr>
          <p:spPr>
            <a:xfrm flipV="1">
              <a:off x="10792902" y="3586584"/>
              <a:ext cx="2843221" cy="2614580"/>
            </a:xfrm>
            <a:custGeom>
              <a:avLst/>
              <a:gdLst>
                <a:gd name="connsiteX0" fmla="*/ -1143 w 2843221"/>
                <a:gd name="connsiteY0" fmla="*/ 2613616 h 2614580"/>
                <a:gd name="connsiteX1" fmla="*/ 1011669 w 2843221"/>
                <a:gd name="connsiteY1" fmla="*/ 1069535 h 2614580"/>
                <a:gd name="connsiteX2" fmla="*/ 1902467 w 2843221"/>
                <a:gd name="connsiteY2" fmla="*/ 354449 h 2614580"/>
                <a:gd name="connsiteX3" fmla="*/ 2842078 w 2843221"/>
                <a:gd name="connsiteY3" fmla="*/ -964 h 26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14580">
                  <a:moveTo>
                    <a:pt x="-1143" y="2613616"/>
                  </a:moveTo>
                  <a:lnTo>
                    <a:pt x="1011669" y="1069535"/>
                  </a:lnTo>
                  <a:lnTo>
                    <a:pt x="1902467" y="354449"/>
                  </a:lnTo>
                  <a:lnTo>
                    <a:pt x="2842078" y="-96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9A5C6D47-3226-B009-C6D8-16627C24A60E}"/>
                </a:ext>
              </a:extLst>
            </p:cNvPr>
            <p:cNvSpPr/>
            <p:nvPr/>
          </p:nvSpPr>
          <p:spPr>
            <a:xfrm flipV="1">
              <a:off x="10792902" y="3362582"/>
              <a:ext cx="2843221" cy="2713420"/>
            </a:xfrm>
            <a:custGeom>
              <a:avLst/>
              <a:gdLst>
                <a:gd name="connsiteX0" fmla="*/ -1143 w 2843221"/>
                <a:gd name="connsiteY0" fmla="*/ 2712365 h 2713420"/>
                <a:gd name="connsiteX1" fmla="*/ 1011669 w 2843221"/>
                <a:gd name="connsiteY1" fmla="*/ 1291170 h 2713420"/>
                <a:gd name="connsiteX2" fmla="*/ 1902467 w 2843221"/>
                <a:gd name="connsiteY2" fmla="*/ 236748 h 2713420"/>
                <a:gd name="connsiteX3" fmla="*/ 2842078 w 2843221"/>
                <a:gd name="connsiteY3" fmla="*/ -1055 h 271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3420">
                  <a:moveTo>
                    <a:pt x="-1143" y="2712365"/>
                  </a:moveTo>
                  <a:lnTo>
                    <a:pt x="1011669" y="1291170"/>
                  </a:lnTo>
                  <a:lnTo>
                    <a:pt x="1902467" y="236748"/>
                  </a:lnTo>
                  <a:lnTo>
                    <a:pt x="2842078" y="-105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6D65CB59-137C-89C5-006F-F9D3ACB3E3F3}"/>
                </a:ext>
              </a:extLst>
            </p:cNvPr>
            <p:cNvSpPr/>
            <p:nvPr/>
          </p:nvSpPr>
          <p:spPr>
            <a:xfrm flipV="1">
              <a:off x="10792902" y="3362582"/>
              <a:ext cx="2843221" cy="2713420"/>
            </a:xfrm>
            <a:custGeom>
              <a:avLst/>
              <a:gdLst>
                <a:gd name="connsiteX0" fmla="*/ -1143 w 2843221"/>
                <a:gd name="connsiteY0" fmla="*/ 2712365 h 2713420"/>
                <a:gd name="connsiteX1" fmla="*/ 1011669 w 2843221"/>
                <a:gd name="connsiteY1" fmla="*/ 1291170 h 2713420"/>
                <a:gd name="connsiteX2" fmla="*/ 1902467 w 2843221"/>
                <a:gd name="connsiteY2" fmla="*/ 236748 h 2713420"/>
                <a:gd name="connsiteX3" fmla="*/ 2842078 w 2843221"/>
                <a:gd name="connsiteY3" fmla="*/ -1055 h 271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3420">
                  <a:moveTo>
                    <a:pt x="-1143" y="2712365"/>
                  </a:moveTo>
                  <a:lnTo>
                    <a:pt x="1011669" y="1291170"/>
                  </a:lnTo>
                  <a:lnTo>
                    <a:pt x="1902467" y="236748"/>
                  </a:lnTo>
                  <a:lnTo>
                    <a:pt x="2842078" y="-105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E9C55A13-F97D-C58D-7E1A-2DD7CE5C2B5E}"/>
                </a:ext>
              </a:extLst>
            </p:cNvPr>
            <p:cNvSpPr/>
            <p:nvPr/>
          </p:nvSpPr>
          <p:spPr>
            <a:xfrm flipV="1">
              <a:off x="10792902" y="3147069"/>
              <a:ext cx="2843221" cy="3130440"/>
            </a:xfrm>
            <a:custGeom>
              <a:avLst/>
              <a:gdLst>
                <a:gd name="connsiteX0" fmla="*/ -1143 w 2843221"/>
                <a:gd name="connsiteY0" fmla="*/ 3129382 h 3130440"/>
                <a:gd name="connsiteX1" fmla="*/ 1011669 w 2843221"/>
                <a:gd name="connsiteY1" fmla="*/ 975578 h 3130440"/>
                <a:gd name="connsiteX2" fmla="*/ 1902467 w 2843221"/>
                <a:gd name="connsiteY2" fmla="*/ 378568 h 3130440"/>
                <a:gd name="connsiteX3" fmla="*/ 2842078 w 2843221"/>
                <a:gd name="connsiteY3" fmla="*/ -1059 h 31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130440">
                  <a:moveTo>
                    <a:pt x="-1143" y="3129382"/>
                  </a:moveTo>
                  <a:lnTo>
                    <a:pt x="1011669" y="975578"/>
                  </a:lnTo>
                  <a:lnTo>
                    <a:pt x="1902467" y="378568"/>
                  </a:lnTo>
                  <a:lnTo>
                    <a:pt x="2842078" y="-105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1D9EB716-9FB0-44D6-4E79-AF6E1F9AA548}"/>
                </a:ext>
              </a:extLst>
            </p:cNvPr>
            <p:cNvSpPr/>
            <p:nvPr/>
          </p:nvSpPr>
          <p:spPr>
            <a:xfrm flipV="1">
              <a:off x="10792902" y="3434216"/>
              <a:ext cx="2843221" cy="2767662"/>
            </a:xfrm>
            <a:custGeom>
              <a:avLst/>
              <a:gdLst>
                <a:gd name="connsiteX0" fmla="*/ -1143 w 2843221"/>
                <a:gd name="connsiteY0" fmla="*/ 2766659 h 2767662"/>
                <a:gd name="connsiteX1" fmla="*/ 1011669 w 2843221"/>
                <a:gd name="connsiteY1" fmla="*/ 624448 h 2767662"/>
                <a:gd name="connsiteX2" fmla="*/ 1902467 w 2843221"/>
                <a:gd name="connsiteY2" fmla="*/ 190020 h 2767662"/>
                <a:gd name="connsiteX3" fmla="*/ 2842078 w 2843221"/>
                <a:gd name="connsiteY3" fmla="*/ -1004 h 27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67662">
                  <a:moveTo>
                    <a:pt x="-1143" y="2766659"/>
                  </a:moveTo>
                  <a:lnTo>
                    <a:pt x="1011669" y="624448"/>
                  </a:lnTo>
                  <a:lnTo>
                    <a:pt x="1902467" y="190020"/>
                  </a:lnTo>
                  <a:lnTo>
                    <a:pt x="2842078" y="-100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F3A2FE22-18E8-185E-380B-FD6DBB0E3308}"/>
                </a:ext>
              </a:extLst>
            </p:cNvPr>
            <p:cNvSpPr/>
            <p:nvPr/>
          </p:nvSpPr>
          <p:spPr>
            <a:xfrm flipV="1">
              <a:off x="10792902" y="3485321"/>
              <a:ext cx="2843221" cy="2611138"/>
            </a:xfrm>
            <a:custGeom>
              <a:avLst/>
              <a:gdLst>
                <a:gd name="connsiteX0" fmla="*/ -1143 w 2843221"/>
                <a:gd name="connsiteY0" fmla="*/ 2610120 h 2611138"/>
                <a:gd name="connsiteX1" fmla="*/ 1011669 w 2843221"/>
                <a:gd name="connsiteY1" fmla="*/ 879040 h 2611138"/>
                <a:gd name="connsiteX2" fmla="*/ 1902467 w 2843221"/>
                <a:gd name="connsiteY2" fmla="*/ 325042 h 2611138"/>
                <a:gd name="connsiteX3" fmla="*/ 2842078 w 2843221"/>
                <a:gd name="connsiteY3" fmla="*/ -1018 h 26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11138">
                  <a:moveTo>
                    <a:pt x="-1143" y="2610120"/>
                  </a:moveTo>
                  <a:lnTo>
                    <a:pt x="1011669" y="879040"/>
                  </a:lnTo>
                  <a:lnTo>
                    <a:pt x="1902467" y="325042"/>
                  </a:lnTo>
                  <a:lnTo>
                    <a:pt x="2842078" y="-10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EEA9B482-2E38-BF4A-D171-F3473E42AD3C}"/>
                </a:ext>
              </a:extLst>
            </p:cNvPr>
            <p:cNvSpPr/>
            <p:nvPr/>
          </p:nvSpPr>
          <p:spPr>
            <a:xfrm flipV="1">
              <a:off x="10792902" y="3385318"/>
              <a:ext cx="2843221" cy="2557955"/>
            </a:xfrm>
            <a:custGeom>
              <a:avLst/>
              <a:gdLst>
                <a:gd name="connsiteX0" fmla="*/ -1143 w 2843221"/>
                <a:gd name="connsiteY0" fmla="*/ 2556871 h 2557955"/>
                <a:gd name="connsiteX1" fmla="*/ 1011669 w 2843221"/>
                <a:gd name="connsiteY1" fmla="*/ 975366 h 2557955"/>
                <a:gd name="connsiteX2" fmla="*/ 1902467 w 2843221"/>
                <a:gd name="connsiteY2" fmla="*/ 363619 h 2557955"/>
                <a:gd name="connsiteX3" fmla="*/ 2842078 w 2843221"/>
                <a:gd name="connsiteY3" fmla="*/ -1084 h 255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57955">
                  <a:moveTo>
                    <a:pt x="-1143" y="2556871"/>
                  </a:moveTo>
                  <a:lnTo>
                    <a:pt x="1011669" y="975366"/>
                  </a:lnTo>
                  <a:lnTo>
                    <a:pt x="1902467" y="363619"/>
                  </a:lnTo>
                  <a:lnTo>
                    <a:pt x="2842078" y="-10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0A9D7900-B509-8BF5-9608-D707DCE94EFE}"/>
                </a:ext>
              </a:extLst>
            </p:cNvPr>
            <p:cNvSpPr/>
            <p:nvPr/>
          </p:nvSpPr>
          <p:spPr>
            <a:xfrm flipV="1">
              <a:off x="10792902" y="3660551"/>
              <a:ext cx="2843221" cy="2567611"/>
            </a:xfrm>
            <a:custGeom>
              <a:avLst/>
              <a:gdLst>
                <a:gd name="connsiteX0" fmla="*/ -1143 w 2843221"/>
                <a:gd name="connsiteY0" fmla="*/ 2566674 h 2567611"/>
                <a:gd name="connsiteX1" fmla="*/ 1011669 w 2843221"/>
                <a:gd name="connsiteY1" fmla="*/ 874482 h 2567611"/>
                <a:gd name="connsiteX2" fmla="*/ 1902467 w 2843221"/>
                <a:gd name="connsiteY2" fmla="*/ 190546 h 2567611"/>
                <a:gd name="connsiteX3" fmla="*/ 2842078 w 2843221"/>
                <a:gd name="connsiteY3" fmla="*/ -938 h 256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7611">
                  <a:moveTo>
                    <a:pt x="-1143" y="2566674"/>
                  </a:moveTo>
                  <a:lnTo>
                    <a:pt x="1011669" y="874482"/>
                  </a:lnTo>
                  <a:lnTo>
                    <a:pt x="1902467" y="190546"/>
                  </a:lnTo>
                  <a:lnTo>
                    <a:pt x="2842078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87F431A-0D33-6D79-913F-EA0300C3D2A4}"/>
                </a:ext>
              </a:extLst>
            </p:cNvPr>
            <p:cNvSpPr/>
            <p:nvPr/>
          </p:nvSpPr>
          <p:spPr>
            <a:xfrm flipV="1">
              <a:off x="10792902" y="3370210"/>
              <a:ext cx="2843221" cy="2849776"/>
            </a:xfrm>
            <a:custGeom>
              <a:avLst/>
              <a:gdLst>
                <a:gd name="connsiteX0" fmla="*/ -1143 w 2843221"/>
                <a:gd name="connsiteY0" fmla="*/ 2848761 h 2849776"/>
                <a:gd name="connsiteX1" fmla="*/ 1011669 w 2843221"/>
                <a:gd name="connsiteY1" fmla="*/ 1158217 h 2849776"/>
                <a:gd name="connsiteX2" fmla="*/ 1902467 w 2843221"/>
                <a:gd name="connsiteY2" fmla="*/ 264196 h 2849776"/>
                <a:gd name="connsiteX3" fmla="*/ 2842078 w 2843221"/>
                <a:gd name="connsiteY3" fmla="*/ -1016 h 28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49776">
                  <a:moveTo>
                    <a:pt x="-1143" y="2848761"/>
                  </a:moveTo>
                  <a:lnTo>
                    <a:pt x="1011669" y="1158217"/>
                  </a:lnTo>
                  <a:lnTo>
                    <a:pt x="1902467" y="264196"/>
                  </a:lnTo>
                  <a:lnTo>
                    <a:pt x="2842078" y="-10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76D40BB9-18EA-63FE-3153-89B143F9E57C}"/>
                </a:ext>
              </a:extLst>
            </p:cNvPr>
            <p:cNvSpPr/>
            <p:nvPr/>
          </p:nvSpPr>
          <p:spPr>
            <a:xfrm flipV="1">
              <a:off x="10792902" y="3327490"/>
              <a:ext cx="2843221" cy="2793758"/>
            </a:xfrm>
            <a:custGeom>
              <a:avLst/>
              <a:gdLst>
                <a:gd name="connsiteX0" fmla="*/ -1143 w 2843221"/>
                <a:gd name="connsiteY0" fmla="*/ 2792706 h 2793758"/>
                <a:gd name="connsiteX1" fmla="*/ 1011669 w 2843221"/>
                <a:gd name="connsiteY1" fmla="*/ 1094261 h 2793758"/>
                <a:gd name="connsiteX2" fmla="*/ 1902467 w 2843221"/>
                <a:gd name="connsiteY2" fmla="*/ 334144 h 2793758"/>
                <a:gd name="connsiteX3" fmla="*/ 2842078 w 2843221"/>
                <a:gd name="connsiteY3" fmla="*/ -1053 h 279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93758">
                  <a:moveTo>
                    <a:pt x="-1143" y="2792706"/>
                  </a:moveTo>
                  <a:lnTo>
                    <a:pt x="1011669" y="1094261"/>
                  </a:lnTo>
                  <a:lnTo>
                    <a:pt x="1902467" y="334144"/>
                  </a:lnTo>
                  <a:lnTo>
                    <a:pt x="2842078" y="-10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2C8222FF-2AF6-7BB3-3242-FF4D49A4924A}"/>
                </a:ext>
              </a:extLst>
            </p:cNvPr>
            <p:cNvSpPr/>
            <p:nvPr/>
          </p:nvSpPr>
          <p:spPr>
            <a:xfrm flipV="1">
              <a:off x="10792902" y="3683687"/>
              <a:ext cx="2843221" cy="2635192"/>
            </a:xfrm>
            <a:custGeom>
              <a:avLst/>
              <a:gdLst>
                <a:gd name="connsiteX0" fmla="*/ -1143 w 2843221"/>
                <a:gd name="connsiteY0" fmla="*/ 2634285 h 2635192"/>
                <a:gd name="connsiteX1" fmla="*/ 1011669 w 2843221"/>
                <a:gd name="connsiteY1" fmla="*/ 1149211 h 2635192"/>
                <a:gd name="connsiteX2" fmla="*/ 1902467 w 2843221"/>
                <a:gd name="connsiteY2" fmla="*/ 424135 h 2635192"/>
                <a:gd name="connsiteX3" fmla="*/ 2842078 w 2843221"/>
                <a:gd name="connsiteY3" fmla="*/ -908 h 26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5192">
                  <a:moveTo>
                    <a:pt x="-1143" y="2634285"/>
                  </a:moveTo>
                  <a:lnTo>
                    <a:pt x="1011669" y="1149211"/>
                  </a:lnTo>
                  <a:lnTo>
                    <a:pt x="1902467" y="424135"/>
                  </a:lnTo>
                  <a:lnTo>
                    <a:pt x="2842078" y="-9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61EC6A83-3981-C854-02FB-27377CB0E27A}"/>
                </a:ext>
              </a:extLst>
            </p:cNvPr>
            <p:cNvSpPr/>
            <p:nvPr/>
          </p:nvSpPr>
          <p:spPr>
            <a:xfrm flipV="1">
              <a:off x="10792902" y="3385550"/>
              <a:ext cx="2843221" cy="2978312"/>
            </a:xfrm>
            <a:custGeom>
              <a:avLst/>
              <a:gdLst>
                <a:gd name="connsiteX0" fmla="*/ -1143 w 2843221"/>
                <a:gd name="connsiteY0" fmla="*/ 2977339 h 2978312"/>
                <a:gd name="connsiteX1" fmla="*/ 1011669 w 2843221"/>
                <a:gd name="connsiteY1" fmla="*/ 965730 h 2978312"/>
                <a:gd name="connsiteX2" fmla="*/ 1902467 w 2843221"/>
                <a:gd name="connsiteY2" fmla="*/ 354185 h 2978312"/>
                <a:gd name="connsiteX3" fmla="*/ 2842078 w 2843221"/>
                <a:gd name="connsiteY3" fmla="*/ -974 h 29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78312">
                  <a:moveTo>
                    <a:pt x="-1143" y="2977339"/>
                  </a:moveTo>
                  <a:lnTo>
                    <a:pt x="1011669" y="965730"/>
                  </a:lnTo>
                  <a:lnTo>
                    <a:pt x="1902467" y="354185"/>
                  </a:lnTo>
                  <a:lnTo>
                    <a:pt x="2842078" y="-9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ECA997F-E8C3-41EF-2BD3-D9857BA9F714}"/>
                </a:ext>
              </a:extLst>
            </p:cNvPr>
            <p:cNvSpPr/>
            <p:nvPr/>
          </p:nvSpPr>
          <p:spPr>
            <a:xfrm flipV="1">
              <a:off x="10792902" y="3446152"/>
              <a:ext cx="2843221" cy="2820924"/>
            </a:xfrm>
            <a:custGeom>
              <a:avLst/>
              <a:gdLst>
                <a:gd name="connsiteX0" fmla="*/ -1143 w 2843221"/>
                <a:gd name="connsiteY0" fmla="*/ 2819942 h 2820924"/>
                <a:gd name="connsiteX1" fmla="*/ 1011669 w 2843221"/>
                <a:gd name="connsiteY1" fmla="*/ 883703 h 2820924"/>
                <a:gd name="connsiteX2" fmla="*/ 1902467 w 2843221"/>
                <a:gd name="connsiteY2" fmla="*/ 157339 h 2820924"/>
                <a:gd name="connsiteX3" fmla="*/ 2842078 w 2843221"/>
                <a:gd name="connsiteY3" fmla="*/ -984 h 28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0924">
                  <a:moveTo>
                    <a:pt x="-1143" y="2819942"/>
                  </a:moveTo>
                  <a:lnTo>
                    <a:pt x="1011669" y="883703"/>
                  </a:lnTo>
                  <a:lnTo>
                    <a:pt x="1902467" y="157339"/>
                  </a:lnTo>
                  <a:lnTo>
                    <a:pt x="2842078" y="-9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34D25730-EC23-A00A-CC3A-13E515C546A8}"/>
                </a:ext>
              </a:extLst>
            </p:cNvPr>
            <p:cNvSpPr/>
            <p:nvPr/>
          </p:nvSpPr>
          <p:spPr>
            <a:xfrm flipV="1">
              <a:off x="10792902" y="3388050"/>
              <a:ext cx="2843221" cy="2936756"/>
            </a:xfrm>
            <a:custGeom>
              <a:avLst/>
              <a:gdLst>
                <a:gd name="connsiteX0" fmla="*/ -1143 w 2843221"/>
                <a:gd name="connsiteY0" fmla="*/ 2935773 h 2936756"/>
                <a:gd name="connsiteX1" fmla="*/ 1011669 w 2843221"/>
                <a:gd name="connsiteY1" fmla="*/ 1106066 h 2936756"/>
                <a:gd name="connsiteX2" fmla="*/ 1902467 w 2843221"/>
                <a:gd name="connsiteY2" fmla="*/ 271902 h 2936756"/>
                <a:gd name="connsiteX3" fmla="*/ 2842078 w 2843221"/>
                <a:gd name="connsiteY3" fmla="*/ -984 h 293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36756">
                  <a:moveTo>
                    <a:pt x="-1143" y="2935773"/>
                  </a:moveTo>
                  <a:lnTo>
                    <a:pt x="1011669" y="1106066"/>
                  </a:lnTo>
                  <a:lnTo>
                    <a:pt x="1902467" y="271902"/>
                  </a:lnTo>
                  <a:lnTo>
                    <a:pt x="2842078" y="-9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AB1B06A4-CA2F-05A3-1645-879068455FB4}"/>
                </a:ext>
              </a:extLst>
            </p:cNvPr>
            <p:cNvSpPr/>
            <p:nvPr/>
          </p:nvSpPr>
          <p:spPr>
            <a:xfrm flipV="1">
              <a:off x="10792902" y="3482148"/>
              <a:ext cx="2843221" cy="2861455"/>
            </a:xfrm>
            <a:custGeom>
              <a:avLst/>
              <a:gdLst>
                <a:gd name="connsiteX0" fmla="*/ -1143 w 2843221"/>
                <a:gd name="connsiteY0" fmla="*/ 2860502 h 2861455"/>
                <a:gd name="connsiteX1" fmla="*/ 1011669 w 2843221"/>
                <a:gd name="connsiteY1" fmla="*/ 908423 h 2861455"/>
                <a:gd name="connsiteX2" fmla="*/ 1902467 w 2843221"/>
                <a:gd name="connsiteY2" fmla="*/ 252429 h 2861455"/>
                <a:gd name="connsiteX3" fmla="*/ 2842078 w 2843221"/>
                <a:gd name="connsiteY3" fmla="*/ -954 h 28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1455">
                  <a:moveTo>
                    <a:pt x="-1143" y="2860502"/>
                  </a:moveTo>
                  <a:lnTo>
                    <a:pt x="1011669" y="908423"/>
                  </a:lnTo>
                  <a:lnTo>
                    <a:pt x="1902467" y="252429"/>
                  </a:lnTo>
                  <a:lnTo>
                    <a:pt x="2842078" y="-9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8C643ADE-449F-C83E-A345-F9D4DEF8A356}"/>
                </a:ext>
              </a:extLst>
            </p:cNvPr>
            <p:cNvSpPr/>
            <p:nvPr/>
          </p:nvSpPr>
          <p:spPr>
            <a:xfrm flipV="1">
              <a:off x="10792902" y="3419423"/>
              <a:ext cx="2843221" cy="2941902"/>
            </a:xfrm>
            <a:custGeom>
              <a:avLst/>
              <a:gdLst>
                <a:gd name="connsiteX0" fmla="*/ -1143 w 2843221"/>
                <a:gd name="connsiteY0" fmla="*/ 2940937 h 2941902"/>
                <a:gd name="connsiteX1" fmla="*/ 1011669 w 2843221"/>
                <a:gd name="connsiteY1" fmla="*/ 902862 h 2941902"/>
                <a:gd name="connsiteX2" fmla="*/ 1902467 w 2843221"/>
                <a:gd name="connsiteY2" fmla="*/ 257294 h 2941902"/>
                <a:gd name="connsiteX3" fmla="*/ 2842078 w 2843221"/>
                <a:gd name="connsiteY3" fmla="*/ -966 h 294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41902">
                  <a:moveTo>
                    <a:pt x="-1143" y="2940937"/>
                  </a:moveTo>
                  <a:lnTo>
                    <a:pt x="1011669" y="902862"/>
                  </a:lnTo>
                  <a:lnTo>
                    <a:pt x="1902467" y="257294"/>
                  </a:lnTo>
                  <a:lnTo>
                    <a:pt x="2842078" y="-96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FE2CDB89-F0A1-C768-07A1-B1A59354E73C}"/>
                </a:ext>
              </a:extLst>
            </p:cNvPr>
            <p:cNvSpPr/>
            <p:nvPr/>
          </p:nvSpPr>
          <p:spPr>
            <a:xfrm flipV="1">
              <a:off x="10792902" y="3307842"/>
              <a:ext cx="2843221" cy="3053244"/>
            </a:xfrm>
            <a:custGeom>
              <a:avLst/>
              <a:gdLst>
                <a:gd name="connsiteX0" fmla="*/ -1143 w 2843221"/>
                <a:gd name="connsiteY0" fmla="*/ 3052249 h 3053244"/>
                <a:gd name="connsiteX1" fmla="*/ 1011669 w 2843221"/>
                <a:gd name="connsiteY1" fmla="*/ 1025597 h 3053244"/>
                <a:gd name="connsiteX2" fmla="*/ 1902467 w 2843221"/>
                <a:gd name="connsiteY2" fmla="*/ 329307 h 3053244"/>
                <a:gd name="connsiteX3" fmla="*/ 2842078 w 2843221"/>
                <a:gd name="connsiteY3" fmla="*/ -995 h 305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53244">
                  <a:moveTo>
                    <a:pt x="-1143" y="3052249"/>
                  </a:moveTo>
                  <a:lnTo>
                    <a:pt x="1011669" y="1025597"/>
                  </a:lnTo>
                  <a:lnTo>
                    <a:pt x="1902467" y="329307"/>
                  </a:lnTo>
                  <a:lnTo>
                    <a:pt x="2842078" y="-9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A5AFA027-9A33-D6E0-DCB0-E0598B75CB3B}"/>
                </a:ext>
              </a:extLst>
            </p:cNvPr>
            <p:cNvSpPr/>
            <p:nvPr/>
          </p:nvSpPr>
          <p:spPr>
            <a:xfrm flipV="1">
              <a:off x="10792902" y="3490511"/>
              <a:ext cx="2843221" cy="2872226"/>
            </a:xfrm>
            <a:custGeom>
              <a:avLst/>
              <a:gdLst>
                <a:gd name="connsiteX0" fmla="*/ -1143 w 2843221"/>
                <a:gd name="connsiteY0" fmla="*/ 2871280 h 2872226"/>
                <a:gd name="connsiteX1" fmla="*/ 1011669 w 2843221"/>
                <a:gd name="connsiteY1" fmla="*/ 945254 h 2872226"/>
                <a:gd name="connsiteX2" fmla="*/ 1902467 w 2843221"/>
                <a:gd name="connsiteY2" fmla="*/ 231891 h 2872226"/>
                <a:gd name="connsiteX3" fmla="*/ 2842078 w 2843221"/>
                <a:gd name="connsiteY3" fmla="*/ -947 h 287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2226">
                  <a:moveTo>
                    <a:pt x="-1143" y="2871280"/>
                  </a:moveTo>
                  <a:lnTo>
                    <a:pt x="1011669" y="945254"/>
                  </a:lnTo>
                  <a:lnTo>
                    <a:pt x="1902467" y="231891"/>
                  </a:lnTo>
                  <a:lnTo>
                    <a:pt x="2842078" y="-94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B1698B3F-6CC3-6611-BC7B-427F2399F6F8}"/>
                </a:ext>
              </a:extLst>
            </p:cNvPr>
            <p:cNvSpPr/>
            <p:nvPr/>
          </p:nvSpPr>
          <p:spPr>
            <a:xfrm flipV="1">
              <a:off x="10792902" y="3305804"/>
              <a:ext cx="2843221" cy="2873870"/>
            </a:xfrm>
            <a:custGeom>
              <a:avLst/>
              <a:gdLst>
                <a:gd name="connsiteX0" fmla="*/ -1143 w 2843221"/>
                <a:gd name="connsiteY0" fmla="*/ 2872827 h 2873870"/>
                <a:gd name="connsiteX1" fmla="*/ 1011669 w 2843221"/>
                <a:gd name="connsiteY1" fmla="*/ 1038066 h 2873870"/>
                <a:gd name="connsiteX2" fmla="*/ 1902467 w 2843221"/>
                <a:gd name="connsiteY2" fmla="*/ 303444 h 2873870"/>
                <a:gd name="connsiteX3" fmla="*/ 2842078 w 2843221"/>
                <a:gd name="connsiteY3" fmla="*/ -1043 h 287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3870">
                  <a:moveTo>
                    <a:pt x="-1143" y="2872827"/>
                  </a:moveTo>
                  <a:lnTo>
                    <a:pt x="1011669" y="1038066"/>
                  </a:lnTo>
                  <a:lnTo>
                    <a:pt x="1902467" y="303444"/>
                  </a:lnTo>
                  <a:lnTo>
                    <a:pt x="2842078" y="-10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20086410-802E-BCB3-B925-ED9099AC5F77}"/>
                </a:ext>
              </a:extLst>
            </p:cNvPr>
            <p:cNvSpPr/>
            <p:nvPr/>
          </p:nvSpPr>
          <p:spPr>
            <a:xfrm flipV="1">
              <a:off x="10792902" y="3518291"/>
              <a:ext cx="2843221" cy="2639048"/>
            </a:xfrm>
            <a:custGeom>
              <a:avLst/>
              <a:gdLst>
                <a:gd name="connsiteX0" fmla="*/ -1143 w 2843221"/>
                <a:gd name="connsiteY0" fmla="*/ 2638055 h 2639048"/>
                <a:gd name="connsiteX1" fmla="*/ 1011669 w 2843221"/>
                <a:gd name="connsiteY1" fmla="*/ 845113 h 2639048"/>
                <a:gd name="connsiteX2" fmla="*/ 1902467 w 2843221"/>
                <a:gd name="connsiteY2" fmla="*/ 214885 h 2639048"/>
                <a:gd name="connsiteX3" fmla="*/ 2842078 w 2843221"/>
                <a:gd name="connsiteY3" fmla="*/ -993 h 26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9048">
                  <a:moveTo>
                    <a:pt x="-1143" y="2638055"/>
                  </a:moveTo>
                  <a:lnTo>
                    <a:pt x="1011669" y="845113"/>
                  </a:lnTo>
                  <a:lnTo>
                    <a:pt x="1902467" y="214885"/>
                  </a:lnTo>
                  <a:lnTo>
                    <a:pt x="2842078" y="-99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F39AEEF-98F8-2251-2E62-7909DDFDD121}"/>
                </a:ext>
              </a:extLst>
            </p:cNvPr>
            <p:cNvSpPr/>
            <p:nvPr/>
          </p:nvSpPr>
          <p:spPr>
            <a:xfrm flipV="1">
              <a:off x="10792902" y="3579040"/>
              <a:ext cx="2843221" cy="2561422"/>
            </a:xfrm>
            <a:custGeom>
              <a:avLst/>
              <a:gdLst>
                <a:gd name="connsiteX0" fmla="*/ -1143 w 2843221"/>
                <a:gd name="connsiteY0" fmla="*/ 2560441 h 2561422"/>
                <a:gd name="connsiteX1" fmla="*/ 1011669 w 2843221"/>
                <a:gd name="connsiteY1" fmla="*/ 913065 h 2561422"/>
                <a:gd name="connsiteX2" fmla="*/ 1902467 w 2843221"/>
                <a:gd name="connsiteY2" fmla="*/ 293575 h 2561422"/>
                <a:gd name="connsiteX3" fmla="*/ 2842078 w 2843221"/>
                <a:gd name="connsiteY3" fmla="*/ -982 h 256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1422">
                  <a:moveTo>
                    <a:pt x="-1143" y="2560441"/>
                  </a:moveTo>
                  <a:lnTo>
                    <a:pt x="1011669" y="913065"/>
                  </a:lnTo>
                  <a:lnTo>
                    <a:pt x="1902467" y="293575"/>
                  </a:lnTo>
                  <a:lnTo>
                    <a:pt x="2842078" y="-9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8D92094A-7984-484A-C80F-3836846812EF}"/>
                </a:ext>
              </a:extLst>
            </p:cNvPr>
            <p:cNvSpPr/>
            <p:nvPr/>
          </p:nvSpPr>
          <p:spPr>
            <a:xfrm flipV="1">
              <a:off x="10792902" y="3324716"/>
              <a:ext cx="2843221" cy="2780518"/>
            </a:xfrm>
            <a:custGeom>
              <a:avLst/>
              <a:gdLst>
                <a:gd name="connsiteX0" fmla="*/ -1143 w 2843221"/>
                <a:gd name="connsiteY0" fmla="*/ 2779461 h 2780518"/>
                <a:gd name="connsiteX1" fmla="*/ 1011669 w 2843221"/>
                <a:gd name="connsiteY1" fmla="*/ 1004227 h 2780518"/>
                <a:gd name="connsiteX2" fmla="*/ 1902467 w 2843221"/>
                <a:gd name="connsiteY2" fmla="*/ 124276 h 2780518"/>
                <a:gd name="connsiteX3" fmla="*/ 2842078 w 2843221"/>
                <a:gd name="connsiteY3" fmla="*/ -1058 h 278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0518">
                  <a:moveTo>
                    <a:pt x="-1143" y="2779461"/>
                  </a:moveTo>
                  <a:lnTo>
                    <a:pt x="1011669" y="1004227"/>
                  </a:lnTo>
                  <a:lnTo>
                    <a:pt x="1902467" y="124276"/>
                  </a:lnTo>
                  <a:lnTo>
                    <a:pt x="2842078" y="-105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231BCC8B-EC1D-D38D-04F9-67973735864A}"/>
                </a:ext>
              </a:extLst>
            </p:cNvPr>
            <p:cNvSpPr/>
            <p:nvPr/>
          </p:nvSpPr>
          <p:spPr>
            <a:xfrm flipV="1">
              <a:off x="10792902" y="3451069"/>
              <a:ext cx="2843221" cy="2680784"/>
            </a:xfrm>
            <a:custGeom>
              <a:avLst/>
              <a:gdLst>
                <a:gd name="connsiteX0" fmla="*/ -1143 w 2843221"/>
                <a:gd name="connsiteY0" fmla="*/ 2679767 h 2680784"/>
                <a:gd name="connsiteX1" fmla="*/ 1011669 w 2843221"/>
                <a:gd name="connsiteY1" fmla="*/ 1182084 h 2680784"/>
                <a:gd name="connsiteX2" fmla="*/ 1902467 w 2843221"/>
                <a:gd name="connsiteY2" fmla="*/ 31570 h 2680784"/>
                <a:gd name="connsiteX3" fmla="*/ 2842078 w 2843221"/>
                <a:gd name="connsiteY3" fmla="*/ -1018 h 268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80784">
                  <a:moveTo>
                    <a:pt x="-1143" y="2679767"/>
                  </a:moveTo>
                  <a:lnTo>
                    <a:pt x="1011669" y="1182084"/>
                  </a:lnTo>
                  <a:lnTo>
                    <a:pt x="1902467" y="31570"/>
                  </a:lnTo>
                  <a:lnTo>
                    <a:pt x="2842078" y="-10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F4A4034C-21FE-8262-9884-218008F40B6D}"/>
                </a:ext>
              </a:extLst>
            </p:cNvPr>
            <p:cNvSpPr/>
            <p:nvPr/>
          </p:nvSpPr>
          <p:spPr>
            <a:xfrm flipV="1">
              <a:off x="10792902" y="3468951"/>
              <a:ext cx="2843221" cy="2558352"/>
            </a:xfrm>
            <a:custGeom>
              <a:avLst/>
              <a:gdLst>
                <a:gd name="connsiteX0" fmla="*/ -1143 w 2843221"/>
                <a:gd name="connsiteY0" fmla="*/ 2557313 h 2558352"/>
                <a:gd name="connsiteX1" fmla="*/ 1011669 w 2843221"/>
                <a:gd name="connsiteY1" fmla="*/ 772070 h 2558352"/>
                <a:gd name="connsiteX2" fmla="*/ 1902467 w 2843221"/>
                <a:gd name="connsiteY2" fmla="*/ 158054 h 2558352"/>
                <a:gd name="connsiteX3" fmla="*/ 2842078 w 2843221"/>
                <a:gd name="connsiteY3" fmla="*/ -1040 h 255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58352">
                  <a:moveTo>
                    <a:pt x="-1143" y="2557313"/>
                  </a:moveTo>
                  <a:lnTo>
                    <a:pt x="1011669" y="772070"/>
                  </a:lnTo>
                  <a:lnTo>
                    <a:pt x="1902467" y="158054"/>
                  </a:lnTo>
                  <a:lnTo>
                    <a:pt x="2842078" y="-104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D983D66-856B-22D9-5C90-86B01376ED2D}"/>
                </a:ext>
              </a:extLst>
            </p:cNvPr>
            <p:cNvSpPr/>
            <p:nvPr/>
          </p:nvSpPr>
          <p:spPr>
            <a:xfrm flipV="1">
              <a:off x="10792902" y="3883460"/>
              <a:ext cx="2843221" cy="2062507"/>
            </a:xfrm>
            <a:custGeom>
              <a:avLst/>
              <a:gdLst>
                <a:gd name="connsiteX0" fmla="*/ -1143 w 2843221"/>
                <a:gd name="connsiteY0" fmla="*/ 2061554 h 2062507"/>
                <a:gd name="connsiteX1" fmla="*/ 1011669 w 2843221"/>
                <a:gd name="connsiteY1" fmla="*/ 607318 h 2062507"/>
                <a:gd name="connsiteX2" fmla="*/ 1902467 w 2843221"/>
                <a:gd name="connsiteY2" fmla="*/ 30880 h 2062507"/>
                <a:gd name="connsiteX3" fmla="*/ 2842078 w 2843221"/>
                <a:gd name="connsiteY3" fmla="*/ -953 h 20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062507">
                  <a:moveTo>
                    <a:pt x="-1143" y="2061554"/>
                  </a:moveTo>
                  <a:lnTo>
                    <a:pt x="1011669" y="607318"/>
                  </a:lnTo>
                  <a:lnTo>
                    <a:pt x="1902467" y="30880"/>
                  </a:lnTo>
                  <a:lnTo>
                    <a:pt x="2842078" y="-9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0B9D2C0B-4AB0-1E9C-EF9A-85ECEB29CBBD}"/>
                </a:ext>
              </a:extLst>
            </p:cNvPr>
            <p:cNvSpPr/>
            <p:nvPr/>
          </p:nvSpPr>
          <p:spPr>
            <a:xfrm flipV="1">
              <a:off x="10792902" y="3405722"/>
              <a:ext cx="2843221" cy="2867912"/>
            </a:xfrm>
            <a:custGeom>
              <a:avLst/>
              <a:gdLst>
                <a:gd name="connsiteX0" fmla="*/ -1143 w 2843221"/>
                <a:gd name="connsiteY0" fmla="*/ 2866921 h 2867912"/>
                <a:gd name="connsiteX1" fmla="*/ 1011669 w 2843221"/>
                <a:gd name="connsiteY1" fmla="*/ 740877 h 2867912"/>
                <a:gd name="connsiteX2" fmla="*/ 1902467 w 2843221"/>
                <a:gd name="connsiteY2" fmla="*/ 299177 h 2867912"/>
                <a:gd name="connsiteX3" fmla="*/ 2842078 w 2843221"/>
                <a:gd name="connsiteY3" fmla="*/ -992 h 286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7912">
                  <a:moveTo>
                    <a:pt x="-1143" y="2866921"/>
                  </a:moveTo>
                  <a:lnTo>
                    <a:pt x="1011669" y="740877"/>
                  </a:lnTo>
                  <a:lnTo>
                    <a:pt x="1902467" y="299177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48AE322D-40FB-EDCC-4E9D-435AE54B862A}"/>
                </a:ext>
              </a:extLst>
            </p:cNvPr>
            <p:cNvSpPr/>
            <p:nvPr/>
          </p:nvSpPr>
          <p:spPr>
            <a:xfrm flipV="1">
              <a:off x="10792902" y="3317088"/>
              <a:ext cx="2843221" cy="2508979"/>
            </a:xfrm>
            <a:custGeom>
              <a:avLst/>
              <a:gdLst>
                <a:gd name="connsiteX0" fmla="*/ -1143 w 2843221"/>
                <a:gd name="connsiteY0" fmla="*/ 2507847 h 2508979"/>
                <a:gd name="connsiteX1" fmla="*/ 1011669 w 2843221"/>
                <a:gd name="connsiteY1" fmla="*/ 912914 h 2508979"/>
                <a:gd name="connsiteX2" fmla="*/ 1902467 w 2843221"/>
                <a:gd name="connsiteY2" fmla="*/ 3759 h 2508979"/>
                <a:gd name="connsiteX3" fmla="*/ 2842078 w 2843221"/>
                <a:gd name="connsiteY3" fmla="*/ -1133 h 25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08979">
                  <a:moveTo>
                    <a:pt x="-1143" y="2507847"/>
                  </a:moveTo>
                  <a:lnTo>
                    <a:pt x="1011669" y="912914"/>
                  </a:lnTo>
                  <a:lnTo>
                    <a:pt x="1902467" y="3759"/>
                  </a:lnTo>
                  <a:lnTo>
                    <a:pt x="2842078" y="-11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56EDABCC-7339-4FE9-D2E2-4D14E9908CB8}"/>
                </a:ext>
              </a:extLst>
            </p:cNvPr>
            <p:cNvSpPr/>
            <p:nvPr/>
          </p:nvSpPr>
          <p:spPr>
            <a:xfrm flipV="1">
              <a:off x="10792902" y="3142551"/>
              <a:ext cx="2843221" cy="2986150"/>
            </a:xfrm>
            <a:custGeom>
              <a:avLst/>
              <a:gdLst>
                <a:gd name="connsiteX0" fmla="*/ -1143 w 2843221"/>
                <a:gd name="connsiteY0" fmla="*/ 2985052 h 2986150"/>
                <a:gd name="connsiteX1" fmla="*/ 1011669 w 2843221"/>
                <a:gd name="connsiteY1" fmla="*/ 1044938 h 2986150"/>
                <a:gd name="connsiteX2" fmla="*/ 1902467 w 2843221"/>
                <a:gd name="connsiteY2" fmla="*/ 258926 h 2986150"/>
                <a:gd name="connsiteX3" fmla="*/ 2842078 w 2843221"/>
                <a:gd name="connsiteY3" fmla="*/ -1099 h 29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86150">
                  <a:moveTo>
                    <a:pt x="-1143" y="2985052"/>
                  </a:moveTo>
                  <a:lnTo>
                    <a:pt x="1011669" y="1044938"/>
                  </a:lnTo>
                  <a:lnTo>
                    <a:pt x="1902467" y="258926"/>
                  </a:lnTo>
                  <a:lnTo>
                    <a:pt x="2842078" y="-109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87DD303A-084E-F8C4-55F5-136B33253217}"/>
                </a:ext>
              </a:extLst>
            </p:cNvPr>
            <p:cNvSpPr/>
            <p:nvPr/>
          </p:nvSpPr>
          <p:spPr>
            <a:xfrm flipV="1">
              <a:off x="10792902" y="3375085"/>
              <a:ext cx="2843221" cy="2991248"/>
            </a:xfrm>
            <a:custGeom>
              <a:avLst/>
              <a:gdLst>
                <a:gd name="connsiteX0" fmla="*/ -1143 w 2843221"/>
                <a:gd name="connsiteY0" fmla="*/ 2990272 h 2991248"/>
                <a:gd name="connsiteX1" fmla="*/ 1011669 w 2843221"/>
                <a:gd name="connsiteY1" fmla="*/ 802835 h 2991248"/>
                <a:gd name="connsiteX2" fmla="*/ 1902467 w 2843221"/>
                <a:gd name="connsiteY2" fmla="*/ 414785 h 2991248"/>
                <a:gd name="connsiteX3" fmla="*/ 2842078 w 2843221"/>
                <a:gd name="connsiteY3" fmla="*/ -976 h 299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91248">
                  <a:moveTo>
                    <a:pt x="-1143" y="2990272"/>
                  </a:moveTo>
                  <a:lnTo>
                    <a:pt x="1011669" y="802835"/>
                  </a:lnTo>
                  <a:lnTo>
                    <a:pt x="1902467" y="414785"/>
                  </a:lnTo>
                  <a:lnTo>
                    <a:pt x="2842078" y="-97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6A705D79-818B-7420-F0F3-512EAAF8F9DD}"/>
                </a:ext>
              </a:extLst>
            </p:cNvPr>
            <p:cNvSpPr/>
            <p:nvPr/>
          </p:nvSpPr>
          <p:spPr>
            <a:xfrm flipV="1">
              <a:off x="10792902" y="3389794"/>
              <a:ext cx="2843221" cy="2782411"/>
            </a:xfrm>
            <a:custGeom>
              <a:avLst/>
              <a:gdLst>
                <a:gd name="connsiteX0" fmla="*/ -1143 w 2843221"/>
                <a:gd name="connsiteY0" fmla="*/ 2781389 h 2782411"/>
                <a:gd name="connsiteX1" fmla="*/ 1011669 w 2843221"/>
                <a:gd name="connsiteY1" fmla="*/ 1127849 h 2782411"/>
                <a:gd name="connsiteX2" fmla="*/ 1902467 w 2843221"/>
                <a:gd name="connsiteY2" fmla="*/ 152202 h 2782411"/>
                <a:gd name="connsiteX3" fmla="*/ 2842078 w 2843221"/>
                <a:gd name="connsiteY3" fmla="*/ -1023 h 278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2411">
                  <a:moveTo>
                    <a:pt x="-1143" y="2781389"/>
                  </a:moveTo>
                  <a:lnTo>
                    <a:pt x="1011669" y="1127849"/>
                  </a:lnTo>
                  <a:lnTo>
                    <a:pt x="1902467" y="152202"/>
                  </a:lnTo>
                  <a:lnTo>
                    <a:pt x="2842078" y="-10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31182D7-82AE-9AB7-458F-CD92617006AF}"/>
                </a:ext>
              </a:extLst>
            </p:cNvPr>
            <p:cNvSpPr/>
            <p:nvPr/>
          </p:nvSpPr>
          <p:spPr>
            <a:xfrm flipV="1">
              <a:off x="10792902" y="3241167"/>
              <a:ext cx="2843221" cy="3102518"/>
            </a:xfrm>
            <a:custGeom>
              <a:avLst/>
              <a:gdLst>
                <a:gd name="connsiteX0" fmla="*/ -1143 w 2843221"/>
                <a:gd name="connsiteY0" fmla="*/ 3101501 h 3102518"/>
                <a:gd name="connsiteX1" fmla="*/ 1011669 w 2843221"/>
                <a:gd name="connsiteY1" fmla="*/ 882913 h 3102518"/>
                <a:gd name="connsiteX2" fmla="*/ 1902467 w 2843221"/>
                <a:gd name="connsiteY2" fmla="*/ 321414 h 3102518"/>
                <a:gd name="connsiteX3" fmla="*/ 2842078 w 2843221"/>
                <a:gd name="connsiteY3" fmla="*/ -1017 h 31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102518">
                  <a:moveTo>
                    <a:pt x="-1143" y="3101501"/>
                  </a:moveTo>
                  <a:lnTo>
                    <a:pt x="1011669" y="882913"/>
                  </a:lnTo>
                  <a:lnTo>
                    <a:pt x="1902467" y="321414"/>
                  </a:lnTo>
                  <a:lnTo>
                    <a:pt x="2842078" y="-101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AF419C2D-58C7-22FB-D776-FC46BB42C1F4}"/>
                </a:ext>
              </a:extLst>
            </p:cNvPr>
            <p:cNvSpPr/>
            <p:nvPr/>
          </p:nvSpPr>
          <p:spPr>
            <a:xfrm flipV="1">
              <a:off x="10792902" y="3351109"/>
              <a:ext cx="2843221" cy="2879358"/>
            </a:xfrm>
            <a:custGeom>
              <a:avLst/>
              <a:gdLst>
                <a:gd name="connsiteX0" fmla="*/ -1143 w 2843221"/>
                <a:gd name="connsiteY0" fmla="*/ 2878341 h 2879358"/>
                <a:gd name="connsiteX1" fmla="*/ 1011669 w 2843221"/>
                <a:gd name="connsiteY1" fmla="*/ 1081299 h 2879358"/>
                <a:gd name="connsiteX2" fmla="*/ 1902467 w 2843221"/>
                <a:gd name="connsiteY2" fmla="*/ 423664 h 2879358"/>
                <a:gd name="connsiteX3" fmla="*/ 2842078 w 2843221"/>
                <a:gd name="connsiteY3" fmla="*/ -1018 h 287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9358">
                  <a:moveTo>
                    <a:pt x="-1143" y="2878341"/>
                  </a:moveTo>
                  <a:lnTo>
                    <a:pt x="1011669" y="1081299"/>
                  </a:lnTo>
                  <a:lnTo>
                    <a:pt x="1902467" y="423664"/>
                  </a:lnTo>
                  <a:lnTo>
                    <a:pt x="2842078" y="-10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68CF05B-8227-2555-FD67-4A55835EBFDD}"/>
                </a:ext>
              </a:extLst>
            </p:cNvPr>
            <p:cNvSpPr/>
            <p:nvPr/>
          </p:nvSpPr>
          <p:spPr>
            <a:xfrm flipV="1">
              <a:off x="10792902" y="3365776"/>
              <a:ext cx="2843221" cy="2999374"/>
            </a:xfrm>
            <a:custGeom>
              <a:avLst/>
              <a:gdLst>
                <a:gd name="connsiteX0" fmla="*/ -1143 w 2843221"/>
                <a:gd name="connsiteY0" fmla="*/ 2998396 h 2999374"/>
                <a:gd name="connsiteX1" fmla="*/ 1011669 w 2843221"/>
                <a:gd name="connsiteY1" fmla="*/ 924430 h 2999374"/>
                <a:gd name="connsiteX2" fmla="*/ 1902467 w 2843221"/>
                <a:gd name="connsiteY2" fmla="*/ 362699 h 2999374"/>
                <a:gd name="connsiteX3" fmla="*/ 2842078 w 2843221"/>
                <a:gd name="connsiteY3" fmla="*/ -979 h 299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99374">
                  <a:moveTo>
                    <a:pt x="-1143" y="2998396"/>
                  </a:moveTo>
                  <a:lnTo>
                    <a:pt x="1011669" y="924430"/>
                  </a:lnTo>
                  <a:lnTo>
                    <a:pt x="1902467" y="362699"/>
                  </a:lnTo>
                  <a:lnTo>
                    <a:pt x="2842078" y="-97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E687E09B-E57A-34A3-1C69-49F07649133E}"/>
                </a:ext>
              </a:extLst>
            </p:cNvPr>
            <p:cNvSpPr/>
            <p:nvPr/>
          </p:nvSpPr>
          <p:spPr>
            <a:xfrm flipV="1">
              <a:off x="10792902" y="3486308"/>
              <a:ext cx="2843221" cy="2707156"/>
            </a:xfrm>
            <a:custGeom>
              <a:avLst/>
              <a:gdLst>
                <a:gd name="connsiteX0" fmla="*/ -1143 w 2843221"/>
                <a:gd name="connsiteY0" fmla="*/ 2706165 h 2707156"/>
                <a:gd name="connsiteX1" fmla="*/ 1011669 w 2843221"/>
                <a:gd name="connsiteY1" fmla="*/ 1008913 h 2707156"/>
                <a:gd name="connsiteX2" fmla="*/ 1902467 w 2843221"/>
                <a:gd name="connsiteY2" fmla="*/ 550927 h 2707156"/>
                <a:gd name="connsiteX3" fmla="*/ 2842078 w 2843221"/>
                <a:gd name="connsiteY3" fmla="*/ -992 h 27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07156">
                  <a:moveTo>
                    <a:pt x="-1143" y="2706165"/>
                  </a:moveTo>
                  <a:lnTo>
                    <a:pt x="1011669" y="1008913"/>
                  </a:lnTo>
                  <a:lnTo>
                    <a:pt x="1902467" y="550927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DB0087BE-28C8-DECE-E74B-33D5CD924160}"/>
                </a:ext>
              </a:extLst>
            </p:cNvPr>
            <p:cNvSpPr/>
            <p:nvPr/>
          </p:nvSpPr>
          <p:spPr>
            <a:xfrm flipV="1">
              <a:off x="10792902" y="3556367"/>
              <a:ext cx="2843221" cy="2640340"/>
            </a:xfrm>
            <a:custGeom>
              <a:avLst/>
              <a:gdLst>
                <a:gd name="connsiteX0" fmla="*/ -1143 w 2843221"/>
                <a:gd name="connsiteY0" fmla="*/ 2639367 h 2640340"/>
                <a:gd name="connsiteX1" fmla="*/ 1011669 w 2843221"/>
                <a:gd name="connsiteY1" fmla="*/ 1104213 h 2640340"/>
                <a:gd name="connsiteX2" fmla="*/ 1902467 w 2843221"/>
                <a:gd name="connsiteY2" fmla="*/ 265577 h 2640340"/>
                <a:gd name="connsiteX3" fmla="*/ 2842078 w 2843221"/>
                <a:gd name="connsiteY3" fmla="*/ -973 h 264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40340">
                  <a:moveTo>
                    <a:pt x="-1143" y="2639367"/>
                  </a:moveTo>
                  <a:lnTo>
                    <a:pt x="1011669" y="1104213"/>
                  </a:lnTo>
                  <a:lnTo>
                    <a:pt x="1902467" y="265577"/>
                  </a:lnTo>
                  <a:lnTo>
                    <a:pt x="2842078" y="-97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F173076D-42D4-EF1C-EEFC-7A632094F4FA}"/>
                </a:ext>
              </a:extLst>
            </p:cNvPr>
            <p:cNvSpPr/>
            <p:nvPr/>
          </p:nvSpPr>
          <p:spPr>
            <a:xfrm flipV="1">
              <a:off x="10792902" y="3350814"/>
              <a:ext cx="2843221" cy="2916779"/>
            </a:xfrm>
            <a:custGeom>
              <a:avLst/>
              <a:gdLst>
                <a:gd name="connsiteX0" fmla="*/ -1143 w 2843221"/>
                <a:gd name="connsiteY0" fmla="*/ 2915771 h 2916779"/>
                <a:gd name="connsiteX1" fmla="*/ 1011669 w 2843221"/>
                <a:gd name="connsiteY1" fmla="*/ 1315984 h 2916779"/>
                <a:gd name="connsiteX2" fmla="*/ 1902467 w 2843221"/>
                <a:gd name="connsiteY2" fmla="*/ 362875 h 2916779"/>
                <a:gd name="connsiteX3" fmla="*/ 2842078 w 2843221"/>
                <a:gd name="connsiteY3" fmla="*/ -1008 h 29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16779">
                  <a:moveTo>
                    <a:pt x="-1143" y="2915771"/>
                  </a:moveTo>
                  <a:lnTo>
                    <a:pt x="1011669" y="1315984"/>
                  </a:lnTo>
                  <a:lnTo>
                    <a:pt x="1902467" y="362875"/>
                  </a:lnTo>
                  <a:lnTo>
                    <a:pt x="2842078" y="-10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B73B1AD-1410-EEB7-9CCF-BCE2893AEA0F}"/>
                </a:ext>
              </a:extLst>
            </p:cNvPr>
            <p:cNvSpPr/>
            <p:nvPr/>
          </p:nvSpPr>
          <p:spPr>
            <a:xfrm flipV="1">
              <a:off x="10792902" y="3510852"/>
              <a:ext cx="2843221" cy="2718262"/>
            </a:xfrm>
            <a:custGeom>
              <a:avLst/>
              <a:gdLst>
                <a:gd name="connsiteX0" fmla="*/ -1143 w 2843221"/>
                <a:gd name="connsiteY0" fmla="*/ 2717286 h 2718262"/>
                <a:gd name="connsiteX1" fmla="*/ 1011669 w 2843221"/>
                <a:gd name="connsiteY1" fmla="*/ 1023932 h 2718262"/>
                <a:gd name="connsiteX2" fmla="*/ 1902467 w 2843221"/>
                <a:gd name="connsiteY2" fmla="*/ 321841 h 2718262"/>
                <a:gd name="connsiteX3" fmla="*/ 2842078 w 2843221"/>
                <a:gd name="connsiteY3" fmla="*/ -977 h 27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8262">
                  <a:moveTo>
                    <a:pt x="-1143" y="2717286"/>
                  </a:moveTo>
                  <a:lnTo>
                    <a:pt x="1011669" y="1023932"/>
                  </a:lnTo>
                  <a:lnTo>
                    <a:pt x="1902467" y="321841"/>
                  </a:lnTo>
                  <a:lnTo>
                    <a:pt x="2842078" y="-97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69699CA-CE05-CC34-15B5-350CFB4B2AF5}"/>
                </a:ext>
              </a:extLst>
            </p:cNvPr>
            <p:cNvSpPr/>
            <p:nvPr/>
          </p:nvSpPr>
          <p:spPr>
            <a:xfrm flipV="1">
              <a:off x="10792902" y="3470548"/>
              <a:ext cx="2843221" cy="2656346"/>
            </a:xfrm>
            <a:custGeom>
              <a:avLst/>
              <a:gdLst>
                <a:gd name="connsiteX0" fmla="*/ -1143 w 2843221"/>
                <a:gd name="connsiteY0" fmla="*/ 2655333 h 2656346"/>
                <a:gd name="connsiteX1" fmla="*/ 1011669 w 2843221"/>
                <a:gd name="connsiteY1" fmla="*/ 1033679 h 2656346"/>
                <a:gd name="connsiteX2" fmla="*/ 1902467 w 2843221"/>
                <a:gd name="connsiteY2" fmla="*/ 243602 h 2656346"/>
                <a:gd name="connsiteX3" fmla="*/ 2842078 w 2843221"/>
                <a:gd name="connsiteY3" fmla="*/ -1014 h 265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56346">
                  <a:moveTo>
                    <a:pt x="-1143" y="2655333"/>
                  </a:moveTo>
                  <a:lnTo>
                    <a:pt x="1011669" y="1033679"/>
                  </a:lnTo>
                  <a:lnTo>
                    <a:pt x="1902467" y="243602"/>
                  </a:lnTo>
                  <a:lnTo>
                    <a:pt x="2842078" y="-101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54F526F1-640F-6C2E-A177-A989AEB7BC3F}"/>
                </a:ext>
              </a:extLst>
            </p:cNvPr>
            <p:cNvSpPr/>
            <p:nvPr/>
          </p:nvSpPr>
          <p:spPr>
            <a:xfrm flipV="1">
              <a:off x="10792902" y="3376346"/>
              <a:ext cx="2843221" cy="2584798"/>
            </a:xfrm>
            <a:custGeom>
              <a:avLst/>
              <a:gdLst>
                <a:gd name="connsiteX0" fmla="*/ -1143 w 2843221"/>
                <a:gd name="connsiteY0" fmla="*/ 2583716 h 2584798"/>
                <a:gd name="connsiteX1" fmla="*/ 1011669 w 2843221"/>
                <a:gd name="connsiteY1" fmla="*/ 709079 h 2584798"/>
                <a:gd name="connsiteX2" fmla="*/ 1902467 w 2843221"/>
                <a:gd name="connsiteY2" fmla="*/ 112735 h 2584798"/>
                <a:gd name="connsiteX3" fmla="*/ 2842078 w 2843221"/>
                <a:gd name="connsiteY3" fmla="*/ -1082 h 2584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4798">
                  <a:moveTo>
                    <a:pt x="-1143" y="2583716"/>
                  </a:moveTo>
                  <a:lnTo>
                    <a:pt x="1011669" y="709079"/>
                  </a:lnTo>
                  <a:lnTo>
                    <a:pt x="1902467" y="112735"/>
                  </a:lnTo>
                  <a:lnTo>
                    <a:pt x="2842078" y="-10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D38025D-3331-6EBD-CC6D-4055400C03F4}"/>
                </a:ext>
              </a:extLst>
            </p:cNvPr>
            <p:cNvSpPr/>
            <p:nvPr/>
          </p:nvSpPr>
          <p:spPr>
            <a:xfrm flipV="1">
              <a:off x="10792902" y="3298870"/>
              <a:ext cx="2843221" cy="2825276"/>
            </a:xfrm>
            <a:custGeom>
              <a:avLst/>
              <a:gdLst>
                <a:gd name="connsiteX0" fmla="*/ -1143 w 2843221"/>
                <a:gd name="connsiteY0" fmla="*/ 2824217 h 2825276"/>
                <a:gd name="connsiteX1" fmla="*/ 1011669 w 2843221"/>
                <a:gd name="connsiteY1" fmla="*/ 1027453 h 2825276"/>
                <a:gd name="connsiteX2" fmla="*/ 1902467 w 2843221"/>
                <a:gd name="connsiteY2" fmla="*/ 305876 h 2825276"/>
                <a:gd name="connsiteX3" fmla="*/ 2842078 w 2843221"/>
                <a:gd name="connsiteY3" fmla="*/ -1060 h 28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5276">
                  <a:moveTo>
                    <a:pt x="-1143" y="2824217"/>
                  </a:moveTo>
                  <a:lnTo>
                    <a:pt x="1011669" y="1027453"/>
                  </a:lnTo>
                  <a:lnTo>
                    <a:pt x="1902467" y="305876"/>
                  </a:lnTo>
                  <a:lnTo>
                    <a:pt x="2842078" y="-106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C10886C-BDC3-3949-B03A-E0F4D9E66A66}"/>
                </a:ext>
              </a:extLst>
            </p:cNvPr>
            <p:cNvSpPr/>
            <p:nvPr/>
          </p:nvSpPr>
          <p:spPr>
            <a:xfrm flipV="1">
              <a:off x="10792902" y="3453423"/>
              <a:ext cx="2843221" cy="2883926"/>
            </a:xfrm>
            <a:custGeom>
              <a:avLst/>
              <a:gdLst>
                <a:gd name="connsiteX0" fmla="*/ -1143 w 2843221"/>
                <a:gd name="connsiteY0" fmla="*/ 2882964 h 2883926"/>
                <a:gd name="connsiteX1" fmla="*/ 1011669 w 2843221"/>
                <a:gd name="connsiteY1" fmla="*/ 1156849 h 2883926"/>
                <a:gd name="connsiteX2" fmla="*/ 1902467 w 2843221"/>
                <a:gd name="connsiteY2" fmla="*/ 321362 h 2883926"/>
                <a:gd name="connsiteX3" fmla="*/ 2842078 w 2843221"/>
                <a:gd name="connsiteY3" fmla="*/ -963 h 288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83926">
                  <a:moveTo>
                    <a:pt x="-1143" y="2882964"/>
                  </a:moveTo>
                  <a:lnTo>
                    <a:pt x="1011669" y="1156849"/>
                  </a:lnTo>
                  <a:lnTo>
                    <a:pt x="1902467" y="321362"/>
                  </a:lnTo>
                  <a:lnTo>
                    <a:pt x="2842078" y="-96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904B60F3-4D5F-9B48-622B-FB38AECB7E8E}"/>
                </a:ext>
              </a:extLst>
            </p:cNvPr>
            <p:cNvSpPr/>
            <p:nvPr/>
          </p:nvSpPr>
          <p:spPr>
            <a:xfrm flipV="1">
              <a:off x="10792902" y="3514298"/>
              <a:ext cx="2843221" cy="2340194"/>
            </a:xfrm>
            <a:custGeom>
              <a:avLst/>
              <a:gdLst>
                <a:gd name="connsiteX0" fmla="*/ -1143 w 2843221"/>
                <a:gd name="connsiteY0" fmla="*/ 2339121 h 2340194"/>
                <a:gd name="connsiteX1" fmla="*/ 1011669 w 2843221"/>
                <a:gd name="connsiteY1" fmla="*/ 799999 h 2340194"/>
                <a:gd name="connsiteX2" fmla="*/ 1902467 w 2843221"/>
                <a:gd name="connsiteY2" fmla="*/ 331666 h 2340194"/>
                <a:gd name="connsiteX3" fmla="*/ 2842078 w 2843221"/>
                <a:gd name="connsiteY3" fmla="*/ -1074 h 23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340194">
                  <a:moveTo>
                    <a:pt x="-1143" y="2339121"/>
                  </a:moveTo>
                  <a:lnTo>
                    <a:pt x="1011669" y="799999"/>
                  </a:lnTo>
                  <a:lnTo>
                    <a:pt x="1902467" y="331666"/>
                  </a:lnTo>
                  <a:lnTo>
                    <a:pt x="2842078" y="-10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ED8467E-949D-2542-9D31-ACC595F2725C}"/>
                </a:ext>
              </a:extLst>
            </p:cNvPr>
            <p:cNvSpPr/>
            <p:nvPr/>
          </p:nvSpPr>
          <p:spPr>
            <a:xfrm flipV="1">
              <a:off x="10792902" y="3492360"/>
              <a:ext cx="2843221" cy="2636694"/>
            </a:xfrm>
            <a:custGeom>
              <a:avLst/>
              <a:gdLst>
                <a:gd name="connsiteX0" fmla="*/ -1143 w 2843221"/>
                <a:gd name="connsiteY0" fmla="*/ 2635687 h 2636694"/>
                <a:gd name="connsiteX1" fmla="*/ 1011669 w 2843221"/>
                <a:gd name="connsiteY1" fmla="*/ 989116 h 2636694"/>
                <a:gd name="connsiteX2" fmla="*/ 1902467 w 2843221"/>
                <a:gd name="connsiteY2" fmla="*/ 297432 h 2636694"/>
                <a:gd name="connsiteX3" fmla="*/ 2842078 w 2843221"/>
                <a:gd name="connsiteY3" fmla="*/ -1008 h 263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36694">
                  <a:moveTo>
                    <a:pt x="-1143" y="2635687"/>
                  </a:moveTo>
                  <a:lnTo>
                    <a:pt x="1011669" y="989116"/>
                  </a:lnTo>
                  <a:lnTo>
                    <a:pt x="1902467" y="297432"/>
                  </a:lnTo>
                  <a:lnTo>
                    <a:pt x="2842078" y="-10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5176116-C966-37CF-1AF9-53100B7B7E63}"/>
                </a:ext>
              </a:extLst>
            </p:cNvPr>
            <p:cNvSpPr/>
            <p:nvPr/>
          </p:nvSpPr>
          <p:spPr>
            <a:xfrm flipV="1">
              <a:off x="10792902" y="3269072"/>
              <a:ext cx="2843221" cy="2691333"/>
            </a:xfrm>
            <a:custGeom>
              <a:avLst/>
              <a:gdLst>
                <a:gd name="connsiteX0" fmla="*/ -1143 w 2843221"/>
                <a:gd name="connsiteY0" fmla="*/ 2690224 h 2691333"/>
                <a:gd name="connsiteX1" fmla="*/ 1011669 w 2843221"/>
                <a:gd name="connsiteY1" fmla="*/ 618890 h 2691333"/>
                <a:gd name="connsiteX2" fmla="*/ 1902467 w 2843221"/>
                <a:gd name="connsiteY2" fmla="*/ 200036 h 2691333"/>
                <a:gd name="connsiteX3" fmla="*/ 2842078 w 2843221"/>
                <a:gd name="connsiteY3" fmla="*/ -1110 h 26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91333">
                  <a:moveTo>
                    <a:pt x="-1143" y="2690224"/>
                  </a:moveTo>
                  <a:lnTo>
                    <a:pt x="1011669" y="618890"/>
                  </a:lnTo>
                  <a:lnTo>
                    <a:pt x="1902467" y="200036"/>
                  </a:lnTo>
                  <a:lnTo>
                    <a:pt x="2842078" y="-111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8E4F95C-7A8C-2EB4-6165-4F2191CD6764}"/>
                </a:ext>
              </a:extLst>
            </p:cNvPr>
            <p:cNvSpPr/>
            <p:nvPr/>
          </p:nvSpPr>
          <p:spPr>
            <a:xfrm flipV="1">
              <a:off x="10792902" y="3333605"/>
              <a:ext cx="2843221" cy="2870917"/>
            </a:xfrm>
            <a:custGeom>
              <a:avLst/>
              <a:gdLst>
                <a:gd name="connsiteX0" fmla="*/ -1143 w 2843221"/>
                <a:gd name="connsiteY0" fmla="*/ 2869888 h 2870917"/>
                <a:gd name="connsiteX1" fmla="*/ 1011669 w 2843221"/>
                <a:gd name="connsiteY1" fmla="*/ 978669 h 2870917"/>
                <a:gd name="connsiteX2" fmla="*/ 1902467 w 2843221"/>
                <a:gd name="connsiteY2" fmla="*/ 152549 h 2870917"/>
                <a:gd name="connsiteX3" fmla="*/ 2842078 w 2843221"/>
                <a:gd name="connsiteY3" fmla="*/ -1029 h 287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70917">
                  <a:moveTo>
                    <a:pt x="-1143" y="2869888"/>
                  </a:moveTo>
                  <a:lnTo>
                    <a:pt x="1011669" y="978669"/>
                  </a:lnTo>
                  <a:lnTo>
                    <a:pt x="1902467" y="152549"/>
                  </a:lnTo>
                  <a:lnTo>
                    <a:pt x="2842078" y="-10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BA080E50-B08F-F82D-652A-DEE489EEB58B}"/>
                </a:ext>
              </a:extLst>
            </p:cNvPr>
            <p:cNvSpPr/>
            <p:nvPr/>
          </p:nvSpPr>
          <p:spPr>
            <a:xfrm flipV="1">
              <a:off x="10792902" y="3632814"/>
              <a:ext cx="2843221" cy="2485930"/>
            </a:xfrm>
            <a:custGeom>
              <a:avLst/>
              <a:gdLst>
                <a:gd name="connsiteX0" fmla="*/ -1143 w 2843221"/>
                <a:gd name="connsiteY0" fmla="*/ 2484957 h 2485930"/>
                <a:gd name="connsiteX1" fmla="*/ 1011669 w 2843221"/>
                <a:gd name="connsiteY1" fmla="*/ 1154350 h 2485930"/>
                <a:gd name="connsiteX2" fmla="*/ 1902467 w 2843221"/>
                <a:gd name="connsiteY2" fmla="*/ 215743 h 2485930"/>
                <a:gd name="connsiteX3" fmla="*/ 2842078 w 2843221"/>
                <a:gd name="connsiteY3" fmla="*/ -973 h 248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485930">
                  <a:moveTo>
                    <a:pt x="-1143" y="2484957"/>
                  </a:moveTo>
                  <a:lnTo>
                    <a:pt x="1011669" y="1154350"/>
                  </a:lnTo>
                  <a:lnTo>
                    <a:pt x="1902467" y="215743"/>
                  </a:lnTo>
                  <a:lnTo>
                    <a:pt x="2842078" y="-97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E8200FB-507B-AAB7-8D8B-BA3CB9BB99CD}"/>
                </a:ext>
              </a:extLst>
            </p:cNvPr>
            <p:cNvSpPr/>
            <p:nvPr/>
          </p:nvSpPr>
          <p:spPr>
            <a:xfrm flipV="1">
              <a:off x="10792902" y="3354660"/>
              <a:ext cx="2843221" cy="2541392"/>
            </a:xfrm>
            <a:custGeom>
              <a:avLst/>
              <a:gdLst>
                <a:gd name="connsiteX0" fmla="*/ -1143 w 2843221"/>
                <a:gd name="connsiteY0" fmla="*/ 2540288 h 2541392"/>
                <a:gd name="connsiteX1" fmla="*/ 1011669 w 2843221"/>
                <a:gd name="connsiteY1" fmla="*/ 729273 h 2541392"/>
                <a:gd name="connsiteX2" fmla="*/ 1902467 w 2843221"/>
                <a:gd name="connsiteY2" fmla="*/ 16265 h 2541392"/>
                <a:gd name="connsiteX3" fmla="*/ 2842078 w 2843221"/>
                <a:gd name="connsiteY3" fmla="*/ -1105 h 254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41392">
                  <a:moveTo>
                    <a:pt x="-1143" y="2540288"/>
                  </a:moveTo>
                  <a:lnTo>
                    <a:pt x="1011669" y="729273"/>
                  </a:lnTo>
                  <a:lnTo>
                    <a:pt x="1902467" y="16265"/>
                  </a:lnTo>
                  <a:lnTo>
                    <a:pt x="2842078" y="-11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D053A2C0-44A2-8833-DEF7-A66590DD23E9}"/>
                </a:ext>
              </a:extLst>
            </p:cNvPr>
            <p:cNvSpPr/>
            <p:nvPr/>
          </p:nvSpPr>
          <p:spPr>
            <a:xfrm flipV="1">
              <a:off x="10792902" y="3565550"/>
              <a:ext cx="2843221" cy="2472170"/>
            </a:xfrm>
            <a:custGeom>
              <a:avLst/>
              <a:gdLst>
                <a:gd name="connsiteX0" fmla="*/ -1143 w 2843221"/>
                <a:gd name="connsiteY0" fmla="*/ 2471159 h 2472170"/>
                <a:gd name="connsiteX1" fmla="*/ 1011669 w 2843221"/>
                <a:gd name="connsiteY1" fmla="*/ 810891 h 2472170"/>
                <a:gd name="connsiteX2" fmla="*/ 1902467 w 2843221"/>
                <a:gd name="connsiteY2" fmla="*/ 338082 h 2472170"/>
                <a:gd name="connsiteX3" fmla="*/ 2842078 w 2843221"/>
                <a:gd name="connsiteY3" fmla="*/ -1012 h 247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472170">
                  <a:moveTo>
                    <a:pt x="-1143" y="2471159"/>
                  </a:moveTo>
                  <a:lnTo>
                    <a:pt x="1011669" y="810891"/>
                  </a:lnTo>
                  <a:lnTo>
                    <a:pt x="1902467" y="338082"/>
                  </a:lnTo>
                  <a:lnTo>
                    <a:pt x="2842078" y="-10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C4DF36D-8E81-EFBB-9724-DF616FAD4044}"/>
                </a:ext>
              </a:extLst>
            </p:cNvPr>
            <p:cNvSpPr/>
            <p:nvPr/>
          </p:nvSpPr>
          <p:spPr>
            <a:xfrm flipV="1">
              <a:off x="10792902" y="3436759"/>
              <a:ext cx="2843221" cy="2792699"/>
            </a:xfrm>
            <a:custGeom>
              <a:avLst/>
              <a:gdLst>
                <a:gd name="connsiteX0" fmla="*/ -1143 w 2843221"/>
                <a:gd name="connsiteY0" fmla="*/ 2791704 h 2792699"/>
                <a:gd name="connsiteX1" fmla="*/ 1011669 w 2843221"/>
                <a:gd name="connsiteY1" fmla="*/ 1108477 h 2792699"/>
                <a:gd name="connsiteX2" fmla="*/ 1902467 w 2843221"/>
                <a:gd name="connsiteY2" fmla="*/ 226753 h 2792699"/>
                <a:gd name="connsiteX3" fmla="*/ 2842078 w 2843221"/>
                <a:gd name="connsiteY3" fmla="*/ -996 h 279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92699">
                  <a:moveTo>
                    <a:pt x="-1143" y="2791704"/>
                  </a:moveTo>
                  <a:lnTo>
                    <a:pt x="1011669" y="1108477"/>
                  </a:lnTo>
                  <a:lnTo>
                    <a:pt x="1902467" y="226753"/>
                  </a:lnTo>
                  <a:lnTo>
                    <a:pt x="2842078" y="-99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DC7F7DE-6657-4C9D-A96F-D30ACDBD71DA}"/>
                </a:ext>
              </a:extLst>
            </p:cNvPr>
            <p:cNvSpPr/>
            <p:nvPr/>
          </p:nvSpPr>
          <p:spPr>
            <a:xfrm flipV="1">
              <a:off x="10792902" y="3361216"/>
              <a:ext cx="2843221" cy="2911048"/>
            </a:xfrm>
            <a:custGeom>
              <a:avLst/>
              <a:gdLst>
                <a:gd name="connsiteX0" fmla="*/ -1143 w 2843221"/>
                <a:gd name="connsiteY0" fmla="*/ 2910045 h 2911048"/>
                <a:gd name="connsiteX1" fmla="*/ 1011669 w 2843221"/>
                <a:gd name="connsiteY1" fmla="*/ 1091952 h 2911048"/>
                <a:gd name="connsiteX2" fmla="*/ 1902467 w 2843221"/>
                <a:gd name="connsiteY2" fmla="*/ 243547 h 2911048"/>
                <a:gd name="connsiteX3" fmla="*/ 2842078 w 2843221"/>
                <a:gd name="connsiteY3" fmla="*/ -1004 h 291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11048">
                  <a:moveTo>
                    <a:pt x="-1143" y="2910045"/>
                  </a:moveTo>
                  <a:lnTo>
                    <a:pt x="1011669" y="1091952"/>
                  </a:lnTo>
                  <a:lnTo>
                    <a:pt x="1902467" y="243547"/>
                  </a:lnTo>
                  <a:lnTo>
                    <a:pt x="2842078" y="-100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84EAA9FD-B5D0-54EE-B204-CBC005A42970}"/>
                </a:ext>
              </a:extLst>
            </p:cNvPr>
            <p:cNvSpPr/>
            <p:nvPr/>
          </p:nvSpPr>
          <p:spPr>
            <a:xfrm flipV="1">
              <a:off x="10792902" y="3483241"/>
              <a:ext cx="2843221" cy="2819485"/>
            </a:xfrm>
            <a:custGeom>
              <a:avLst/>
              <a:gdLst>
                <a:gd name="connsiteX0" fmla="*/ -1143 w 2843221"/>
                <a:gd name="connsiteY0" fmla="*/ 2818521 h 2819485"/>
                <a:gd name="connsiteX1" fmla="*/ 1011669 w 2843221"/>
                <a:gd name="connsiteY1" fmla="*/ 897274 h 2819485"/>
                <a:gd name="connsiteX2" fmla="*/ 1902467 w 2843221"/>
                <a:gd name="connsiteY2" fmla="*/ 147245 h 2819485"/>
                <a:gd name="connsiteX3" fmla="*/ 2842078 w 2843221"/>
                <a:gd name="connsiteY3" fmla="*/ -964 h 281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19485">
                  <a:moveTo>
                    <a:pt x="-1143" y="2818521"/>
                  </a:moveTo>
                  <a:lnTo>
                    <a:pt x="1011669" y="897274"/>
                  </a:lnTo>
                  <a:lnTo>
                    <a:pt x="1902467" y="147245"/>
                  </a:lnTo>
                  <a:lnTo>
                    <a:pt x="2842078" y="-96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C0F54F27-E2C1-7814-5861-A63F8BD520D7}"/>
                </a:ext>
              </a:extLst>
            </p:cNvPr>
            <p:cNvSpPr/>
            <p:nvPr/>
          </p:nvSpPr>
          <p:spPr>
            <a:xfrm flipV="1">
              <a:off x="10792902" y="3391559"/>
              <a:ext cx="2843221" cy="2898510"/>
            </a:xfrm>
            <a:custGeom>
              <a:avLst/>
              <a:gdLst>
                <a:gd name="connsiteX0" fmla="*/ -1143 w 2843221"/>
                <a:gd name="connsiteY0" fmla="*/ 2897519 h 2898510"/>
                <a:gd name="connsiteX1" fmla="*/ 1011669 w 2843221"/>
                <a:gd name="connsiteY1" fmla="*/ 1042526 h 2898510"/>
                <a:gd name="connsiteX2" fmla="*/ 1902467 w 2843221"/>
                <a:gd name="connsiteY2" fmla="*/ 208675 h 2898510"/>
                <a:gd name="connsiteX3" fmla="*/ 2842078 w 2843221"/>
                <a:gd name="connsiteY3" fmla="*/ -992 h 289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98510">
                  <a:moveTo>
                    <a:pt x="-1143" y="2897519"/>
                  </a:moveTo>
                  <a:lnTo>
                    <a:pt x="1011669" y="1042526"/>
                  </a:lnTo>
                  <a:lnTo>
                    <a:pt x="1902467" y="208675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C7BD2C4F-465A-762A-60F9-73AA9F5D74B5}"/>
                </a:ext>
              </a:extLst>
            </p:cNvPr>
            <p:cNvSpPr/>
            <p:nvPr/>
          </p:nvSpPr>
          <p:spPr>
            <a:xfrm flipV="1">
              <a:off x="10792902" y="3438797"/>
              <a:ext cx="2843221" cy="2990845"/>
            </a:xfrm>
            <a:custGeom>
              <a:avLst/>
              <a:gdLst>
                <a:gd name="connsiteX0" fmla="*/ -1143 w 2843221"/>
                <a:gd name="connsiteY0" fmla="*/ 2989902 h 2990845"/>
                <a:gd name="connsiteX1" fmla="*/ 1011669 w 2843221"/>
                <a:gd name="connsiteY1" fmla="*/ 1119896 h 2990845"/>
                <a:gd name="connsiteX2" fmla="*/ 1902467 w 2843221"/>
                <a:gd name="connsiteY2" fmla="*/ 524012 h 2990845"/>
                <a:gd name="connsiteX3" fmla="*/ 2842078 w 2843221"/>
                <a:gd name="connsiteY3" fmla="*/ -943 h 29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90845">
                  <a:moveTo>
                    <a:pt x="-1143" y="2989902"/>
                  </a:moveTo>
                  <a:lnTo>
                    <a:pt x="1011669" y="1119896"/>
                  </a:lnTo>
                  <a:lnTo>
                    <a:pt x="1902467" y="524012"/>
                  </a:lnTo>
                  <a:lnTo>
                    <a:pt x="2842078" y="-9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7586CEE-D7B0-B7ED-525F-04C1C55D7B18}"/>
                </a:ext>
              </a:extLst>
            </p:cNvPr>
            <p:cNvSpPr/>
            <p:nvPr/>
          </p:nvSpPr>
          <p:spPr>
            <a:xfrm flipV="1">
              <a:off x="10792902" y="3378447"/>
              <a:ext cx="2843221" cy="2947164"/>
            </a:xfrm>
            <a:custGeom>
              <a:avLst/>
              <a:gdLst>
                <a:gd name="connsiteX0" fmla="*/ -1143 w 2843221"/>
                <a:gd name="connsiteY0" fmla="*/ 2946179 h 2947164"/>
                <a:gd name="connsiteX1" fmla="*/ 1011669 w 2843221"/>
                <a:gd name="connsiteY1" fmla="*/ 1250047 h 2947164"/>
                <a:gd name="connsiteX2" fmla="*/ 1902467 w 2843221"/>
                <a:gd name="connsiteY2" fmla="*/ 374562 h 2947164"/>
                <a:gd name="connsiteX3" fmla="*/ 2842078 w 2843221"/>
                <a:gd name="connsiteY3" fmla="*/ -986 h 29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47164">
                  <a:moveTo>
                    <a:pt x="-1143" y="2946179"/>
                  </a:moveTo>
                  <a:lnTo>
                    <a:pt x="1011669" y="1250047"/>
                  </a:lnTo>
                  <a:lnTo>
                    <a:pt x="1902467" y="374562"/>
                  </a:lnTo>
                  <a:lnTo>
                    <a:pt x="2842078" y="-98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AFACEFF6-B8DC-A9E7-03F6-9E178D75AD02}"/>
                </a:ext>
              </a:extLst>
            </p:cNvPr>
            <p:cNvSpPr/>
            <p:nvPr/>
          </p:nvSpPr>
          <p:spPr>
            <a:xfrm flipV="1">
              <a:off x="10792902" y="3452330"/>
              <a:ext cx="2843221" cy="2629173"/>
            </a:xfrm>
            <a:custGeom>
              <a:avLst/>
              <a:gdLst>
                <a:gd name="connsiteX0" fmla="*/ -1143 w 2843221"/>
                <a:gd name="connsiteY0" fmla="*/ 2628144 h 2629173"/>
                <a:gd name="connsiteX1" fmla="*/ 1011669 w 2843221"/>
                <a:gd name="connsiteY1" fmla="*/ 869605 h 2629173"/>
                <a:gd name="connsiteX2" fmla="*/ 1902467 w 2843221"/>
                <a:gd name="connsiteY2" fmla="*/ 369618 h 2629173"/>
                <a:gd name="connsiteX3" fmla="*/ 2842078 w 2843221"/>
                <a:gd name="connsiteY3" fmla="*/ -1030 h 262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29173">
                  <a:moveTo>
                    <a:pt x="-1143" y="2628144"/>
                  </a:moveTo>
                  <a:lnTo>
                    <a:pt x="1011669" y="869605"/>
                  </a:lnTo>
                  <a:lnTo>
                    <a:pt x="1902467" y="369618"/>
                  </a:lnTo>
                  <a:lnTo>
                    <a:pt x="2842078" y="-10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A39C8BB7-9208-C42A-EDF1-D7B0C79F714E}"/>
                </a:ext>
              </a:extLst>
            </p:cNvPr>
            <p:cNvSpPr/>
            <p:nvPr/>
          </p:nvSpPr>
          <p:spPr>
            <a:xfrm flipV="1">
              <a:off x="10792902" y="3435015"/>
              <a:ext cx="2843221" cy="2749987"/>
            </a:xfrm>
            <a:custGeom>
              <a:avLst/>
              <a:gdLst>
                <a:gd name="connsiteX0" fmla="*/ -1143 w 2843221"/>
                <a:gd name="connsiteY0" fmla="*/ 2748980 h 2749987"/>
                <a:gd name="connsiteX1" fmla="*/ 1011669 w 2843221"/>
                <a:gd name="connsiteY1" fmla="*/ 1032537 h 2749987"/>
                <a:gd name="connsiteX2" fmla="*/ 1902467 w 2843221"/>
                <a:gd name="connsiteY2" fmla="*/ 425760 h 2749987"/>
                <a:gd name="connsiteX3" fmla="*/ 2842078 w 2843221"/>
                <a:gd name="connsiteY3" fmla="*/ -1008 h 27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9987">
                  <a:moveTo>
                    <a:pt x="-1143" y="2748980"/>
                  </a:moveTo>
                  <a:lnTo>
                    <a:pt x="1011669" y="1032537"/>
                  </a:lnTo>
                  <a:lnTo>
                    <a:pt x="1902467" y="425760"/>
                  </a:lnTo>
                  <a:lnTo>
                    <a:pt x="2842078" y="-10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57BFECFF-E57F-AC8D-B9CE-F4608CBC6276}"/>
                </a:ext>
              </a:extLst>
            </p:cNvPr>
            <p:cNvSpPr/>
            <p:nvPr/>
          </p:nvSpPr>
          <p:spPr>
            <a:xfrm flipV="1">
              <a:off x="10792902" y="3261508"/>
              <a:ext cx="2843221" cy="2827531"/>
            </a:xfrm>
            <a:custGeom>
              <a:avLst/>
              <a:gdLst>
                <a:gd name="connsiteX0" fmla="*/ -1143 w 2843221"/>
                <a:gd name="connsiteY0" fmla="*/ 2826453 h 2827531"/>
                <a:gd name="connsiteX1" fmla="*/ 1011669 w 2843221"/>
                <a:gd name="connsiteY1" fmla="*/ 958788 h 2827531"/>
                <a:gd name="connsiteX2" fmla="*/ 1902467 w 2843221"/>
                <a:gd name="connsiteY2" fmla="*/ 114808 h 2827531"/>
                <a:gd name="connsiteX3" fmla="*/ 2842078 w 2843221"/>
                <a:gd name="connsiteY3" fmla="*/ -1078 h 282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7531">
                  <a:moveTo>
                    <a:pt x="-1143" y="2826453"/>
                  </a:moveTo>
                  <a:lnTo>
                    <a:pt x="1011669" y="958788"/>
                  </a:lnTo>
                  <a:lnTo>
                    <a:pt x="1902467" y="114808"/>
                  </a:lnTo>
                  <a:lnTo>
                    <a:pt x="2842078" y="-107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4FD325DF-2FD1-3AFC-3419-0D579BEC4074}"/>
                </a:ext>
              </a:extLst>
            </p:cNvPr>
            <p:cNvSpPr/>
            <p:nvPr/>
          </p:nvSpPr>
          <p:spPr>
            <a:xfrm flipV="1">
              <a:off x="10792902" y="3405134"/>
              <a:ext cx="2843221" cy="2589179"/>
            </a:xfrm>
            <a:custGeom>
              <a:avLst/>
              <a:gdLst>
                <a:gd name="connsiteX0" fmla="*/ -1143 w 2843221"/>
                <a:gd name="connsiteY0" fmla="*/ 2588114 h 2589179"/>
                <a:gd name="connsiteX1" fmla="*/ 1011669 w 2843221"/>
                <a:gd name="connsiteY1" fmla="*/ 1382705 h 2589179"/>
                <a:gd name="connsiteX2" fmla="*/ 1902467 w 2843221"/>
                <a:gd name="connsiteY2" fmla="*/ 122018 h 2589179"/>
                <a:gd name="connsiteX3" fmla="*/ 2842078 w 2843221"/>
                <a:gd name="connsiteY3" fmla="*/ -1066 h 258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9179">
                  <a:moveTo>
                    <a:pt x="-1143" y="2588114"/>
                  </a:moveTo>
                  <a:lnTo>
                    <a:pt x="1011669" y="1382705"/>
                  </a:lnTo>
                  <a:lnTo>
                    <a:pt x="1902467" y="122018"/>
                  </a:lnTo>
                  <a:lnTo>
                    <a:pt x="2842078" y="-106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C72B73B-B208-C7E7-BAE7-CF8BC3A7D979}"/>
                </a:ext>
              </a:extLst>
            </p:cNvPr>
            <p:cNvSpPr/>
            <p:nvPr/>
          </p:nvSpPr>
          <p:spPr>
            <a:xfrm flipV="1">
              <a:off x="10792902" y="3350541"/>
              <a:ext cx="2843221" cy="2587750"/>
            </a:xfrm>
            <a:custGeom>
              <a:avLst/>
              <a:gdLst>
                <a:gd name="connsiteX0" fmla="*/ -1143 w 2843221"/>
                <a:gd name="connsiteY0" fmla="*/ 2586656 h 2587750"/>
                <a:gd name="connsiteX1" fmla="*/ 1011669 w 2843221"/>
                <a:gd name="connsiteY1" fmla="*/ 871154 h 2587750"/>
                <a:gd name="connsiteX2" fmla="*/ 1902467 w 2843221"/>
                <a:gd name="connsiteY2" fmla="*/ 81316 h 2587750"/>
                <a:gd name="connsiteX3" fmla="*/ 2842078 w 2843221"/>
                <a:gd name="connsiteY3" fmla="*/ -1095 h 258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7750">
                  <a:moveTo>
                    <a:pt x="-1143" y="2586656"/>
                  </a:moveTo>
                  <a:lnTo>
                    <a:pt x="1011669" y="871154"/>
                  </a:lnTo>
                  <a:lnTo>
                    <a:pt x="1902467" y="81316"/>
                  </a:lnTo>
                  <a:lnTo>
                    <a:pt x="2842078" y="-10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F90D65CA-0E4B-3884-7B8D-13D14A8D37E3}"/>
                </a:ext>
              </a:extLst>
            </p:cNvPr>
            <p:cNvSpPr/>
            <p:nvPr/>
          </p:nvSpPr>
          <p:spPr>
            <a:xfrm flipV="1">
              <a:off x="10792902" y="3379393"/>
              <a:ext cx="2843221" cy="2480765"/>
            </a:xfrm>
            <a:custGeom>
              <a:avLst/>
              <a:gdLst>
                <a:gd name="connsiteX0" fmla="*/ -1143 w 2843221"/>
                <a:gd name="connsiteY0" fmla="*/ 2479658 h 2480765"/>
                <a:gd name="connsiteX1" fmla="*/ 1011669 w 2843221"/>
                <a:gd name="connsiteY1" fmla="*/ 665721 h 2480765"/>
                <a:gd name="connsiteX2" fmla="*/ 1902467 w 2843221"/>
                <a:gd name="connsiteY2" fmla="*/ 204199 h 2480765"/>
                <a:gd name="connsiteX3" fmla="*/ 2842078 w 2843221"/>
                <a:gd name="connsiteY3" fmla="*/ -1108 h 248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480765">
                  <a:moveTo>
                    <a:pt x="-1143" y="2479658"/>
                  </a:moveTo>
                  <a:lnTo>
                    <a:pt x="1011669" y="665721"/>
                  </a:lnTo>
                  <a:lnTo>
                    <a:pt x="1902467" y="204199"/>
                  </a:lnTo>
                  <a:lnTo>
                    <a:pt x="2842078" y="-11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F45D252B-1A4A-114E-5BE1-9DC51D3A0B3B}"/>
                </a:ext>
              </a:extLst>
            </p:cNvPr>
            <p:cNvSpPr/>
            <p:nvPr/>
          </p:nvSpPr>
          <p:spPr>
            <a:xfrm flipV="1">
              <a:off x="10792902" y="3491289"/>
              <a:ext cx="2843221" cy="2746378"/>
            </a:xfrm>
            <a:custGeom>
              <a:avLst/>
              <a:gdLst>
                <a:gd name="connsiteX0" fmla="*/ -1143 w 2843221"/>
                <a:gd name="connsiteY0" fmla="*/ 2745399 h 2746378"/>
                <a:gd name="connsiteX1" fmla="*/ 1011669 w 2843221"/>
                <a:gd name="connsiteY1" fmla="*/ 1079632 h 2746378"/>
                <a:gd name="connsiteX2" fmla="*/ 1902467 w 2843221"/>
                <a:gd name="connsiteY2" fmla="*/ 340092 h 2746378"/>
                <a:gd name="connsiteX3" fmla="*/ 2842078 w 2843221"/>
                <a:gd name="connsiteY3" fmla="*/ -979 h 27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6378">
                  <a:moveTo>
                    <a:pt x="-1143" y="2745399"/>
                  </a:moveTo>
                  <a:lnTo>
                    <a:pt x="1011669" y="1079632"/>
                  </a:lnTo>
                  <a:lnTo>
                    <a:pt x="1902467" y="340092"/>
                  </a:lnTo>
                  <a:lnTo>
                    <a:pt x="2842078" y="-97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BF02446-0A26-015A-C0AC-CCC1D925C882}"/>
                </a:ext>
              </a:extLst>
            </p:cNvPr>
            <p:cNvSpPr/>
            <p:nvPr/>
          </p:nvSpPr>
          <p:spPr>
            <a:xfrm flipV="1">
              <a:off x="10792902" y="3558300"/>
              <a:ext cx="2843221" cy="2589065"/>
            </a:xfrm>
            <a:custGeom>
              <a:avLst/>
              <a:gdLst>
                <a:gd name="connsiteX0" fmla="*/ -1143 w 2843221"/>
                <a:gd name="connsiteY0" fmla="*/ 2588081 h 2589065"/>
                <a:gd name="connsiteX1" fmla="*/ 1011669 w 2843221"/>
                <a:gd name="connsiteY1" fmla="*/ 1062264 h 2589065"/>
                <a:gd name="connsiteX2" fmla="*/ 1902467 w 2843221"/>
                <a:gd name="connsiteY2" fmla="*/ 759706 h 2589065"/>
                <a:gd name="connsiteX3" fmla="*/ 2842078 w 2843221"/>
                <a:gd name="connsiteY3" fmla="*/ -985 h 258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9065">
                  <a:moveTo>
                    <a:pt x="-1143" y="2588081"/>
                  </a:moveTo>
                  <a:lnTo>
                    <a:pt x="1011669" y="1062264"/>
                  </a:lnTo>
                  <a:lnTo>
                    <a:pt x="1902467" y="759706"/>
                  </a:lnTo>
                  <a:lnTo>
                    <a:pt x="2842078" y="-98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4426096-5AB9-A757-4E14-3BB2CE34F194}"/>
                </a:ext>
              </a:extLst>
            </p:cNvPr>
            <p:cNvSpPr/>
            <p:nvPr/>
          </p:nvSpPr>
          <p:spPr>
            <a:xfrm flipV="1">
              <a:off x="10792902" y="3309019"/>
              <a:ext cx="2843221" cy="2830746"/>
            </a:xfrm>
            <a:custGeom>
              <a:avLst/>
              <a:gdLst>
                <a:gd name="connsiteX0" fmla="*/ -1143 w 2843221"/>
                <a:gd name="connsiteY0" fmla="*/ 2829694 h 2830746"/>
                <a:gd name="connsiteX1" fmla="*/ 1011669 w 2843221"/>
                <a:gd name="connsiteY1" fmla="*/ 954077 h 2830746"/>
                <a:gd name="connsiteX2" fmla="*/ 1902467 w 2843221"/>
                <a:gd name="connsiteY2" fmla="*/ 230947 h 2830746"/>
                <a:gd name="connsiteX3" fmla="*/ 2842078 w 2843221"/>
                <a:gd name="connsiteY3" fmla="*/ -1053 h 283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30746">
                  <a:moveTo>
                    <a:pt x="-1143" y="2829694"/>
                  </a:moveTo>
                  <a:lnTo>
                    <a:pt x="1011669" y="954077"/>
                  </a:lnTo>
                  <a:lnTo>
                    <a:pt x="1902467" y="230947"/>
                  </a:lnTo>
                  <a:lnTo>
                    <a:pt x="2842078" y="-10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11257D50-FBEA-2521-9CCA-C75CC1235BED}"/>
                </a:ext>
              </a:extLst>
            </p:cNvPr>
            <p:cNvSpPr/>
            <p:nvPr/>
          </p:nvSpPr>
          <p:spPr>
            <a:xfrm flipV="1">
              <a:off x="10792902" y="3273507"/>
              <a:ext cx="2843221" cy="2714553"/>
            </a:xfrm>
            <a:custGeom>
              <a:avLst/>
              <a:gdLst>
                <a:gd name="connsiteX0" fmla="*/ -1143 w 2843221"/>
                <a:gd name="connsiteY0" fmla="*/ 2713452 h 2714553"/>
                <a:gd name="connsiteX1" fmla="*/ 1011669 w 2843221"/>
                <a:gd name="connsiteY1" fmla="*/ 709166 h 2714553"/>
                <a:gd name="connsiteX2" fmla="*/ 1902467 w 2843221"/>
                <a:gd name="connsiteY2" fmla="*/ 44020 h 2714553"/>
                <a:gd name="connsiteX3" fmla="*/ 2842078 w 2843221"/>
                <a:gd name="connsiteY3" fmla="*/ -1102 h 271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4553">
                  <a:moveTo>
                    <a:pt x="-1143" y="2713452"/>
                  </a:moveTo>
                  <a:lnTo>
                    <a:pt x="1011669" y="709166"/>
                  </a:lnTo>
                  <a:lnTo>
                    <a:pt x="1902467" y="44020"/>
                  </a:lnTo>
                  <a:lnTo>
                    <a:pt x="2842078" y="-110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77466622-4759-2127-83EE-59B4D11FBF33}"/>
                </a:ext>
              </a:extLst>
            </p:cNvPr>
            <p:cNvSpPr/>
            <p:nvPr/>
          </p:nvSpPr>
          <p:spPr>
            <a:xfrm flipV="1">
              <a:off x="10792902" y="3489881"/>
              <a:ext cx="2843221" cy="2780554"/>
            </a:xfrm>
            <a:custGeom>
              <a:avLst/>
              <a:gdLst>
                <a:gd name="connsiteX0" fmla="*/ -1143 w 2843221"/>
                <a:gd name="connsiteY0" fmla="*/ 2779583 h 2780554"/>
                <a:gd name="connsiteX1" fmla="*/ 1011669 w 2843221"/>
                <a:gd name="connsiteY1" fmla="*/ 1057313 h 2780554"/>
                <a:gd name="connsiteX2" fmla="*/ 1902467 w 2843221"/>
                <a:gd name="connsiteY2" fmla="*/ 51669 h 2780554"/>
                <a:gd name="connsiteX3" fmla="*/ 2842078 w 2843221"/>
                <a:gd name="connsiteY3" fmla="*/ -971 h 27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0554">
                  <a:moveTo>
                    <a:pt x="-1143" y="2779583"/>
                  </a:moveTo>
                  <a:lnTo>
                    <a:pt x="1011669" y="1057313"/>
                  </a:lnTo>
                  <a:lnTo>
                    <a:pt x="1902467" y="51669"/>
                  </a:lnTo>
                  <a:lnTo>
                    <a:pt x="2842078" y="-97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1225B10-4B97-898A-F705-54D97D356D8C}"/>
                </a:ext>
              </a:extLst>
            </p:cNvPr>
            <p:cNvSpPr/>
            <p:nvPr/>
          </p:nvSpPr>
          <p:spPr>
            <a:xfrm flipV="1">
              <a:off x="10792902" y="3424803"/>
              <a:ext cx="2843221" cy="2812708"/>
            </a:xfrm>
            <a:custGeom>
              <a:avLst/>
              <a:gdLst>
                <a:gd name="connsiteX0" fmla="*/ -1143 w 2843221"/>
                <a:gd name="connsiteY0" fmla="*/ 2811712 h 2812708"/>
                <a:gd name="connsiteX1" fmla="*/ 1011669 w 2843221"/>
                <a:gd name="connsiteY1" fmla="*/ 987565 h 2812708"/>
                <a:gd name="connsiteX2" fmla="*/ 1902467 w 2843221"/>
                <a:gd name="connsiteY2" fmla="*/ 201437 h 2812708"/>
                <a:gd name="connsiteX3" fmla="*/ 2842078 w 2843221"/>
                <a:gd name="connsiteY3" fmla="*/ -997 h 281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12708">
                  <a:moveTo>
                    <a:pt x="-1143" y="2811712"/>
                  </a:moveTo>
                  <a:lnTo>
                    <a:pt x="1011669" y="987565"/>
                  </a:lnTo>
                  <a:lnTo>
                    <a:pt x="1902467" y="201437"/>
                  </a:lnTo>
                  <a:lnTo>
                    <a:pt x="2842078" y="-9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4156FB0C-0EB0-2378-9CB7-8D5B0AA04B28}"/>
                </a:ext>
              </a:extLst>
            </p:cNvPr>
            <p:cNvSpPr/>
            <p:nvPr/>
          </p:nvSpPr>
          <p:spPr>
            <a:xfrm flipV="1">
              <a:off x="10792902" y="3375169"/>
              <a:ext cx="2843221" cy="2853295"/>
            </a:xfrm>
            <a:custGeom>
              <a:avLst/>
              <a:gdLst>
                <a:gd name="connsiteX0" fmla="*/ -1143 w 2843221"/>
                <a:gd name="connsiteY0" fmla="*/ 2852284 h 2853295"/>
                <a:gd name="connsiteX1" fmla="*/ 1011669 w 2843221"/>
                <a:gd name="connsiteY1" fmla="*/ 782720 h 2853295"/>
                <a:gd name="connsiteX2" fmla="*/ 1902467 w 2843221"/>
                <a:gd name="connsiteY2" fmla="*/ 414945 h 2853295"/>
                <a:gd name="connsiteX3" fmla="*/ 2842078 w 2843221"/>
                <a:gd name="connsiteY3" fmla="*/ -1012 h 285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3295">
                  <a:moveTo>
                    <a:pt x="-1143" y="2852284"/>
                  </a:moveTo>
                  <a:lnTo>
                    <a:pt x="1011669" y="782720"/>
                  </a:lnTo>
                  <a:lnTo>
                    <a:pt x="1902467" y="414945"/>
                  </a:lnTo>
                  <a:lnTo>
                    <a:pt x="2842078" y="-10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B26764F-C1D6-3FD4-D92C-7FBD0E4A2A30}"/>
                </a:ext>
              </a:extLst>
            </p:cNvPr>
            <p:cNvSpPr/>
            <p:nvPr/>
          </p:nvSpPr>
          <p:spPr>
            <a:xfrm flipV="1">
              <a:off x="10792902" y="3326901"/>
              <a:ext cx="2843221" cy="2733736"/>
            </a:xfrm>
            <a:custGeom>
              <a:avLst/>
              <a:gdLst>
                <a:gd name="connsiteX0" fmla="*/ -1143 w 2843221"/>
                <a:gd name="connsiteY0" fmla="*/ 2732668 h 2733736"/>
                <a:gd name="connsiteX1" fmla="*/ 1011669 w 2843221"/>
                <a:gd name="connsiteY1" fmla="*/ 1046242 h 2733736"/>
                <a:gd name="connsiteX2" fmla="*/ 1902467 w 2843221"/>
                <a:gd name="connsiteY2" fmla="*/ 251642 h 2733736"/>
                <a:gd name="connsiteX3" fmla="*/ 2842078 w 2843221"/>
                <a:gd name="connsiteY3" fmla="*/ -1069 h 27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33736">
                  <a:moveTo>
                    <a:pt x="-1143" y="2732668"/>
                  </a:moveTo>
                  <a:lnTo>
                    <a:pt x="1011669" y="1046242"/>
                  </a:lnTo>
                  <a:lnTo>
                    <a:pt x="1902467" y="251642"/>
                  </a:lnTo>
                  <a:lnTo>
                    <a:pt x="2842078" y="-106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EAC4D8E2-42CF-DB25-20A1-B3F024B4E3F3}"/>
                </a:ext>
              </a:extLst>
            </p:cNvPr>
            <p:cNvSpPr/>
            <p:nvPr/>
          </p:nvSpPr>
          <p:spPr>
            <a:xfrm flipV="1">
              <a:off x="10792902" y="3299983"/>
              <a:ext cx="2843221" cy="2916333"/>
            </a:xfrm>
            <a:custGeom>
              <a:avLst/>
              <a:gdLst>
                <a:gd name="connsiteX0" fmla="*/ -1143 w 2843221"/>
                <a:gd name="connsiteY0" fmla="*/ 2915299 h 2916333"/>
                <a:gd name="connsiteX1" fmla="*/ 1011669 w 2843221"/>
                <a:gd name="connsiteY1" fmla="*/ 1010223 h 2916333"/>
                <a:gd name="connsiteX2" fmla="*/ 1902467 w 2843221"/>
                <a:gd name="connsiteY2" fmla="*/ 183662 h 2916333"/>
                <a:gd name="connsiteX3" fmla="*/ 2842078 w 2843221"/>
                <a:gd name="connsiteY3" fmla="*/ -1035 h 291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16333">
                  <a:moveTo>
                    <a:pt x="-1143" y="2915299"/>
                  </a:moveTo>
                  <a:lnTo>
                    <a:pt x="1011669" y="1010223"/>
                  </a:lnTo>
                  <a:lnTo>
                    <a:pt x="1902467" y="183662"/>
                  </a:lnTo>
                  <a:lnTo>
                    <a:pt x="2842078" y="-10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A37230E-3CCD-B8CE-9F1D-86DF3B31EE75}"/>
                </a:ext>
              </a:extLst>
            </p:cNvPr>
            <p:cNvSpPr/>
            <p:nvPr/>
          </p:nvSpPr>
          <p:spPr>
            <a:xfrm flipV="1">
              <a:off x="10792902" y="3356173"/>
              <a:ext cx="2843221" cy="2991576"/>
            </a:xfrm>
            <a:custGeom>
              <a:avLst/>
              <a:gdLst>
                <a:gd name="connsiteX0" fmla="*/ -1143 w 2843221"/>
                <a:gd name="connsiteY0" fmla="*/ 2990590 h 2991576"/>
                <a:gd name="connsiteX1" fmla="*/ 1011669 w 2843221"/>
                <a:gd name="connsiteY1" fmla="*/ 1051036 h 2991576"/>
                <a:gd name="connsiteX2" fmla="*/ 1902467 w 2843221"/>
                <a:gd name="connsiteY2" fmla="*/ 324427 h 2991576"/>
                <a:gd name="connsiteX3" fmla="*/ 2842078 w 2843221"/>
                <a:gd name="connsiteY3" fmla="*/ -986 h 29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91576">
                  <a:moveTo>
                    <a:pt x="-1143" y="2990590"/>
                  </a:moveTo>
                  <a:lnTo>
                    <a:pt x="1011669" y="1051036"/>
                  </a:lnTo>
                  <a:lnTo>
                    <a:pt x="1902467" y="324427"/>
                  </a:lnTo>
                  <a:lnTo>
                    <a:pt x="2842078" y="-98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2EAFA20-3D1D-4109-DC19-BF9A0F95707A}"/>
                </a:ext>
              </a:extLst>
            </p:cNvPr>
            <p:cNvSpPr/>
            <p:nvPr/>
          </p:nvSpPr>
          <p:spPr>
            <a:xfrm flipV="1">
              <a:off x="10792902" y="3301664"/>
              <a:ext cx="2843221" cy="3049852"/>
            </a:xfrm>
            <a:custGeom>
              <a:avLst/>
              <a:gdLst>
                <a:gd name="connsiteX0" fmla="*/ -1143 w 2843221"/>
                <a:gd name="connsiteY0" fmla="*/ 3048854 h 3049852"/>
                <a:gd name="connsiteX1" fmla="*/ 1011669 w 2843221"/>
                <a:gd name="connsiteY1" fmla="*/ 1047272 h 3049852"/>
                <a:gd name="connsiteX2" fmla="*/ 1902467 w 2843221"/>
                <a:gd name="connsiteY2" fmla="*/ 208117 h 3049852"/>
                <a:gd name="connsiteX3" fmla="*/ 2842078 w 2843221"/>
                <a:gd name="connsiteY3" fmla="*/ -999 h 30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49852">
                  <a:moveTo>
                    <a:pt x="-1143" y="3048854"/>
                  </a:moveTo>
                  <a:lnTo>
                    <a:pt x="1011669" y="1047272"/>
                  </a:lnTo>
                  <a:lnTo>
                    <a:pt x="1902467" y="208117"/>
                  </a:lnTo>
                  <a:lnTo>
                    <a:pt x="2842078" y="-99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1ABA3F94-3692-9548-64F6-B6F478C7B30D}"/>
                </a:ext>
              </a:extLst>
            </p:cNvPr>
            <p:cNvSpPr/>
            <p:nvPr/>
          </p:nvSpPr>
          <p:spPr>
            <a:xfrm flipV="1">
              <a:off x="10792902" y="3541427"/>
              <a:ext cx="2843221" cy="2561492"/>
            </a:xfrm>
            <a:custGeom>
              <a:avLst/>
              <a:gdLst>
                <a:gd name="connsiteX0" fmla="*/ -1143 w 2843221"/>
                <a:gd name="connsiteY0" fmla="*/ 2560491 h 2561492"/>
                <a:gd name="connsiteX1" fmla="*/ 1011669 w 2843221"/>
                <a:gd name="connsiteY1" fmla="*/ 678393 h 2561492"/>
                <a:gd name="connsiteX2" fmla="*/ 1902467 w 2843221"/>
                <a:gd name="connsiteY2" fmla="*/ 53667 h 2561492"/>
                <a:gd name="connsiteX3" fmla="*/ 2842078 w 2843221"/>
                <a:gd name="connsiteY3" fmla="*/ -1002 h 25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1492">
                  <a:moveTo>
                    <a:pt x="-1143" y="2560491"/>
                  </a:moveTo>
                  <a:lnTo>
                    <a:pt x="1011669" y="678393"/>
                  </a:lnTo>
                  <a:lnTo>
                    <a:pt x="1902467" y="53667"/>
                  </a:lnTo>
                  <a:lnTo>
                    <a:pt x="2842078" y="-100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725EFCE-4C9E-BE39-1325-F6E9EBA9D38A}"/>
                </a:ext>
              </a:extLst>
            </p:cNvPr>
            <p:cNvSpPr/>
            <p:nvPr/>
          </p:nvSpPr>
          <p:spPr>
            <a:xfrm flipV="1">
              <a:off x="10792902" y="3221499"/>
              <a:ext cx="2843221" cy="3037320"/>
            </a:xfrm>
            <a:custGeom>
              <a:avLst/>
              <a:gdLst>
                <a:gd name="connsiteX0" fmla="*/ -1143 w 2843221"/>
                <a:gd name="connsiteY0" fmla="*/ 3036276 h 3037320"/>
                <a:gd name="connsiteX1" fmla="*/ 1011669 w 2843221"/>
                <a:gd name="connsiteY1" fmla="*/ 962810 h 3037320"/>
                <a:gd name="connsiteX2" fmla="*/ 1902467 w 2843221"/>
                <a:gd name="connsiteY2" fmla="*/ 391380 h 3037320"/>
                <a:gd name="connsiteX3" fmla="*/ 2842078 w 2843221"/>
                <a:gd name="connsiteY3" fmla="*/ -1044 h 303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37320">
                  <a:moveTo>
                    <a:pt x="-1143" y="3036276"/>
                  </a:moveTo>
                  <a:lnTo>
                    <a:pt x="1011669" y="962810"/>
                  </a:lnTo>
                  <a:lnTo>
                    <a:pt x="1902467" y="391380"/>
                  </a:lnTo>
                  <a:lnTo>
                    <a:pt x="2842078" y="-10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BCFDD112-9CF1-8BCE-8FF9-88169A741809}"/>
                </a:ext>
              </a:extLst>
            </p:cNvPr>
            <p:cNvSpPr/>
            <p:nvPr/>
          </p:nvSpPr>
          <p:spPr>
            <a:xfrm flipV="1">
              <a:off x="10792902" y="3471893"/>
              <a:ext cx="2843221" cy="2723961"/>
            </a:xfrm>
            <a:custGeom>
              <a:avLst/>
              <a:gdLst>
                <a:gd name="connsiteX0" fmla="*/ -1143 w 2843221"/>
                <a:gd name="connsiteY0" fmla="*/ 2722966 h 2723961"/>
                <a:gd name="connsiteX1" fmla="*/ 1011669 w 2843221"/>
                <a:gd name="connsiteY1" fmla="*/ 847878 h 2723961"/>
                <a:gd name="connsiteX2" fmla="*/ 1902467 w 2843221"/>
                <a:gd name="connsiteY2" fmla="*/ 116320 h 2723961"/>
                <a:gd name="connsiteX3" fmla="*/ 2842078 w 2843221"/>
                <a:gd name="connsiteY3" fmla="*/ -995 h 272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23961">
                  <a:moveTo>
                    <a:pt x="-1143" y="2722966"/>
                  </a:moveTo>
                  <a:lnTo>
                    <a:pt x="1011669" y="847878"/>
                  </a:lnTo>
                  <a:lnTo>
                    <a:pt x="1902467" y="116320"/>
                  </a:lnTo>
                  <a:lnTo>
                    <a:pt x="2842078" y="-9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B4B57E43-5998-AB09-EAE7-32618E9E0E99}"/>
                </a:ext>
              </a:extLst>
            </p:cNvPr>
            <p:cNvSpPr/>
            <p:nvPr/>
          </p:nvSpPr>
          <p:spPr>
            <a:xfrm flipV="1">
              <a:off x="10792902" y="3483871"/>
              <a:ext cx="2843221" cy="2759345"/>
            </a:xfrm>
            <a:custGeom>
              <a:avLst/>
              <a:gdLst>
                <a:gd name="connsiteX0" fmla="*/ -1143 w 2843221"/>
                <a:gd name="connsiteY0" fmla="*/ 2758365 h 2759345"/>
                <a:gd name="connsiteX1" fmla="*/ 1011669 w 2843221"/>
                <a:gd name="connsiteY1" fmla="*/ 882763 h 2759345"/>
                <a:gd name="connsiteX2" fmla="*/ 1902467 w 2843221"/>
                <a:gd name="connsiteY2" fmla="*/ 377277 h 2759345"/>
                <a:gd name="connsiteX3" fmla="*/ 2842078 w 2843221"/>
                <a:gd name="connsiteY3" fmla="*/ -980 h 27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59345">
                  <a:moveTo>
                    <a:pt x="-1143" y="2758365"/>
                  </a:moveTo>
                  <a:lnTo>
                    <a:pt x="1011669" y="882763"/>
                  </a:lnTo>
                  <a:lnTo>
                    <a:pt x="1902467" y="377277"/>
                  </a:lnTo>
                  <a:lnTo>
                    <a:pt x="2842078" y="-98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D61A145-B335-005D-A64E-BF3756081BD5}"/>
                </a:ext>
              </a:extLst>
            </p:cNvPr>
            <p:cNvSpPr/>
            <p:nvPr/>
          </p:nvSpPr>
          <p:spPr>
            <a:xfrm flipV="1">
              <a:off x="10792902" y="3354135"/>
              <a:ext cx="2843221" cy="2747527"/>
            </a:xfrm>
            <a:custGeom>
              <a:avLst/>
              <a:gdLst>
                <a:gd name="connsiteX0" fmla="*/ -1143 w 2843221"/>
                <a:gd name="connsiteY0" fmla="*/ 2746477 h 2747527"/>
                <a:gd name="connsiteX1" fmla="*/ 1011669 w 2843221"/>
                <a:gd name="connsiteY1" fmla="*/ 818673 h 2747527"/>
                <a:gd name="connsiteX2" fmla="*/ 1902467 w 2843221"/>
                <a:gd name="connsiteY2" fmla="*/ 95650 h 2747527"/>
                <a:gd name="connsiteX3" fmla="*/ 2842078 w 2843221"/>
                <a:gd name="connsiteY3" fmla="*/ -1051 h 274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7527">
                  <a:moveTo>
                    <a:pt x="-1143" y="2746477"/>
                  </a:moveTo>
                  <a:lnTo>
                    <a:pt x="1011669" y="818673"/>
                  </a:lnTo>
                  <a:lnTo>
                    <a:pt x="1902467" y="95650"/>
                  </a:lnTo>
                  <a:lnTo>
                    <a:pt x="2842078" y="-105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F693994C-8FB4-C1BD-C50E-E43BA3922D7C}"/>
                </a:ext>
              </a:extLst>
            </p:cNvPr>
            <p:cNvSpPr/>
            <p:nvPr/>
          </p:nvSpPr>
          <p:spPr>
            <a:xfrm flipV="1">
              <a:off x="10792902" y="3354135"/>
              <a:ext cx="2843221" cy="2747527"/>
            </a:xfrm>
            <a:custGeom>
              <a:avLst/>
              <a:gdLst>
                <a:gd name="connsiteX0" fmla="*/ -1143 w 2843221"/>
                <a:gd name="connsiteY0" fmla="*/ 2746477 h 2747527"/>
                <a:gd name="connsiteX1" fmla="*/ 1011669 w 2843221"/>
                <a:gd name="connsiteY1" fmla="*/ 818673 h 2747527"/>
                <a:gd name="connsiteX2" fmla="*/ 1902467 w 2843221"/>
                <a:gd name="connsiteY2" fmla="*/ 95650 h 2747527"/>
                <a:gd name="connsiteX3" fmla="*/ 2842078 w 2843221"/>
                <a:gd name="connsiteY3" fmla="*/ -1051 h 274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7527">
                  <a:moveTo>
                    <a:pt x="-1143" y="2746477"/>
                  </a:moveTo>
                  <a:lnTo>
                    <a:pt x="1011669" y="818673"/>
                  </a:lnTo>
                  <a:lnTo>
                    <a:pt x="1902467" y="95650"/>
                  </a:lnTo>
                  <a:lnTo>
                    <a:pt x="2842078" y="-105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A09A265-9D4D-8738-28E0-AE7EAE951154}"/>
                </a:ext>
              </a:extLst>
            </p:cNvPr>
            <p:cNvSpPr/>
            <p:nvPr/>
          </p:nvSpPr>
          <p:spPr>
            <a:xfrm flipV="1">
              <a:off x="10792902" y="3320891"/>
              <a:ext cx="2843221" cy="2808014"/>
            </a:xfrm>
            <a:custGeom>
              <a:avLst/>
              <a:gdLst>
                <a:gd name="connsiteX0" fmla="*/ -1143 w 2843221"/>
                <a:gd name="connsiteY0" fmla="*/ 2806962 h 2808014"/>
                <a:gd name="connsiteX1" fmla="*/ 1011669 w 2843221"/>
                <a:gd name="connsiteY1" fmla="*/ 1246364 h 2808014"/>
                <a:gd name="connsiteX2" fmla="*/ 1902467 w 2843221"/>
                <a:gd name="connsiteY2" fmla="*/ 142675 h 2808014"/>
                <a:gd name="connsiteX3" fmla="*/ 2842078 w 2843221"/>
                <a:gd name="connsiteY3" fmla="*/ -1052 h 28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08014">
                  <a:moveTo>
                    <a:pt x="-1143" y="2806962"/>
                  </a:moveTo>
                  <a:lnTo>
                    <a:pt x="1011669" y="1246364"/>
                  </a:lnTo>
                  <a:lnTo>
                    <a:pt x="1902467" y="142675"/>
                  </a:lnTo>
                  <a:lnTo>
                    <a:pt x="2842078" y="-105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10D63B27-8AEC-2922-338A-66B1EB77731E}"/>
                </a:ext>
              </a:extLst>
            </p:cNvPr>
            <p:cNvSpPr/>
            <p:nvPr/>
          </p:nvSpPr>
          <p:spPr>
            <a:xfrm flipV="1">
              <a:off x="10792902" y="3500282"/>
              <a:ext cx="2843221" cy="2717921"/>
            </a:xfrm>
            <a:custGeom>
              <a:avLst/>
              <a:gdLst>
                <a:gd name="connsiteX0" fmla="*/ -1143 w 2843221"/>
                <a:gd name="connsiteY0" fmla="*/ 2716940 h 2717921"/>
                <a:gd name="connsiteX1" fmla="*/ 1011669 w 2843221"/>
                <a:gd name="connsiteY1" fmla="*/ 1019117 h 2717921"/>
                <a:gd name="connsiteX2" fmla="*/ 1902467 w 2843221"/>
                <a:gd name="connsiteY2" fmla="*/ 354799 h 2717921"/>
                <a:gd name="connsiteX3" fmla="*/ 2842078 w 2843221"/>
                <a:gd name="connsiteY3" fmla="*/ -982 h 27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7921">
                  <a:moveTo>
                    <a:pt x="-1143" y="2716940"/>
                  </a:moveTo>
                  <a:lnTo>
                    <a:pt x="1011669" y="1019117"/>
                  </a:lnTo>
                  <a:lnTo>
                    <a:pt x="1902467" y="354799"/>
                  </a:lnTo>
                  <a:lnTo>
                    <a:pt x="2842078" y="-9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4FEACBE-5B2F-7A57-0A72-2E8D0B549F9C}"/>
                </a:ext>
              </a:extLst>
            </p:cNvPr>
            <p:cNvSpPr/>
            <p:nvPr/>
          </p:nvSpPr>
          <p:spPr>
            <a:xfrm flipV="1">
              <a:off x="10792902" y="4711638"/>
              <a:ext cx="2843221" cy="1610172"/>
            </a:xfrm>
            <a:custGeom>
              <a:avLst/>
              <a:gdLst>
                <a:gd name="connsiteX0" fmla="*/ -1143 w 2843221"/>
                <a:gd name="connsiteY0" fmla="*/ 1609535 h 1610172"/>
                <a:gd name="connsiteX1" fmla="*/ 1011669 w 2843221"/>
                <a:gd name="connsiteY1" fmla="*/ 740065 h 1610172"/>
                <a:gd name="connsiteX2" fmla="*/ 1902467 w 2843221"/>
                <a:gd name="connsiteY2" fmla="*/ 82340 h 1610172"/>
                <a:gd name="connsiteX3" fmla="*/ 2842078 w 2843221"/>
                <a:gd name="connsiteY3" fmla="*/ -638 h 16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1610172">
                  <a:moveTo>
                    <a:pt x="-1143" y="1609535"/>
                  </a:moveTo>
                  <a:lnTo>
                    <a:pt x="1011669" y="740065"/>
                  </a:lnTo>
                  <a:lnTo>
                    <a:pt x="1902467" y="82340"/>
                  </a:lnTo>
                  <a:lnTo>
                    <a:pt x="2842078" y="-6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BC81C8D3-693A-404D-7D95-F99C0B22E4A9}"/>
                </a:ext>
              </a:extLst>
            </p:cNvPr>
            <p:cNvSpPr/>
            <p:nvPr/>
          </p:nvSpPr>
          <p:spPr>
            <a:xfrm flipV="1">
              <a:off x="10792902" y="3441865"/>
              <a:ext cx="2843221" cy="2560943"/>
            </a:xfrm>
            <a:custGeom>
              <a:avLst/>
              <a:gdLst>
                <a:gd name="connsiteX0" fmla="*/ -1143 w 2843221"/>
                <a:gd name="connsiteY0" fmla="*/ 2559890 h 2560943"/>
                <a:gd name="connsiteX1" fmla="*/ 1011669 w 2843221"/>
                <a:gd name="connsiteY1" fmla="*/ 1062375 h 2560943"/>
                <a:gd name="connsiteX2" fmla="*/ 1902467 w 2843221"/>
                <a:gd name="connsiteY2" fmla="*/ 445486 h 2560943"/>
                <a:gd name="connsiteX3" fmla="*/ 2842078 w 2843221"/>
                <a:gd name="connsiteY3" fmla="*/ -1054 h 256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0943">
                  <a:moveTo>
                    <a:pt x="-1143" y="2559890"/>
                  </a:moveTo>
                  <a:lnTo>
                    <a:pt x="1011669" y="1062375"/>
                  </a:lnTo>
                  <a:lnTo>
                    <a:pt x="1902467" y="445486"/>
                  </a:lnTo>
                  <a:lnTo>
                    <a:pt x="2842078" y="-10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043DA0BC-5ACE-8977-ECC7-54C7EB4A6300}"/>
                </a:ext>
              </a:extLst>
            </p:cNvPr>
            <p:cNvSpPr/>
            <p:nvPr/>
          </p:nvSpPr>
          <p:spPr>
            <a:xfrm flipV="1">
              <a:off x="10792902" y="3495491"/>
              <a:ext cx="2843221" cy="2782083"/>
            </a:xfrm>
            <a:custGeom>
              <a:avLst/>
              <a:gdLst>
                <a:gd name="connsiteX0" fmla="*/ -1143 w 2843221"/>
                <a:gd name="connsiteY0" fmla="*/ 2781116 h 2782083"/>
                <a:gd name="connsiteX1" fmla="*/ 1011669 w 2843221"/>
                <a:gd name="connsiteY1" fmla="*/ 863689 h 2782083"/>
                <a:gd name="connsiteX2" fmla="*/ 1902467 w 2843221"/>
                <a:gd name="connsiteY2" fmla="*/ 285003 h 2782083"/>
                <a:gd name="connsiteX3" fmla="*/ 2842078 w 2843221"/>
                <a:gd name="connsiteY3" fmla="*/ -968 h 278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2083">
                  <a:moveTo>
                    <a:pt x="-1143" y="2781116"/>
                  </a:moveTo>
                  <a:lnTo>
                    <a:pt x="1011669" y="863689"/>
                  </a:lnTo>
                  <a:lnTo>
                    <a:pt x="1902467" y="285003"/>
                  </a:lnTo>
                  <a:lnTo>
                    <a:pt x="2842078" y="-96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AB35A174-CDA5-9B7A-E601-84B502FD3B20}"/>
                </a:ext>
              </a:extLst>
            </p:cNvPr>
            <p:cNvSpPr/>
            <p:nvPr/>
          </p:nvSpPr>
          <p:spPr>
            <a:xfrm flipV="1">
              <a:off x="10792902" y="3538716"/>
              <a:ext cx="2843221" cy="2803853"/>
            </a:xfrm>
            <a:custGeom>
              <a:avLst/>
              <a:gdLst>
                <a:gd name="connsiteX0" fmla="*/ -1143 w 2843221"/>
                <a:gd name="connsiteY0" fmla="*/ 2802914 h 2803853"/>
                <a:gd name="connsiteX1" fmla="*/ 1011669 w 2843221"/>
                <a:gd name="connsiteY1" fmla="*/ 850954 h 2803853"/>
                <a:gd name="connsiteX2" fmla="*/ 1902467 w 2843221"/>
                <a:gd name="connsiteY2" fmla="*/ 207315 h 2803853"/>
                <a:gd name="connsiteX3" fmla="*/ 2842078 w 2843221"/>
                <a:gd name="connsiteY3" fmla="*/ -940 h 28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03853">
                  <a:moveTo>
                    <a:pt x="-1143" y="2802914"/>
                  </a:moveTo>
                  <a:lnTo>
                    <a:pt x="1011669" y="850954"/>
                  </a:lnTo>
                  <a:lnTo>
                    <a:pt x="1902467" y="207315"/>
                  </a:lnTo>
                  <a:lnTo>
                    <a:pt x="2842078" y="-94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4D78FE1-6ED1-6139-8C23-7C024CBC6193}"/>
                </a:ext>
              </a:extLst>
            </p:cNvPr>
            <p:cNvSpPr/>
            <p:nvPr/>
          </p:nvSpPr>
          <p:spPr>
            <a:xfrm flipV="1">
              <a:off x="10792902" y="3460987"/>
              <a:ext cx="2843221" cy="2863096"/>
            </a:xfrm>
            <a:custGeom>
              <a:avLst/>
              <a:gdLst>
                <a:gd name="connsiteX0" fmla="*/ -1143 w 2843221"/>
                <a:gd name="connsiteY0" fmla="*/ 2862132 h 2863096"/>
                <a:gd name="connsiteX1" fmla="*/ 1011669 w 2843221"/>
                <a:gd name="connsiteY1" fmla="*/ 806185 h 2863096"/>
                <a:gd name="connsiteX2" fmla="*/ 1902467 w 2843221"/>
                <a:gd name="connsiteY2" fmla="*/ 147310 h 2863096"/>
                <a:gd name="connsiteX3" fmla="*/ 2842078 w 2843221"/>
                <a:gd name="connsiteY3" fmla="*/ -965 h 286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3096">
                  <a:moveTo>
                    <a:pt x="-1143" y="2862132"/>
                  </a:moveTo>
                  <a:lnTo>
                    <a:pt x="1011669" y="806185"/>
                  </a:lnTo>
                  <a:lnTo>
                    <a:pt x="1902467" y="147310"/>
                  </a:lnTo>
                  <a:lnTo>
                    <a:pt x="2842078" y="-96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4DCE95C-1314-4EE4-DA12-AC10463B6A95}"/>
                </a:ext>
              </a:extLst>
            </p:cNvPr>
            <p:cNvSpPr/>
            <p:nvPr/>
          </p:nvSpPr>
          <p:spPr>
            <a:xfrm flipV="1">
              <a:off x="10792902" y="3450397"/>
              <a:ext cx="2843221" cy="2960014"/>
            </a:xfrm>
            <a:custGeom>
              <a:avLst/>
              <a:gdLst>
                <a:gd name="connsiteX0" fmla="*/ -1143 w 2843221"/>
                <a:gd name="connsiteY0" fmla="*/ 2959070 h 2960014"/>
                <a:gd name="connsiteX1" fmla="*/ 1011669 w 2843221"/>
                <a:gd name="connsiteY1" fmla="*/ 1079542 h 2960014"/>
                <a:gd name="connsiteX2" fmla="*/ 1902467 w 2843221"/>
                <a:gd name="connsiteY2" fmla="*/ 210863 h 2960014"/>
                <a:gd name="connsiteX3" fmla="*/ 2842078 w 2843221"/>
                <a:gd name="connsiteY3" fmla="*/ -945 h 29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60014">
                  <a:moveTo>
                    <a:pt x="-1143" y="2959070"/>
                  </a:moveTo>
                  <a:lnTo>
                    <a:pt x="1011669" y="1079542"/>
                  </a:lnTo>
                  <a:lnTo>
                    <a:pt x="1902467" y="210863"/>
                  </a:lnTo>
                  <a:lnTo>
                    <a:pt x="2842078" y="-94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BAEB0A65-31F2-486B-5061-D63956B36B01}"/>
                </a:ext>
              </a:extLst>
            </p:cNvPr>
            <p:cNvSpPr/>
            <p:nvPr/>
          </p:nvSpPr>
          <p:spPr>
            <a:xfrm flipV="1">
              <a:off x="10792902" y="3641849"/>
              <a:ext cx="2843221" cy="2782039"/>
            </a:xfrm>
            <a:custGeom>
              <a:avLst/>
              <a:gdLst>
                <a:gd name="connsiteX0" fmla="*/ -1143 w 2843221"/>
                <a:gd name="connsiteY0" fmla="*/ 2781149 h 2782039"/>
                <a:gd name="connsiteX1" fmla="*/ 1011669 w 2843221"/>
                <a:gd name="connsiteY1" fmla="*/ 1027794 h 2782039"/>
                <a:gd name="connsiteX2" fmla="*/ 1902467 w 2843221"/>
                <a:gd name="connsiteY2" fmla="*/ 379352 h 2782039"/>
                <a:gd name="connsiteX3" fmla="*/ 2842078 w 2843221"/>
                <a:gd name="connsiteY3" fmla="*/ -891 h 278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82039">
                  <a:moveTo>
                    <a:pt x="-1143" y="2781149"/>
                  </a:moveTo>
                  <a:lnTo>
                    <a:pt x="1011669" y="1027794"/>
                  </a:lnTo>
                  <a:lnTo>
                    <a:pt x="1902467" y="379352"/>
                  </a:lnTo>
                  <a:lnTo>
                    <a:pt x="2842078" y="-89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96DA6C13-8B27-BB08-24A2-F247DE01083A}"/>
                </a:ext>
              </a:extLst>
            </p:cNvPr>
            <p:cNvSpPr/>
            <p:nvPr/>
          </p:nvSpPr>
          <p:spPr>
            <a:xfrm flipV="1">
              <a:off x="10792902" y="3365482"/>
              <a:ext cx="2843221" cy="2943785"/>
            </a:xfrm>
            <a:custGeom>
              <a:avLst/>
              <a:gdLst>
                <a:gd name="connsiteX0" fmla="*/ -1143 w 2843221"/>
                <a:gd name="connsiteY0" fmla="*/ 2942792 h 2943785"/>
                <a:gd name="connsiteX1" fmla="*/ 1011669 w 2843221"/>
                <a:gd name="connsiteY1" fmla="*/ 937515 h 2943785"/>
                <a:gd name="connsiteX2" fmla="*/ 1902467 w 2843221"/>
                <a:gd name="connsiteY2" fmla="*/ 164642 h 2943785"/>
                <a:gd name="connsiteX3" fmla="*/ 2842078 w 2843221"/>
                <a:gd name="connsiteY3" fmla="*/ -994 h 294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43785">
                  <a:moveTo>
                    <a:pt x="-1143" y="2942792"/>
                  </a:moveTo>
                  <a:lnTo>
                    <a:pt x="1011669" y="937515"/>
                  </a:lnTo>
                  <a:lnTo>
                    <a:pt x="1902467" y="164642"/>
                  </a:lnTo>
                  <a:lnTo>
                    <a:pt x="2842078" y="-9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DFBA805-09E4-26B6-2C28-5E1AADD1679E}"/>
                </a:ext>
              </a:extLst>
            </p:cNvPr>
            <p:cNvSpPr/>
            <p:nvPr/>
          </p:nvSpPr>
          <p:spPr>
            <a:xfrm flipV="1">
              <a:off x="10792902" y="3370084"/>
              <a:ext cx="2843221" cy="2717041"/>
            </a:xfrm>
            <a:custGeom>
              <a:avLst/>
              <a:gdLst>
                <a:gd name="connsiteX0" fmla="*/ -1143 w 2843221"/>
                <a:gd name="connsiteY0" fmla="*/ 2715991 h 2717041"/>
                <a:gd name="connsiteX1" fmla="*/ 1011669 w 2843221"/>
                <a:gd name="connsiteY1" fmla="*/ 845728 h 2717041"/>
                <a:gd name="connsiteX2" fmla="*/ 1902467 w 2843221"/>
                <a:gd name="connsiteY2" fmla="*/ -1051 h 2717041"/>
                <a:gd name="connsiteX3" fmla="*/ 2842078 w 2843221"/>
                <a:gd name="connsiteY3" fmla="*/ 29442 h 271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7041">
                  <a:moveTo>
                    <a:pt x="-1143" y="2715991"/>
                  </a:moveTo>
                  <a:lnTo>
                    <a:pt x="1011669" y="845728"/>
                  </a:lnTo>
                  <a:lnTo>
                    <a:pt x="1902467" y="-1051"/>
                  </a:lnTo>
                  <a:lnTo>
                    <a:pt x="2842078" y="2944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0CCF2ECA-C41C-9538-4C14-F5E0A576C93B}"/>
                </a:ext>
              </a:extLst>
            </p:cNvPr>
            <p:cNvSpPr/>
            <p:nvPr/>
          </p:nvSpPr>
          <p:spPr>
            <a:xfrm flipV="1">
              <a:off x="10792902" y="3531025"/>
              <a:ext cx="2843221" cy="2609873"/>
            </a:xfrm>
            <a:custGeom>
              <a:avLst/>
              <a:gdLst>
                <a:gd name="connsiteX0" fmla="*/ -1143 w 2843221"/>
                <a:gd name="connsiteY0" fmla="*/ 2608879 h 2609873"/>
                <a:gd name="connsiteX1" fmla="*/ 1011669 w 2843221"/>
                <a:gd name="connsiteY1" fmla="*/ 738511 h 2609873"/>
                <a:gd name="connsiteX2" fmla="*/ 1902467 w 2843221"/>
                <a:gd name="connsiteY2" fmla="*/ 184940 h 2609873"/>
                <a:gd name="connsiteX3" fmla="*/ 2842078 w 2843221"/>
                <a:gd name="connsiteY3" fmla="*/ -994 h 260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09873">
                  <a:moveTo>
                    <a:pt x="-1143" y="2608879"/>
                  </a:moveTo>
                  <a:lnTo>
                    <a:pt x="1011669" y="738511"/>
                  </a:lnTo>
                  <a:lnTo>
                    <a:pt x="1902467" y="184940"/>
                  </a:lnTo>
                  <a:lnTo>
                    <a:pt x="2842078" y="-9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2267AD6-5FB3-776B-513D-D5B436FC6B00}"/>
                </a:ext>
              </a:extLst>
            </p:cNvPr>
            <p:cNvSpPr/>
            <p:nvPr/>
          </p:nvSpPr>
          <p:spPr>
            <a:xfrm flipV="1">
              <a:off x="10792902" y="3289960"/>
              <a:ext cx="2843221" cy="2994387"/>
            </a:xfrm>
            <a:custGeom>
              <a:avLst/>
              <a:gdLst>
                <a:gd name="connsiteX0" fmla="*/ -1143 w 2843221"/>
                <a:gd name="connsiteY0" fmla="*/ 2993368 h 2994387"/>
                <a:gd name="connsiteX1" fmla="*/ 1011669 w 2843221"/>
                <a:gd name="connsiteY1" fmla="*/ 1067903 h 2994387"/>
                <a:gd name="connsiteX2" fmla="*/ 1902467 w 2843221"/>
                <a:gd name="connsiteY2" fmla="*/ 234420 h 2994387"/>
                <a:gd name="connsiteX3" fmla="*/ 2842078 w 2843221"/>
                <a:gd name="connsiteY3" fmla="*/ -1020 h 29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94387">
                  <a:moveTo>
                    <a:pt x="-1143" y="2993368"/>
                  </a:moveTo>
                  <a:lnTo>
                    <a:pt x="1011669" y="1067903"/>
                  </a:lnTo>
                  <a:lnTo>
                    <a:pt x="1902467" y="234420"/>
                  </a:lnTo>
                  <a:lnTo>
                    <a:pt x="2842078" y="-10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447BD5A3-B786-DC9A-1824-7DF8801A637E}"/>
                </a:ext>
              </a:extLst>
            </p:cNvPr>
            <p:cNvSpPr/>
            <p:nvPr/>
          </p:nvSpPr>
          <p:spPr>
            <a:xfrm flipV="1">
              <a:off x="10792902" y="3465106"/>
              <a:ext cx="2843221" cy="2388050"/>
            </a:xfrm>
            <a:custGeom>
              <a:avLst/>
              <a:gdLst>
                <a:gd name="connsiteX0" fmla="*/ -1143 w 2843221"/>
                <a:gd name="connsiteY0" fmla="*/ 2386963 h 2388050"/>
                <a:gd name="connsiteX1" fmla="*/ 1011669 w 2843221"/>
                <a:gd name="connsiteY1" fmla="*/ 848283 h 2388050"/>
                <a:gd name="connsiteX2" fmla="*/ 1902467 w 2843221"/>
                <a:gd name="connsiteY2" fmla="*/ 320213 h 2388050"/>
                <a:gd name="connsiteX3" fmla="*/ 2842078 w 2843221"/>
                <a:gd name="connsiteY3" fmla="*/ -1087 h 238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388050">
                  <a:moveTo>
                    <a:pt x="-1143" y="2386963"/>
                  </a:moveTo>
                  <a:lnTo>
                    <a:pt x="1011669" y="848283"/>
                  </a:lnTo>
                  <a:lnTo>
                    <a:pt x="1902467" y="320213"/>
                  </a:lnTo>
                  <a:lnTo>
                    <a:pt x="2842078" y="-108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5F491D47-5885-0EDE-A6DB-DEEEA5C1CE38}"/>
                </a:ext>
              </a:extLst>
            </p:cNvPr>
            <p:cNvSpPr/>
            <p:nvPr/>
          </p:nvSpPr>
          <p:spPr>
            <a:xfrm flipV="1">
              <a:off x="10792902" y="3057090"/>
              <a:ext cx="2843221" cy="2933333"/>
            </a:xfrm>
            <a:custGeom>
              <a:avLst/>
              <a:gdLst>
                <a:gd name="connsiteX0" fmla="*/ -1143 w 2843221"/>
                <a:gd name="connsiteY0" fmla="*/ 2932176 h 2933333"/>
                <a:gd name="connsiteX1" fmla="*/ 1011669 w 2843221"/>
                <a:gd name="connsiteY1" fmla="*/ 1058816 h 2933333"/>
                <a:gd name="connsiteX2" fmla="*/ 1902467 w 2843221"/>
                <a:gd name="connsiteY2" fmla="*/ -1158 h 2933333"/>
                <a:gd name="connsiteX3" fmla="*/ 2842078 w 2843221"/>
                <a:gd name="connsiteY3" fmla="*/ 85392 h 29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33333">
                  <a:moveTo>
                    <a:pt x="-1143" y="2932176"/>
                  </a:moveTo>
                  <a:lnTo>
                    <a:pt x="1011669" y="1058816"/>
                  </a:lnTo>
                  <a:lnTo>
                    <a:pt x="1902467" y="-1158"/>
                  </a:lnTo>
                  <a:lnTo>
                    <a:pt x="2842078" y="853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11A85B0B-4196-BB78-7F91-51883A3D46D3}"/>
                </a:ext>
              </a:extLst>
            </p:cNvPr>
            <p:cNvSpPr/>
            <p:nvPr/>
          </p:nvSpPr>
          <p:spPr>
            <a:xfrm flipV="1">
              <a:off x="10792902" y="3489355"/>
              <a:ext cx="2843221" cy="2692905"/>
            </a:xfrm>
            <a:custGeom>
              <a:avLst/>
              <a:gdLst>
                <a:gd name="connsiteX0" fmla="*/ -1143 w 2843221"/>
                <a:gd name="connsiteY0" fmla="*/ 2691911 h 2692905"/>
                <a:gd name="connsiteX1" fmla="*/ 1011669 w 2843221"/>
                <a:gd name="connsiteY1" fmla="*/ 1252750 h 2692905"/>
                <a:gd name="connsiteX2" fmla="*/ 1902467 w 2843221"/>
                <a:gd name="connsiteY2" fmla="*/ 290164 h 2692905"/>
                <a:gd name="connsiteX3" fmla="*/ 2842078 w 2843221"/>
                <a:gd name="connsiteY3" fmla="*/ -994 h 269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92905">
                  <a:moveTo>
                    <a:pt x="-1143" y="2691911"/>
                  </a:moveTo>
                  <a:lnTo>
                    <a:pt x="1011669" y="1252750"/>
                  </a:lnTo>
                  <a:lnTo>
                    <a:pt x="1902467" y="290164"/>
                  </a:lnTo>
                  <a:lnTo>
                    <a:pt x="2842078" y="-9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1477C5F0-C50F-8D8F-DD85-3DF7C421D67D}"/>
                </a:ext>
              </a:extLst>
            </p:cNvPr>
            <p:cNvSpPr/>
            <p:nvPr/>
          </p:nvSpPr>
          <p:spPr>
            <a:xfrm flipV="1">
              <a:off x="10792902" y="3430560"/>
              <a:ext cx="2843221" cy="2589446"/>
            </a:xfrm>
            <a:custGeom>
              <a:avLst/>
              <a:gdLst>
                <a:gd name="connsiteX0" fmla="*/ -1143 w 2843221"/>
                <a:gd name="connsiteY0" fmla="*/ 2588394 h 2589446"/>
                <a:gd name="connsiteX1" fmla="*/ 1011669 w 2843221"/>
                <a:gd name="connsiteY1" fmla="*/ 1329170 h 2589446"/>
                <a:gd name="connsiteX2" fmla="*/ 1902467 w 2843221"/>
                <a:gd name="connsiteY2" fmla="*/ 127137 h 2589446"/>
                <a:gd name="connsiteX3" fmla="*/ 2842078 w 2843221"/>
                <a:gd name="connsiteY3" fmla="*/ -1052 h 258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89446">
                  <a:moveTo>
                    <a:pt x="-1143" y="2588394"/>
                  </a:moveTo>
                  <a:lnTo>
                    <a:pt x="1011669" y="1329170"/>
                  </a:lnTo>
                  <a:lnTo>
                    <a:pt x="1902467" y="127137"/>
                  </a:lnTo>
                  <a:lnTo>
                    <a:pt x="2842078" y="-105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2E3553B-1466-02CD-98AB-554B2C6328F1}"/>
                </a:ext>
              </a:extLst>
            </p:cNvPr>
            <p:cNvSpPr/>
            <p:nvPr/>
          </p:nvSpPr>
          <p:spPr>
            <a:xfrm flipV="1">
              <a:off x="10973197" y="2784631"/>
              <a:ext cx="2662926" cy="2974736"/>
            </a:xfrm>
            <a:custGeom>
              <a:avLst/>
              <a:gdLst>
                <a:gd name="connsiteX0" fmla="*/ -1182 w 2662926"/>
                <a:gd name="connsiteY0" fmla="*/ 2973447 h 2974736"/>
                <a:gd name="connsiteX1" fmla="*/ 831336 w 2662926"/>
                <a:gd name="connsiteY1" fmla="*/ 1118263 h 2974736"/>
                <a:gd name="connsiteX2" fmla="*/ 1722134 w 2662926"/>
                <a:gd name="connsiteY2" fmla="*/ 333102 h 2974736"/>
                <a:gd name="connsiteX3" fmla="*/ 2661745 w 2662926"/>
                <a:gd name="connsiteY3" fmla="*/ -1290 h 29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926" h="2974736">
                  <a:moveTo>
                    <a:pt x="-1182" y="2973447"/>
                  </a:moveTo>
                  <a:lnTo>
                    <a:pt x="831336" y="1118263"/>
                  </a:lnTo>
                  <a:lnTo>
                    <a:pt x="1722134" y="333102"/>
                  </a:lnTo>
                  <a:lnTo>
                    <a:pt x="2661745" y="-129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B93D0CE9-427B-D42C-B9CA-0366E9FDB9EA}"/>
                </a:ext>
              </a:extLst>
            </p:cNvPr>
            <p:cNvSpPr/>
            <p:nvPr/>
          </p:nvSpPr>
          <p:spPr>
            <a:xfrm flipV="1">
              <a:off x="10792902" y="3431947"/>
              <a:ext cx="2843221" cy="2757939"/>
            </a:xfrm>
            <a:custGeom>
              <a:avLst/>
              <a:gdLst>
                <a:gd name="connsiteX0" fmla="*/ -1143 w 2843221"/>
                <a:gd name="connsiteY0" fmla="*/ 2756932 h 2757939"/>
                <a:gd name="connsiteX1" fmla="*/ 1011669 w 2843221"/>
                <a:gd name="connsiteY1" fmla="*/ 875520 h 2757939"/>
                <a:gd name="connsiteX2" fmla="*/ 1902467 w 2843221"/>
                <a:gd name="connsiteY2" fmla="*/ 226775 h 2757939"/>
                <a:gd name="connsiteX3" fmla="*/ 2842078 w 2843221"/>
                <a:gd name="connsiteY3" fmla="*/ -1007 h 275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57939">
                  <a:moveTo>
                    <a:pt x="-1143" y="2756932"/>
                  </a:moveTo>
                  <a:lnTo>
                    <a:pt x="1011669" y="875520"/>
                  </a:lnTo>
                  <a:lnTo>
                    <a:pt x="1902467" y="226775"/>
                  </a:lnTo>
                  <a:lnTo>
                    <a:pt x="2842078" y="-10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7A3D85E5-511C-2D72-2DC8-CA4E77C8B8D2}"/>
                </a:ext>
              </a:extLst>
            </p:cNvPr>
            <p:cNvSpPr/>
            <p:nvPr/>
          </p:nvSpPr>
          <p:spPr>
            <a:xfrm flipV="1">
              <a:off x="10792902" y="6220963"/>
              <a:ext cx="2843221" cy="276760"/>
            </a:xfrm>
            <a:custGeom>
              <a:avLst/>
              <a:gdLst>
                <a:gd name="connsiteX0" fmla="*/ -1143 w 2843221"/>
                <a:gd name="connsiteY0" fmla="*/ 138887 h 276760"/>
                <a:gd name="connsiteX1" fmla="*/ 1011669 w 2843221"/>
                <a:gd name="connsiteY1" fmla="*/ -196 h 276760"/>
                <a:gd name="connsiteX2" fmla="*/ 1902467 w 2843221"/>
                <a:gd name="connsiteY2" fmla="*/ 276564 h 276760"/>
                <a:gd name="connsiteX3" fmla="*/ 2842078 w 2843221"/>
                <a:gd name="connsiteY3" fmla="*/ 262462 h 27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6760">
                  <a:moveTo>
                    <a:pt x="-1143" y="138887"/>
                  </a:moveTo>
                  <a:lnTo>
                    <a:pt x="1011669" y="-196"/>
                  </a:lnTo>
                  <a:lnTo>
                    <a:pt x="1902467" y="276564"/>
                  </a:lnTo>
                  <a:lnTo>
                    <a:pt x="2842078" y="26246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F8E30D64-84DE-57B3-8423-86D682C46F4A}"/>
                </a:ext>
              </a:extLst>
            </p:cNvPr>
            <p:cNvSpPr/>
            <p:nvPr/>
          </p:nvSpPr>
          <p:spPr>
            <a:xfrm flipV="1">
              <a:off x="10792902" y="3223579"/>
              <a:ext cx="2843221" cy="3029282"/>
            </a:xfrm>
            <a:custGeom>
              <a:avLst/>
              <a:gdLst>
                <a:gd name="connsiteX0" fmla="*/ -1143 w 2843221"/>
                <a:gd name="connsiteY0" fmla="*/ 3028237 h 3029282"/>
                <a:gd name="connsiteX1" fmla="*/ 1011669 w 2843221"/>
                <a:gd name="connsiteY1" fmla="*/ 938202 h 3029282"/>
                <a:gd name="connsiteX2" fmla="*/ 1902467 w 2843221"/>
                <a:gd name="connsiteY2" fmla="*/ 115702 h 3029282"/>
                <a:gd name="connsiteX3" fmla="*/ 2842078 w 2843221"/>
                <a:gd name="connsiteY3" fmla="*/ -1046 h 302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29282">
                  <a:moveTo>
                    <a:pt x="-1143" y="3028237"/>
                  </a:moveTo>
                  <a:lnTo>
                    <a:pt x="1011669" y="938202"/>
                  </a:lnTo>
                  <a:lnTo>
                    <a:pt x="1902467" y="115702"/>
                  </a:lnTo>
                  <a:lnTo>
                    <a:pt x="2842078" y="-104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6EB0174B-75BA-19C4-D816-88002A460E64}"/>
                </a:ext>
              </a:extLst>
            </p:cNvPr>
            <p:cNvSpPr/>
            <p:nvPr/>
          </p:nvSpPr>
          <p:spPr>
            <a:xfrm flipV="1">
              <a:off x="10792902" y="3276049"/>
              <a:ext cx="2843221" cy="2852701"/>
            </a:xfrm>
            <a:custGeom>
              <a:avLst/>
              <a:gdLst>
                <a:gd name="connsiteX0" fmla="*/ -1143 w 2843221"/>
                <a:gd name="connsiteY0" fmla="*/ 2851637 h 2852701"/>
                <a:gd name="connsiteX1" fmla="*/ 1011669 w 2843221"/>
                <a:gd name="connsiteY1" fmla="*/ 1016334 h 2852701"/>
                <a:gd name="connsiteX2" fmla="*/ 1902467 w 2843221"/>
                <a:gd name="connsiteY2" fmla="*/ 207846 h 2852701"/>
                <a:gd name="connsiteX3" fmla="*/ 2842078 w 2843221"/>
                <a:gd name="connsiteY3" fmla="*/ -1064 h 285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2701">
                  <a:moveTo>
                    <a:pt x="-1143" y="2851637"/>
                  </a:moveTo>
                  <a:lnTo>
                    <a:pt x="1011669" y="1016334"/>
                  </a:lnTo>
                  <a:lnTo>
                    <a:pt x="1902467" y="207846"/>
                  </a:lnTo>
                  <a:lnTo>
                    <a:pt x="2842078" y="-106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9470D57A-52DD-9C76-1A5C-AB879EBF6137}"/>
                </a:ext>
              </a:extLst>
            </p:cNvPr>
            <p:cNvSpPr/>
            <p:nvPr/>
          </p:nvSpPr>
          <p:spPr>
            <a:xfrm flipV="1">
              <a:off x="10792902" y="3340938"/>
              <a:ext cx="2843221" cy="2901210"/>
            </a:xfrm>
            <a:custGeom>
              <a:avLst/>
              <a:gdLst>
                <a:gd name="connsiteX0" fmla="*/ -1143 w 2843221"/>
                <a:gd name="connsiteY0" fmla="*/ 2900193 h 2901210"/>
                <a:gd name="connsiteX1" fmla="*/ 1011669 w 2843221"/>
                <a:gd name="connsiteY1" fmla="*/ 1395365 h 2901210"/>
                <a:gd name="connsiteX2" fmla="*/ 1902467 w 2843221"/>
                <a:gd name="connsiteY2" fmla="*/ 377033 h 2901210"/>
                <a:gd name="connsiteX3" fmla="*/ 2842078 w 2843221"/>
                <a:gd name="connsiteY3" fmla="*/ -1018 h 290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01210">
                  <a:moveTo>
                    <a:pt x="-1143" y="2900193"/>
                  </a:moveTo>
                  <a:lnTo>
                    <a:pt x="1011669" y="1395365"/>
                  </a:lnTo>
                  <a:lnTo>
                    <a:pt x="1902467" y="377033"/>
                  </a:lnTo>
                  <a:lnTo>
                    <a:pt x="2842078" y="-10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0E98A60-EF12-3517-FE36-BD8AFAB1A4A0}"/>
                </a:ext>
              </a:extLst>
            </p:cNvPr>
            <p:cNvSpPr/>
            <p:nvPr/>
          </p:nvSpPr>
          <p:spPr>
            <a:xfrm flipV="1">
              <a:off x="10792902" y="3357203"/>
              <a:ext cx="2843221" cy="2852793"/>
            </a:xfrm>
            <a:custGeom>
              <a:avLst/>
              <a:gdLst>
                <a:gd name="connsiteX0" fmla="*/ -1143 w 2843221"/>
                <a:gd name="connsiteY0" fmla="*/ 2851772 h 2852793"/>
                <a:gd name="connsiteX1" fmla="*/ 1011669 w 2843221"/>
                <a:gd name="connsiteY1" fmla="*/ 1043471 h 2852793"/>
                <a:gd name="connsiteX2" fmla="*/ 1902467 w 2843221"/>
                <a:gd name="connsiteY2" fmla="*/ 266413 h 2852793"/>
                <a:gd name="connsiteX3" fmla="*/ 2842078 w 2843221"/>
                <a:gd name="connsiteY3" fmla="*/ -1022 h 28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2793">
                  <a:moveTo>
                    <a:pt x="-1143" y="2851772"/>
                  </a:moveTo>
                  <a:lnTo>
                    <a:pt x="1011669" y="1043471"/>
                  </a:lnTo>
                  <a:lnTo>
                    <a:pt x="1902467" y="266413"/>
                  </a:lnTo>
                  <a:lnTo>
                    <a:pt x="2842078" y="-10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37B9CF-3F26-9047-F2A8-0575E1DEA47D}"/>
                </a:ext>
              </a:extLst>
            </p:cNvPr>
            <p:cNvSpPr/>
            <p:nvPr/>
          </p:nvSpPr>
          <p:spPr>
            <a:xfrm flipV="1">
              <a:off x="10792902" y="3334193"/>
              <a:ext cx="2843221" cy="2934787"/>
            </a:xfrm>
            <a:custGeom>
              <a:avLst/>
              <a:gdLst>
                <a:gd name="connsiteX0" fmla="*/ -1143 w 2843221"/>
                <a:gd name="connsiteY0" fmla="*/ 2933775 h 2934787"/>
                <a:gd name="connsiteX1" fmla="*/ 1011669 w 2843221"/>
                <a:gd name="connsiteY1" fmla="*/ 1041939 h 2934787"/>
                <a:gd name="connsiteX2" fmla="*/ 1902467 w 2843221"/>
                <a:gd name="connsiteY2" fmla="*/ 399792 h 2934787"/>
                <a:gd name="connsiteX3" fmla="*/ 2842078 w 2843221"/>
                <a:gd name="connsiteY3" fmla="*/ -1012 h 293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34787">
                  <a:moveTo>
                    <a:pt x="-1143" y="2933775"/>
                  </a:moveTo>
                  <a:lnTo>
                    <a:pt x="1011669" y="1041939"/>
                  </a:lnTo>
                  <a:lnTo>
                    <a:pt x="1902467" y="399792"/>
                  </a:lnTo>
                  <a:lnTo>
                    <a:pt x="2842078" y="-10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2C93D4E3-7EF9-2563-D51E-4B5451E3EECF}"/>
                </a:ext>
              </a:extLst>
            </p:cNvPr>
            <p:cNvSpPr/>
            <p:nvPr/>
          </p:nvSpPr>
          <p:spPr>
            <a:xfrm flipV="1">
              <a:off x="10792902" y="3538527"/>
              <a:ext cx="2843221" cy="2705904"/>
            </a:xfrm>
            <a:custGeom>
              <a:avLst/>
              <a:gdLst>
                <a:gd name="connsiteX0" fmla="*/ -1143 w 2843221"/>
                <a:gd name="connsiteY0" fmla="*/ 2704939 h 2705904"/>
                <a:gd name="connsiteX1" fmla="*/ 1011669 w 2843221"/>
                <a:gd name="connsiteY1" fmla="*/ 1010745 h 2705904"/>
                <a:gd name="connsiteX2" fmla="*/ 1902467 w 2843221"/>
                <a:gd name="connsiteY2" fmla="*/ 356976 h 2705904"/>
                <a:gd name="connsiteX3" fmla="*/ 2842078 w 2843221"/>
                <a:gd name="connsiteY3" fmla="*/ -965 h 27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05904">
                  <a:moveTo>
                    <a:pt x="-1143" y="2704939"/>
                  </a:moveTo>
                  <a:lnTo>
                    <a:pt x="1011669" y="1010745"/>
                  </a:lnTo>
                  <a:lnTo>
                    <a:pt x="1902467" y="356976"/>
                  </a:lnTo>
                  <a:lnTo>
                    <a:pt x="2842078" y="-96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833A040A-57CC-8C5A-AD4D-06B63BCBB4BA}"/>
                </a:ext>
              </a:extLst>
            </p:cNvPr>
            <p:cNvSpPr/>
            <p:nvPr/>
          </p:nvSpPr>
          <p:spPr>
            <a:xfrm flipV="1">
              <a:off x="10792902" y="3408412"/>
              <a:ext cx="2843221" cy="2938803"/>
            </a:xfrm>
            <a:custGeom>
              <a:avLst/>
              <a:gdLst>
                <a:gd name="connsiteX0" fmla="*/ -1143 w 2843221"/>
                <a:gd name="connsiteY0" fmla="*/ 2937831 h 2938803"/>
                <a:gd name="connsiteX1" fmla="*/ 1011669 w 2843221"/>
                <a:gd name="connsiteY1" fmla="*/ 964534 h 2938803"/>
                <a:gd name="connsiteX2" fmla="*/ 1902467 w 2843221"/>
                <a:gd name="connsiteY2" fmla="*/ 260135 h 2938803"/>
                <a:gd name="connsiteX3" fmla="*/ 2842078 w 2843221"/>
                <a:gd name="connsiteY3" fmla="*/ -972 h 293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38803">
                  <a:moveTo>
                    <a:pt x="-1143" y="2937831"/>
                  </a:moveTo>
                  <a:lnTo>
                    <a:pt x="1011669" y="964534"/>
                  </a:lnTo>
                  <a:lnTo>
                    <a:pt x="1902467" y="260135"/>
                  </a:lnTo>
                  <a:lnTo>
                    <a:pt x="2842078" y="-97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60AA08B1-A747-4205-47AF-E411812937F2}"/>
                </a:ext>
              </a:extLst>
            </p:cNvPr>
            <p:cNvSpPr/>
            <p:nvPr/>
          </p:nvSpPr>
          <p:spPr>
            <a:xfrm flipV="1">
              <a:off x="10792902" y="3432935"/>
              <a:ext cx="2843221" cy="2880724"/>
            </a:xfrm>
            <a:custGeom>
              <a:avLst/>
              <a:gdLst>
                <a:gd name="connsiteX0" fmla="*/ -1143 w 2843221"/>
                <a:gd name="connsiteY0" fmla="*/ 2879750 h 2880724"/>
                <a:gd name="connsiteX1" fmla="*/ 1011669 w 2843221"/>
                <a:gd name="connsiteY1" fmla="*/ 1224143 h 2880724"/>
                <a:gd name="connsiteX2" fmla="*/ 1902467 w 2843221"/>
                <a:gd name="connsiteY2" fmla="*/ 344810 h 2880724"/>
                <a:gd name="connsiteX3" fmla="*/ 2842078 w 2843221"/>
                <a:gd name="connsiteY3" fmla="*/ -975 h 288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80724">
                  <a:moveTo>
                    <a:pt x="-1143" y="2879750"/>
                  </a:moveTo>
                  <a:lnTo>
                    <a:pt x="1011669" y="1224143"/>
                  </a:lnTo>
                  <a:lnTo>
                    <a:pt x="1902467" y="344810"/>
                  </a:lnTo>
                  <a:lnTo>
                    <a:pt x="2842078" y="-97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AACCBFD6-2417-0C69-498D-EA15E0541215}"/>
                </a:ext>
              </a:extLst>
            </p:cNvPr>
            <p:cNvSpPr/>
            <p:nvPr/>
          </p:nvSpPr>
          <p:spPr>
            <a:xfrm flipV="1">
              <a:off x="10792902" y="3187646"/>
              <a:ext cx="2843221" cy="3075646"/>
            </a:xfrm>
            <a:custGeom>
              <a:avLst/>
              <a:gdLst>
                <a:gd name="connsiteX0" fmla="*/ -1143 w 2843221"/>
                <a:gd name="connsiteY0" fmla="*/ 3074595 h 3075646"/>
                <a:gd name="connsiteX1" fmla="*/ 1011669 w 2843221"/>
                <a:gd name="connsiteY1" fmla="*/ 1158539 h 3075646"/>
                <a:gd name="connsiteX2" fmla="*/ 1902467 w 2843221"/>
                <a:gd name="connsiteY2" fmla="*/ 288570 h 3075646"/>
                <a:gd name="connsiteX3" fmla="*/ 2842078 w 2843221"/>
                <a:gd name="connsiteY3" fmla="*/ -1052 h 307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75646">
                  <a:moveTo>
                    <a:pt x="-1143" y="3074595"/>
                  </a:moveTo>
                  <a:lnTo>
                    <a:pt x="1011669" y="1158539"/>
                  </a:lnTo>
                  <a:lnTo>
                    <a:pt x="1902467" y="288570"/>
                  </a:lnTo>
                  <a:lnTo>
                    <a:pt x="2842078" y="-105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947D896F-B6BE-11FD-B64C-0893C48CE55C}"/>
                </a:ext>
              </a:extLst>
            </p:cNvPr>
            <p:cNvSpPr/>
            <p:nvPr/>
          </p:nvSpPr>
          <p:spPr>
            <a:xfrm flipV="1">
              <a:off x="10792902" y="3519846"/>
              <a:ext cx="2843221" cy="2682886"/>
            </a:xfrm>
            <a:custGeom>
              <a:avLst/>
              <a:gdLst>
                <a:gd name="connsiteX0" fmla="*/ -1143 w 2843221"/>
                <a:gd name="connsiteY0" fmla="*/ 2681905 h 2682886"/>
                <a:gd name="connsiteX1" fmla="*/ 1011669 w 2843221"/>
                <a:gd name="connsiteY1" fmla="*/ 1136152 h 2682886"/>
                <a:gd name="connsiteX2" fmla="*/ 1902467 w 2843221"/>
                <a:gd name="connsiteY2" fmla="*/ 154371 h 2682886"/>
                <a:gd name="connsiteX3" fmla="*/ 2842078 w 2843221"/>
                <a:gd name="connsiteY3" fmla="*/ -981 h 26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82886">
                  <a:moveTo>
                    <a:pt x="-1143" y="2681905"/>
                  </a:moveTo>
                  <a:lnTo>
                    <a:pt x="1011669" y="1136152"/>
                  </a:lnTo>
                  <a:lnTo>
                    <a:pt x="1902467" y="154371"/>
                  </a:lnTo>
                  <a:lnTo>
                    <a:pt x="2842078" y="-98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95F1C439-AB9E-29A6-7003-9DE58A069048}"/>
                </a:ext>
              </a:extLst>
            </p:cNvPr>
            <p:cNvSpPr/>
            <p:nvPr/>
          </p:nvSpPr>
          <p:spPr>
            <a:xfrm flipV="1">
              <a:off x="10792902" y="3420306"/>
              <a:ext cx="2843221" cy="2853518"/>
            </a:xfrm>
            <a:custGeom>
              <a:avLst/>
              <a:gdLst>
                <a:gd name="connsiteX0" fmla="*/ -1143 w 2843221"/>
                <a:gd name="connsiteY0" fmla="*/ 2852530 h 2853518"/>
                <a:gd name="connsiteX1" fmla="*/ 1011669 w 2843221"/>
                <a:gd name="connsiteY1" fmla="*/ 1191558 h 2853518"/>
                <a:gd name="connsiteX2" fmla="*/ 1902467 w 2843221"/>
                <a:gd name="connsiteY2" fmla="*/ 278317 h 2853518"/>
                <a:gd name="connsiteX3" fmla="*/ 2842078 w 2843221"/>
                <a:gd name="connsiteY3" fmla="*/ -989 h 285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3518">
                  <a:moveTo>
                    <a:pt x="-1143" y="2852530"/>
                  </a:moveTo>
                  <a:lnTo>
                    <a:pt x="1011669" y="1191558"/>
                  </a:lnTo>
                  <a:lnTo>
                    <a:pt x="1902467" y="278317"/>
                  </a:lnTo>
                  <a:lnTo>
                    <a:pt x="2842078" y="-98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B99BCA54-E1D1-0095-3C50-0D3648B08822}"/>
                </a:ext>
              </a:extLst>
            </p:cNvPr>
            <p:cNvSpPr/>
            <p:nvPr/>
          </p:nvSpPr>
          <p:spPr>
            <a:xfrm flipV="1">
              <a:off x="10792902" y="3533357"/>
              <a:ext cx="2843221" cy="2748660"/>
            </a:xfrm>
            <a:custGeom>
              <a:avLst/>
              <a:gdLst>
                <a:gd name="connsiteX0" fmla="*/ -1143 w 2843221"/>
                <a:gd name="connsiteY0" fmla="*/ 2747703 h 2748660"/>
                <a:gd name="connsiteX1" fmla="*/ 1011669 w 2843221"/>
                <a:gd name="connsiteY1" fmla="*/ 1056098 h 2748660"/>
                <a:gd name="connsiteX2" fmla="*/ 1902467 w 2843221"/>
                <a:gd name="connsiteY2" fmla="*/ 430254 h 2748660"/>
                <a:gd name="connsiteX3" fmla="*/ 2842078 w 2843221"/>
                <a:gd name="connsiteY3" fmla="*/ -957 h 274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8660">
                  <a:moveTo>
                    <a:pt x="-1143" y="2747703"/>
                  </a:moveTo>
                  <a:lnTo>
                    <a:pt x="1011669" y="1056098"/>
                  </a:lnTo>
                  <a:lnTo>
                    <a:pt x="1902467" y="430254"/>
                  </a:lnTo>
                  <a:lnTo>
                    <a:pt x="2842078" y="-95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FA4607D-58F7-68DD-0F7E-0FAB7349D037}"/>
                </a:ext>
              </a:extLst>
            </p:cNvPr>
            <p:cNvSpPr/>
            <p:nvPr/>
          </p:nvSpPr>
          <p:spPr>
            <a:xfrm flipV="1">
              <a:off x="10792902" y="3524091"/>
              <a:ext cx="2843221" cy="2518801"/>
            </a:xfrm>
            <a:custGeom>
              <a:avLst/>
              <a:gdLst>
                <a:gd name="connsiteX0" fmla="*/ -1143 w 2843221"/>
                <a:gd name="connsiteY0" fmla="*/ 2517780 h 2518801"/>
                <a:gd name="connsiteX1" fmla="*/ 1011669 w 2843221"/>
                <a:gd name="connsiteY1" fmla="*/ 1263557 h 2518801"/>
                <a:gd name="connsiteX2" fmla="*/ 1902467 w 2843221"/>
                <a:gd name="connsiteY2" fmla="*/ 335267 h 2518801"/>
                <a:gd name="connsiteX3" fmla="*/ 2842078 w 2843221"/>
                <a:gd name="connsiteY3" fmla="*/ -1022 h 251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18801">
                  <a:moveTo>
                    <a:pt x="-1143" y="2517780"/>
                  </a:moveTo>
                  <a:lnTo>
                    <a:pt x="1011669" y="1263557"/>
                  </a:lnTo>
                  <a:lnTo>
                    <a:pt x="1902467" y="335267"/>
                  </a:lnTo>
                  <a:lnTo>
                    <a:pt x="2842078" y="-10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4666AC5B-57B1-C542-9D47-9C73068CCD55}"/>
                </a:ext>
              </a:extLst>
            </p:cNvPr>
            <p:cNvSpPr/>
            <p:nvPr/>
          </p:nvSpPr>
          <p:spPr>
            <a:xfrm flipV="1">
              <a:off x="10792902" y="3461681"/>
              <a:ext cx="2843221" cy="2550273"/>
            </a:xfrm>
            <a:custGeom>
              <a:avLst/>
              <a:gdLst>
                <a:gd name="connsiteX0" fmla="*/ -1143 w 2843221"/>
                <a:gd name="connsiteY0" fmla="*/ 2549227 h 2550273"/>
                <a:gd name="connsiteX1" fmla="*/ 1011669 w 2843221"/>
                <a:gd name="connsiteY1" fmla="*/ 966986 h 2550273"/>
                <a:gd name="connsiteX2" fmla="*/ 1902467 w 2843221"/>
                <a:gd name="connsiteY2" fmla="*/ 230502 h 2550273"/>
                <a:gd name="connsiteX3" fmla="*/ 2842078 w 2843221"/>
                <a:gd name="connsiteY3" fmla="*/ -1046 h 255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50273">
                  <a:moveTo>
                    <a:pt x="-1143" y="2549227"/>
                  </a:moveTo>
                  <a:lnTo>
                    <a:pt x="1011669" y="966986"/>
                  </a:lnTo>
                  <a:lnTo>
                    <a:pt x="1902467" y="230502"/>
                  </a:lnTo>
                  <a:lnTo>
                    <a:pt x="2842078" y="-104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E894B10-92FF-60C9-C6DE-2603CCD3CDCA}"/>
                </a:ext>
              </a:extLst>
            </p:cNvPr>
            <p:cNvSpPr/>
            <p:nvPr/>
          </p:nvSpPr>
          <p:spPr>
            <a:xfrm flipV="1">
              <a:off x="10792902" y="3433964"/>
              <a:ext cx="2843221" cy="2526137"/>
            </a:xfrm>
            <a:custGeom>
              <a:avLst/>
              <a:gdLst>
                <a:gd name="connsiteX0" fmla="*/ -1143 w 2843221"/>
                <a:gd name="connsiteY0" fmla="*/ 2525070 h 2526137"/>
                <a:gd name="connsiteX1" fmla="*/ 1011669 w 2843221"/>
                <a:gd name="connsiteY1" fmla="*/ 779118 h 2526137"/>
                <a:gd name="connsiteX2" fmla="*/ 1902467 w 2843221"/>
                <a:gd name="connsiteY2" fmla="*/ 384881 h 2526137"/>
                <a:gd name="connsiteX3" fmla="*/ 2842078 w 2843221"/>
                <a:gd name="connsiteY3" fmla="*/ -1067 h 252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26137">
                  <a:moveTo>
                    <a:pt x="-1143" y="2525070"/>
                  </a:moveTo>
                  <a:lnTo>
                    <a:pt x="1011669" y="779118"/>
                  </a:lnTo>
                  <a:lnTo>
                    <a:pt x="1902467" y="384881"/>
                  </a:lnTo>
                  <a:lnTo>
                    <a:pt x="2842078" y="-106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A427339B-1224-4D71-6199-27AC543FC949}"/>
                </a:ext>
              </a:extLst>
            </p:cNvPr>
            <p:cNvSpPr/>
            <p:nvPr/>
          </p:nvSpPr>
          <p:spPr>
            <a:xfrm flipV="1">
              <a:off x="10792902" y="3412762"/>
              <a:ext cx="2843221" cy="2866513"/>
            </a:xfrm>
            <a:custGeom>
              <a:avLst/>
              <a:gdLst>
                <a:gd name="connsiteX0" fmla="*/ -1143 w 2843221"/>
                <a:gd name="connsiteY0" fmla="*/ 2865524 h 2866513"/>
                <a:gd name="connsiteX1" fmla="*/ 1011669 w 2843221"/>
                <a:gd name="connsiteY1" fmla="*/ 897142 h 2866513"/>
                <a:gd name="connsiteX2" fmla="*/ 1902467 w 2843221"/>
                <a:gd name="connsiteY2" fmla="*/ 271043 h 2866513"/>
                <a:gd name="connsiteX3" fmla="*/ 2842078 w 2843221"/>
                <a:gd name="connsiteY3" fmla="*/ -989 h 286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6513">
                  <a:moveTo>
                    <a:pt x="-1143" y="2865524"/>
                  </a:moveTo>
                  <a:lnTo>
                    <a:pt x="1011669" y="897142"/>
                  </a:lnTo>
                  <a:lnTo>
                    <a:pt x="1902467" y="271043"/>
                  </a:lnTo>
                  <a:lnTo>
                    <a:pt x="2842078" y="-98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325D8C54-C0E0-59CC-0799-84E71EE6D79E}"/>
                </a:ext>
              </a:extLst>
            </p:cNvPr>
            <p:cNvSpPr/>
            <p:nvPr/>
          </p:nvSpPr>
          <p:spPr>
            <a:xfrm flipV="1">
              <a:off x="10792902" y="3356572"/>
              <a:ext cx="2843221" cy="2508418"/>
            </a:xfrm>
            <a:custGeom>
              <a:avLst/>
              <a:gdLst>
                <a:gd name="connsiteX0" fmla="*/ -1143 w 2843221"/>
                <a:gd name="connsiteY0" fmla="*/ 2507307 h 2508418"/>
                <a:gd name="connsiteX1" fmla="*/ 1011669 w 2843221"/>
                <a:gd name="connsiteY1" fmla="*/ 1200487 h 2508418"/>
                <a:gd name="connsiteX2" fmla="*/ 1902467 w 2843221"/>
                <a:gd name="connsiteY2" fmla="*/ 29702 h 2508418"/>
                <a:gd name="connsiteX3" fmla="*/ 2842078 w 2843221"/>
                <a:gd name="connsiteY3" fmla="*/ -1112 h 250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08418">
                  <a:moveTo>
                    <a:pt x="-1143" y="2507307"/>
                  </a:moveTo>
                  <a:lnTo>
                    <a:pt x="1011669" y="1200487"/>
                  </a:lnTo>
                  <a:lnTo>
                    <a:pt x="1902467" y="29702"/>
                  </a:lnTo>
                  <a:lnTo>
                    <a:pt x="2842078" y="-11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5620C44-D787-C8AA-A039-E9FCD1A0E748}"/>
                </a:ext>
              </a:extLst>
            </p:cNvPr>
            <p:cNvSpPr/>
            <p:nvPr/>
          </p:nvSpPr>
          <p:spPr>
            <a:xfrm flipV="1">
              <a:off x="10792902" y="3385024"/>
              <a:ext cx="2843221" cy="2711056"/>
            </a:xfrm>
            <a:custGeom>
              <a:avLst/>
              <a:gdLst>
                <a:gd name="connsiteX0" fmla="*/ -1143 w 2843221"/>
                <a:gd name="connsiteY0" fmla="*/ 2710013 h 2711056"/>
                <a:gd name="connsiteX1" fmla="*/ 1011669 w 2843221"/>
                <a:gd name="connsiteY1" fmla="*/ 956458 h 2711056"/>
                <a:gd name="connsiteX2" fmla="*/ 1902467 w 2843221"/>
                <a:gd name="connsiteY2" fmla="*/ 258239 h 2711056"/>
                <a:gd name="connsiteX3" fmla="*/ 2842078 w 2843221"/>
                <a:gd name="connsiteY3" fmla="*/ -1044 h 271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1056">
                  <a:moveTo>
                    <a:pt x="-1143" y="2710013"/>
                  </a:moveTo>
                  <a:lnTo>
                    <a:pt x="1011669" y="956458"/>
                  </a:lnTo>
                  <a:lnTo>
                    <a:pt x="1902467" y="258239"/>
                  </a:lnTo>
                  <a:lnTo>
                    <a:pt x="2842078" y="-10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507D01F-C387-BC4E-B9C0-E6837A0195A9}"/>
                </a:ext>
              </a:extLst>
            </p:cNvPr>
            <p:cNvSpPr/>
            <p:nvPr/>
          </p:nvSpPr>
          <p:spPr>
            <a:xfrm flipV="1">
              <a:off x="10792902" y="3313032"/>
              <a:ext cx="2843221" cy="2848641"/>
            </a:xfrm>
            <a:custGeom>
              <a:avLst/>
              <a:gdLst>
                <a:gd name="connsiteX0" fmla="*/ -1143 w 2843221"/>
                <a:gd name="connsiteY0" fmla="*/ 2847596 h 2848641"/>
                <a:gd name="connsiteX1" fmla="*/ 1011669 w 2843221"/>
                <a:gd name="connsiteY1" fmla="*/ 1026407 h 2848641"/>
                <a:gd name="connsiteX2" fmla="*/ 1902467 w 2843221"/>
                <a:gd name="connsiteY2" fmla="*/ 173339 h 2848641"/>
                <a:gd name="connsiteX3" fmla="*/ 2842078 w 2843221"/>
                <a:gd name="connsiteY3" fmla="*/ -1046 h 284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48641">
                  <a:moveTo>
                    <a:pt x="-1143" y="2847596"/>
                  </a:moveTo>
                  <a:lnTo>
                    <a:pt x="1011669" y="1026407"/>
                  </a:lnTo>
                  <a:lnTo>
                    <a:pt x="1902467" y="173339"/>
                  </a:lnTo>
                  <a:lnTo>
                    <a:pt x="2842078" y="-104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61786EB2-06D6-9A7E-F921-8E82C0C55D5C}"/>
                </a:ext>
              </a:extLst>
            </p:cNvPr>
            <p:cNvSpPr/>
            <p:nvPr/>
          </p:nvSpPr>
          <p:spPr>
            <a:xfrm flipV="1">
              <a:off x="10792902" y="3289519"/>
              <a:ext cx="2843221" cy="3100124"/>
            </a:xfrm>
            <a:custGeom>
              <a:avLst/>
              <a:gdLst>
                <a:gd name="connsiteX0" fmla="*/ -1143 w 2843221"/>
                <a:gd name="connsiteY0" fmla="*/ 3099133 h 3100124"/>
                <a:gd name="connsiteX1" fmla="*/ 1011669 w 2843221"/>
                <a:gd name="connsiteY1" fmla="*/ 1176452 h 3100124"/>
                <a:gd name="connsiteX2" fmla="*/ 1902467 w 2843221"/>
                <a:gd name="connsiteY2" fmla="*/ 228742 h 3100124"/>
                <a:gd name="connsiteX3" fmla="*/ 2842078 w 2843221"/>
                <a:gd name="connsiteY3" fmla="*/ -992 h 310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100124">
                  <a:moveTo>
                    <a:pt x="-1143" y="3099133"/>
                  </a:moveTo>
                  <a:lnTo>
                    <a:pt x="1011669" y="1176452"/>
                  </a:lnTo>
                  <a:lnTo>
                    <a:pt x="1902467" y="228742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FBDA81A-67B3-8484-4836-3A985FB84CFA}"/>
                </a:ext>
              </a:extLst>
            </p:cNvPr>
            <p:cNvSpPr/>
            <p:nvPr/>
          </p:nvSpPr>
          <p:spPr>
            <a:xfrm flipV="1">
              <a:off x="10792902" y="3679211"/>
              <a:ext cx="2843221" cy="2625139"/>
            </a:xfrm>
            <a:custGeom>
              <a:avLst/>
              <a:gdLst>
                <a:gd name="connsiteX0" fmla="*/ -1143 w 2843221"/>
                <a:gd name="connsiteY0" fmla="*/ 2624227 h 2625139"/>
                <a:gd name="connsiteX1" fmla="*/ 1011669 w 2843221"/>
                <a:gd name="connsiteY1" fmla="*/ 1032410 h 2625139"/>
                <a:gd name="connsiteX2" fmla="*/ 1902467 w 2843221"/>
                <a:gd name="connsiteY2" fmla="*/ 508955 h 2625139"/>
                <a:gd name="connsiteX3" fmla="*/ 2842078 w 2843221"/>
                <a:gd name="connsiteY3" fmla="*/ -913 h 262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25139">
                  <a:moveTo>
                    <a:pt x="-1143" y="2624227"/>
                  </a:moveTo>
                  <a:lnTo>
                    <a:pt x="1011669" y="1032410"/>
                  </a:lnTo>
                  <a:lnTo>
                    <a:pt x="1902467" y="508955"/>
                  </a:lnTo>
                  <a:lnTo>
                    <a:pt x="2842078" y="-91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4C0241D8-173D-A838-1F21-1FC1FD3EFFB0}"/>
                </a:ext>
              </a:extLst>
            </p:cNvPr>
            <p:cNvSpPr/>
            <p:nvPr/>
          </p:nvSpPr>
          <p:spPr>
            <a:xfrm flipV="1">
              <a:off x="10849342" y="2784631"/>
              <a:ext cx="2786781" cy="3479228"/>
            </a:xfrm>
            <a:custGeom>
              <a:avLst/>
              <a:gdLst>
                <a:gd name="connsiteX0" fmla="*/ -1155 w 2786781"/>
                <a:gd name="connsiteY0" fmla="*/ 3478071 h 3479228"/>
                <a:gd name="connsiteX1" fmla="*/ 955217 w 2786781"/>
                <a:gd name="connsiteY1" fmla="*/ 1633794 h 3479228"/>
                <a:gd name="connsiteX2" fmla="*/ 1846015 w 2786781"/>
                <a:gd name="connsiteY2" fmla="*/ 1120938 h 3479228"/>
                <a:gd name="connsiteX3" fmla="*/ 2785627 w 2786781"/>
                <a:gd name="connsiteY3" fmla="*/ -1158 h 347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6781" h="3479228">
                  <a:moveTo>
                    <a:pt x="-1155" y="3478071"/>
                  </a:moveTo>
                  <a:lnTo>
                    <a:pt x="955217" y="1633794"/>
                  </a:lnTo>
                  <a:lnTo>
                    <a:pt x="1846015" y="1120938"/>
                  </a:lnTo>
                  <a:lnTo>
                    <a:pt x="2785627" y="-115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F8BBB1C6-A45A-28EB-21BE-03185E58A951}"/>
                </a:ext>
              </a:extLst>
            </p:cNvPr>
            <p:cNvSpPr/>
            <p:nvPr/>
          </p:nvSpPr>
          <p:spPr>
            <a:xfrm flipV="1">
              <a:off x="10792902" y="3416775"/>
              <a:ext cx="2843221" cy="2800436"/>
            </a:xfrm>
            <a:custGeom>
              <a:avLst/>
              <a:gdLst>
                <a:gd name="connsiteX0" fmla="*/ -1143 w 2843221"/>
                <a:gd name="connsiteY0" fmla="*/ 2799433 h 2800436"/>
                <a:gd name="connsiteX1" fmla="*/ 1011669 w 2843221"/>
                <a:gd name="connsiteY1" fmla="*/ 1148154 h 2800436"/>
                <a:gd name="connsiteX2" fmla="*/ 1902467 w 2843221"/>
                <a:gd name="connsiteY2" fmla="*/ 234353 h 2800436"/>
                <a:gd name="connsiteX3" fmla="*/ 2842078 w 2843221"/>
                <a:gd name="connsiteY3" fmla="*/ -1004 h 280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00436">
                  <a:moveTo>
                    <a:pt x="-1143" y="2799433"/>
                  </a:moveTo>
                  <a:lnTo>
                    <a:pt x="1011669" y="1148154"/>
                  </a:lnTo>
                  <a:lnTo>
                    <a:pt x="1902467" y="234353"/>
                  </a:lnTo>
                  <a:lnTo>
                    <a:pt x="2842078" y="-100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17AD5AF-7751-BEFA-D3FE-D471F2BA38F0}"/>
                </a:ext>
              </a:extLst>
            </p:cNvPr>
            <p:cNvSpPr/>
            <p:nvPr/>
          </p:nvSpPr>
          <p:spPr>
            <a:xfrm flipV="1">
              <a:off x="10792902" y="3398494"/>
              <a:ext cx="2843221" cy="2976318"/>
            </a:xfrm>
            <a:custGeom>
              <a:avLst/>
              <a:gdLst>
                <a:gd name="connsiteX0" fmla="*/ -1143 w 2843221"/>
                <a:gd name="connsiteY0" fmla="*/ 2975351 h 2976318"/>
                <a:gd name="connsiteX1" fmla="*/ 1011669 w 2843221"/>
                <a:gd name="connsiteY1" fmla="*/ 1002469 h 2976318"/>
                <a:gd name="connsiteX2" fmla="*/ 1902467 w 2843221"/>
                <a:gd name="connsiteY2" fmla="*/ 219927 h 2976318"/>
                <a:gd name="connsiteX3" fmla="*/ 2842078 w 2843221"/>
                <a:gd name="connsiteY3" fmla="*/ -968 h 297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76318">
                  <a:moveTo>
                    <a:pt x="-1143" y="2975351"/>
                  </a:moveTo>
                  <a:lnTo>
                    <a:pt x="1011669" y="1002469"/>
                  </a:lnTo>
                  <a:lnTo>
                    <a:pt x="1902467" y="219927"/>
                  </a:lnTo>
                  <a:lnTo>
                    <a:pt x="2842078" y="-96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7EC6CD33-8D9A-5864-8A77-6261EB220F8D}"/>
                </a:ext>
              </a:extLst>
            </p:cNvPr>
            <p:cNvSpPr/>
            <p:nvPr/>
          </p:nvSpPr>
          <p:spPr>
            <a:xfrm flipV="1">
              <a:off x="10792902" y="3640756"/>
              <a:ext cx="2843221" cy="2697208"/>
            </a:xfrm>
            <a:custGeom>
              <a:avLst/>
              <a:gdLst>
                <a:gd name="connsiteX0" fmla="*/ -1143 w 2843221"/>
                <a:gd name="connsiteY0" fmla="*/ 2696295 h 2697208"/>
                <a:gd name="connsiteX1" fmla="*/ 1011669 w 2843221"/>
                <a:gd name="connsiteY1" fmla="*/ 1020746 h 2697208"/>
                <a:gd name="connsiteX2" fmla="*/ 1902467 w 2843221"/>
                <a:gd name="connsiteY2" fmla="*/ 311021 h 2697208"/>
                <a:gd name="connsiteX3" fmla="*/ 2842078 w 2843221"/>
                <a:gd name="connsiteY3" fmla="*/ -914 h 269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97208">
                  <a:moveTo>
                    <a:pt x="-1143" y="2696295"/>
                  </a:moveTo>
                  <a:lnTo>
                    <a:pt x="1011669" y="1020746"/>
                  </a:lnTo>
                  <a:lnTo>
                    <a:pt x="1902467" y="311021"/>
                  </a:lnTo>
                  <a:lnTo>
                    <a:pt x="2842078" y="-91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6CA315E1-ED90-8DDF-7463-CD25D346E2F0}"/>
                </a:ext>
              </a:extLst>
            </p:cNvPr>
            <p:cNvSpPr/>
            <p:nvPr/>
          </p:nvSpPr>
          <p:spPr>
            <a:xfrm flipV="1">
              <a:off x="10792902" y="3496290"/>
              <a:ext cx="2843221" cy="2202368"/>
            </a:xfrm>
            <a:custGeom>
              <a:avLst/>
              <a:gdLst>
                <a:gd name="connsiteX0" fmla="*/ -1143 w 2843221"/>
                <a:gd name="connsiteY0" fmla="*/ 2201249 h 2202368"/>
                <a:gd name="connsiteX1" fmla="*/ 1011669 w 2843221"/>
                <a:gd name="connsiteY1" fmla="*/ 700161 h 2202368"/>
                <a:gd name="connsiteX2" fmla="*/ 1902467 w 2843221"/>
                <a:gd name="connsiteY2" fmla="*/ 13491 h 2202368"/>
                <a:gd name="connsiteX3" fmla="*/ 2842078 w 2843221"/>
                <a:gd name="connsiteY3" fmla="*/ -1119 h 22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202368">
                  <a:moveTo>
                    <a:pt x="-1143" y="2201249"/>
                  </a:moveTo>
                  <a:lnTo>
                    <a:pt x="1011669" y="700161"/>
                  </a:lnTo>
                  <a:lnTo>
                    <a:pt x="1902467" y="13491"/>
                  </a:lnTo>
                  <a:lnTo>
                    <a:pt x="2842078" y="-111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AF98302C-054D-CF75-56FF-2983B9E3BCF8}"/>
                </a:ext>
              </a:extLst>
            </p:cNvPr>
            <p:cNvSpPr/>
            <p:nvPr/>
          </p:nvSpPr>
          <p:spPr>
            <a:xfrm flipV="1">
              <a:off x="10792902" y="3354744"/>
              <a:ext cx="2843221" cy="2881157"/>
            </a:xfrm>
            <a:custGeom>
              <a:avLst/>
              <a:gdLst>
                <a:gd name="connsiteX0" fmla="*/ -1143 w 2843221"/>
                <a:gd name="connsiteY0" fmla="*/ 2880142 h 2881157"/>
                <a:gd name="connsiteX1" fmla="*/ 1011669 w 2843221"/>
                <a:gd name="connsiteY1" fmla="*/ 1015767 h 2881157"/>
                <a:gd name="connsiteX2" fmla="*/ 1902467 w 2843221"/>
                <a:gd name="connsiteY2" fmla="*/ 256282 h 2881157"/>
                <a:gd name="connsiteX3" fmla="*/ 2842078 w 2843221"/>
                <a:gd name="connsiteY3" fmla="*/ -1016 h 288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81157">
                  <a:moveTo>
                    <a:pt x="-1143" y="2880142"/>
                  </a:moveTo>
                  <a:lnTo>
                    <a:pt x="1011669" y="1015767"/>
                  </a:lnTo>
                  <a:lnTo>
                    <a:pt x="1902467" y="256282"/>
                  </a:lnTo>
                  <a:lnTo>
                    <a:pt x="2842078" y="-10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4D8F466-661B-21E6-6FF1-ED65F959BA08}"/>
                </a:ext>
              </a:extLst>
            </p:cNvPr>
            <p:cNvSpPr/>
            <p:nvPr/>
          </p:nvSpPr>
          <p:spPr>
            <a:xfrm flipV="1">
              <a:off x="10792902" y="3391559"/>
              <a:ext cx="2843221" cy="2741664"/>
            </a:xfrm>
            <a:custGeom>
              <a:avLst/>
              <a:gdLst>
                <a:gd name="connsiteX0" fmla="*/ -1143 w 2843221"/>
                <a:gd name="connsiteY0" fmla="*/ 2740632 h 2741664"/>
                <a:gd name="connsiteX1" fmla="*/ 1011669 w 2843221"/>
                <a:gd name="connsiteY1" fmla="*/ 1014996 h 2741664"/>
                <a:gd name="connsiteX2" fmla="*/ 1902467 w 2843221"/>
                <a:gd name="connsiteY2" fmla="*/ 199291 h 2741664"/>
                <a:gd name="connsiteX3" fmla="*/ 2842078 w 2843221"/>
                <a:gd name="connsiteY3" fmla="*/ -1033 h 274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1664">
                  <a:moveTo>
                    <a:pt x="-1143" y="2740632"/>
                  </a:moveTo>
                  <a:lnTo>
                    <a:pt x="1011669" y="1014996"/>
                  </a:lnTo>
                  <a:lnTo>
                    <a:pt x="1902467" y="199291"/>
                  </a:lnTo>
                  <a:lnTo>
                    <a:pt x="2842078" y="-10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2EF28C8D-203F-678D-7052-BF67CFCC82B4}"/>
                </a:ext>
              </a:extLst>
            </p:cNvPr>
            <p:cNvSpPr/>
            <p:nvPr/>
          </p:nvSpPr>
          <p:spPr>
            <a:xfrm flipV="1">
              <a:off x="10792902" y="3478765"/>
              <a:ext cx="2843221" cy="2521402"/>
            </a:xfrm>
            <a:custGeom>
              <a:avLst/>
              <a:gdLst>
                <a:gd name="connsiteX0" fmla="*/ -1143 w 2843221"/>
                <a:gd name="connsiteY0" fmla="*/ 2520358 h 2521402"/>
                <a:gd name="connsiteX1" fmla="*/ 1011669 w 2843221"/>
                <a:gd name="connsiteY1" fmla="*/ 793169 h 2521402"/>
                <a:gd name="connsiteX2" fmla="*/ 1902467 w 2843221"/>
                <a:gd name="connsiteY2" fmla="*/ 120276 h 2521402"/>
                <a:gd name="connsiteX3" fmla="*/ 2842078 w 2843221"/>
                <a:gd name="connsiteY3" fmla="*/ -1045 h 252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21402">
                  <a:moveTo>
                    <a:pt x="-1143" y="2520358"/>
                  </a:moveTo>
                  <a:lnTo>
                    <a:pt x="1011669" y="793169"/>
                  </a:lnTo>
                  <a:lnTo>
                    <a:pt x="1902467" y="120276"/>
                  </a:lnTo>
                  <a:lnTo>
                    <a:pt x="2842078" y="-104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D0CE6376-0751-4887-386A-AC40D0AA4F38}"/>
                </a:ext>
              </a:extLst>
            </p:cNvPr>
            <p:cNvSpPr/>
            <p:nvPr/>
          </p:nvSpPr>
          <p:spPr>
            <a:xfrm flipV="1">
              <a:off x="10792902" y="3488431"/>
              <a:ext cx="2843221" cy="2702882"/>
            </a:xfrm>
            <a:custGeom>
              <a:avLst/>
              <a:gdLst>
                <a:gd name="connsiteX0" fmla="*/ -1143 w 2843221"/>
                <a:gd name="connsiteY0" fmla="*/ 2701890 h 2702882"/>
                <a:gd name="connsiteX1" fmla="*/ 1011669 w 2843221"/>
                <a:gd name="connsiteY1" fmla="*/ 986239 h 2702882"/>
                <a:gd name="connsiteX2" fmla="*/ 1902467 w 2843221"/>
                <a:gd name="connsiteY2" fmla="*/ 654254 h 2702882"/>
                <a:gd name="connsiteX3" fmla="*/ 2842078 w 2843221"/>
                <a:gd name="connsiteY3" fmla="*/ -992 h 2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02882">
                  <a:moveTo>
                    <a:pt x="-1143" y="2701890"/>
                  </a:moveTo>
                  <a:lnTo>
                    <a:pt x="1011669" y="986239"/>
                  </a:lnTo>
                  <a:lnTo>
                    <a:pt x="1902467" y="654254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30DE2701-EC97-7B4D-3687-848770D7A48F}"/>
                </a:ext>
              </a:extLst>
            </p:cNvPr>
            <p:cNvSpPr/>
            <p:nvPr/>
          </p:nvSpPr>
          <p:spPr>
            <a:xfrm flipV="1">
              <a:off x="10792902" y="3440415"/>
              <a:ext cx="2843221" cy="2751030"/>
            </a:xfrm>
            <a:custGeom>
              <a:avLst/>
              <a:gdLst>
                <a:gd name="connsiteX0" fmla="*/ -1143 w 2843221"/>
                <a:gd name="connsiteY0" fmla="*/ 2750026 h 2751030"/>
                <a:gd name="connsiteX1" fmla="*/ 1011669 w 2843221"/>
                <a:gd name="connsiteY1" fmla="*/ 888870 h 2751030"/>
                <a:gd name="connsiteX2" fmla="*/ 1902467 w 2843221"/>
                <a:gd name="connsiteY2" fmla="*/ 121169 h 2751030"/>
                <a:gd name="connsiteX3" fmla="*/ 2842078 w 2843221"/>
                <a:gd name="connsiteY3" fmla="*/ -1005 h 27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51030">
                  <a:moveTo>
                    <a:pt x="-1143" y="2750026"/>
                  </a:moveTo>
                  <a:lnTo>
                    <a:pt x="1011669" y="888870"/>
                  </a:lnTo>
                  <a:lnTo>
                    <a:pt x="1902467" y="121169"/>
                  </a:lnTo>
                  <a:lnTo>
                    <a:pt x="2842078" y="-10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850E69B9-07A2-0ACE-7638-39D2336212E2}"/>
                </a:ext>
              </a:extLst>
            </p:cNvPr>
            <p:cNvSpPr/>
            <p:nvPr/>
          </p:nvSpPr>
          <p:spPr>
            <a:xfrm flipV="1">
              <a:off x="10792902" y="3413960"/>
              <a:ext cx="2843221" cy="2719756"/>
            </a:xfrm>
            <a:custGeom>
              <a:avLst/>
              <a:gdLst>
                <a:gd name="connsiteX0" fmla="*/ -1143 w 2843221"/>
                <a:gd name="connsiteY0" fmla="*/ 2718729 h 2719756"/>
                <a:gd name="connsiteX1" fmla="*/ 1011669 w 2843221"/>
                <a:gd name="connsiteY1" fmla="*/ 1362024 h 2719756"/>
                <a:gd name="connsiteX2" fmla="*/ 1902467 w 2843221"/>
                <a:gd name="connsiteY2" fmla="*/ 298741 h 2719756"/>
                <a:gd name="connsiteX3" fmla="*/ 2842078 w 2843221"/>
                <a:gd name="connsiteY3" fmla="*/ -1027 h 27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9756">
                  <a:moveTo>
                    <a:pt x="-1143" y="2718729"/>
                  </a:moveTo>
                  <a:lnTo>
                    <a:pt x="1011669" y="1362024"/>
                  </a:lnTo>
                  <a:lnTo>
                    <a:pt x="1902467" y="298741"/>
                  </a:lnTo>
                  <a:lnTo>
                    <a:pt x="2842078" y="-10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8F06A28A-539C-EA08-EFA7-1B38A3757622}"/>
                </a:ext>
              </a:extLst>
            </p:cNvPr>
            <p:cNvSpPr/>
            <p:nvPr/>
          </p:nvSpPr>
          <p:spPr>
            <a:xfrm flipV="1">
              <a:off x="10792902" y="3526234"/>
              <a:ext cx="2843221" cy="2865471"/>
            </a:xfrm>
            <a:custGeom>
              <a:avLst/>
              <a:gdLst>
                <a:gd name="connsiteX0" fmla="*/ -1143 w 2843221"/>
                <a:gd name="connsiteY0" fmla="*/ 2864541 h 2865471"/>
                <a:gd name="connsiteX1" fmla="*/ 1011669 w 2843221"/>
                <a:gd name="connsiteY1" fmla="*/ 869573 h 2865471"/>
                <a:gd name="connsiteX2" fmla="*/ 1902467 w 2843221"/>
                <a:gd name="connsiteY2" fmla="*/ 231957 h 2865471"/>
                <a:gd name="connsiteX3" fmla="*/ 2842078 w 2843221"/>
                <a:gd name="connsiteY3" fmla="*/ -930 h 28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5471">
                  <a:moveTo>
                    <a:pt x="-1143" y="2864541"/>
                  </a:moveTo>
                  <a:lnTo>
                    <a:pt x="1011669" y="869573"/>
                  </a:lnTo>
                  <a:lnTo>
                    <a:pt x="1902467" y="231957"/>
                  </a:lnTo>
                  <a:lnTo>
                    <a:pt x="2842078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E873C83-F43C-6D4D-444A-232E367DC0FB}"/>
                </a:ext>
              </a:extLst>
            </p:cNvPr>
            <p:cNvSpPr/>
            <p:nvPr/>
          </p:nvSpPr>
          <p:spPr>
            <a:xfrm flipV="1">
              <a:off x="10792902" y="3339152"/>
              <a:ext cx="2843221" cy="2985810"/>
            </a:xfrm>
            <a:custGeom>
              <a:avLst/>
              <a:gdLst>
                <a:gd name="connsiteX0" fmla="*/ -1143 w 2843221"/>
                <a:gd name="connsiteY0" fmla="*/ 2984814 h 2985810"/>
                <a:gd name="connsiteX1" fmla="*/ 1011669 w 2843221"/>
                <a:gd name="connsiteY1" fmla="*/ 909554 h 2985810"/>
                <a:gd name="connsiteX2" fmla="*/ 1902467 w 2843221"/>
                <a:gd name="connsiteY2" fmla="*/ 205542 h 2985810"/>
                <a:gd name="connsiteX3" fmla="*/ 2842078 w 2843221"/>
                <a:gd name="connsiteY3" fmla="*/ -996 h 298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85810">
                  <a:moveTo>
                    <a:pt x="-1143" y="2984814"/>
                  </a:moveTo>
                  <a:lnTo>
                    <a:pt x="1011669" y="909554"/>
                  </a:lnTo>
                  <a:lnTo>
                    <a:pt x="1902467" y="205542"/>
                  </a:lnTo>
                  <a:lnTo>
                    <a:pt x="2842078" y="-99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45E1E9F3-29EB-0153-777F-BC6D34730047}"/>
                </a:ext>
              </a:extLst>
            </p:cNvPr>
            <p:cNvSpPr/>
            <p:nvPr/>
          </p:nvSpPr>
          <p:spPr>
            <a:xfrm flipV="1">
              <a:off x="10792902" y="3371849"/>
              <a:ext cx="2843221" cy="2824276"/>
            </a:xfrm>
            <a:custGeom>
              <a:avLst/>
              <a:gdLst>
                <a:gd name="connsiteX0" fmla="*/ -1143 w 2843221"/>
                <a:gd name="connsiteY0" fmla="*/ 2823255 h 2824276"/>
                <a:gd name="connsiteX1" fmla="*/ 1011669 w 2843221"/>
                <a:gd name="connsiteY1" fmla="*/ 1241854 h 2824276"/>
                <a:gd name="connsiteX2" fmla="*/ 1902467 w 2843221"/>
                <a:gd name="connsiteY2" fmla="*/ 231136 h 2824276"/>
                <a:gd name="connsiteX3" fmla="*/ 2842078 w 2843221"/>
                <a:gd name="connsiteY3" fmla="*/ -1022 h 282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4276">
                  <a:moveTo>
                    <a:pt x="-1143" y="2823255"/>
                  </a:moveTo>
                  <a:lnTo>
                    <a:pt x="1011669" y="1241854"/>
                  </a:lnTo>
                  <a:lnTo>
                    <a:pt x="1902467" y="231136"/>
                  </a:lnTo>
                  <a:lnTo>
                    <a:pt x="2842078" y="-10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20919A47-83DF-6DC2-1D18-8845073E8A05}"/>
                </a:ext>
              </a:extLst>
            </p:cNvPr>
            <p:cNvSpPr/>
            <p:nvPr/>
          </p:nvSpPr>
          <p:spPr>
            <a:xfrm flipV="1">
              <a:off x="10792902" y="3328540"/>
              <a:ext cx="2843221" cy="2965173"/>
            </a:xfrm>
            <a:custGeom>
              <a:avLst/>
              <a:gdLst>
                <a:gd name="connsiteX0" fmla="*/ -1143 w 2843221"/>
                <a:gd name="connsiteY0" fmla="*/ 2964166 h 2965173"/>
                <a:gd name="connsiteX1" fmla="*/ 1011669 w 2843221"/>
                <a:gd name="connsiteY1" fmla="*/ 897994 h 2965173"/>
                <a:gd name="connsiteX2" fmla="*/ 1902467 w 2843221"/>
                <a:gd name="connsiteY2" fmla="*/ 173034 h 2965173"/>
                <a:gd name="connsiteX3" fmla="*/ 2842078 w 2843221"/>
                <a:gd name="connsiteY3" fmla="*/ -1007 h 296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65173">
                  <a:moveTo>
                    <a:pt x="-1143" y="2964166"/>
                  </a:moveTo>
                  <a:lnTo>
                    <a:pt x="1011669" y="897994"/>
                  </a:lnTo>
                  <a:lnTo>
                    <a:pt x="1902467" y="173034"/>
                  </a:lnTo>
                  <a:lnTo>
                    <a:pt x="2842078" y="-10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9EA84C1-E40C-0B6C-A44E-5EA88A4AD06B}"/>
                </a:ext>
              </a:extLst>
            </p:cNvPr>
            <p:cNvSpPr/>
            <p:nvPr/>
          </p:nvSpPr>
          <p:spPr>
            <a:xfrm flipV="1">
              <a:off x="10792902" y="3452498"/>
              <a:ext cx="2843221" cy="2576586"/>
            </a:xfrm>
            <a:custGeom>
              <a:avLst/>
              <a:gdLst>
                <a:gd name="connsiteX0" fmla="*/ -1143 w 2843221"/>
                <a:gd name="connsiteY0" fmla="*/ 2575542 h 2576586"/>
                <a:gd name="connsiteX1" fmla="*/ 1011669 w 2843221"/>
                <a:gd name="connsiteY1" fmla="*/ 1183576 h 2576586"/>
                <a:gd name="connsiteX2" fmla="*/ 1902467 w 2843221"/>
                <a:gd name="connsiteY2" fmla="*/ 55198 h 2576586"/>
                <a:gd name="connsiteX3" fmla="*/ 2842078 w 2843221"/>
                <a:gd name="connsiteY3" fmla="*/ -1044 h 257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76586">
                  <a:moveTo>
                    <a:pt x="-1143" y="2575542"/>
                  </a:moveTo>
                  <a:lnTo>
                    <a:pt x="1011669" y="1183576"/>
                  </a:lnTo>
                  <a:lnTo>
                    <a:pt x="1902467" y="55198"/>
                  </a:lnTo>
                  <a:lnTo>
                    <a:pt x="2842078" y="-10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96C5560C-969F-F5AA-A8D8-13380D20CA31}"/>
                </a:ext>
              </a:extLst>
            </p:cNvPr>
            <p:cNvSpPr/>
            <p:nvPr/>
          </p:nvSpPr>
          <p:spPr>
            <a:xfrm flipV="1">
              <a:off x="10792902" y="3516252"/>
              <a:ext cx="2843221" cy="2594817"/>
            </a:xfrm>
            <a:custGeom>
              <a:avLst/>
              <a:gdLst>
                <a:gd name="connsiteX0" fmla="*/ -1143 w 2843221"/>
                <a:gd name="connsiteY0" fmla="*/ 2593811 h 2594817"/>
                <a:gd name="connsiteX1" fmla="*/ 1011669 w 2843221"/>
                <a:gd name="connsiteY1" fmla="*/ 944800 h 2594817"/>
                <a:gd name="connsiteX2" fmla="*/ 1902467 w 2843221"/>
                <a:gd name="connsiteY2" fmla="*/ 134892 h 2594817"/>
                <a:gd name="connsiteX3" fmla="*/ 2842078 w 2843221"/>
                <a:gd name="connsiteY3" fmla="*/ -1006 h 259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94817">
                  <a:moveTo>
                    <a:pt x="-1143" y="2593811"/>
                  </a:moveTo>
                  <a:lnTo>
                    <a:pt x="1011669" y="944800"/>
                  </a:lnTo>
                  <a:lnTo>
                    <a:pt x="1902467" y="134892"/>
                  </a:lnTo>
                  <a:lnTo>
                    <a:pt x="2842078" y="-10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7FF3B1B-841C-6D80-15D2-F4406EACD490}"/>
                </a:ext>
              </a:extLst>
            </p:cNvPr>
            <p:cNvSpPr/>
            <p:nvPr/>
          </p:nvSpPr>
          <p:spPr>
            <a:xfrm flipV="1">
              <a:off x="10792902" y="3517870"/>
              <a:ext cx="2843221" cy="2522558"/>
            </a:xfrm>
            <a:custGeom>
              <a:avLst/>
              <a:gdLst>
                <a:gd name="connsiteX0" fmla="*/ -1143 w 2843221"/>
                <a:gd name="connsiteY0" fmla="*/ 2521535 h 2522558"/>
                <a:gd name="connsiteX1" fmla="*/ 1011669 w 2843221"/>
                <a:gd name="connsiteY1" fmla="*/ 957579 h 2522558"/>
                <a:gd name="connsiteX2" fmla="*/ 1902467 w 2843221"/>
                <a:gd name="connsiteY2" fmla="*/ 397162 h 2522558"/>
                <a:gd name="connsiteX3" fmla="*/ 2842078 w 2843221"/>
                <a:gd name="connsiteY3" fmla="*/ -1024 h 25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22558">
                  <a:moveTo>
                    <a:pt x="-1143" y="2521535"/>
                  </a:moveTo>
                  <a:lnTo>
                    <a:pt x="1011669" y="957579"/>
                  </a:lnTo>
                  <a:lnTo>
                    <a:pt x="1902467" y="397162"/>
                  </a:lnTo>
                  <a:lnTo>
                    <a:pt x="2842078" y="-102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7A713270-72C3-4389-0064-8DB9ED046111}"/>
                </a:ext>
              </a:extLst>
            </p:cNvPr>
            <p:cNvSpPr/>
            <p:nvPr/>
          </p:nvSpPr>
          <p:spPr>
            <a:xfrm flipV="1">
              <a:off x="10792902" y="3398073"/>
              <a:ext cx="2843221" cy="2940982"/>
            </a:xfrm>
            <a:custGeom>
              <a:avLst/>
              <a:gdLst>
                <a:gd name="connsiteX0" fmla="*/ -1143 w 2843221"/>
                <a:gd name="connsiteY0" fmla="*/ 2940005 h 2940982"/>
                <a:gd name="connsiteX1" fmla="*/ 1011669 w 2843221"/>
                <a:gd name="connsiteY1" fmla="*/ 1053071 h 2940982"/>
                <a:gd name="connsiteX2" fmla="*/ 1902467 w 2843221"/>
                <a:gd name="connsiteY2" fmla="*/ 455422 h 2940982"/>
                <a:gd name="connsiteX3" fmla="*/ 2842078 w 2843221"/>
                <a:gd name="connsiteY3" fmla="*/ -977 h 29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40982">
                  <a:moveTo>
                    <a:pt x="-1143" y="2940005"/>
                  </a:moveTo>
                  <a:lnTo>
                    <a:pt x="1011669" y="1053071"/>
                  </a:lnTo>
                  <a:lnTo>
                    <a:pt x="1902467" y="455422"/>
                  </a:lnTo>
                  <a:lnTo>
                    <a:pt x="2842078" y="-97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878DB227-410C-E180-F9FF-FD48DBC531E6}"/>
                </a:ext>
              </a:extLst>
            </p:cNvPr>
            <p:cNvSpPr/>
            <p:nvPr/>
          </p:nvSpPr>
          <p:spPr>
            <a:xfrm flipV="1">
              <a:off x="10792902" y="3425244"/>
              <a:ext cx="2843221" cy="2410878"/>
            </a:xfrm>
            <a:custGeom>
              <a:avLst/>
              <a:gdLst>
                <a:gd name="connsiteX0" fmla="*/ -1143 w 2843221"/>
                <a:gd name="connsiteY0" fmla="*/ 2409777 h 2410878"/>
                <a:gd name="connsiteX1" fmla="*/ 1011669 w 2843221"/>
                <a:gd name="connsiteY1" fmla="*/ 871160 h 2410878"/>
                <a:gd name="connsiteX2" fmla="*/ 1902467 w 2843221"/>
                <a:gd name="connsiteY2" fmla="*/ 66059 h 2410878"/>
                <a:gd name="connsiteX3" fmla="*/ 2842078 w 2843221"/>
                <a:gd name="connsiteY3" fmla="*/ -1102 h 241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410878">
                  <a:moveTo>
                    <a:pt x="-1143" y="2409777"/>
                  </a:moveTo>
                  <a:lnTo>
                    <a:pt x="1011669" y="871160"/>
                  </a:lnTo>
                  <a:lnTo>
                    <a:pt x="1902467" y="66059"/>
                  </a:lnTo>
                  <a:lnTo>
                    <a:pt x="2842078" y="-110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113EFA1D-A6C3-77DF-4A20-BC1C8AAA7495}"/>
                </a:ext>
              </a:extLst>
            </p:cNvPr>
            <p:cNvSpPr/>
            <p:nvPr/>
          </p:nvSpPr>
          <p:spPr>
            <a:xfrm flipV="1">
              <a:off x="10792902" y="3375736"/>
              <a:ext cx="2843221" cy="2716864"/>
            </a:xfrm>
            <a:custGeom>
              <a:avLst/>
              <a:gdLst>
                <a:gd name="connsiteX0" fmla="*/ -1143 w 2843221"/>
                <a:gd name="connsiteY0" fmla="*/ 2715817 h 2716864"/>
                <a:gd name="connsiteX1" fmla="*/ 1011669 w 2843221"/>
                <a:gd name="connsiteY1" fmla="*/ 840684 h 2716864"/>
                <a:gd name="connsiteX2" fmla="*/ 1902467 w 2843221"/>
                <a:gd name="connsiteY2" fmla="*/ 280539 h 2716864"/>
                <a:gd name="connsiteX3" fmla="*/ 2842078 w 2843221"/>
                <a:gd name="connsiteY3" fmla="*/ -1048 h 27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6864">
                  <a:moveTo>
                    <a:pt x="-1143" y="2715817"/>
                  </a:moveTo>
                  <a:lnTo>
                    <a:pt x="1011669" y="840684"/>
                  </a:lnTo>
                  <a:lnTo>
                    <a:pt x="1902467" y="280539"/>
                  </a:lnTo>
                  <a:lnTo>
                    <a:pt x="2842078" y="-10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515EA462-469E-2563-33A6-F99B3D368A1F}"/>
                </a:ext>
              </a:extLst>
            </p:cNvPr>
            <p:cNvSpPr/>
            <p:nvPr/>
          </p:nvSpPr>
          <p:spPr>
            <a:xfrm flipV="1">
              <a:off x="10792902" y="3123787"/>
              <a:ext cx="2843221" cy="2852501"/>
            </a:xfrm>
            <a:custGeom>
              <a:avLst/>
              <a:gdLst>
                <a:gd name="connsiteX0" fmla="*/ -1143 w 2843221"/>
                <a:gd name="connsiteY0" fmla="*/ 2851358 h 2852501"/>
                <a:gd name="connsiteX1" fmla="*/ 1011669 w 2843221"/>
                <a:gd name="connsiteY1" fmla="*/ 952004 h 2852501"/>
                <a:gd name="connsiteX2" fmla="*/ 1902467 w 2843221"/>
                <a:gd name="connsiteY2" fmla="*/ 261514 h 2852501"/>
                <a:gd name="connsiteX3" fmla="*/ 2842078 w 2843221"/>
                <a:gd name="connsiteY3" fmla="*/ -1144 h 285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2501">
                  <a:moveTo>
                    <a:pt x="-1143" y="2851358"/>
                  </a:moveTo>
                  <a:lnTo>
                    <a:pt x="1011669" y="952004"/>
                  </a:lnTo>
                  <a:lnTo>
                    <a:pt x="1902467" y="261514"/>
                  </a:lnTo>
                  <a:lnTo>
                    <a:pt x="2842078" y="-11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E113DF6F-14AD-28D5-A6C2-10147B147049}"/>
                </a:ext>
              </a:extLst>
            </p:cNvPr>
            <p:cNvSpPr/>
            <p:nvPr/>
          </p:nvSpPr>
          <p:spPr>
            <a:xfrm flipV="1">
              <a:off x="10792902" y="3399691"/>
              <a:ext cx="2843221" cy="2774023"/>
            </a:xfrm>
            <a:custGeom>
              <a:avLst/>
              <a:gdLst>
                <a:gd name="connsiteX0" fmla="*/ -1143 w 2843221"/>
                <a:gd name="connsiteY0" fmla="*/ 2773003 h 2774023"/>
                <a:gd name="connsiteX1" fmla="*/ 1011669 w 2843221"/>
                <a:gd name="connsiteY1" fmla="*/ 818910 h 2774023"/>
                <a:gd name="connsiteX2" fmla="*/ 1902467 w 2843221"/>
                <a:gd name="connsiteY2" fmla="*/ 261367 h 2774023"/>
                <a:gd name="connsiteX3" fmla="*/ 2842078 w 2843221"/>
                <a:gd name="connsiteY3" fmla="*/ -1020 h 277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74023">
                  <a:moveTo>
                    <a:pt x="-1143" y="2773003"/>
                  </a:moveTo>
                  <a:lnTo>
                    <a:pt x="1011669" y="818910"/>
                  </a:lnTo>
                  <a:lnTo>
                    <a:pt x="1902467" y="261367"/>
                  </a:lnTo>
                  <a:lnTo>
                    <a:pt x="2842078" y="-10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6F7E4EB-57EA-384F-4601-7CB91F1F88B4}"/>
                </a:ext>
              </a:extLst>
            </p:cNvPr>
            <p:cNvSpPr/>
            <p:nvPr/>
          </p:nvSpPr>
          <p:spPr>
            <a:xfrm flipV="1">
              <a:off x="10792902" y="3382292"/>
              <a:ext cx="2843221" cy="2916239"/>
            </a:xfrm>
            <a:custGeom>
              <a:avLst/>
              <a:gdLst>
                <a:gd name="connsiteX0" fmla="*/ -1143 w 2843221"/>
                <a:gd name="connsiteY0" fmla="*/ 2915248 h 2916239"/>
                <a:gd name="connsiteX1" fmla="*/ 1011669 w 2843221"/>
                <a:gd name="connsiteY1" fmla="*/ 1088081 h 2916239"/>
                <a:gd name="connsiteX2" fmla="*/ 1902467 w 2843221"/>
                <a:gd name="connsiteY2" fmla="*/ 335625 h 2916239"/>
                <a:gd name="connsiteX3" fmla="*/ 2842078 w 2843221"/>
                <a:gd name="connsiteY3" fmla="*/ -992 h 291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16239">
                  <a:moveTo>
                    <a:pt x="-1143" y="2915248"/>
                  </a:moveTo>
                  <a:lnTo>
                    <a:pt x="1011669" y="1088081"/>
                  </a:lnTo>
                  <a:lnTo>
                    <a:pt x="1902467" y="335625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68FF126-EA7A-03DC-63BD-F9472A2F2814}"/>
                </a:ext>
              </a:extLst>
            </p:cNvPr>
            <p:cNvSpPr/>
            <p:nvPr/>
          </p:nvSpPr>
          <p:spPr>
            <a:xfrm flipV="1">
              <a:off x="10792902" y="3375547"/>
              <a:ext cx="2843221" cy="2745783"/>
            </a:xfrm>
            <a:custGeom>
              <a:avLst/>
              <a:gdLst>
                <a:gd name="connsiteX0" fmla="*/ -1143 w 2843221"/>
                <a:gd name="connsiteY0" fmla="*/ 2744743 h 2745783"/>
                <a:gd name="connsiteX1" fmla="*/ 1011669 w 2843221"/>
                <a:gd name="connsiteY1" fmla="*/ 825826 h 2745783"/>
                <a:gd name="connsiteX2" fmla="*/ 1902467 w 2843221"/>
                <a:gd name="connsiteY2" fmla="*/ 152210 h 2745783"/>
                <a:gd name="connsiteX3" fmla="*/ 2842078 w 2843221"/>
                <a:gd name="connsiteY3" fmla="*/ -1040 h 274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5783">
                  <a:moveTo>
                    <a:pt x="-1143" y="2744743"/>
                  </a:moveTo>
                  <a:lnTo>
                    <a:pt x="1011669" y="825826"/>
                  </a:lnTo>
                  <a:lnTo>
                    <a:pt x="1902467" y="152210"/>
                  </a:lnTo>
                  <a:lnTo>
                    <a:pt x="2842078" y="-104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456ED3AD-4928-1948-130C-FEAC0E027ECA}"/>
                </a:ext>
              </a:extLst>
            </p:cNvPr>
            <p:cNvSpPr/>
            <p:nvPr/>
          </p:nvSpPr>
          <p:spPr>
            <a:xfrm flipV="1">
              <a:off x="10792902" y="3318538"/>
              <a:ext cx="2843221" cy="2806411"/>
            </a:xfrm>
            <a:custGeom>
              <a:avLst/>
              <a:gdLst>
                <a:gd name="connsiteX0" fmla="*/ -1143 w 2843221"/>
                <a:gd name="connsiteY0" fmla="*/ 2805357 h 2806411"/>
                <a:gd name="connsiteX1" fmla="*/ 1011669 w 2843221"/>
                <a:gd name="connsiteY1" fmla="*/ 1076674 h 2806411"/>
                <a:gd name="connsiteX2" fmla="*/ 1902467 w 2843221"/>
                <a:gd name="connsiteY2" fmla="*/ 492421 h 2806411"/>
                <a:gd name="connsiteX3" fmla="*/ 2842078 w 2843221"/>
                <a:gd name="connsiteY3" fmla="*/ -1054 h 280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06411">
                  <a:moveTo>
                    <a:pt x="-1143" y="2805357"/>
                  </a:moveTo>
                  <a:lnTo>
                    <a:pt x="1011669" y="1076674"/>
                  </a:lnTo>
                  <a:lnTo>
                    <a:pt x="1902467" y="492421"/>
                  </a:lnTo>
                  <a:lnTo>
                    <a:pt x="2842078" y="-10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4C8C478A-987F-7C0F-A8D7-C479FEBB5BF3}"/>
                </a:ext>
              </a:extLst>
            </p:cNvPr>
            <p:cNvSpPr/>
            <p:nvPr/>
          </p:nvSpPr>
          <p:spPr>
            <a:xfrm flipV="1">
              <a:off x="10792902" y="3289267"/>
              <a:ext cx="2843221" cy="2865439"/>
            </a:xfrm>
            <a:custGeom>
              <a:avLst/>
              <a:gdLst>
                <a:gd name="connsiteX0" fmla="*/ -1143 w 2843221"/>
                <a:gd name="connsiteY0" fmla="*/ 2864386 h 2865439"/>
                <a:gd name="connsiteX1" fmla="*/ 1011669 w 2843221"/>
                <a:gd name="connsiteY1" fmla="*/ 946074 h 2865439"/>
                <a:gd name="connsiteX2" fmla="*/ 1902467 w 2843221"/>
                <a:gd name="connsiteY2" fmla="*/ 190865 h 2865439"/>
                <a:gd name="connsiteX3" fmla="*/ 2842078 w 2843221"/>
                <a:gd name="connsiteY3" fmla="*/ -1054 h 28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65439">
                  <a:moveTo>
                    <a:pt x="-1143" y="2864386"/>
                  </a:moveTo>
                  <a:lnTo>
                    <a:pt x="1011669" y="946074"/>
                  </a:lnTo>
                  <a:lnTo>
                    <a:pt x="1902467" y="190865"/>
                  </a:lnTo>
                  <a:lnTo>
                    <a:pt x="2842078" y="-10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CC1DB407-B651-09D2-1C69-BA3D58F6246E}"/>
                </a:ext>
              </a:extLst>
            </p:cNvPr>
            <p:cNvSpPr/>
            <p:nvPr/>
          </p:nvSpPr>
          <p:spPr>
            <a:xfrm flipV="1">
              <a:off x="10792902" y="3453969"/>
              <a:ext cx="2843221" cy="2816121"/>
            </a:xfrm>
            <a:custGeom>
              <a:avLst/>
              <a:gdLst>
                <a:gd name="connsiteX0" fmla="*/ -1143 w 2843221"/>
                <a:gd name="connsiteY0" fmla="*/ 2815141 h 2816121"/>
                <a:gd name="connsiteX1" fmla="*/ 1011669 w 2843221"/>
                <a:gd name="connsiteY1" fmla="*/ 797831 h 2816121"/>
                <a:gd name="connsiteX2" fmla="*/ 1902467 w 2843221"/>
                <a:gd name="connsiteY2" fmla="*/ 330152 h 2816121"/>
                <a:gd name="connsiteX3" fmla="*/ 2842078 w 2843221"/>
                <a:gd name="connsiteY3" fmla="*/ -981 h 28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16121">
                  <a:moveTo>
                    <a:pt x="-1143" y="2815141"/>
                  </a:moveTo>
                  <a:lnTo>
                    <a:pt x="1011669" y="797831"/>
                  </a:lnTo>
                  <a:lnTo>
                    <a:pt x="1902467" y="330152"/>
                  </a:lnTo>
                  <a:lnTo>
                    <a:pt x="2842078" y="-98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C250A207-7775-435B-AC6F-A187CDEA4C4E}"/>
                </a:ext>
              </a:extLst>
            </p:cNvPr>
            <p:cNvSpPr/>
            <p:nvPr/>
          </p:nvSpPr>
          <p:spPr>
            <a:xfrm flipV="1">
              <a:off x="10792902" y="3672487"/>
              <a:ext cx="2843221" cy="2525138"/>
            </a:xfrm>
            <a:custGeom>
              <a:avLst/>
              <a:gdLst>
                <a:gd name="connsiteX0" fmla="*/ -1143 w 2843221"/>
                <a:gd name="connsiteY0" fmla="*/ 2524197 h 2525138"/>
                <a:gd name="connsiteX1" fmla="*/ 1011669 w 2843221"/>
                <a:gd name="connsiteY1" fmla="*/ 1169236 h 2525138"/>
                <a:gd name="connsiteX2" fmla="*/ 1902467 w 2843221"/>
                <a:gd name="connsiteY2" fmla="*/ 368333 h 2525138"/>
                <a:gd name="connsiteX3" fmla="*/ 2842078 w 2843221"/>
                <a:gd name="connsiteY3" fmla="*/ -942 h 252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25138">
                  <a:moveTo>
                    <a:pt x="-1143" y="2524197"/>
                  </a:moveTo>
                  <a:lnTo>
                    <a:pt x="1011669" y="1169236"/>
                  </a:lnTo>
                  <a:lnTo>
                    <a:pt x="1902467" y="368333"/>
                  </a:lnTo>
                  <a:lnTo>
                    <a:pt x="2842078" y="-94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73B0F32F-C71C-28A8-D7DE-6EAAE9562444}"/>
                </a:ext>
              </a:extLst>
            </p:cNvPr>
            <p:cNvSpPr/>
            <p:nvPr/>
          </p:nvSpPr>
          <p:spPr>
            <a:xfrm flipV="1">
              <a:off x="10792902" y="3398052"/>
              <a:ext cx="2843221" cy="2747121"/>
            </a:xfrm>
            <a:custGeom>
              <a:avLst/>
              <a:gdLst>
                <a:gd name="connsiteX0" fmla="*/ -1143 w 2843221"/>
                <a:gd name="connsiteY0" fmla="*/ 2746094 h 2747121"/>
                <a:gd name="connsiteX1" fmla="*/ 1011669 w 2843221"/>
                <a:gd name="connsiteY1" fmla="*/ 1147252 h 2747121"/>
                <a:gd name="connsiteX2" fmla="*/ 1902467 w 2843221"/>
                <a:gd name="connsiteY2" fmla="*/ 289242 h 2747121"/>
                <a:gd name="connsiteX3" fmla="*/ 2842078 w 2843221"/>
                <a:gd name="connsiteY3" fmla="*/ -1028 h 274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47121">
                  <a:moveTo>
                    <a:pt x="-1143" y="2746094"/>
                  </a:moveTo>
                  <a:lnTo>
                    <a:pt x="1011669" y="1147252"/>
                  </a:lnTo>
                  <a:lnTo>
                    <a:pt x="1902467" y="289242"/>
                  </a:lnTo>
                  <a:lnTo>
                    <a:pt x="2842078" y="-102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CD734392-57B1-F12A-2FED-FD129913CA0B}"/>
                </a:ext>
              </a:extLst>
            </p:cNvPr>
            <p:cNvSpPr/>
            <p:nvPr/>
          </p:nvSpPr>
          <p:spPr>
            <a:xfrm flipV="1">
              <a:off x="10792902" y="3447623"/>
              <a:ext cx="2843221" cy="2614828"/>
            </a:xfrm>
            <a:custGeom>
              <a:avLst/>
              <a:gdLst>
                <a:gd name="connsiteX0" fmla="*/ -1143 w 2843221"/>
                <a:gd name="connsiteY0" fmla="*/ 2613792 h 2614828"/>
                <a:gd name="connsiteX1" fmla="*/ 1011669 w 2843221"/>
                <a:gd name="connsiteY1" fmla="*/ 1135818 h 2614828"/>
                <a:gd name="connsiteX2" fmla="*/ 1902467 w 2843221"/>
                <a:gd name="connsiteY2" fmla="*/ 284711 h 2614828"/>
                <a:gd name="connsiteX3" fmla="*/ 2842078 w 2843221"/>
                <a:gd name="connsiteY3" fmla="*/ -1037 h 26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14828">
                  <a:moveTo>
                    <a:pt x="-1143" y="2613792"/>
                  </a:moveTo>
                  <a:lnTo>
                    <a:pt x="1011669" y="1135818"/>
                  </a:lnTo>
                  <a:lnTo>
                    <a:pt x="1902467" y="284711"/>
                  </a:lnTo>
                  <a:lnTo>
                    <a:pt x="2842078" y="-10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F3EB64B4-BD4C-FC3A-82AE-B3F8AAD40B93}"/>
                </a:ext>
              </a:extLst>
            </p:cNvPr>
            <p:cNvSpPr/>
            <p:nvPr/>
          </p:nvSpPr>
          <p:spPr>
            <a:xfrm flipV="1">
              <a:off x="10792902" y="3480929"/>
              <a:ext cx="2843221" cy="2722065"/>
            </a:xfrm>
            <a:custGeom>
              <a:avLst/>
              <a:gdLst>
                <a:gd name="connsiteX0" fmla="*/ -1143 w 2843221"/>
                <a:gd name="connsiteY0" fmla="*/ 2721074 h 2722065"/>
                <a:gd name="connsiteX1" fmla="*/ 1011669 w 2843221"/>
                <a:gd name="connsiteY1" fmla="*/ 784202 h 2722065"/>
                <a:gd name="connsiteX2" fmla="*/ 1902467 w 2843221"/>
                <a:gd name="connsiteY2" fmla="*/ 116814 h 2722065"/>
                <a:gd name="connsiteX3" fmla="*/ 2842078 w 2843221"/>
                <a:gd name="connsiteY3" fmla="*/ -991 h 27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22065">
                  <a:moveTo>
                    <a:pt x="-1143" y="2721074"/>
                  </a:moveTo>
                  <a:lnTo>
                    <a:pt x="1011669" y="784202"/>
                  </a:lnTo>
                  <a:lnTo>
                    <a:pt x="1902467" y="116814"/>
                  </a:lnTo>
                  <a:lnTo>
                    <a:pt x="2842078" y="-99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5934C5C-517D-FC94-0866-F1B680DC662B}"/>
                </a:ext>
              </a:extLst>
            </p:cNvPr>
            <p:cNvSpPr/>
            <p:nvPr/>
          </p:nvSpPr>
          <p:spPr>
            <a:xfrm flipV="1">
              <a:off x="10792902" y="3279222"/>
              <a:ext cx="2843221" cy="2967982"/>
            </a:xfrm>
            <a:custGeom>
              <a:avLst/>
              <a:gdLst>
                <a:gd name="connsiteX0" fmla="*/ -1143 w 2843221"/>
                <a:gd name="connsiteY0" fmla="*/ 2966950 h 2967982"/>
                <a:gd name="connsiteX1" fmla="*/ 1011669 w 2843221"/>
                <a:gd name="connsiteY1" fmla="*/ 1114398 h 2967982"/>
                <a:gd name="connsiteX2" fmla="*/ 1902467 w 2843221"/>
                <a:gd name="connsiteY2" fmla="*/ 196804 h 2967982"/>
                <a:gd name="connsiteX3" fmla="*/ 2842078 w 2843221"/>
                <a:gd name="connsiteY3" fmla="*/ -1032 h 296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67982">
                  <a:moveTo>
                    <a:pt x="-1143" y="2966950"/>
                  </a:moveTo>
                  <a:lnTo>
                    <a:pt x="1011669" y="1114398"/>
                  </a:lnTo>
                  <a:lnTo>
                    <a:pt x="1902467" y="196804"/>
                  </a:lnTo>
                  <a:lnTo>
                    <a:pt x="2842078" y="-10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F17505D4-DE35-17F6-5BD1-2ABB060F7998}"/>
                </a:ext>
              </a:extLst>
            </p:cNvPr>
            <p:cNvSpPr/>
            <p:nvPr/>
          </p:nvSpPr>
          <p:spPr>
            <a:xfrm flipV="1">
              <a:off x="10792902" y="3490868"/>
              <a:ext cx="2843221" cy="2892750"/>
            </a:xfrm>
            <a:custGeom>
              <a:avLst/>
              <a:gdLst>
                <a:gd name="connsiteX0" fmla="*/ -1143 w 2843221"/>
                <a:gd name="connsiteY0" fmla="*/ 2891809 h 2892750"/>
                <a:gd name="connsiteX1" fmla="*/ 1011669 w 2843221"/>
                <a:gd name="connsiteY1" fmla="*/ 674152 h 2892750"/>
                <a:gd name="connsiteX2" fmla="*/ 1902467 w 2843221"/>
                <a:gd name="connsiteY2" fmla="*/ 202329 h 2892750"/>
                <a:gd name="connsiteX3" fmla="*/ 2842078 w 2843221"/>
                <a:gd name="connsiteY3" fmla="*/ -941 h 289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92750">
                  <a:moveTo>
                    <a:pt x="-1143" y="2891809"/>
                  </a:moveTo>
                  <a:lnTo>
                    <a:pt x="1011669" y="674152"/>
                  </a:lnTo>
                  <a:lnTo>
                    <a:pt x="1902467" y="202329"/>
                  </a:lnTo>
                  <a:lnTo>
                    <a:pt x="2842078" y="-94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D52F0E5A-7ABC-DAA1-1A5D-D5315FFD2E43}"/>
                </a:ext>
              </a:extLst>
            </p:cNvPr>
            <p:cNvSpPr/>
            <p:nvPr/>
          </p:nvSpPr>
          <p:spPr>
            <a:xfrm flipV="1">
              <a:off x="10792902" y="3124648"/>
              <a:ext cx="2843221" cy="3253627"/>
            </a:xfrm>
            <a:custGeom>
              <a:avLst/>
              <a:gdLst>
                <a:gd name="connsiteX0" fmla="*/ -1143 w 2843221"/>
                <a:gd name="connsiteY0" fmla="*/ 3252589 h 3253627"/>
                <a:gd name="connsiteX1" fmla="*/ 1011669 w 2843221"/>
                <a:gd name="connsiteY1" fmla="*/ 1090966 h 3253627"/>
                <a:gd name="connsiteX2" fmla="*/ 1902467 w 2843221"/>
                <a:gd name="connsiteY2" fmla="*/ 333246 h 3253627"/>
                <a:gd name="connsiteX3" fmla="*/ 2842078 w 2843221"/>
                <a:gd name="connsiteY3" fmla="*/ -1039 h 3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253627">
                  <a:moveTo>
                    <a:pt x="-1143" y="3252589"/>
                  </a:moveTo>
                  <a:lnTo>
                    <a:pt x="1011669" y="1090966"/>
                  </a:lnTo>
                  <a:lnTo>
                    <a:pt x="1902467" y="333246"/>
                  </a:lnTo>
                  <a:lnTo>
                    <a:pt x="2842078" y="-103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68806F13-A67B-F7A5-74AC-AADB26DBB2EF}"/>
                </a:ext>
              </a:extLst>
            </p:cNvPr>
            <p:cNvSpPr/>
            <p:nvPr/>
          </p:nvSpPr>
          <p:spPr>
            <a:xfrm flipV="1">
              <a:off x="10792902" y="3451742"/>
              <a:ext cx="2843221" cy="2853503"/>
            </a:xfrm>
            <a:custGeom>
              <a:avLst/>
              <a:gdLst>
                <a:gd name="connsiteX0" fmla="*/ -1143 w 2843221"/>
                <a:gd name="connsiteY0" fmla="*/ 2852532 h 2853503"/>
                <a:gd name="connsiteX1" fmla="*/ 1011669 w 2843221"/>
                <a:gd name="connsiteY1" fmla="*/ 1250832 h 2853503"/>
                <a:gd name="connsiteX2" fmla="*/ 1902467 w 2843221"/>
                <a:gd name="connsiteY2" fmla="*/ 98093 h 2853503"/>
                <a:gd name="connsiteX3" fmla="*/ 2842078 w 2843221"/>
                <a:gd name="connsiteY3" fmla="*/ -972 h 285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53503">
                  <a:moveTo>
                    <a:pt x="-1143" y="2852532"/>
                  </a:moveTo>
                  <a:lnTo>
                    <a:pt x="1011669" y="1250832"/>
                  </a:lnTo>
                  <a:lnTo>
                    <a:pt x="1902467" y="98093"/>
                  </a:lnTo>
                  <a:lnTo>
                    <a:pt x="2842078" y="-97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427A28BB-2DB7-E894-142C-6B9F363C1A77}"/>
                </a:ext>
              </a:extLst>
            </p:cNvPr>
            <p:cNvSpPr/>
            <p:nvPr/>
          </p:nvSpPr>
          <p:spPr>
            <a:xfrm flipV="1">
              <a:off x="10792902" y="3431401"/>
              <a:ext cx="2843221" cy="2985995"/>
            </a:xfrm>
            <a:custGeom>
              <a:avLst/>
              <a:gdLst>
                <a:gd name="connsiteX0" fmla="*/ -1143 w 2843221"/>
                <a:gd name="connsiteY0" fmla="*/ 2985047 h 2985995"/>
                <a:gd name="connsiteX1" fmla="*/ 1011669 w 2843221"/>
                <a:gd name="connsiteY1" fmla="*/ 1077274 h 2985995"/>
                <a:gd name="connsiteX2" fmla="*/ 1902467 w 2843221"/>
                <a:gd name="connsiteY2" fmla="*/ 254913 h 2985995"/>
                <a:gd name="connsiteX3" fmla="*/ 2842078 w 2843221"/>
                <a:gd name="connsiteY3" fmla="*/ -948 h 298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85995">
                  <a:moveTo>
                    <a:pt x="-1143" y="2985047"/>
                  </a:moveTo>
                  <a:lnTo>
                    <a:pt x="1011669" y="1077274"/>
                  </a:lnTo>
                  <a:lnTo>
                    <a:pt x="1902467" y="254913"/>
                  </a:lnTo>
                  <a:lnTo>
                    <a:pt x="2842078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9C656216-67F8-CDE6-4F5C-59C54B209BE6}"/>
                </a:ext>
              </a:extLst>
            </p:cNvPr>
            <p:cNvSpPr/>
            <p:nvPr/>
          </p:nvSpPr>
          <p:spPr>
            <a:xfrm flipV="1">
              <a:off x="10792902" y="3358127"/>
              <a:ext cx="2843221" cy="2962657"/>
            </a:xfrm>
            <a:custGeom>
              <a:avLst/>
              <a:gdLst>
                <a:gd name="connsiteX0" fmla="*/ -1143 w 2843221"/>
                <a:gd name="connsiteY0" fmla="*/ 2961665 h 2962657"/>
                <a:gd name="connsiteX1" fmla="*/ 1011669 w 2843221"/>
                <a:gd name="connsiteY1" fmla="*/ 1240782 h 2962657"/>
                <a:gd name="connsiteX2" fmla="*/ 1902467 w 2843221"/>
                <a:gd name="connsiteY2" fmla="*/ 318650 h 2962657"/>
                <a:gd name="connsiteX3" fmla="*/ 2842078 w 2843221"/>
                <a:gd name="connsiteY3" fmla="*/ -992 h 296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62657">
                  <a:moveTo>
                    <a:pt x="-1143" y="2961665"/>
                  </a:moveTo>
                  <a:lnTo>
                    <a:pt x="1011669" y="1240782"/>
                  </a:lnTo>
                  <a:lnTo>
                    <a:pt x="1902467" y="318650"/>
                  </a:lnTo>
                  <a:lnTo>
                    <a:pt x="2842078" y="-99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5F9C351F-35F1-4BA8-D9C2-672204357B39}"/>
                </a:ext>
              </a:extLst>
            </p:cNvPr>
            <p:cNvSpPr/>
            <p:nvPr/>
          </p:nvSpPr>
          <p:spPr>
            <a:xfrm flipV="1">
              <a:off x="10792902" y="3516421"/>
              <a:ext cx="2843221" cy="2816783"/>
            </a:xfrm>
            <a:custGeom>
              <a:avLst/>
              <a:gdLst>
                <a:gd name="connsiteX0" fmla="*/ -1143 w 2843221"/>
                <a:gd name="connsiteY0" fmla="*/ 2815835 h 2816783"/>
                <a:gd name="connsiteX1" fmla="*/ 1011669 w 2843221"/>
                <a:gd name="connsiteY1" fmla="*/ 1060472 h 2816783"/>
                <a:gd name="connsiteX2" fmla="*/ 1902467 w 2843221"/>
                <a:gd name="connsiteY2" fmla="*/ 269065 h 2816783"/>
                <a:gd name="connsiteX3" fmla="*/ 2842078 w 2843221"/>
                <a:gd name="connsiteY3" fmla="*/ -948 h 281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16783">
                  <a:moveTo>
                    <a:pt x="-1143" y="2815835"/>
                  </a:moveTo>
                  <a:lnTo>
                    <a:pt x="1011669" y="1060472"/>
                  </a:lnTo>
                  <a:lnTo>
                    <a:pt x="1902467" y="269065"/>
                  </a:lnTo>
                  <a:lnTo>
                    <a:pt x="2842078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5566EF7-4CD3-DF06-6E4B-7F8CFDAD11C0}"/>
                </a:ext>
              </a:extLst>
            </p:cNvPr>
            <p:cNvSpPr/>
            <p:nvPr/>
          </p:nvSpPr>
          <p:spPr>
            <a:xfrm flipV="1">
              <a:off x="10792902" y="3412888"/>
              <a:ext cx="2843221" cy="2540237"/>
            </a:xfrm>
            <a:custGeom>
              <a:avLst/>
              <a:gdLst>
                <a:gd name="connsiteX0" fmla="*/ -1143 w 2843221"/>
                <a:gd name="connsiteY0" fmla="*/ 2539163 h 2540237"/>
                <a:gd name="connsiteX1" fmla="*/ 1011669 w 2843221"/>
                <a:gd name="connsiteY1" fmla="*/ 843916 h 2540237"/>
                <a:gd name="connsiteX2" fmla="*/ 1902467 w 2843221"/>
                <a:gd name="connsiteY2" fmla="*/ 247812 h 2540237"/>
                <a:gd name="connsiteX3" fmla="*/ 2842078 w 2843221"/>
                <a:gd name="connsiteY3" fmla="*/ -1074 h 25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40237">
                  <a:moveTo>
                    <a:pt x="-1143" y="2539163"/>
                  </a:moveTo>
                  <a:lnTo>
                    <a:pt x="1011669" y="843916"/>
                  </a:lnTo>
                  <a:lnTo>
                    <a:pt x="1902467" y="247812"/>
                  </a:lnTo>
                  <a:lnTo>
                    <a:pt x="2842078" y="-10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F9A1E006-3949-61C0-F3F5-A273ADCF1969}"/>
                </a:ext>
              </a:extLst>
            </p:cNvPr>
            <p:cNvSpPr/>
            <p:nvPr/>
          </p:nvSpPr>
          <p:spPr>
            <a:xfrm flipV="1">
              <a:off x="10792902" y="3412888"/>
              <a:ext cx="2843221" cy="2540237"/>
            </a:xfrm>
            <a:custGeom>
              <a:avLst/>
              <a:gdLst>
                <a:gd name="connsiteX0" fmla="*/ -1143 w 2843221"/>
                <a:gd name="connsiteY0" fmla="*/ 2539163 h 2540237"/>
                <a:gd name="connsiteX1" fmla="*/ 1011669 w 2843221"/>
                <a:gd name="connsiteY1" fmla="*/ 843916 h 2540237"/>
                <a:gd name="connsiteX2" fmla="*/ 1902467 w 2843221"/>
                <a:gd name="connsiteY2" fmla="*/ 247812 h 2540237"/>
                <a:gd name="connsiteX3" fmla="*/ 2842078 w 2843221"/>
                <a:gd name="connsiteY3" fmla="*/ -1074 h 25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40237">
                  <a:moveTo>
                    <a:pt x="-1143" y="2539163"/>
                  </a:moveTo>
                  <a:lnTo>
                    <a:pt x="1011669" y="843916"/>
                  </a:lnTo>
                  <a:lnTo>
                    <a:pt x="1902467" y="247812"/>
                  </a:lnTo>
                  <a:lnTo>
                    <a:pt x="2842078" y="-10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4B7E8A49-54BB-7E91-F3D4-1300B5B829BD}"/>
                </a:ext>
              </a:extLst>
            </p:cNvPr>
            <p:cNvSpPr/>
            <p:nvPr/>
          </p:nvSpPr>
          <p:spPr>
            <a:xfrm flipV="1">
              <a:off x="10792902" y="3477987"/>
              <a:ext cx="2843221" cy="2600585"/>
            </a:xfrm>
            <a:custGeom>
              <a:avLst/>
              <a:gdLst>
                <a:gd name="connsiteX0" fmla="*/ -1143 w 2843221"/>
                <a:gd name="connsiteY0" fmla="*/ 2599561 h 2600585"/>
                <a:gd name="connsiteX1" fmla="*/ 1011669 w 2843221"/>
                <a:gd name="connsiteY1" fmla="*/ 867524 h 2600585"/>
                <a:gd name="connsiteX2" fmla="*/ 1902467 w 2843221"/>
                <a:gd name="connsiteY2" fmla="*/ 234718 h 2600585"/>
                <a:gd name="connsiteX3" fmla="*/ 2842078 w 2843221"/>
                <a:gd name="connsiteY3" fmla="*/ -1025 h 26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00585">
                  <a:moveTo>
                    <a:pt x="-1143" y="2599561"/>
                  </a:moveTo>
                  <a:lnTo>
                    <a:pt x="1011669" y="867524"/>
                  </a:lnTo>
                  <a:lnTo>
                    <a:pt x="1902467" y="234718"/>
                  </a:lnTo>
                  <a:lnTo>
                    <a:pt x="2842078" y="-10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BFBE1F00-D9BE-8E66-B7D3-340A845954F5}"/>
                </a:ext>
              </a:extLst>
            </p:cNvPr>
            <p:cNvSpPr/>
            <p:nvPr/>
          </p:nvSpPr>
          <p:spPr>
            <a:xfrm flipV="1">
              <a:off x="10792902" y="3459390"/>
              <a:ext cx="2843221" cy="2776118"/>
            </a:xfrm>
            <a:custGeom>
              <a:avLst/>
              <a:gdLst>
                <a:gd name="connsiteX0" fmla="*/ -1143 w 2843221"/>
                <a:gd name="connsiteY0" fmla="*/ 2775130 h 2776118"/>
                <a:gd name="connsiteX1" fmla="*/ 1011669 w 2843221"/>
                <a:gd name="connsiteY1" fmla="*/ 1072457 h 2776118"/>
                <a:gd name="connsiteX2" fmla="*/ 1902467 w 2843221"/>
                <a:gd name="connsiteY2" fmla="*/ 386504 h 2776118"/>
                <a:gd name="connsiteX3" fmla="*/ 2842078 w 2843221"/>
                <a:gd name="connsiteY3" fmla="*/ -988 h 277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76118">
                  <a:moveTo>
                    <a:pt x="-1143" y="2775130"/>
                  </a:moveTo>
                  <a:lnTo>
                    <a:pt x="1011669" y="1072457"/>
                  </a:lnTo>
                  <a:lnTo>
                    <a:pt x="1902467" y="386504"/>
                  </a:lnTo>
                  <a:lnTo>
                    <a:pt x="2842078" y="-98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AD46104-0D0A-E462-545F-39AE3B44CA1B}"/>
                </a:ext>
              </a:extLst>
            </p:cNvPr>
            <p:cNvSpPr/>
            <p:nvPr/>
          </p:nvSpPr>
          <p:spPr>
            <a:xfrm flipV="1">
              <a:off x="10792902" y="3400343"/>
              <a:ext cx="2843221" cy="2663808"/>
            </a:xfrm>
            <a:custGeom>
              <a:avLst/>
              <a:gdLst>
                <a:gd name="connsiteX0" fmla="*/ -1143 w 2843221"/>
                <a:gd name="connsiteY0" fmla="*/ 2662760 h 2663808"/>
                <a:gd name="connsiteX1" fmla="*/ 1011669 w 2843221"/>
                <a:gd name="connsiteY1" fmla="*/ 1067112 h 2663808"/>
                <a:gd name="connsiteX2" fmla="*/ 1902467 w 2843221"/>
                <a:gd name="connsiteY2" fmla="*/ 284430 h 2663808"/>
                <a:gd name="connsiteX3" fmla="*/ 2842078 w 2843221"/>
                <a:gd name="connsiteY3" fmla="*/ -1049 h 266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63808">
                  <a:moveTo>
                    <a:pt x="-1143" y="2662760"/>
                  </a:moveTo>
                  <a:lnTo>
                    <a:pt x="1011669" y="1067112"/>
                  </a:lnTo>
                  <a:lnTo>
                    <a:pt x="1902467" y="284430"/>
                  </a:lnTo>
                  <a:lnTo>
                    <a:pt x="2842078" y="-104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AC906B1-BFFB-AF21-E89C-F996243A6F85}"/>
                </a:ext>
              </a:extLst>
            </p:cNvPr>
            <p:cNvSpPr/>
            <p:nvPr/>
          </p:nvSpPr>
          <p:spPr>
            <a:xfrm flipV="1">
              <a:off x="10792902" y="3592489"/>
              <a:ext cx="2843221" cy="2713324"/>
            </a:xfrm>
            <a:custGeom>
              <a:avLst/>
              <a:gdLst>
                <a:gd name="connsiteX0" fmla="*/ -1143 w 2843221"/>
                <a:gd name="connsiteY0" fmla="*/ 2712389 h 2713324"/>
                <a:gd name="connsiteX1" fmla="*/ 1011669 w 2843221"/>
                <a:gd name="connsiteY1" fmla="*/ 1018706 h 2713324"/>
                <a:gd name="connsiteX2" fmla="*/ 1902467 w 2843221"/>
                <a:gd name="connsiteY2" fmla="*/ 132500 h 2713324"/>
                <a:gd name="connsiteX3" fmla="*/ 2842078 w 2843221"/>
                <a:gd name="connsiteY3" fmla="*/ -935 h 27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13324">
                  <a:moveTo>
                    <a:pt x="-1143" y="2712389"/>
                  </a:moveTo>
                  <a:lnTo>
                    <a:pt x="1011669" y="1018706"/>
                  </a:lnTo>
                  <a:lnTo>
                    <a:pt x="1902467" y="132500"/>
                  </a:lnTo>
                  <a:lnTo>
                    <a:pt x="2842078" y="-9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A7561961-B912-B6A4-B806-B0BB7B86ECFA}"/>
                </a:ext>
              </a:extLst>
            </p:cNvPr>
            <p:cNvSpPr/>
            <p:nvPr/>
          </p:nvSpPr>
          <p:spPr>
            <a:xfrm flipV="1">
              <a:off x="10792902" y="3447686"/>
              <a:ext cx="2843221" cy="2725570"/>
            </a:xfrm>
            <a:custGeom>
              <a:avLst/>
              <a:gdLst>
                <a:gd name="connsiteX0" fmla="*/ -1143 w 2843221"/>
                <a:gd name="connsiteY0" fmla="*/ 2724563 h 2725570"/>
                <a:gd name="connsiteX1" fmla="*/ 1011669 w 2843221"/>
                <a:gd name="connsiteY1" fmla="*/ 1081910 h 2725570"/>
                <a:gd name="connsiteX2" fmla="*/ 1902467 w 2843221"/>
                <a:gd name="connsiteY2" fmla="*/ 249150 h 2725570"/>
                <a:gd name="connsiteX3" fmla="*/ 2842078 w 2843221"/>
                <a:gd name="connsiteY3" fmla="*/ -1008 h 272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25570">
                  <a:moveTo>
                    <a:pt x="-1143" y="2724563"/>
                  </a:moveTo>
                  <a:lnTo>
                    <a:pt x="1011669" y="1081910"/>
                  </a:lnTo>
                  <a:lnTo>
                    <a:pt x="1902467" y="249150"/>
                  </a:lnTo>
                  <a:lnTo>
                    <a:pt x="2842078" y="-10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E75DC83C-1810-85CD-DC92-64055F3B3FB1}"/>
                </a:ext>
              </a:extLst>
            </p:cNvPr>
            <p:cNvSpPr/>
            <p:nvPr/>
          </p:nvSpPr>
          <p:spPr>
            <a:xfrm flipV="1">
              <a:off x="10792902" y="3359073"/>
              <a:ext cx="2843221" cy="2770154"/>
            </a:xfrm>
            <a:custGeom>
              <a:avLst/>
              <a:gdLst>
                <a:gd name="connsiteX0" fmla="*/ -1143 w 2843221"/>
                <a:gd name="connsiteY0" fmla="*/ 2769112 h 2770154"/>
                <a:gd name="connsiteX1" fmla="*/ 1011669 w 2843221"/>
                <a:gd name="connsiteY1" fmla="*/ 889324 h 2770154"/>
                <a:gd name="connsiteX2" fmla="*/ 1902467 w 2843221"/>
                <a:gd name="connsiteY2" fmla="*/ 364090 h 2770154"/>
                <a:gd name="connsiteX3" fmla="*/ 2842078 w 2843221"/>
                <a:gd name="connsiteY3" fmla="*/ -1042 h 277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70154">
                  <a:moveTo>
                    <a:pt x="-1143" y="2769112"/>
                  </a:moveTo>
                  <a:lnTo>
                    <a:pt x="1011669" y="889324"/>
                  </a:lnTo>
                  <a:lnTo>
                    <a:pt x="1902467" y="364090"/>
                  </a:lnTo>
                  <a:lnTo>
                    <a:pt x="2842078" y="-104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573E076D-9E60-0714-A5A7-CC9BD74B865A}"/>
                </a:ext>
              </a:extLst>
            </p:cNvPr>
            <p:cNvSpPr/>
            <p:nvPr/>
          </p:nvSpPr>
          <p:spPr>
            <a:xfrm flipV="1">
              <a:off x="10792902" y="3407508"/>
              <a:ext cx="2843221" cy="2734104"/>
            </a:xfrm>
            <a:custGeom>
              <a:avLst/>
              <a:gdLst>
                <a:gd name="connsiteX0" fmla="*/ -1143 w 2843221"/>
                <a:gd name="connsiteY0" fmla="*/ 2733078 h 2734104"/>
                <a:gd name="connsiteX1" fmla="*/ 1011669 w 2843221"/>
                <a:gd name="connsiteY1" fmla="*/ 954629 h 2734104"/>
                <a:gd name="connsiteX2" fmla="*/ 1902467 w 2843221"/>
                <a:gd name="connsiteY2" fmla="*/ 68227 h 2734104"/>
                <a:gd name="connsiteX3" fmla="*/ 2842078 w 2843221"/>
                <a:gd name="connsiteY3" fmla="*/ -1026 h 27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34104">
                  <a:moveTo>
                    <a:pt x="-1143" y="2733078"/>
                  </a:moveTo>
                  <a:lnTo>
                    <a:pt x="1011669" y="954629"/>
                  </a:lnTo>
                  <a:lnTo>
                    <a:pt x="1902467" y="68227"/>
                  </a:lnTo>
                  <a:lnTo>
                    <a:pt x="2842078" y="-10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BCC9E44-CB18-DE6F-0B6A-4E4507B3893C}"/>
                </a:ext>
              </a:extLst>
            </p:cNvPr>
            <p:cNvSpPr/>
            <p:nvPr/>
          </p:nvSpPr>
          <p:spPr>
            <a:xfrm flipV="1">
              <a:off x="10792902" y="3543003"/>
              <a:ext cx="2843221" cy="2689337"/>
            </a:xfrm>
            <a:custGeom>
              <a:avLst/>
              <a:gdLst>
                <a:gd name="connsiteX0" fmla="*/ -1143 w 2843221"/>
                <a:gd name="connsiteY0" fmla="*/ 2688370 h 2689337"/>
                <a:gd name="connsiteX1" fmla="*/ 1011669 w 2843221"/>
                <a:gd name="connsiteY1" fmla="*/ 806651 h 2689337"/>
                <a:gd name="connsiteX2" fmla="*/ 1902467 w 2843221"/>
                <a:gd name="connsiteY2" fmla="*/ 280801 h 2689337"/>
                <a:gd name="connsiteX3" fmla="*/ 2842078 w 2843221"/>
                <a:gd name="connsiteY3" fmla="*/ -967 h 268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689337">
                  <a:moveTo>
                    <a:pt x="-1143" y="2688370"/>
                  </a:moveTo>
                  <a:lnTo>
                    <a:pt x="1011669" y="806651"/>
                  </a:lnTo>
                  <a:lnTo>
                    <a:pt x="1902467" y="280801"/>
                  </a:lnTo>
                  <a:lnTo>
                    <a:pt x="2842078" y="-96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4D1C081-8436-3CDF-D3C1-2B7B8D6E7693}"/>
                </a:ext>
              </a:extLst>
            </p:cNvPr>
            <p:cNvSpPr/>
            <p:nvPr/>
          </p:nvSpPr>
          <p:spPr>
            <a:xfrm flipV="1">
              <a:off x="10792902" y="3699888"/>
              <a:ext cx="2843221" cy="2569143"/>
            </a:xfrm>
            <a:custGeom>
              <a:avLst/>
              <a:gdLst>
                <a:gd name="connsiteX0" fmla="*/ -1143 w 2843221"/>
                <a:gd name="connsiteY0" fmla="*/ 2568227 h 2569143"/>
                <a:gd name="connsiteX1" fmla="*/ 1011669 w 2843221"/>
                <a:gd name="connsiteY1" fmla="*/ 1012059 h 2569143"/>
                <a:gd name="connsiteX2" fmla="*/ 1902467 w 2843221"/>
                <a:gd name="connsiteY2" fmla="*/ 295273 h 2569143"/>
                <a:gd name="connsiteX3" fmla="*/ 2842078 w 2843221"/>
                <a:gd name="connsiteY3" fmla="*/ -917 h 25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9143">
                  <a:moveTo>
                    <a:pt x="-1143" y="2568227"/>
                  </a:moveTo>
                  <a:lnTo>
                    <a:pt x="1011669" y="1012059"/>
                  </a:lnTo>
                  <a:lnTo>
                    <a:pt x="1902467" y="295273"/>
                  </a:lnTo>
                  <a:lnTo>
                    <a:pt x="2842078" y="-91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5F51006A-EB12-F668-77F5-3663F95C08F0}"/>
                </a:ext>
              </a:extLst>
            </p:cNvPr>
            <p:cNvSpPr/>
            <p:nvPr/>
          </p:nvSpPr>
          <p:spPr>
            <a:xfrm flipV="1">
              <a:off x="10792902" y="3371702"/>
              <a:ext cx="2843221" cy="2825776"/>
            </a:xfrm>
            <a:custGeom>
              <a:avLst/>
              <a:gdLst>
                <a:gd name="connsiteX0" fmla="*/ -1143 w 2843221"/>
                <a:gd name="connsiteY0" fmla="*/ 2824756 h 2825776"/>
                <a:gd name="connsiteX1" fmla="*/ 1011669 w 2843221"/>
                <a:gd name="connsiteY1" fmla="*/ 1140390 h 2825776"/>
                <a:gd name="connsiteX2" fmla="*/ 1902467 w 2843221"/>
                <a:gd name="connsiteY2" fmla="*/ 377219 h 2825776"/>
                <a:gd name="connsiteX3" fmla="*/ 2842078 w 2843221"/>
                <a:gd name="connsiteY3" fmla="*/ -1021 h 28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825776">
                  <a:moveTo>
                    <a:pt x="-1143" y="2824756"/>
                  </a:moveTo>
                  <a:lnTo>
                    <a:pt x="1011669" y="1140390"/>
                  </a:lnTo>
                  <a:lnTo>
                    <a:pt x="1902467" y="377219"/>
                  </a:lnTo>
                  <a:lnTo>
                    <a:pt x="2842078" y="-10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39AA9852-962C-CA50-1847-BD4528EF0D43}"/>
                </a:ext>
              </a:extLst>
            </p:cNvPr>
            <p:cNvSpPr/>
            <p:nvPr/>
          </p:nvSpPr>
          <p:spPr>
            <a:xfrm flipV="1">
              <a:off x="10792902" y="3374896"/>
              <a:ext cx="2843221" cy="2778002"/>
            </a:xfrm>
            <a:custGeom>
              <a:avLst/>
              <a:gdLst>
                <a:gd name="connsiteX0" fmla="*/ -1143 w 2843221"/>
                <a:gd name="connsiteY0" fmla="*/ 2776971 h 2778002"/>
                <a:gd name="connsiteX1" fmla="*/ 1011669 w 2843221"/>
                <a:gd name="connsiteY1" fmla="*/ 807570 h 2778002"/>
                <a:gd name="connsiteX2" fmla="*/ 1902467 w 2843221"/>
                <a:gd name="connsiteY2" fmla="*/ 94652 h 2778002"/>
                <a:gd name="connsiteX3" fmla="*/ 2842078 w 2843221"/>
                <a:gd name="connsiteY3" fmla="*/ -1032 h 277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778002">
                  <a:moveTo>
                    <a:pt x="-1143" y="2776971"/>
                  </a:moveTo>
                  <a:lnTo>
                    <a:pt x="1011669" y="807570"/>
                  </a:lnTo>
                  <a:lnTo>
                    <a:pt x="1902467" y="94652"/>
                  </a:lnTo>
                  <a:lnTo>
                    <a:pt x="2842078" y="-10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AC510DC9-FF61-A916-615D-A89AFB87DC91}"/>
                </a:ext>
              </a:extLst>
            </p:cNvPr>
            <p:cNvSpPr/>
            <p:nvPr/>
          </p:nvSpPr>
          <p:spPr>
            <a:xfrm flipV="1">
              <a:off x="10792902" y="3536551"/>
              <a:ext cx="2843221" cy="2568058"/>
            </a:xfrm>
            <a:custGeom>
              <a:avLst/>
              <a:gdLst>
                <a:gd name="connsiteX0" fmla="*/ -1143 w 2843221"/>
                <a:gd name="connsiteY0" fmla="*/ 2567057 h 2568058"/>
                <a:gd name="connsiteX1" fmla="*/ 1011669 w 2843221"/>
                <a:gd name="connsiteY1" fmla="*/ 1251516 h 2568058"/>
                <a:gd name="connsiteX2" fmla="*/ 1902467 w 2843221"/>
                <a:gd name="connsiteY2" fmla="*/ 213949 h 2568058"/>
                <a:gd name="connsiteX3" fmla="*/ 2842078 w 2843221"/>
                <a:gd name="connsiteY3" fmla="*/ -1002 h 256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568058">
                  <a:moveTo>
                    <a:pt x="-1143" y="2567057"/>
                  </a:moveTo>
                  <a:lnTo>
                    <a:pt x="1011669" y="1251516"/>
                  </a:lnTo>
                  <a:lnTo>
                    <a:pt x="1902467" y="213949"/>
                  </a:lnTo>
                  <a:lnTo>
                    <a:pt x="2842078" y="-100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7A3252F2-D781-F553-DD9C-9FF71A046579}"/>
                </a:ext>
              </a:extLst>
            </p:cNvPr>
            <p:cNvSpPr/>
            <p:nvPr/>
          </p:nvSpPr>
          <p:spPr>
            <a:xfrm flipV="1">
              <a:off x="10792902" y="3431338"/>
              <a:ext cx="2843221" cy="2952945"/>
            </a:xfrm>
            <a:custGeom>
              <a:avLst/>
              <a:gdLst>
                <a:gd name="connsiteX0" fmla="*/ -1143 w 2843221"/>
                <a:gd name="connsiteY0" fmla="*/ 2951989 h 2952945"/>
                <a:gd name="connsiteX1" fmla="*/ 1011669 w 2843221"/>
                <a:gd name="connsiteY1" fmla="*/ 858373 h 2952945"/>
                <a:gd name="connsiteX2" fmla="*/ 1902467 w 2843221"/>
                <a:gd name="connsiteY2" fmla="*/ 266789 h 2952945"/>
                <a:gd name="connsiteX3" fmla="*/ 2842078 w 2843221"/>
                <a:gd name="connsiteY3" fmla="*/ -957 h 29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2952945">
                  <a:moveTo>
                    <a:pt x="-1143" y="2951989"/>
                  </a:moveTo>
                  <a:lnTo>
                    <a:pt x="1011669" y="858373"/>
                  </a:lnTo>
                  <a:lnTo>
                    <a:pt x="1902467" y="266789"/>
                  </a:lnTo>
                  <a:lnTo>
                    <a:pt x="2842078" y="-95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F8F04CCA-D52A-7B0E-5A7D-9206A20279B4}"/>
                </a:ext>
              </a:extLst>
            </p:cNvPr>
            <p:cNvSpPr/>
            <p:nvPr/>
          </p:nvSpPr>
          <p:spPr>
            <a:xfrm flipV="1">
              <a:off x="10792902" y="3318958"/>
              <a:ext cx="2843221" cy="3060836"/>
            </a:xfrm>
            <a:custGeom>
              <a:avLst/>
              <a:gdLst>
                <a:gd name="connsiteX0" fmla="*/ -1143 w 2843221"/>
                <a:gd name="connsiteY0" fmla="*/ 3059849 h 3060836"/>
                <a:gd name="connsiteX1" fmla="*/ 1011669 w 2843221"/>
                <a:gd name="connsiteY1" fmla="*/ 1262349 h 3060836"/>
                <a:gd name="connsiteX2" fmla="*/ 1902467 w 2843221"/>
                <a:gd name="connsiteY2" fmla="*/ 294151 h 3060836"/>
                <a:gd name="connsiteX3" fmla="*/ 2842078 w 2843221"/>
                <a:gd name="connsiteY3" fmla="*/ -987 h 306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21" h="3060836">
                  <a:moveTo>
                    <a:pt x="-1143" y="3059849"/>
                  </a:moveTo>
                  <a:lnTo>
                    <a:pt x="1011669" y="1262349"/>
                  </a:lnTo>
                  <a:lnTo>
                    <a:pt x="1902467" y="294151"/>
                  </a:lnTo>
                  <a:lnTo>
                    <a:pt x="2842078" y="-98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77" name="Graphic 889">
              <a:extLst>
                <a:ext uri="{FF2B5EF4-FFF2-40B4-BE49-F238E27FC236}">
                  <a16:creationId xmlns:a16="http://schemas.microsoft.com/office/drawing/2014/main" id="{43E4289E-6DA8-FBED-0E6F-CEC3F9969E9F}"/>
                </a:ext>
              </a:extLst>
            </p:cNvPr>
            <p:cNvGrpSpPr/>
            <p:nvPr/>
          </p:nvGrpSpPr>
          <p:grpSpPr>
            <a:xfrm>
              <a:off x="10521402" y="2784631"/>
              <a:ext cx="3871812" cy="3797662"/>
              <a:chOff x="10521402" y="2784631"/>
              <a:chExt cx="3871812" cy="3797662"/>
            </a:xfrm>
          </p:grpSpPr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FECCB7F2-50FC-CBC6-32D7-C7940085002E}"/>
                  </a:ext>
                </a:extLst>
              </p:cNvPr>
              <p:cNvSpPr/>
              <p:nvPr/>
            </p:nvSpPr>
            <p:spPr>
              <a:xfrm flipV="1">
                <a:off x="10521402" y="2784631"/>
                <a:ext cx="3871812" cy="3797662"/>
              </a:xfrm>
              <a:custGeom>
                <a:avLst/>
                <a:gdLst>
                  <a:gd name="connsiteX0" fmla="*/ -1247 w 3871812"/>
                  <a:gd name="connsiteY0" fmla="*/ 3796588 h 3797662"/>
                  <a:gd name="connsiteX1" fmla="*/ 1783 w 3871812"/>
                  <a:gd name="connsiteY1" fmla="*/ 3787406 h 3797662"/>
                  <a:gd name="connsiteX2" fmla="*/ 13996 w 3871812"/>
                  <a:gd name="connsiteY2" fmla="*/ 3755865 h 3797662"/>
                  <a:gd name="connsiteX3" fmla="*/ 26194 w 3871812"/>
                  <a:gd name="connsiteY3" fmla="*/ 3730985 h 3797662"/>
                  <a:gd name="connsiteX4" fmla="*/ 38392 w 3871812"/>
                  <a:gd name="connsiteY4" fmla="*/ 3700999 h 3797662"/>
                  <a:gd name="connsiteX5" fmla="*/ 50605 w 3871812"/>
                  <a:gd name="connsiteY5" fmla="*/ 3669815 h 3797662"/>
                  <a:gd name="connsiteX6" fmla="*/ 62804 w 3871812"/>
                  <a:gd name="connsiteY6" fmla="*/ 3642603 h 3797662"/>
                  <a:gd name="connsiteX7" fmla="*/ 75002 w 3871812"/>
                  <a:gd name="connsiteY7" fmla="*/ 3611482 h 3797662"/>
                  <a:gd name="connsiteX8" fmla="*/ 87198 w 3871812"/>
                  <a:gd name="connsiteY8" fmla="*/ 3588136 h 3797662"/>
                  <a:gd name="connsiteX9" fmla="*/ 99413 w 3871812"/>
                  <a:gd name="connsiteY9" fmla="*/ 3560483 h 3797662"/>
                  <a:gd name="connsiteX10" fmla="*/ 111609 w 3871812"/>
                  <a:gd name="connsiteY10" fmla="*/ 3527408 h 3797662"/>
                  <a:gd name="connsiteX11" fmla="*/ 123808 w 3871812"/>
                  <a:gd name="connsiteY11" fmla="*/ 3499775 h 3797662"/>
                  <a:gd name="connsiteX12" fmla="*/ 136023 w 3871812"/>
                  <a:gd name="connsiteY12" fmla="*/ 3467814 h 3797662"/>
                  <a:gd name="connsiteX13" fmla="*/ 148227 w 3871812"/>
                  <a:gd name="connsiteY13" fmla="*/ 3437891 h 3797662"/>
                  <a:gd name="connsiteX14" fmla="*/ 160425 w 3871812"/>
                  <a:gd name="connsiteY14" fmla="*/ 3415323 h 3797662"/>
                  <a:gd name="connsiteX15" fmla="*/ 172624 w 3871812"/>
                  <a:gd name="connsiteY15" fmla="*/ 3379894 h 3797662"/>
                  <a:gd name="connsiteX16" fmla="*/ 184837 w 3871812"/>
                  <a:gd name="connsiteY16" fmla="*/ 3354195 h 3797662"/>
                  <a:gd name="connsiteX17" fmla="*/ 197035 w 3871812"/>
                  <a:gd name="connsiteY17" fmla="*/ 3321456 h 3797662"/>
                  <a:gd name="connsiteX18" fmla="*/ 209231 w 3871812"/>
                  <a:gd name="connsiteY18" fmla="*/ 3299287 h 3797662"/>
                  <a:gd name="connsiteX19" fmla="*/ 221446 w 3871812"/>
                  <a:gd name="connsiteY19" fmla="*/ 3269343 h 3797662"/>
                  <a:gd name="connsiteX20" fmla="*/ 233644 w 3871812"/>
                  <a:gd name="connsiteY20" fmla="*/ 3242068 h 3797662"/>
                  <a:gd name="connsiteX21" fmla="*/ 245840 w 3871812"/>
                  <a:gd name="connsiteY21" fmla="*/ 3213700 h 3797662"/>
                  <a:gd name="connsiteX22" fmla="*/ 258039 w 3871812"/>
                  <a:gd name="connsiteY22" fmla="*/ 3184512 h 3797662"/>
                  <a:gd name="connsiteX23" fmla="*/ 270254 w 3871812"/>
                  <a:gd name="connsiteY23" fmla="*/ 3163099 h 3797662"/>
                  <a:gd name="connsiteX24" fmla="*/ 282450 w 3871812"/>
                  <a:gd name="connsiteY24" fmla="*/ 3133492 h 3797662"/>
                  <a:gd name="connsiteX25" fmla="*/ 294648 w 3871812"/>
                  <a:gd name="connsiteY25" fmla="*/ 3112100 h 3797662"/>
                  <a:gd name="connsiteX26" fmla="*/ 306861 w 3871812"/>
                  <a:gd name="connsiteY26" fmla="*/ 3084489 h 3797662"/>
                  <a:gd name="connsiteX27" fmla="*/ 319059 w 3871812"/>
                  <a:gd name="connsiteY27" fmla="*/ 3063454 h 3797662"/>
                  <a:gd name="connsiteX28" fmla="*/ 331258 w 3871812"/>
                  <a:gd name="connsiteY28" fmla="*/ 3038175 h 3797662"/>
                  <a:gd name="connsiteX29" fmla="*/ 343462 w 3871812"/>
                  <a:gd name="connsiteY29" fmla="*/ 3015208 h 3797662"/>
                  <a:gd name="connsiteX30" fmla="*/ 355677 w 3871812"/>
                  <a:gd name="connsiteY30" fmla="*/ 2993417 h 3797662"/>
                  <a:gd name="connsiteX31" fmla="*/ 367875 w 3871812"/>
                  <a:gd name="connsiteY31" fmla="*/ 2970407 h 3797662"/>
                  <a:gd name="connsiteX32" fmla="*/ 380072 w 3871812"/>
                  <a:gd name="connsiteY32" fmla="*/ 2944372 h 3797662"/>
                  <a:gd name="connsiteX33" fmla="*/ 392287 w 3871812"/>
                  <a:gd name="connsiteY33" fmla="*/ 2922959 h 3797662"/>
                  <a:gd name="connsiteX34" fmla="*/ 404483 w 3871812"/>
                  <a:gd name="connsiteY34" fmla="*/ 2898437 h 3797662"/>
                  <a:gd name="connsiteX35" fmla="*/ 416681 w 3871812"/>
                  <a:gd name="connsiteY35" fmla="*/ 2877024 h 3797662"/>
                  <a:gd name="connsiteX36" fmla="*/ 428879 w 3871812"/>
                  <a:gd name="connsiteY36" fmla="*/ 2852901 h 3797662"/>
                  <a:gd name="connsiteX37" fmla="*/ 441092 w 3871812"/>
                  <a:gd name="connsiteY37" fmla="*/ 2826823 h 3797662"/>
                  <a:gd name="connsiteX38" fmla="*/ 453291 w 3871812"/>
                  <a:gd name="connsiteY38" fmla="*/ 2801880 h 3797662"/>
                  <a:gd name="connsiteX39" fmla="*/ 465489 w 3871812"/>
                  <a:gd name="connsiteY39" fmla="*/ 2779333 h 3797662"/>
                  <a:gd name="connsiteX40" fmla="*/ 477702 w 3871812"/>
                  <a:gd name="connsiteY40" fmla="*/ 2755924 h 3797662"/>
                  <a:gd name="connsiteX41" fmla="*/ 489900 w 3871812"/>
                  <a:gd name="connsiteY41" fmla="*/ 2729888 h 3797662"/>
                  <a:gd name="connsiteX42" fmla="*/ 502098 w 3871812"/>
                  <a:gd name="connsiteY42" fmla="*/ 2702277 h 3797662"/>
                  <a:gd name="connsiteX43" fmla="*/ 514294 w 3871812"/>
                  <a:gd name="connsiteY43" fmla="*/ 2679267 h 3797662"/>
                  <a:gd name="connsiteX44" fmla="*/ 526509 w 3871812"/>
                  <a:gd name="connsiteY44" fmla="*/ 2653631 h 3797662"/>
                  <a:gd name="connsiteX45" fmla="*/ 538706 w 3871812"/>
                  <a:gd name="connsiteY45" fmla="*/ 2629865 h 3797662"/>
                  <a:gd name="connsiteX46" fmla="*/ 550904 w 3871812"/>
                  <a:gd name="connsiteY46" fmla="*/ 2602590 h 3797662"/>
                  <a:gd name="connsiteX47" fmla="*/ 563119 w 3871812"/>
                  <a:gd name="connsiteY47" fmla="*/ 2576554 h 3797662"/>
                  <a:gd name="connsiteX48" fmla="*/ 575323 w 3871812"/>
                  <a:gd name="connsiteY48" fmla="*/ 2550855 h 3797662"/>
                  <a:gd name="connsiteX49" fmla="*/ 587522 w 3871812"/>
                  <a:gd name="connsiteY49" fmla="*/ 2523201 h 3797662"/>
                  <a:gd name="connsiteX50" fmla="*/ 599720 w 3871812"/>
                  <a:gd name="connsiteY50" fmla="*/ 2500654 h 3797662"/>
                  <a:gd name="connsiteX51" fmla="*/ 611933 w 3871812"/>
                  <a:gd name="connsiteY51" fmla="*/ 2466402 h 3797662"/>
                  <a:gd name="connsiteX52" fmla="*/ 624131 w 3871812"/>
                  <a:gd name="connsiteY52" fmla="*/ 2444990 h 3797662"/>
                  <a:gd name="connsiteX53" fmla="*/ 636327 w 3871812"/>
                  <a:gd name="connsiteY53" fmla="*/ 2415802 h 3797662"/>
                  <a:gd name="connsiteX54" fmla="*/ 648542 w 3871812"/>
                  <a:gd name="connsiteY54" fmla="*/ 2390880 h 3797662"/>
                  <a:gd name="connsiteX55" fmla="*/ 660741 w 3871812"/>
                  <a:gd name="connsiteY55" fmla="*/ 2365223 h 3797662"/>
                  <a:gd name="connsiteX56" fmla="*/ 672937 w 3871812"/>
                  <a:gd name="connsiteY56" fmla="*/ 2339125 h 3797662"/>
                  <a:gd name="connsiteX57" fmla="*/ 685135 w 3871812"/>
                  <a:gd name="connsiteY57" fmla="*/ 2312648 h 3797662"/>
                  <a:gd name="connsiteX58" fmla="*/ 697350 w 3871812"/>
                  <a:gd name="connsiteY58" fmla="*/ 2287747 h 3797662"/>
                  <a:gd name="connsiteX59" fmla="*/ 709546 w 3871812"/>
                  <a:gd name="connsiteY59" fmla="*/ 2265178 h 3797662"/>
                  <a:gd name="connsiteX60" fmla="*/ 721745 w 3871812"/>
                  <a:gd name="connsiteY60" fmla="*/ 2242610 h 3797662"/>
                  <a:gd name="connsiteX61" fmla="*/ 733957 w 3871812"/>
                  <a:gd name="connsiteY61" fmla="*/ 2219643 h 3797662"/>
                  <a:gd name="connsiteX62" fmla="*/ 746156 w 3871812"/>
                  <a:gd name="connsiteY62" fmla="*/ 2192788 h 3797662"/>
                  <a:gd name="connsiteX63" fmla="*/ 758354 w 3871812"/>
                  <a:gd name="connsiteY63" fmla="*/ 2177994 h 3797662"/>
                  <a:gd name="connsiteX64" fmla="*/ 770558 w 3871812"/>
                  <a:gd name="connsiteY64" fmla="*/ 2154249 h 3797662"/>
                  <a:gd name="connsiteX65" fmla="*/ 782774 w 3871812"/>
                  <a:gd name="connsiteY65" fmla="*/ 2130525 h 3797662"/>
                  <a:gd name="connsiteX66" fmla="*/ 794972 w 3871812"/>
                  <a:gd name="connsiteY66" fmla="*/ 2109491 h 3797662"/>
                  <a:gd name="connsiteX67" fmla="*/ 807168 w 3871812"/>
                  <a:gd name="connsiteY67" fmla="*/ 2088456 h 3797662"/>
                  <a:gd name="connsiteX68" fmla="*/ 819383 w 3871812"/>
                  <a:gd name="connsiteY68" fmla="*/ 2067065 h 3797662"/>
                  <a:gd name="connsiteX69" fmla="*/ 831579 w 3871812"/>
                  <a:gd name="connsiteY69" fmla="*/ 2048510 h 3797662"/>
                  <a:gd name="connsiteX70" fmla="*/ 843777 w 3871812"/>
                  <a:gd name="connsiteY70" fmla="*/ 2027707 h 3797662"/>
                  <a:gd name="connsiteX71" fmla="*/ 855976 w 3871812"/>
                  <a:gd name="connsiteY71" fmla="*/ 2007177 h 3797662"/>
                  <a:gd name="connsiteX72" fmla="*/ 868189 w 3871812"/>
                  <a:gd name="connsiteY72" fmla="*/ 1986878 h 3797662"/>
                  <a:gd name="connsiteX73" fmla="*/ 880387 w 3871812"/>
                  <a:gd name="connsiteY73" fmla="*/ 1966201 h 3797662"/>
                  <a:gd name="connsiteX74" fmla="*/ 892585 w 3871812"/>
                  <a:gd name="connsiteY74" fmla="*/ 1945566 h 3797662"/>
                  <a:gd name="connsiteX75" fmla="*/ 904798 w 3871812"/>
                  <a:gd name="connsiteY75" fmla="*/ 1924279 h 3797662"/>
                  <a:gd name="connsiteX76" fmla="*/ 916996 w 3871812"/>
                  <a:gd name="connsiteY76" fmla="*/ 1902951 h 3797662"/>
                  <a:gd name="connsiteX77" fmla="*/ 929195 w 3871812"/>
                  <a:gd name="connsiteY77" fmla="*/ 1881139 h 3797662"/>
                  <a:gd name="connsiteX78" fmla="*/ 941391 w 3871812"/>
                  <a:gd name="connsiteY78" fmla="*/ 1858739 h 3797662"/>
                  <a:gd name="connsiteX79" fmla="*/ 953606 w 3871812"/>
                  <a:gd name="connsiteY79" fmla="*/ 1836233 h 3797662"/>
                  <a:gd name="connsiteX80" fmla="*/ 965802 w 3871812"/>
                  <a:gd name="connsiteY80" fmla="*/ 1813035 h 3797662"/>
                  <a:gd name="connsiteX81" fmla="*/ 978000 w 3871812"/>
                  <a:gd name="connsiteY81" fmla="*/ 1789479 h 3797662"/>
                  <a:gd name="connsiteX82" fmla="*/ 990215 w 3871812"/>
                  <a:gd name="connsiteY82" fmla="*/ 1764998 h 3797662"/>
                  <a:gd name="connsiteX83" fmla="*/ 1002420 w 3871812"/>
                  <a:gd name="connsiteY83" fmla="*/ 1740055 h 3797662"/>
                  <a:gd name="connsiteX84" fmla="*/ 1014618 w 3871812"/>
                  <a:gd name="connsiteY84" fmla="*/ 1714629 h 3797662"/>
                  <a:gd name="connsiteX85" fmla="*/ 1026816 w 3871812"/>
                  <a:gd name="connsiteY85" fmla="*/ 1689245 h 3797662"/>
                  <a:gd name="connsiteX86" fmla="*/ 1039029 w 3871812"/>
                  <a:gd name="connsiteY86" fmla="*/ 1663104 h 3797662"/>
                  <a:gd name="connsiteX87" fmla="*/ 1051228 w 3871812"/>
                  <a:gd name="connsiteY87" fmla="*/ 1636943 h 3797662"/>
                  <a:gd name="connsiteX88" fmla="*/ 1063424 w 3871812"/>
                  <a:gd name="connsiteY88" fmla="*/ 1611075 h 3797662"/>
                  <a:gd name="connsiteX89" fmla="*/ 1075639 w 3871812"/>
                  <a:gd name="connsiteY89" fmla="*/ 1585880 h 3797662"/>
                  <a:gd name="connsiteX90" fmla="*/ 1087837 w 3871812"/>
                  <a:gd name="connsiteY90" fmla="*/ 1560244 h 3797662"/>
                  <a:gd name="connsiteX91" fmla="*/ 1100033 w 3871812"/>
                  <a:gd name="connsiteY91" fmla="*/ 1535932 h 3797662"/>
                  <a:gd name="connsiteX92" fmla="*/ 1112231 w 3871812"/>
                  <a:gd name="connsiteY92" fmla="*/ 1511714 h 3797662"/>
                  <a:gd name="connsiteX93" fmla="*/ 1124436 w 3871812"/>
                  <a:gd name="connsiteY93" fmla="*/ 1488139 h 3797662"/>
                  <a:gd name="connsiteX94" fmla="*/ 1136645 w 3871812"/>
                  <a:gd name="connsiteY94" fmla="*/ 1465304 h 3797662"/>
                  <a:gd name="connsiteX95" fmla="*/ 1148832 w 3871812"/>
                  <a:gd name="connsiteY95" fmla="*/ 1443282 h 3797662"/>
                  <a:gd name="connsiteX96" fmla="*/ 1161062 w 3871812"/>
                  <a:gd name="connsiteY96" fmla="*/ 1421930 h 3797662"/>
                  <a:gd name="connsiteX97" fmla="*/ 1173250 w 3871812"/>
                  <a:gd name="connsiteY97" fmla="*/ 1400902 h 3797662"/>
                  <a:gd name="connsiteX98" fmla="*/ 1185459 w 3871812"/>
                  <a:gd name="connsiteY98" fmla="*/ 1381160 h 3797662"/>
                  <a:gd name="connsiteX99" fmla="*/ 1197646 w 3871812"/>
                  <a:gd name="connsiteY99" fmla="*/ 1361706 h 3797662"/>
                  <a:gd name="connsiteX100" fmla="*/ 1209876 w 3871812"/>
                  <a:gd name="connsiteY100" fmla="*/ 1342771 h 3797662"/>
                  <a:gd name="connsiteX101" fmla="*/ 1222064 w 3871812"/>
                  <a:gd name="connsiteY101" fmla="*/ 1324031 h 3797662"/>
                  <a:gd name="connsiteX102" fmla="*/ 1234273 w 3871812"/>
                  <a:gd name="connsiteY102" fmla="*/ 1306317 h 3797662"/>
                  <a:gd name="connsiteX103" fmla="*/ 1246481 w 3871812"/>
                  <a:gd name="connsiteY103" fmla="*/ 1288792 h 3797662"/>
                  <a:gd name="connsiteX104" fmla="*/ 1258669 w 3871812"/>
                  <a:gd name="connsiteY104" fmla="*/ 1271908 h 3797662"/>
                  <a:gd name="connsiteX105" fmla="*/ 1270878 w 3871812"/>
                  <a:gd name="connsiteY105" fmla="*/ 1255080 h 3797662"/>
                  <a:gd name="connsiteX106" fmla="*/ 1283066 w 3871812"/>
                  <a:gd name="connsiteY106" fmla="*/ 1239337 h 3797662"/>
                  <a:gd name="connsiteX107" fmla="*/ 1295295 w 3871812"/>
                  <a:gd name="connsiteY107" fmla="*/ 1224029 h 3797662"/>
                  <a:gd name="connsiteX108" fmla="*/ 1307483 w 3871812"/>
                  <a:gd name="connsiteY108" fmla="*/ 1209155 h 3797662"/>
                  <a:gd name="connsiteX109" fmla="*/ 1319671 w 3871812"/>
                  <a:gd name="connsiteY109" fmla="*/ 1194856 h 3797662"/>
                  <a:gd name="connsiteX110" fmla="*/ 1331901 w 3871812"/>
                  <a:gd name="connsiteY110" fmla="*/ 1181590 h 3797662"/>
                  <a:gd name="connsiteX111" fmla="*/ 1344089 w 3871812"/>
                  <a:gd name="connsiteY111" fmla="*/ 1168852 h 3797662"/>
                  <a:gd name="connsiteX112" fmla="*/ 1356297 w 3871812"/>
                  <a:gd name="connsiteY112" fmla="*/ 1156597 h 3797662"/>
                  <a:gd name="connsiteX113" fmla="*/ 1368485 w 3871812"/>
                  <a:gd name="connsiteY113" fmla="*/ 1145277 h 3797662"/>
                  <a:gd name="connsiteX114" fmla="*/ 1380694 w 3871812"/>
                  <a:gd name="connsiteY114" fmla="*/ 1134566 h 3797662"/>
                  <a:gd name="connsiteX115" fmla="*/ 1392902 w 3871812"/>
                  <a:gd name="connsiteY115" fmla="*/ 1124699 h 3797662"/>
                  <a:gd name="connsiteX116" fmla="*/ 1405090 w 3871812"/>
                  <a:gd name="connsiteY116" fmla="*/ 1115194 h 3797662"/>
                  <a:gd name="connsiteX117" fmla="*/ 1417320 w 3871812"/>
                  <a:gd name="connsiteY117" fmla="*/ 1106764 h 3797662"/>
                  <a:gd name="connsiteX118" fmla="*/ 1429508 w 3871812"/>
                  <a:gd name="connsiteY118" fmla="*/ 1099073 h 3797662"/>
                  <a:gd name="connsiteX119" fmla="*/ 1441716 w 3871812"/>
                  <a:gd name="connsiteY119" fmla="*/ 1091848 h 3797662"/>
                  <a:gd name="connsiteX120" fmla="*/ 1453904 w 3871812"/>
                  <a:gd name="connsiteY120" fmla="*/ 1085135 h 3797662"/>
                  <a:gd name="connsiteX121" fmla="*/ 1466134 w 3871812"/>
                  <a:gd name="connsiteY121" fmla="*/ 1079430 h 3797662"/>
                  <a:gd name="connsiteX122" fmla="*/ 1478322 w 3871812"/>
                  <a:gd name="connsiteY122" fmla="*/ 1074185 h 3797662"/>
                  <a:gd name="connsiteX123" fmla="*/ 1490530 w 3871812"/>
                  <a:gd name="connsiteY123" fmla="*/ 1068906 h 3797662"/>
                  <a:gd name="connsiteX124" fmla="*/ 1502739 w 3871812"/>
                  <a:gd name="connsiteY124" fmla="*/ 1064048 h 3797662"/>
                  <a:gd name="connsiteX125" fmla="*/ 1514927 w 3871812"/>
                  <a:gd name="connsiteY125" fmla="*/ 1059639 h 3797662"/>
                  <a:gd name="connsiteX126" fmla="*/ 1527136 w 3871812"/>
                  <a:gd name="connsiteY126" fmla="*/ 1055495 h 3797662"/>
                  <a:gd name="connsiteX127" fmla="*/ 1539323 w 3871812"/>
                  <a:gd name="connsiteY127" fmla="*/ 1051284 h 3797662"/>
                  <a:gd name="connsiteX128" fmla="*/ 1551532 w 3871812"/>
                  <a:gd name="connsiteY128" fmla="*/ 1046983 h 3797662"/>
                  <a:gd name="connsiteX129" fmla="*/ 1563741 w 3871812"/>
                  <a:gd name="connsiteY129" fmla="*/ 1043026 h 3797662"/>
                  <a:gd name="connsiteX130" fmla="*/ 1575929 w 3871812"/>
                  <a:gd name="connsiteY130" fmla="*/ 1038626 h 3797662"/>
                  <a:gd name="connsiteX131" fmla="*/ 1588158 w 3871812"/>
                  <a:gd name="connsiteY131" fmla="*/ 1034047 h 3797662"/>
                  <a:gd name="connsiteX132" fmla="*/ 1600346 w 3871812"/>
                  <a:gd name="connsiteY132" fmla="*/ 1029393 h 3797662"/>
                  <a:gd name="connsiteX133" fmla="*/ 1612555 w 3871812"/>
                  <a:gd name="connsiteY133" fmla="*/ 1024253 h 3797662"/>
                  <a:gd name="connsiteX134" fmla="*/ 1624743 w 3871812"/>
                  <a:gd name="connsiteY134" fmla="*/ 1018886 h 3797662"/>
                  <a:gd name="connsiteX135" fmla="*/ 1636973 w 3871812"/>
                  <a:gd name="connsiteY135" fmla="*/ 1013099 h 3797662"/>
                  <a:gd name="connsiteX136" fmla="*/ 1649160 w 3871812"/>
                  <a:gd name="connsiteY136" fmla="*/ 1007188 h 3797662"/>
                  <a:gd name="connsiteX137" fmla="*/ 1661369 w 3871812"/>
                  <a:gd name="connsiteY137" fmla="*/ 1000590 h 3797662"/>
                  <a:gd name="connsiteX138" fmla="*/ 1673578 w 3871812"/>
                  <a:gd name="connsiteY138" fmla="*/ 993399 h 3797662"/>
                  <a:gd name="connsiteX139" fmla="*/ 1685765 w 3871812"/>
                  <a:gd name="connsiteY139" fmla="*/ 985929 h 3797662"/>
                  <a:gd name="connsiteX140" fmla="*/ 1697974 w 3871812"/>
                  <a:gd name="connsiteY140" fmla="*/ 978303 h 3797662"/>
                  <a:gd name="connsiteX141" fmla="*/ 1710162 w 3871812"/>
                  <a:gd name="connsiteY141" fmla="*/ 970087 h 3797662"/>
                  <a:gd name="connsiteX142" fmla="*/ 1722392 w 3871812"/>
                  <a:gd name="connsiteY142" fmla="*/ 961280 h 3797662"/>
                  <a:gd name="connsiteX143" fmla="*/ 1734579 w 3871812"/>
                  <a:gd name="connsiteY143" fmla="*/ 952341 h 3797662"/>
                  <a:gd name="connsiteX144" fmla="*/ 1746767 w 3871812"/>
                  <a:gd name="connsiteY144" fmla="*/ 942811 h 3797662"/>
                  <a:gd name="connsiteX145" fmla="*/ 1758997 w 3871812"/>
                  <a:gd name="connsiteY145" fmla="*/ 932943 h 3797662"/>
                  <a:gd name="connsiteX146" fmla="*/ 1771185 w 3871812"/>
                  <a:gd name="connsiteY146" fmla="*/ 922685 h 3797662"/>
                  <a:gd name="connsiteX147" fmla="*/ 1783393 w 3871812"/>
                  <a:gd name="connsiteY147" fmla="*/ 912390 h 3797662"/>
                  <a:gd name="connsiteX148" fmla="*/ 1795581 w 3871812"/>
                  <a:gd name="connsiteY148" fmla="*/ 901663 h 3797662"/>
                  <a:gd name="connsiteX149" fmla="*/ 1807790 w 3871812"/>
                  <a:gd name="connsiteY149" fmla="*/ 890721 h 3797662"/>
                  <a:gd name="connsiteX150" fmla="*/ 1819999 w 3871812"/>
                  <a:gd name="connsiteY150" fmla="*/ 879221 h 3797662"/>
                  <a:gd name="connsiteX151" fmla="*/ 1832186 w 3871812"/>
                  <a:gd name="connsiteY151" fmla="*/ 868016 h 3797662"/>
                  <a:gd name="connsiteX152" fmla="*/ 1844416 w 3871812"/>
                  <a:gd name="connsiteY152" fmla="*/ 856236 h 3797662"/>
                  <a:gd name="connsiteX153" fmla="*/ 1856604 w 3871812"/>
                  <a:gd name="connsiteY153" fmla="*/ 844261 h 3797662"/>
                  <a:gd name="connsiteX154" fmla="*/ 1868813 w 3871812"/>
                  <a:gd name="connsiteY154" fmla="*/ 832187 h 3797662"/>
                  <a:gd name="connsiteX155" fmla="*/ 1881001 w 3871812"/>
                  <a:gd name="connsiteY155" fmla="*/ 820161 h 3797662"/>
                  <a:gd name="connsiteX156" fmla="*/ 1893230 w 3871812"/>
                  <a:gd name="connsiteY156" fmla="*/ 808046 h 3797662"/>
                  <a:gd name="connsiteX157" fmla="*/ 1905418 w 3871812"/>
                  <a:gd name="connsiteY157" fmla="*/ 796086 h 3797662"/>
                  <a:gd name="connsiteX158" fmla="*/ 1917627 w 3871812"/>
                  <a:gd name="connsiteY158" fmla="*/ 784119 h 3797662"/>
                  <a:gd name="connsiteX159" fmla="*/ 1929836 w 3871812"/>
                  <a:gd name="connsiteY159" fmla="*/ 772446 h 3797662"/>
                  <a:gd name="connsiteX160" fmla="*/ 1942023 w 3871812"/>
                  <a:gd name="connsiteY160" fmla="*/ 761128 h 3797662"/>
                  <a:gd name="connsiteX161" fmla="*/ 1954232 w 3871812"/>
                  <a:gd name="connsiteY161" fmla="*/ 749766 h 3797662"/>
                  <a:gd name="connsiteX162" fmla="*/ 1966420 w 3871812"/>
                  <a:gd name="connsiteY162" fmla="*/ 739268 h 3797662"/>
                  <a:gd name="connsiteX163" fmla="*/ 1978629 w 3871812"/>
                  <a:gd name="connsiteY163" fmla="*/ 728730 h 3797662"/>
                  <a:gd name="connsiteX164" fmla="*/ 1990837 w 3871812"/>
                  <a:gd name="connsiteY164" fmla="*/ 718641 h 3797662"/>
                  <a:gd name="connsiteX165" fmla="*/ 2003025 w 3871812"/>
                  <a:gd name="connsiteY165" fmla="*/ 709103 h 3797662"/>
                  <a:gd name="connsiteX166" fmla="*/ 2015255 w 3871812"/>
                  <a:gd name="connsiteY166" fmla="*/ 699935 h 3797662"/>
                  <a:gd name="connsiteX167" fmla="*/ 2027442 w 3871812"/>
                  <a:gd name="connsiteY167" fmla="*/ 691118 h 3797662"/>
                  <a:gd name="connsiteX168" fmla="*/ 2039651 w 3871812"/>
                  <a:gd name="connsiteY168" fmla="*/ 682294 h 3797662"/>
                  <a:gd name="connsiteX169" fmla="*/ 2051839 w 3871812"/>
                  <a:gd name="connsiteY169" fmla="*/ 674036 h 3797662"/>
                  <a:gd name="connsiteX170" fmla="*/ 2064069 w 3871812"/>
                  <a:gd name="connsiteY170" fmla="*/ 666156 h 3797662"/>
                  <a:gd name="connsiteX171" fmla="*/ 2076256 w 3871812"/>
                  <a:gd name="connsiteY171" fmla="*/ 658434 h 3797662"/>
                  <a:gd name="connsiteX172" fmla="*/ 2088465 w 3871812"/>
                  <a:gd name="connsiteY172" fmla="*/ 650873 h 3797662"/>
                  <a:gd name="connsiteX173" fmla="*/ 2100674 w 3871812"/>
                  <a:gd name="connsiteY173" fmla="*/ 643354 h 3797662"/>
                  <a:gd name="connsiteX174" fmla="*/ 2112862 w 3871812"/>
                  <a:gd name="connsiteY174" fmla="*/ 636008 h 3797662"/>
                  <a:gd name="connsiteX175" fmla="*/ 2125070 w 3871812"/>
                  <a:gd name="connsiteY175" fmla="*/ 628933 h 3797662"/>
                  <a:gd name="connsiteX176" fmla="*/ 2137258 w 3871812"/>
                  <a:gd name="connsiteY176" fmla="*/ 621751 h 3797662"/>
                  <a:gd name="connsiteX177" fmla="*/ 2149488 w 3871812"/>
                  <a:gd name="connsiteY177" fmla="*/ 614732 h 3797662"/>
                  <a:gd name="connsiteX178" fmla="*/ 2161676 w 3871812"/>
                  <a:gd name="connsiteY178" fmla="*/ 607894 h 3797662"/>
                  <a:gd name="connsiteX179" fmla="*/ 2173864 w 3871812"/>
                  <a:gd name="connsiteY179" fmla="*/ 601263 h 3797662"/>
                  <a:gd name="connsiteX180" fmla="*/ 2186093 w 3871812"/>
                  <a:gd name="connsiteY180" fmla="*/ 595204 h 3797662"/>
                  <a:gd name="connsiteX181" fmla="*/ 2198281 w 3871812"/>
                  <a:gd name="connsiteY181" fmla="*/ 589293 h 3797662"/>
                  <a:gd name="connsiteX182" fmla="*/ 2210490 w 3871812"/>
                  <a:gd name="connsiteY182" fmla="*/ 583927 h 3797662"/>
                  <a:gd name="connsiteX183" fmla="*/ 2222678 w 3871812"/>
                  <a:gd name="connsiteY183" fmla="*/ 578894 h 3797662"/>
                  <a:gd name="connsiteX184" fmla="*/ 2234886 w 3871812"/>
                  <a:gd name="connsiteY184" fmla="*/ 574132 h 3797662"/>
                  <a:gd name="connsiteX185" fmla="*/ 2247095 w 3871812"/>
                  <a:gd name="connsiteY185" fmla="*/ 569848 h 3797662"/>
                  <a:gd name="connsiteX186" fmla="*/ 2259304 w 3871812"/>
                  <a:gd name="connsiteY186" fmla="*/ 566147 h 3797662"/>
                  <a:gd name="connsiteX187" fmla="*/ 2271513 w 3871812"/>
                  <a:gd name="connsiteY187" fmla="*/ 563060 h 3797662"/>
                  <a:gd name="connsiteX188" fmla="*/ 2283700 w 3871812"/>
                  <a:gd name="connsiteY188" fmla="*/ 560253 h 3797662"/>
                  <a:gd name="connsiteX189" fmla="*/ 2295909 w 3871812"/>
                  <a:gd name="connsiteY189" fmla="*/ 558061 h 3797662"/>
                  <a:gd name="connsiteX190" fmla="*/ 2308097 w 3871812"/>
                  <a:gd name="connsiteY190" fmla="*/ 556197 h 3797662"/>
                  <a:gd name="connsiteX191" fmla="*/ 2320327 w 3871812"/>
                  <a:gd name="connsiteY191" fmla="*/ 554974 h 3797662"/>
                  <a:gd name="connsiteX192" fmla="*/ 2332514 w 3871812"/>
                  <a:gd name="connsiteY192" fmla="*/ 553794 h 3797662"/>
                  <a:gd name="connsiteX193" fmla="*/ 2344723 w 3871812"/>
                  <a:gd name="connsiteY193" fmla="*/ 553079 h 3797662"/>
                  <a:gd name="connsiteX194" fmla="*/ 2356932 w 3871812"/>
                  <a:gd name="connsiteY194" fmla="*/ 552718 h 3797662"/>
                  <a:gd name="connsiteX195" fmla="*/ 2369120 w 3871812"/>
                  <a:gd name="connsiteY195" fmla="*/ 552136 h 3797662"/>
                  <a:gd name="connsiteX196" fmla="*/ 2381328 w 3871812"/>
                  <a:gd name="connsiteY196" fmla="*/ 551774 h 3797662"/>
                  <a:gd name="connsiteX197" fmla="*/ 2393516 w 3871812"/>
                  <a:gd name="connsiteY197" fmla="*/ 551224 h 3797662"/>
                  <a:gd name="connsiteX198" fmla="*/ 2405725 w 3871812"/>
                  <a:gd name="connsiteY198" fmla="*/ 550370 h 3797662"/>
                  <a:gd name="connsiteX199" fmla="*/ 2417933 w 3871812"/>
                  <a:gd name="connsiteY199" fmla="*/ 549360 h 3797662"/>
                  <a:gd name="connsiteX200" fmla="*/ 2430121 w 3871812"/>
                  <a:gd name="connsiteY200" fmla="*/ 547784 h 3797662"/>
                  <a:gd name="connsiteX201" fmla="*/ 2442351 w 3871812"/>
                  <a:gd name="connsiteY201" fmla="*/ 546241 h 3797662"/>
                  <a:gd name="connsiteX202" fmla="*/ 2454539 w 3871812"/>
                  <a:gd name="connsiteY202" fmla="*/ 543968 h 3797662"/>
                  <a:gd name="connsiteX203" fmla="*/ 2466748 w 3871812"/>
                  <a:gd name="connsiteY203" fmla="*/ 541104 h 3797662"/>
                  <a:gd name="connsiteX204" fmla="*/ 2478935 w 3871812"/>
                  <a:gd name="connsiteY204" fmla="*/ 538328 h 3797662"/>
                  <a:gd name="connsiteX205" fmla="*/ 2491165 w 3871812"/>
                  <a:gd name="connsiteY205" fmla="*/ 534831 h 3797662"/>
                  <a:gd name="connsiteX206" fmla="*/ 2503353 w 3871812"/>
                  <a:gd name="connsiteY206" fmla="*/ 531334 h 3797662"/>
                  <a:gd name="connsiteX207" fmla="*/ 2515562 w 3871812"/>
                  <a:gd name="connsiteY207" fmla="*/ 527773 h 3797662"/>
                  <a:gd name="connsiteX208" fmla="*/ 2527770 w 3871812"/>
                  <a:gd name="connsiteY208" fmla="*/ 524301 h 3797662"/>
                  <a:gd name="connsiteX209" fmla="*/ 2539958 w 3871812"/>
                  <a:gd name="connsiteY209" fmla="*/ 520870 h 3797662"/>
                  <a:gd name="connsiteX210" fmla="*/ 2552167 w 3871812"/>
                  <a:gd name="connsiteY210" fmla="*/ 517701 h 3797662"/>
                  <a:gd name="connsiteX211" fmla="*/ 2564355 w 3871812"/>
                  <a:gd name="connsiteY211" fmla="*/ 514942 h 3797662"/>
                  <a:gd name="connsiteX212" fmla="*/ 2576584 w 3871812"/>
                  <a:gd name="connsiteY212" fmla="*/ 512595 h 3797662"/>
                  <a:gd name="connsiteX213" fmla="*/ 2588772 w 3871812"/>
                  <a:gd name="connsiteY213" fmla="*/ 510798 h 3797662"/>
                  <a:gd name="connsiteX214" fmla="*/ 2600960 w 3871812"/>
                  <a:gd name="connsiteY214" fmla="*/ 509460 h 3797662"/>
                  <a:gd name="connsiteX215" fmla="*/ 2613190 w 3871812"/>
                  <a:gd name="connsiteY215" fmla="*/ 508466 h 3797662"/>
                  <a:gd name="connsiteX216" fmla="*/ 2625377 w 3871812"/>
                  <a:gd name="connsiteY216" fmla="*/ 507957 h 3797662"/>
                  <a:gd name="connsiteX217" fmla="*/ 2637586 w 3871812"/>
                  <a:gd name="connsiteY217" fmla="*/ 507909 h 3797662"/>
                  <a:gd name="connsiteX218" fmla="*/ 2649774 w 3871812"/>
                  <a:gd name="connsiteY218" fmla="*/ 507909 h 3797662"/>
                  <a:gd name="connsiteX219" fmla="*/ 2661983 w 3871812"/>
                  <a:gd name="connsiteY219" fmla="*/ 508400 h 3797662"/>
                  <a:gd name="connsiteX220" fmla="*/ 2674191 w 3871812"/>
                  <a:gd name="connsiteY220" fmla="*/ 509270 h 3797662"/>
                  <a:gd name="connsiteX221" fmla="*/ 2686379 w 3871812"/>
                  <a:gd name="connsiteY221" fmla="*/ 509993 h 3797662"/>
                  <a:gd name="connsiteX222" fmla="*/ 2698609 w 3871812"/>
                  <a:gd name="connsiteY222" fmla="*/ 510575 h 3797662"/>
                  <a:gd name="connsiteX223" fmla="*/ 2710797 w 3871812"/>
                  <a:gd name="connsiteY223" fmla="*/ 511002 h 3797662"/>
                  <a:gd name="connsiteX224" fmla="*/ 2723005 w 3871812"/>
                  <a:gd name="connsiteY224" fmla="*/ 510764 h 3797662"/>
                  <a:gd name="connsiteX225" fmla="*/ 2735193 w 3871812"/>
                  <a:gd name="connsiteY225" fmla="*/ 510403 h 3797662"/>
                  <a:gd name="connsiteX226" fmla="*/ 2747423 w 3871812"/>
                  <a:gd name="connsiteY226" fmla="*/ 509279 h 3797662"/>
                  <a:gd name="connsiteX227" fmla="*/ 2759611 w 3871812"/>
                  <a:gd name="connsiteY227" fmla="*/ 507474 h 3797662"/>
                  <a:gd name="connsiteX228" fmla="*/ 2771819 w 3871812"/>
                  <a:gd name="connsiteY228" fmla="*/ 504477 h 3797662"/>
                  <a:gd name="connsiteX229" fmla="*/ 2784028 w 3871812"/>
                  <a:gd name="connsiteY229" fmla="*/ 500300 h 3797662"/>
                  <a:gd name="connsiteX230" fmla="*/ 2796216 w 3871812"/>
                  <a:gd name="connsiteY230" fmla="*/ 495318 h 3797662"/>
                  <a:gd name="connsiteX231" fmla="*/ 2808425 w 3871812"/>
                  <a:gd name="connsiteY231" fmla="*/ 489110 h 3797662"/>
                  <a:gd name="connsiteX232" fmla="*/ 2820612 w 3871812"/>
                  <a:gd name="connsiteY232" fmla="*/ 481510 h 3797662"/>
                  <a:gd name="connsiteX233" fmla="*/ 2832821 w 3871812"/>
                  <a:gd name="connsiteY233" fmla="*/ 472497 h 3797662"/>
                  <a:gd name="connsiteX234" fmla="*/ 2845030 w 3871812"/>
                  <a:gd name="connsiteY234" fmla="*/ 462837 h 3797662"/>
                  <a:gd name="connsiteX235" fmla="*/ 2857218 w 3871812"/>
                  <a:gd name="connsiteY235" fmla="*/ 451461 h 3797662"/>
                  <a:gd name="connsiteX236" fmla="*/ 2869447 w 3871812"/>
                  <a:gd name="connsiteY236" fmla="*/ 440034 h 3797662"/>
                  <a:gd name="connsiteX237" fmla="*/ 2881635 w 3871812"/>
                  <a:gd name="connsiteY237" fmla="*/ 427236 h 3797662"/>
                  <a:gd name="connsiteX238" fmla="*/ 2893844 w 3871812"/>
                  <a:gd name="connsiteY238" fmla="*/ 414317 h 3797662"/>
                  <a:gd name="connsiteX239" fmla="*/ 2906032 w 3871812"/>
                  <a:gd name="connsiteY239" fmla="*/ 400839 h 3797662"/>
                  <a:gd name="connsiteX240" fmla="*/ 2918262 w 3871812"/>
                  <a:gd name="connsiteY240" fmla="*/ 387616 h 3797662"/>
                  <a:gd name="connsiteX241" fmla="*/ 2930449 w 3871812"/>
                  <a:gd name="connsiteY241" fmla="*/ 374835 h 3797662"/>
                  <a:gd name="connsiteX242" fmla="*/ 2942658 w 3871812"/>
                  <a:gd name="connsiteY242" fmla="*/ 362431 h 3797662"/>
                  <a:gd name="connsiteX243" fmla="*/ 2954867 w 3871812"/>
                  <a:gd name="connsiteY243" fmla="*/ 350611 h 3797662"/>
                  <a:gd name="connsiteX244" fmla="*/ 2967054 w 3871812"/>
                  <a:gd name="connsiteY244" fmla="*/ 339390 h 3797662"/>
                  <a:gd name="connsiteX245" fmla="*/ 2979263 w 3871812"/>
                  <a:gd name="connsiteY245" fmla="*/ 329558 h 3797662"/>
                  <a:gd name="connsiteX246" fmla="*/ 2991451 w 3871812"/>
                  <a:gd name="connsiteY246" fmla="*/ 320495 h 3797662"/>
                  <a:gd name="connsiteX247" fmla="*/ 3003681 w 3871812"/>
                  <a:gd name="connsiteY247" fmla="*/ 312878 h 3797662"/>
                  <a:gd name="connsiteX248" fmla="*/ 3015868 w 3871812"/>
                  <a:gd name="connsiteY248" fmla="*/ 305950 h 3797662"/>
                  <a:gd name="connsiteX249" fmla="*/ 3028056 w 3871812"/>
                  <a:gd name="connsiteY249" fmla="*/ 300558 h 3797662"/>
                  <a:gd name="connsiteX250" fmla="*/ 3040286 w 3871812"/>
                  <a:gd name="connsiteY250" fmla="*/ 295895 h 3797662"/>
                  <a:gd name="connsiteX251" fmla="*/ 3052474 w 3871812"/>
                  <a:gd name="connsiteY251" fmla="*/ 292644 h 3797662"/>
                  <a:gd name="connsiteX252" fmla="*/ 3064682 w 3871812"/>
                  <a:gd name="connsiteY252" fmla="*/ 290190 h 3797662"/>
                  <a:gd name="connsiteX253" fmla="*/ 3076870 w 3871812"/>
                  <a:gd name="connsiteY253" fmla="*/ 288927 h 3797662"/>
                  <a:gd name="connsiteX254" fmla="*/ 3089079 w 3871812"/>
                  <a:gd name="connsiteY254" fmla="*/ 288187 h 3797662"/>
                  <a:gd name="connsiteX255" fmla="*/ 3101288 w 3871812"/>
                  <a:gd name="connsiteY255" fmla="*/ 288155 h 3797662"/>
                  <a:gd name="connsiteX256" fmla="*/ 3113475 w 3871812"/>
                  <a:gd name="connsiteY256" fmla="*/ 288876 h 3797662"/>
                  <a:gd name="connsiteX257" fmla="*/ 3125705 w 3871812"/>
                  <a:gd name="connsiteY257" fmla="*/ 289664 h 3797662"/>
                  <a:gd name="connsiteX258" fmla="*/ 3137893 w 3871812"/>
                  <a:gd name="connsiteY258" fmla="*/ 290568 h 3797662"/>
                  <a:gd name="connsiteX259" fmla="*/ 3150102 w 3871812"/>
                  <a:gd name="connsiteY259" fmla="*/ 291497 h 3797662"/>
                  <a:gd name="connsiteX260" fmla="*/ 3162290 w 3871812"/>
                  <a:gd name="connsiteY260" fmla="*/ 292367 h 3797662"/>
                  <a:gd name="connsiteX261" fmla="*/ 3174519 w 3871812"/>
                  <a:gd name="connsiteY261" fmla="*/ 292816 h 3797662"/>
                  <a:gd name="connsiteX262" fmla="*/ 3186707 w 3871812"/>
                  <a:gd name="connsiteY262" fmla="*/ 292127 h 3797662"/>
                  <a:gd name="connsiteX263" fmla="*/ 3198916 w 3871812"/>
                  <a:gd name="connsiteY263" fmla="*/ 290551 h 3797662"/>
                  <a:gd name="connsiteX264" fmla="*/ 3211125 w 3871812"/>
                  <a:gd name="connsiteY264" fmla="*/ 287826 h 3797662"/>
                  <a:gd name="connsiteX265" fmla="*/ 3223312 w 3871812"/>
                  <a:gd name="connsiteY265" fmla="*/ 283427 h 3797662"/>
                  <a:gd name="connsiteX266" fmla="*/ 3235521 w 3871812"/>
                  <a:gd name="connsiteY266" fmla="*/ 277788 h 3797662"/>
                  <a:gd name="connsiteX267" fmla="*/ 3247709 w 3871812"/>
                  <a:gd name="connsiteY267" fmla="*/ 269670 h 3797662"/>
                  <a:gd name="connsiteX268" fmla="*/ 3259917 w 3871812"/>
                  <a:gd name="connsiteY268" fmla="*/ 260731 h 3797662"/>
                  <a:gd name="connsiteX269" fmla="*/ 3272126 w 3871812"/>
                  <a:gd name="connsiteY269" fmla="*/ 249609 h 3797662"/>
                  <a:gd name="connsiteX270" fmla="*/ 3284314 w 3871812"/>
                  <a:gd name="connsiteY270" fmla="*/ 237772 h 3797662"/>
                  <a:gd name="connsiteX271" fmla="*/ 3296544 w 3871812"/>
                  <a:gd name="connsiteY271" fmla="*/ 224260 h 3797662"/>
                  <a:gd name="connsiteX272" fmla="*/ 3308731 w 3871812"/>
                  <a:gd name="connsiteY272" fmla="*/ 210234 h 3797662"/>
                  <a:gd name="connsiteX273" fmla="*/ 3320940 w 3871812"/>
                  <a:gd name="connsiteY273" fmla="*/ 195482 h 3797662"/>
                  <a:gd name="connsiteX274" fmla="*/ 3333128 w 3871812"/>
                  <a:gd name="connsiteY274" fmla="*/ 180166 h 3797662"/>
                  <a:gd name="connsiteX275" fmla="*/ 3345358 w 3871812"/>
                  <a:gd name="connsiteY275" fmla="*/ 165431 h 3797662"/>
                  <a:gd name="connsiteX276" fmla="*/ 3357546 w 3871812"/>
                  <a:gd name="connsiteY276" fmla="*/ 150730 h 3797662"/>
                  <a:gd name="connsiteX277" fmla="*/ 3369754 w 3871812"/>
                  <a:gd name="connsiteY277" fmla="*/ 136588 h 3797662"/>
                  <a:gd name="connsiteX278" fmla="*/ 3381963 w 3871812"/>
                  <a:gd name="connsiteY278" fmla="*/ 122535 h 3797662"/>
                  <a:gd name="connsiteX279" fmla="*/ 3394151 w 3871812"/>
                  <a:gd name="connsiteY279" fmla="*/ 110133 h 3797662"/>
                  <a:gd name="connsiteX280" fmla="*/ 3406360 w 3871812"/>
                  <a:gd name="connsiteY280" fmla="*/ 97943 h 3797662"/>
                  <a:gd name="connsiteX281" fmla="*/ 3418547 w 3871812"/>
                  <a:gd name="connsiteY281" fmla="*/ 87215 h 3797662"/>
                  <a:gd name="connsiteX282" fmla="*/ 3430777 w 3871812"/>
                  <a:gd name="connsiteY282" fmla="*/ 76684 h 3797662"/>
                  <a:gd name="connsiteX283" fmla="*/ 3442965 w 3871812"/>
                  <a:gd name="connsiteY283" fmla="*/ 67515 h 3797662"/>
                  <a:gd name="connsiteX284" fmla="*/ 3455153 w 3871812"/>
                  <a:gd name="connsiteY284" fmla="*/ 59118 h 3797662"/>
                  <a:gd name="connsiteX285" fmla="*/ 3467382 w 3871812"/>
                  <a:gd name="connsiteY285" fmla="*/ 51673 h 3797662"/>
                  <a:gd name="connsiteX286" fmla="*/ 3479570 w 3871812"/>
                  <a:gd name="connsiteY286" fmla="*/ 45040 h 3797662"/>
                  <a:gd name="connsiteX287" fmla="*/ 3491779 w 3871812"/>
                  <a:gd name="connsiteY287" fmla="*/ 39131 h 3797662"/>
                  <a:gd name="connsiteX288" fmla="*/ 3503967 w 3871812"/>
                  <a:gd name="connsiteY288" fmla="*/ 33730 h 3797662"/>
                  <a:gd name="connsiteX289" fmla="*/ 3516175 w 3871812"/>
                  <a:gd name="connsiteY289" fmla="*/ 29198 h 3797662"/>
                  <a:gd name="connsiteX290" fmla="*/ 3528384 w 3871812"/>
                  <a:gd name="connsiteY290" fmla="*/ 25069 h 3797662"/>
                  <a:gd name="connsiteX291" fmla="*/ 3540593 w 3871812"/>
                  <a:gd name="connsiteY291" fmla="*/ 21524 h 3797662"/>
                  <a:gd name="connsiteX292" fmla="*/ 3552802 w 3871812"/>
                  <a:gd name="connsiteY292" fmla="*/ 18609 h 3797662"/>
                  <a:gd name="connsiteX293" fmla="*/ 3564989 w 3871812"/>
                  <a:gd name="connsiteY293" fmla="*/ 15934 h 3797662"/>
                  <a:gd name="connsiteX294" fmla="*/ 3577198 w 3871812"/>
                  <a:gd name="connsiteY294" fmla="*/ 13618 h 3797662"/>
                  <a:gd name="connsiteX295" fmla="*/ 3589386 w 3871812"/>
                  <a:gd name="connsiteY295" fmla="*/ 11469 h 3797662"/>
                  <a:gd name="connsiteX296" fmla="*/ 3601615 w 3871812"/>
                  <a:gd name="connsiteY296" fmla="*/ 9769 h 3797662"/>
                  <a:gd name="connsiteX297" fmla="*/ 3613803 w 3871812"/>
                  <a:gd name="connsiteY297" fmla="*/ 8317 h 3797662"/>
                  <a:gd name="connsiteX298" fmla="*/ 3626012 w 3871812"/>
                  <a:gd name="connsiteY298" fmla="*/ 7134 h 3797662"/>
                  <a:gd name="connsiteX299" fmla="*/ 3638221 w 3871812"/>
                  <a:gd name="connsiteY299" fmla="*/ 6133 h 3797662"/>
                  <a:gd name="connsiteX300" fmla="*/ 3650408 w 3871812"/>
                  <a:gd name="connsiteY300" fmla="*/ 5123 h 3797662"/>
                  <a:gd name="connsiteX301" fmla="*/ 3662617 w 3871812"/>
                  <a:gd name="connsiteY301" fmla="*/ 4114 h 3797662"/>
                  <a:gd name="connsiteX302" fmla="*/ 3674805 w 3871812"/>
                  <a:gd name="connsiteY302" fmla="*/ 3276 h 3797662"/>
                  <a:gd name="connsiteX303" fmla="*/ 3687014 w 3871812"/>
                  <a:gd name="connsiteY303" fmla="*/ 2677 h 3797662"/>
                  <a:gd name="connsiteX304" fmla="*/ 3699222 w 3871812"/>
                  <a:gd name="connsiteY304" fmla="*/ 2044 h 3797662"/>
                  <a:gd name="connsiteX305" fmla="*/ 3711410 w 3871812"/>
                  <a:gd name="connsiteY305" fmla="*/ 1479 h 3797662"/>
                  <a:gd name="connsiteX306" fmla="*/ 3723640 w 3871812"/>
                  <a:gd name="connsiteY306" fmla="*/ 1256 h 3797662"/>
                  <a:gd name="connsiteX307" fmla="*/ 3735828 w 3871812"/>
                  <a:gd name="connsiteY307" fmla="*/ 846 h 3797662"/>
                  <a:gd name="connsiteX308" fmla="*/ 3748036 w 3871812"/>
                  <a:gd name="connsiteY308" fmla="*/ 535 h 3797662"/>
                  <a:gd name="connsiteX309" fmla="*/ 3760224 w 3871812"/>
                  <a:gd name="connsiteY309" fmla="*/ 157 h 3797662"/>
                  <a:gd name="connsiteX310" fmla="*/ 3772454 w 3871812"/>
                  <a:gd name="connsiteY310" fmla="*/ -15 h 3797662"/>
                  <a:gd name="connsiteX311" fmla="*/ 3784642 w 3871812"/>
                  <a:gd name="connsiteY311" fmla="*/ -221 h 3797662"/>
                  <a:gd name="connsiteX312" fmla="*/ 3796850 w 3871812"/>
                  <a:gd name="connsiteY312" fmla="*/ -335 h 3797662"/>
                  <a:gd name="connsiteX313" fmla="*/ 3809059 w 3871812"/>
                  <a:gd name="connsiteY313" fmla="*/ -377 h 3797662"/>
                  <a:gd name="connsiteX314" fmla="*/ 3821247 w 3871812"/>
                  <a:gd name="connsiteY314" fmla="*/ -475 h 3797662"/>
                  <a:gd name="connsiteX315" fmla="*/ 3833456 w 3871812"/>
                  <a:gd name="connsiteY315" fmla="*/ -664 h 3797662"/>
                  <a:gd name="connsiteX316" fmla="*/ 3845643 w 3871812"/>
                  <a:gd name="connsiteY316" fmla="*/ -837 h 3797662"/>
                  <a:gd name="connsiteX317" fmla="*/ 3857873 w 3871812"/>
                  <a:gd name="connsiteY317" fmla="*/ -919 h 3797662"/>
                  <a:gd name="connsiteX318" fmla="*/ 3870061 w 3871812"/>
                  <a:gd name="connsiteY318" fmla="*/ -1026 h 3797662"/>
                  <a:gd name="connsiteX319" fmla="*/ 3870565 w 3871812"/>
                  <a:gd name="connsiteY319" fmla="*/ -1074 h 379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</a:cxnLst>
                <a:rect l="l" t="t" r="r" b="b"/>
                <a:pathLst>
                  <a:path w="3871812" h="3797662">
                    <a:moveTo>
                      <a:pt x="-1247" y="3796588"/>
                    </a:moveTo>
                    <a:lnTo>
                      <a:pt x="1783" y="3787406"/>
                    </a:lnTo>
                    <a:lnTo>
                      <a:pt x="13996" y="3755865"/>
                    </a:lnTo>
                    <a:lnTo>
                      <a:pt x="26194" y="3730985"/>
                    </a:lnTo>
                    <a:lnTo>
                      <a:pt x="38392" y="3700999"/>
                    </a:lnTo>
                    <a:lnTo>
                      <a:pt x="50605" y="3669815"/>
                    </a:lnTo>
                    <a:lnTo>
                      <a:pt x="62804" y="3642603"/>
                    </a:lnTo>
                    <a:lnTo>
                      <a:pt x="75002" y="3611482"/>
                    </a:lnTo>
                    <a:lnTo>
                      <a:pt x="87198" y="3588136"/>
                    </a:lnTo>
                    <a:lnTo>
                      <a:pt x="99413" y="3560483"/>
                    </a:lnTo>
                    <a:lnTo>
                      <a:pt x="111609" y="3527408"/>
                    </a:lnTo>
                    <a:lnTo>
                      <a:pt x="123808" y="3499775"/>
                    </a:lnTo>
                    <a:lnTo>
                      <a:pt x="136023" y="3467814"/>
                    </a:lnTo>
                    <a:lnTo>
                      <a:pt x="148227" y="3437891"/>
                    </a:lnTo>
                    <a:lnTo>
                      <a:pt x="160425" y="3415323"/>
                    </a:lnTo>
                    <a:lnTo>
                      <a:pt x="172624" y="3379894"/>
                    </a:lnTo>
                    <a:lnTo>
                      <a:pt x="184837" y="3354195"/>
                    </a:lnTo>
                    <a:lnTo>
                      <a:pt x="197035" y="3321456"/>
                    </a:lnTo>
                    <a:lnTo>
                      <a:pt x="209231" y="3299287"/>
                    </a:lnTo>
                    <a:lnTo>
                      <a:pt x="221446" y="3269343"/>
                    </a:lnTo>
                    <a:lnTo>
                      <a:pt x="233644" y="3242068"/>
                    </a:lnTo>
                    <a:lnTo>
                      <a:pt x="245840" y="3213700"/>
                    </a:lnTo>
                    <a:lnTo>
                      <a:pt x="258039" y="3184512"/>
                    </a:lnTo>
                    <a:lnTo>
                      <a:pt x="270254" y="3163099"/>
                    </a:lnTo>
                    <a:lnTo>
                      <a:pt x="282450" y="3133492"/>
                    </a:lnTo>
                    <a:lnTo>
                      <a:pt x="294648" y="3112100"/>
                    </a:lnTo>
                    <a:lnTo>
                      <a:pt x="306861" y="3084489"/>
                    </a:lnTo>
                    <a:lnTo>
                      <a:pt x="319059" y="3063454"/>
                    </a:lnTo>
                    <a:lnTo>
                      <a:pt x="331258" y="3038175"/>
                    </a:lnTo>
                    <a:lnTo>
                      <a:pt x="343462" y="3015208"/>
                    </a:lnTo>
                    <a:lnTo>
                      <a:pt x="355677" y="2993417"/>
                    </a:lnTo>
                    <a:lnTo>
                      <a:pt x="367875" y="2970407"/>
                    </a:lnTo>
                    <a:lnTo>
                      <a:pt x="380072" y="2944372"/>
                    </a:lnTo>
                    <a:lnTo>
                      <a:pt x="392287" y="2922959"/>
                    </a:lnTo>
                    <a:lnTo>
                      <a:pt x="404483" y="2898437"/>
                    </a:lnTo>
                    <a:lnTo>
                      <a:pt x="416681" y="2877024"/>
                    </a:lnTo>
                    <a:lnTo>
                      <a:pt x="428879" y="2852901"/>
                    </a:lnTo>
                    <a:lnTo>
                      <a:pt x="441092" y="2826823"/>
                    </a:lnTo>
                    <a:lnTo>
                      <a:pt x="453291" y="2801880"/>
                    </a:lnTo>
                    <a:lnTo>
                      <a:pt x="465489" y="2779333"/>
                    </a:lnTo>
                    <a:lnTo>
                      <a:pt x="477702" y="2755924"/>
                    </a:lnTo>
                    <a:lnTo>
                      <a:pt x="489900" y="2729888"/>
                    </a:lnTo>
                    <a:lnTo>
                      <a:pt x="502098" y="2702277"/>
                    </a:lnTo>
                    <a:lnTo>
                      <a:pt x="514294" y="2679267"/>
                    </a:lnTo>
                    <a:lnTo>
                      <a:pt x="526509" y="2653631"/>
                    </a:lnTo>
                    <a:lnTo>
                      <a:pt x="538706" y="2629865"/>
                    </a:lnTo>
                    <a:lnTo>
                      <a:pt x="550904" y="2602590"/>
                    </a:lnTo>
                    <a:lnTo>
                      <a:pt x="563119" y="2576554"/>
                    </a:lnTo>
                    <a:lnTo>
                      <a:pt x="575323" y="2550855"/>
                    </a:lnTo>
                    <a:lnTo>
                      <a:pt x="587522" y="2523201"/>
                    </a:lnTo>
                    <a:lnTo>
                      <a:pt x="599720" y="2500654"/>
                    </a:lnTo>
                    <a:lnTo>
                      <a:pt x="611933" y="2466402"/>
                    </a:lnTo>
                    <a:lnTo>
                      <a:pt x="624131" y="2444990"/>
                    </a:lnTo>
                    <a:lnTo>
                      <a:pt x="636327" y="2415802"/>
                    </a:lnTo>
                    <a:lnTo>
                      <a:pt x="648542" y="2390880"/>
                    </a:lnTo>
                    <a:lnTo>
                      <a:pt x="660741" y="2365223"/>
                    </a:lnTo>
                    <a:lnTo>
                      <a:pt x="672937" y="2339125"/>
                    </a:lnTo>
                    <a:lnTo>
                      <a:pt x="685135" y="2312648"/>
                    </a:lnTo>
                    <a:lnTo>
                      <a:pt x="697350" y="2287747"/>
                    </a:lnTo>
                    <a:lnTo>
                      <a:pt x="709546" y="2265178"/>
                    </a:lnTo>
                    <a:lnTo>
                      <a:pt x="721745" y="2242610"/>
                    </a:lnTo>
                    <a:lnTo>
                      <a:pt x="733957" y="2219643"/>
                    </a:lnTo>
                    <a:lnTo>
                      <a:pt x="746156" y="2192788"/>
                    </a:lnTo>
                    <a:lnTo>
                      <a:pt x="758354" y="2177994"/>
                    </a:lnTo>
                    <a:lnTo>
                      <a:pt x="770558" y="2154249"/>
                    </a:lnTo>
                    <a:lnTo>
                      <a:pt x="782774" y="2130525"/>
                    </a:lnTo>
                    <a:lnTo>
                      <a:pt x="794972" y="2109491"/>
                    </a:lnTo>
                    <a:lnTo>
                      <a:pt x="807168" y="2088456"/>
                    </a:lnTo>
                    <a:lnTo>
                      <a:pt x="819383" y="2067065"/>
                    </a:lnTo>
                    <a:lnTo>
                      <a:pt x="831579" y="2048510"/>
                    </a:lnTo>
                    <a:lnTo>
                      <a:pt x="843777" y="2027707"/>
                    </a:lnTo>
                    <a:lnTo>
                      <a:pt x="855976" y="2007177"/>
                    </a:lnTo>
                    <a:lnTo>
                      <a:pt x="868189" y="1986878"/>
                    </a:lnTo>
                    <a:lnTo>
                      <a:pt x="880387" y="1966201"/>
                    </a:lnTo>
                    <a:lnTo>
                      <a:pt x="892585" y="1945566"/>
                    </a:lnTo>
                    <a:lnTo>
                      <a:pt x="904798" y="1924279"/>
                    </a:lnTo>
                    <a:lnTo>
                      <a:pt x="916996" y="1902951"/>
                    </a:lnTo>
                    <a:lnTo>
                      <a:pt x="929195" y="1881139"/>
                    </a:lnTo>
                    <a:lnTo>
                      <a:pt x="941391" y="1858739"/>
                    </a:lnTo>
                    <a:lnTo>
                      <a:pt x="953606" y="1836233"/>
                    </a:lnTo>
                    <a:lnTo>
                      <a:pt x="965802" y="1813035"/>
                    </a:lnTo>
                    <a:lnTo>
                      <a:pt x="978000" y="1789479"/>
                    </a:lnTo>
                    <a:lnTo>
                      <a:pt x="990215" y="1764998"/>
                    </a:lnTo>
                    <a:lnTo>
                      <a:pt x="1002420" y="1740055"/>
                    </a:lnTo>
                    <a:lnTo>
                      <a:pt x="1014618" y="1714629"/>
                    </a:lnTo>
                    <a:lnTo>
                      <a:pt x="1026816" y="1689245"/>
                    </a:lnTo>
                    <a:lnTo>
                      <a:pt x="1039029" y="1663104"/>
                    </a:lnTo>
                    <a:lnTo>
                      <a:pt x="1051228" y="1636943"/>
                    </a:lnTo>
                    <a:lnTo>
                      <a:pt x="1063424" y="1611075"/>
                    </a:lnTo>
                    <a:lnTo>
                      <a:pt x="1075639" y="1585880"/>
                    </a:lnTo>
                    <a:lnTo>
                      <a:pt x="1087837" y="1560244"/>
                    </a:lnTo>
                    <a:lnTo>
                      <a:pt x="1100033" y="1535932"/>
                    </a:lnTo>
                    <a:lnTo>
                      <a:pt x="1112231" y="1511714"/>
                    </a:lnTo>
                    <a:lnTo>
                      <a:pt x="1124436" y="1488139"/>
                    </a:lnTo>
                    <a:lnTo>
                      <a:pt x="1136645" y="1465304"/>
                    </a:lnTo>
                    <a:lnTo>
                      <a:pt x="1148832" y="1443282"/>
                    </a:lnTo>
                    <a:lnTo>
                      <a:pt x="1161062" y="1421930"/>
                    </a:lnTo>
                    <a:lnTo>
                      <a:pt x="1173250" y="1400902"/>
                    </a:lnTo>
                    <a:lnTo>
                      <a:pt x="1185459" y="1381160"/>
                    </a:lnTo>
                    <a:lnTo>
                      <a:pt x="1197646" y="1361706"/>
                    </a:lnTo>
                    <a:lnTo>
                      <a:pt x="1209876" y="1342771"/>
                    </a:lnTo>
                    <a:lnTo>
                      <a:pt x="1222064" y="1324031"/>
                    </a:lnTo>
                    <a:lnTo>
                      <a:pt x="1234273" y="1306317"/>
                    </a:lnTo>
                    <a:lnTo>
                      <a:pt x="1246481" y="1288792"/>
                    </a:lnTo>
                    <a:lnTo>
                      <a:pt x="1258669" y="1271908"/>
                    </a:lnTo>
                    <a:lnTo>
                      <a:pt x="1270878" y="1255080"/>
                    </a:lnTo>
                    <a:lnTo>
                      <a:pt x="1283066" y="1239337"/>
                    </a:lnTo>
                    <a:lnTo>
                      <a:pt x="1295295" y="1224029"/>
                    </a:lnTo>
                    <a:lnTo>
                      <a:pt x="1307483" y="1209155"/>
                    </a:lnTo>
                    <a:lnTo>
                      <a:pt x="1319671" y="1194856"/>
                    </a:lnTo>
                    <a:lnTo>
                      <a:pt x="1331901" y="1181590"/>
                    </a:lnTo>
                    <a:lnTo>
                      <a:pt x="1344089" y="1168852"/>
                    </a:lnTo>
                    <a:lnTo>
                      <a:pt x="1356297" y="1156597"/>
                    </a:lnTo>
                    <a:lnTo>
                      <a:pt x="1368485" y="1145277"/>
                    </a:lnTo>
                    <a:lnTo>
                      <a:pt x="1380694" y="1134566"/>
                    </a:lnTo>
                    <a:lnTo>
                      <a:pt x="1392902" y="1124699"/>
                    </a:lnTo>
                    <a:lnTo>
                      <a:pt x="1405090" y="1115194"/>
                    </a:lnTo>
                    <a:lnTo>
                      <a:pt x="1417320" y="1106764"/>
                    </a:lnTo>
                    <a:lnTo>
                      <a:pt x="1429508" y="1099073"/>
                    </a:lnTo>
                    <a:lnTo>
                      <a:pt x="1441716" y="1091848"/>
                    </a:lnTo>
                    <a:lnTo>
                      <a:pt x="1453904" y="1085135"/>
                    </a:lnTo>
                    <a:lnTo>
                      <a:pt x="1466134" y="1079430"/>
                    </a:lnTo>
                    <a:lnTo>
                      <a:pt x="1478322" y="1074185"/>
                    </a:lnTo>
                    <a:lnTo>
                      <a:pt x="1490530" y="1068906"/>
                    </a:lnTo>
                    <a:lnTo>
                      <a:pt x="1502739" y="1064048"/>
                    </a:lnTo>
                    <a:lnTo>
                      <a:pt x="1514927" y="1059639"/>
                    </a:lnTo>
                    <a:lnTo>
                      <a:pt x="1527136" y="1055495"/>
                    </a:lnTo>
                    <a:lnTo>
                      <a:pt x="1539323" y="1051284"/>
                    </a:lnTo>
                    <a:lnTo>
                      <a:pt x="1551532" y="1046983"/>
                    </a:lnTo>
                    <a:lnTo>
                      <a:pt x="1563741" y="1043026"/>
                    </a:lnTo>
                    <a:lnTo>
                      <a:pt x="1575929" y="1038626"/>
                    </a:lnTo>
                    <a:lnTo>
                      <a:pt x="1588158" y="1034047"/>
                    </a:lnTo>
                    <a:lnTo>
                      <a:pt x="1600346" y="1029393"/>
                    </a:lnTo>
                    <a:lnTo>
                      <a:pt x="1612555" y="1024253"/>
                    </a:lnTo>
                    <a:lnTo>
                      <a:pt x="1624743" y="1018886"/>
                    </a:lnTo>
                    <a:lnTo>
                      <a:pt x="1636973" y="1013099"/>
                    </a:lnTo>
                    <a:lnTo>
                      <a:pt x="1649160" y="1007188"/>
                    </a:lnTo>
                    <a:lnTo>
                      <a:pt x="1661369" y="1000590"/>
                    </a:lnTo>
                    <a:lnTo>
                      <a:pt x="1673578" y="993399"/>
                    </a:lnTo>
                    <a:lnTo>
                      <a:pt x="1685765" y="985929"/>
                    </a:lnTo>
                    <a:lnTo>
                      <a:pt x="1697974" y="978303"/>
                    </a:lnTo>
                    <a:lnTo>
                      <a:pt x="1710162" y="970087"/>
                    </a:lnTo>
                    <a:lnTo>
                      <a:pt x="1722392" y="961280"/>
                    </a:lnTo>
                    <a:lnTo>
                      <a:pt x="1734579" y="952341"/>
                    </a:lnTo>
                    <a:lnTo>
                      <a:pt x="1746767" y="942811"/>
                    </a:lnTo>
                    <a:lnTo>
                      <a:pt x="1758997" y="932943"/>
                    </a:lnTo>
                    <a:lnTo>
                      <a:pt x="1771185" y="922685"/>
                    </a:lnTo>
                    <a:lnTo>
                      <a:pt x="1783393" y="912390"/>
                    </a:lnTo>
                    <a:lnTo>
                      <a:pt x="1795581" y="901663"/>
                    </a:lnTo>
                    <a:lnTo>
                      <a:pt x="1807790" y="890721"/>
                    </a:lnTo>
                    <a:lnTo>
                      <a:pt x="1819999" y="879221"/>
                    </a:lnTo>
                    <a:lnTo>
                      <a:pt x="1832186" y="868016"/>
                    </a:lnTo>
                    <a:lnTo>
                      <a:pt x="1844416" y="856236"/>
                    </a:lnTo>
                    <a:lnTo>
                      <a:pt x="1856604" y="844261"/>
                    </a:lnTo>
                    <a:lnTo>
                      <a:pt x="1868813" y="832187"/>
                    </a:lnTo>
                    <a:lnTo>
                      <a:pt x="1881001" y="820161"/>
                    </a:lnTo>
                    <a:lnTo>
                      <a:pt x="1893230" y="808046"/>
                    </a:lnTo>
                    <a:lnTo>
                      <a:pt x="1905418" y="796086"/>
                    </a:lnTo>
                    <a:lnTo>
                      <a:pt x="1917627" y="784119"/>
                    </a:lnTo>
                    <a:lnTo>
                      <a:pt x="1929836" y="772446"/>
                    </a:lnTo>
                    <a:lnTo>
                      <a:pt x="1942023" y="761128"/>
                    </a:lnTo>
                    <a:lnTo>
                      <a:pt x="1954232" y="749766"/>
                    </a:lnTo>
                    <a:lnTo>
                      <a:pt x="1966420" y="739268"/>
                    </a:lnTo>
                    <a:lnTo>
                      <a:pt x="1978629" y="728730"/>
                    </a:lnTo>
                    <a:lnTo>
                      <a:pt x="1990837" y="718641"/>
                    </a:lnTo>
                    <a:lnTo>
                      <a:pt x="2003025" y="709103"/>
                    </a:lnTo>
                    <a:lnTo>
                      <a:pt x="2015255" y="699935"/>
                    </a:lnTo>
                    <a:lnTo>
                      <a:pt x="2027442" y="691118"/>
                    </a:lnTo>
                    <a:lnTo>
                      <a:pt x="2039651" y="682294"/>
                    </a:lnTo>
                    <a:lnTo>
                      <a:pt x="2051839" y="674036"/>
                    </a:lnTo>
                    <a:lnTo>
                      <a:pt x="2064069" y="666156"/>
                    </a:lnTo>
                    <a:lnTo>
                      <a:pt x="2076256" y="658434"/>
                    </a:lnTo>
                    <a:lnTo>
                      <a:pt x="2088465" y="650873"/>
                    </a:lnTo>
                    <a:lnTo>
                      <a:pt x="2100674" y="643354"/>
                    </a:lnTo>
                    <a:lnTo>
                      <a:pt x="2112862" y="636008"/>
                    </a:lnTo>
                    <a:lnTo>
                      <a:pt x="2125070" y="628933"/>
                    </a:lnTo>
                    <a:lnTo>
                      <a:pt x="2137258" y="621751"/>
                    </a:lnTo>
                    <a:lnTo>
                      <a:pt x="2149488" y="614732"/>
                    </a:lnTo>
                    <a:lnTo>
                      <a:pt x="2161676" y="607894"/>
                    </a:lnTo>
                    <a:lnTo>
                      <a:pt x="2173864" y="601263"/>
                    </a:lnTo>
                    <a:lnTo>
                      <a:pt x="2186093" y="595204"/>
                    </a:lnTo>
                    <a:lnTo>
                      <a:pt x="2198281" y="589293"/>
                    </a:lnTo>
                    <a:lnTo>
                      <a:pt x="2210490" y="583927"/>
                    </a:lnTo>
                    <a:lnTo>
                      <a:pt x="2222678" y="578894"/>
                    </a:lnTo>
                    <a:lnTo>
                      <a:pt x="2234886" y="574132"/>
                    </a:lnTo>
                    <a:lnTo>
                      <a:pt x="2247095" y="569848"/>
                    </a:lnTo>
                    <a:lnTo>
                      <a:pt x="2259304" y="566147"/>
                    </a:lnTo>
                    <a:lnTo>
                      <a:pt x="2271513" y="563060"/>
                    </a:lnTo>
                    <a:lnTo>
                      <a:pt x="2283700" y="560253"/>
                    </a:lnTo>
                    <a:lnTo>
                      <a:pt x="2295909" y="558061"/>
                    </a:lnTo>
                    <a:lnTo>
                      <a:pt x="2308097" y="556197"/>
                    </a:lnTo>
                    <a:lnTo>
                      <a:pt x="2320327" y="554974"/>
                    </a:lnTo>
                    <a:lnTo>
                      <a:pt x="2332514" y="553794"/>
                    </a:lnTo>
                    <a:lnTo>
                      <a:pt x="2344723" y="553079"/>
                    </a:lnTo>
                    <a:lnTo>
                      <a:pt x="2356932" y="552718"/>
                    </a:lnTo>
                    <a:lnTo>
                      <a:pt x="2369120" y="552136"/>
                    </a:lnTo>
                    <a:lnTo>
                      <a:pt x="2381328" y="551774"/>
                    </a:lnTo>
                    <a:lnTo>
                      <a:pt x="2393516" y="551224"/>
                    </a:lnTo>
                    <a:lnTo>
                      <a:pt x="2405725" y="550370"/>
                    </a:lnTo>
                    <a:lnTo>
                      <a:pt x="2417933" y="549360"/>
                    </a:lnTo>
                    <a:lnTo>
                      <a:pt x="2430121" y="547784"/>
                    </a:lnTo>
                    <a:lnTo>
                      <a:pt x="2442351" y="546241"/>
                    </a:lnTo>
                    <a:lnTo>
                      <a:pt x="2454539" y="543968"/>
                    </a:lnTo>
                    <a:lnTo>
                      <a:pt x="2466748" y="541104"/>
                    </a:lnTo>
                    <a:lnTo>
                      <a:pt x="2478935" y="538328"/>
                    </a:lnTo>
                    <a:lnTo>
                      <a:pt x="2491165" y="534831"/>
                    </a:lnTo>
                    <a:lnTo>
                      <a:pt x="2503353" y="531334"/>
                    </a:lnTo>
                    <a:lnTo>
                      <a:pt x="2515562" y="527773"/>
                    </a:lnTo>
                    <a:lnTo>
                      <a:pt x="2527770" y="524301"/>
                    </a:lnTo>
                    <a:lnTo>
                      <a:pt x="2539958" y="520870"/>
                    </a:lnTo>
                    <a:lnTo>
                      <a:pt x="2552167" y="517701"/>
                    </a:lnTo>
                    <a:lnTo>
                      <a:pt x="2564355" y="514942"/>
                    </a:lnTo>
                    <a:lnTo>
                      <a:pt x="2576584" y="512595"/>
                    </a:lnTo>
                    <a:lnTo>
                      <a:pt x="2588772" y="510798"/>
                    </a:lnTo>
                    <a:lnTo>
                      <a:pt x="2600960" y="509460"/>
                    </a:lnTo>
                    <a:lnTo>
                      <a:pt x="2613190" y="508466"/>
                    </a:lnTo>
                    <a:lnTo>
                      <a:pt x="2625377" y="507957"/>
                    </a:lnTo>
                    <a:lnTo>
                      <a:pt x="2637586" y="507909"/>
                    </a:lnTo>
                    <a:lnTo>
                      <a:pt x="2649774" y="507909"/>
                    </a:lnTo>
                    <a:lnTo>
                      <a:pt x="2661983" y="508400"/>
                    </a:lnTo>
                    <a:lnTo>
                      <a:pt x="2674191" y="509270"/>
                    </a:lnTo>
                    <a:lnTo>
                      <a:pt x="2686379" y="509993"/>
                    </a:lnTo>
                    <a:lnTo>
                      <a:pt x="2698609" y="510575"/>
                    </a:lnTo>
                    <a:lnTo>
                      <a:pt x="2710797" y="511002"/>
                    </a:lnTo>
                    <a:lnTo>
                      <a:pt x="2723005" y="510764"/>
                    </a:lnTo>
                    <a:lnTo>
                      <a:pt x="2735193" y="510403"/>
                    </a:lnTo>
                    <a:lnTo>
                      <a:pt x="2747423" y="509279"/>
                    </a:lnTo>
                    <a:lnTo>
                      <a:pt x="2759611" y="507474"/>
                    </a:lnTo>
                    <a:lnTo>
                      <a:pt x="2771819" y="504477"/>
                    </a:lnTo>
                    <a:lnTo>
                      <a:pt x="2784028" y="500300"/>
                    </a:lnTo>
                    <a:lnTo>
                      <a:pt x="2796216" y="495318"/>
                    </a:lnTo>
                    <a:lnTo>
                      <a:pt x="2808425" y="489110"/>
                    </a:lnTo>
                    <a:lnTo>
                      <a:pt x="2820612" y="481510"/>
                    </a:lnTo>
                    <a:lnTo>
                      <a:pt x="2832821" y="472497"/>
                    </a:lnTo>
                    <a:lnTo>
                      <a:pt x="2845030" y="462837"/>
                    </a:lnTo>
                    <a:lnTo>
                      <a:pt x="2857218" y="451461"/>
                    </a:lnTo>
                    <a:lnTo>
                      <a:pt x="2869447" y="440034"/>
                    </a:lnTo>
                    <a:lnTo>
                      <a:pt x="2881635" y="427236"/>
                    </a:lnTo>
                    <a:lnTo>
                      <a:pt x="2893844" y="414317"/>
                    </a:lnTo>
                    <a:lnTo>
                      <a:pt x="2906032" y="400839"/>
                    </a:lnTo>
                    <a:lnTo>
                      <a:pt x="2918262" y="387616"/>
                    </a:lnTo>
                    <a:lnTo>
                      <a:pt x="2930449" y="374835"/>
                    </a:lnTo>
                    <a:lnTo>
                      <a:pt x="2942658" y="362431"/>
                    </a:lnTo>
                    <a:lnTo>
                      <a:pt x="2954867" y="350611"/>
                    </a:lnTo>
                    <a:lnTo>
                      <a:pt x="2967054" y="339390"/>
                    </a:lnTo>
                    <a:lnTo>
                      <a:pt x="2979263" y="329558"/>
                    </a:lnTo>
                    <a:lnTo>
                      <a:pt x="2991451" y="320495"/>
                    </a:lnTo>
                    <a:lnTo>
                      <a:pt x="3003681" y="312878"/>
                    </a:lnTo>
                    <a:lnTo>
                      <a:pt x="3015868" y="305950"/>
                    </a:lnTo>
                    <a:lnTo>
                      <a:pt x="3028056" y="300558"/>
                    </a:lnTo>
                    <a:lnTo>
                      <a:pt x="3040286" y="295895"/>
                    </a:lnTo>
                    <a:lnTo>
                      <a:pt x="3052474" y="292644"/>
                    </a:lnTo>
                    <a:lnTo>
                      <a:pt x="3064682" y="290190"/>
                    </a:lnTo>
                    <a:lnTo>
                      <a:pt x="3076870" y="288927"/>
                    </a:lnTo>
                    <a:lnTo>
                      <a:pt x="3089079" y="288187"/>
                    </a:lnTo>
                    <a:lnTo>
                      <a:pt x="3101288" y="288155"/>
                    </a:lnTo>
                    <a:lnTo>
                      <a:pt x="3113475" y="288876"/>
                    </a:lnTo>
                    <a:lnTo>
                      <a:pt x="3125705" y="289664"/>
                    </a:lnTo>
                    <a:lnTo>
                      <a:pt x="3137893" y="290568"/>
                    </a:lnTo>
                    <a:lnTo>
                      <a:pt x="3150102" y="291497"/>
                    </a:lnTo>
                    <a:lnTo>
                      <a:pt x="3162290" y="292367"/>
                    </a:lnTo>
                    <a:lnTo>
                      <a:pt x="3174519" y="292816"/>
                    </a:lnTo>
                    <a:lnTo>
                      <a:pt x="3186707" y="292127"/>
                    </a:lnTo>
                    <a:lnTo>
                      <a:pt x="3198916" y="290551"/>
                    </a:lnTo>
                    <a:lnTo>
                      <a:pt x="3211125" y="287826"/>
                    </a:lnTo>
                    <a:lnTo>
                      <a:pt x="3223312" y="283427"/>
                    </a:lnTo>
                    <a:lnTo>
                      <a:pt x="3235521" y="277788"/>
                    </a:lnTo>
                    <a:lnTo>
                      <a:pt x="3247709" y="269670"/>
                    </a:lnTo>
                    <a:lnTo>
                      <a:pt x="3259917" y="260731"/>
                    </a:lnTo>
                    <a:lnTo>
                      <a:pt x="3272126" y="249609"/>
                    </a:lnTo>
                    <a:lnTo>
                      <a:pt x="3284314" y="237772"/>
                    </a:lnTo>
                    <a:lnTo>
                      <a:pt x="3296544" y="224260"/>
                    </a:lnTo>
                    <a:lnTo>
                      <a:pt x="3308731" y="210234"/>
                    </a:lnTo>
                    <a:lnTo>
                      <a:pt x="3320940" y="195482"/>
                    </a:lnTo>
                    <a:lnTo>
                      <a:pt x="3333128" y="180166"/>
                    </a:lnTo>
                    <a:lnTo>
                      <a:pt x="3345358" y="165431"/>
                    </a:lnTo>
                    <a:lnTo>
                      <a:pt x="3357546" y="150730"/>
                    </a:lnTo>
                    <a:lnTo>
                      <a:pt x="3369754" y="136588"/>
                    </a:lnTo>
                    <a:lnTo>
                      <a:pt x="3381963" y="122535"/>
                    </a:lnTo>
                    <a:lnTo>
                      <a:pt x="3394151" y="110133"/>
                    </a:lnTo>
                    <a:lnTo>
                      <a:pt x="3406360" y="97943"/>
                    </a:lnTo>
                    <a:lnTo>
                      <a:pt x="3418547" y="87215"/>
                    </a:lnTo>
                    <a:lnTo>
                      <a:pt x="3430777" y="76684"/>
                    </a:lnTo>
                    <a:lnTo>
                      <a:pt x="3442965" y="67515"/>
                    </a:lnTo>
                    <a:lnTo>
                      <a:pt x="3455153" y="59118"/>
                    </a:lnTo>
                    <a:lnTo>
                      <a:pt x="3467382" y="51673"/>
                    </a:lnTo>
                    <a:lnTo>
                      <a:pt x="3479570" y="45040"/>
                    </a:lnTo>
                    <a:lnTo>
                      <a:pt x="3491779" y="39131"/>
                    </a:lnTo>
                    <a:lnTo>
                      <a:pt x="3503967" y="33730"/>
                    </a:lnTo>
                    <a:lnTo>
                      <a:pt x="3516175" y="29198"/>
                    </a:lnTo>
                    <a:lnTo>
                      <a:pt x="3528384" y="25069"/>
                    </a:lnTo>
                    <a:lnTo>
                      <a:pt x="3540593" y="21524"/>
                    </a:lnTo>
                    <a:lnTo>
                      <a:pt x="3552802" y="18609"/>
                    </a:lnTo>
                    <a:lnTo>
                      <a:pt x="3564989" y="15934"/>
                    </a:lnTo>
                    <a:lnTo>
                      <a:pt x="3577198" y="13618"/>
                    </a:lnTo>
                    <a:lnTo>
                      <a:pt x="3589386" y="11469"/>
                    </a:lnTo>
                    <a:lnTo>
                      <a:pt x="3601615" y="9769"/>
                    </a:lnTo>
                    <a:lnTo>
                      <a:pt x="3613803" y="8317"/>
                    </a:lnTo>
                    <a:lnTo>
                      <a:pt x="3626012" y="7134"/>
                    </a:lnTo>
                    <a:lnTo>
                      <a:pt x="3638221" y="6133"/>
                    </a:lnTo>
                    <a:lnTo>
                      <a:pt x="3650408" y="5123"/>
                    </a:lnTo>
                    <a:lnTo>
                      <a:pt x="3662617" y="4114"/>
                    </a:lnTo>
                    <a:lnTo>
                      <a:pt x="3674805" y="3276"/>
                    </a:lnTo>
                    <a:lnTo>
                      <a:pt x="3687014" y="2677"/>
                    </a:lnTo>
                    <a:lnTo>
                      <a:pt x="3699222" y="2044"/>
                    </a:lnTo>
                    <a:lnTo>
                      <a:pt x="3711410" y="1479"/>
                    </a:lnTo>
                    <a:lnTo>
                      <a:pt x="3723640" y="1256"/>
                    </a:lnTo>
                    <a:lnTo>
                      <a:pt x="3735828" y="846"/>
                    </a:lnTo>
                    <a:lnTo>
                      <a:pt x="3748036" y="535"/>
                    </a:lnTo>
                    <a:lnTo>
                      <a:pt x="3760224" y="157"/>
                    </a:lnTo>
                    <a:lnTo>
                      <a:pt x="3772454" y="-15"/>
                    </a:lnTo>
                    <a:lnTo>
                      <a:pt x="3784642" y="-221"/>
                    </a:lnTo>
                    <a:lnTo>
                      <a:pt x="3796850" y="-335"/>
                    </a:lnTo>
                    <a:lnTo>
                      <a:pt x="3809059" y="-377"/>
                    </a:lnTo>
                    <a:lnTo>
                      <a:pt x="3821247" y="-475"/>
                    </a:lnTo>
                    <a:lnTo>
                      <a:pt x="3833456" y="-664"/>
                    </a:lnTo>
                    <a:lnTo>
                      <a:pt x="3845643" y="-837"/>
                    </a:lnTo>
                    <a:lnTo>
                      <a:pt x="3857873" y="-919"/>
                    </a:lnTo>
                    <a:lnTo>
                      <a:pt x="3870061" y="-1026"/>
                    </a:lnTo>
                    <a:lnTo>
                      <a:pt x="3870565" y="-1074"/>
                    </a:lnTo>
                  </a:path>
                </a:pathLst>
              </a:custGeom>
              <a:noFill/>
              <a:ln w="42029" cap="flat">
                <a:solidFill>
                  <a:srgbClr val="E1292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082C0F0B-2A85-2BD0-CA85-7CE8C71C6AB4}"/>
                  </a:ext>
                </a:extLst>
              </p:cNvPr>
              <p:cNvSpPr/>
              <p:nvPr/>
            </p:nvSpPr>
            <p:spPr>
              <a:xfrm flipV="1">
                <a:off x="10792902" y="3415157"/>
                <a:ext cx="2843221" cy="2780968"/>
              </a:xfrm>
              <a:custGeom>
                <a:avLst/>
                <a:gdLst>
                  <a:gd name="connsiteX0" fmla="*/ -1143 w 2843221"/>
                  <a:gd name="connsiteY0" fmla="*/ 2779958 h 2780968"/>
                  <a:gd name="connsiteX1" fmla="*/ 1011669 w 2843221"/>
                  <a:gd name="connsiteY1" fmla="*/ 985091 h 2780968"/>
                  <a:gd name="connsiteX2" fmla="*/ 1902467 w 2843221"/>
                  <a:gd name="connsiteY2" fmla="*/ 252177 h 2780968"/>
                  <a:gd name="connsiteX3" fmla="*/ 2842078 w 2843221"/>
                  <a:gd name="connsiteY3" fmla="*/ -1010 h 278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221" h="2780968">
                    <a:moveTo>
                      <a:pt x="-1143" y="2779958"/>
                    </a:moveTo>
                    <a:lnTo>
                      <a:pt x="1011669" y="985091"/>
                    </a:lnTo>
                    <a:lnTo>
                      <a:pt x="1902467" y="252177"/>
                    </a:lnTo>
                    <a:lnTo>
                      <a:pt x="2842078" y="-1010"/>
                    </a:lnTo>
                  </a:path>
                </a:pathLst>
              </a:custGeom>
              <a:noFill/>
              <a:ln w="21007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A52865AD-CC17-37FA-7A41-90FEC4547433}"/>
                  </a:ext>
                </a:extLst>
              </p:cNvPr>
              <p:cNvSpPr/>
              <p:nvPr/>
            </p:nvSpPr>
            <p:spPr>
              <a:xfrm flipV="1">
                <a:off x="10719347" y="3341611"/>
                <a:ext cx="147101" cy="147114"/>
              </a:xfrm>
              <a:custGeom>
                <a:avLst/>
                <a:gdLst>
                  <a:gd name="connsiteX0" fmla="*/ 73021 w 147101"/>
                  <a:gd name="connsiteY0" fmla="*/ 124342 h 147114"/>
                  <a:gd name="connsiteX1" fmla="*/ 125545 w 147101"/>
                  <a:gd name="connsiteY1" fmla="*/ 71829 h 147114"/>
                  <a:gd name="connsiteX2" fmla="*/ 125545 w 147101"/>
                  <a:gd name="connsiteY2" fmla="*/ 71829 h 147114"/>
                  <a:gd name="connsiteX3" fmla="*/ 73021 w 147101"/>
                  <a:gd name="connsiteY3" fmla="*/ 19296 h 147114"/>
                  <a:gd name="connsiteX4" fmla="*/ 20487 w 147101"/>
                  <a:gd name="connsiteY4" fmla="*/ 71829 h 147114"/>
                  <a:gd name="connsiteX5" fmla="*/ 73021 w 147101"/>
                  <a:gd name="connsiteY5" fmla="*/ 124342 h 147114"/>
                  <a:gd name="connsiteX6" fmla="*/ 73021 w 147101"/>
                  <a:gd name="connsiteY6" fmla="*/ 145376 h 147114"/>
                  <a:gd name="connsiteX7" fmla="*/ -535 w 147101"/>
                  <a:gd name="connsiteY7" fmla="*/ 71829 h 147114"/>
                  <a:gd name="connsiteX8" fmla="*/ 73021 w 147101"/>
                  <a:gd name="connsiteY8" fmla="*/ -1738 h 147114"/>
                  <a:gd name="connsiteX9" fmla="*/ 146567 w 147101"/>
                  <a:gd name="connsiteY9" fmla="*/ 71829 h 147114"/>
                  <a:gd name="connsiteX10" fmla="*/ 146567 w 147101"/>
                  <a:gd name="connsiteY10" fmla="*/ 71829 h 147114"/>
                  <a:gd name="connsiteX11" fmla="*/ 73021 w 147101"/>
                  <a:gd name="connsiteY11" fmla="*/ 145376 h 14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01" h="147114">
                    <a:moveTo>
                      <a:pt x="73021" y="124342"/>
                    </a:moveTo>
                    <a:cubicBezTo>
                      <a:pt x="102027" y="124342"/>
                      <a:pt x="125545" y="100828"/>
                      <a:pt x="125545" y="71829"/>
                    </a:cubicBezTo>
                    <a:lnTo>
                      <a:pt x="125545" y="71829"/>
                    </a:lnTo>
                    <a:cubicBezTo>
                      <a:pt x="125545" y="42810"/>
                      <a:pt x="102027" y="19296"/>
                      <a:pt x="73021" y="19296"/>
                    </a:cubicBezTo>
                    <a:cubicBezTo>
                      <a:pt x="44003" y="19296"/>
                      <a:pt x="20487" y="42810"/>
                      <a:pt x="20487" y="71829"/>
                    </a:cubicBezTo>
                    <a:cubicBezTo>
                      <a:pt x="20487" y="100828"/>
                      <a:pt x="44003" y="124342"/>
                      <a:pt x="73021" y="124342"/>
                    </a:cubicBezTo>
                    <a:close/>
                    <a:moveTo>
                      <a:pt x="73021" y="145376"/>
                    </a:moveTo>
                    <a:cubicBezTo>
                      <a:pt x="32404" y="145376"/>
                      <a:pt x="-535" y="112427"/>
                      <a:pt x="-535" y="71829"/>
                    </a:cubicBezTo>
                    <a:cubicBezTo>
                      <a:pt x="-535" y="31210"/>
                      <a:pt x="32404" y="-1738"/>
                      <a:pt x="73021" y="-1738"/>
                    </a:cubicBezTo>
                    <a:cubicBezTo>
                      <a:pt x="113627" y="-1738"/>
                      <a:pt x="146567" y="31210"/>
                      <a:pt x="146567" y="71829"/>
                    </a:cubicBezTo>
                    <a:lnTo>
                      <a:pt x="146567" y="71829"/>
                    </a:lnTo>
                    <a:cubicBezTo>
                      <a:pt x="146567" y="112427"/>
                      <a:pt x="113627" y="145376"/>
                      <a:pt x="73021" y="145376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D78E8083-AE5E-B8CD-B962-CF87A6265036}"/>
                  </a:ext>
                </a:extLst>
              </p:cNvPr>
              <p:cNvSpPr/>
              <p:nvPr/>
            </p:nvSpPr>
            <p:spPr>
              <a:xfrm flipV="1">
                <a:off x="11732168" y="5136461"/>
                <a:ext cx="147114" cy="147110"/>
              </a:xfrm>
              <a:custGeom>
                <a:avLst/>
                <a:gdLst>
                  <a:gd name="connsiteX0" fmla="*/ 72600 w 147114"/>
                  <a:gd name="connsiteY0" fmla="*/ 125282 h 147110"/>
                  <a:gd name="connsiteX1" fmla="*/ 125112 w 147114"/>
                  <a:gd name="connsiteY1" fmla="*/ 72757 h 147110"/>
                  <a:gd name="connsiteX2" fmla="*/ 125112 w 147114"/>
                  <a:gd name="connsiteY2" fmla="*/ 72757 h 147110"/>
                  <a:gd name="connsiteX3" fmla="*/ 72600 w 147114"/>
                  <a:gd name="connsiteY3" fmla="*/ 20232 h 147110"/>
                  <a:gd name="connsiteX4" fmla="*/ 20066 w 147114"/>
                  <a:gd name="connsiteY4" fmla="*/ 72757 h 147110"/>
                  <a:gd name="connsiteX5" fmla="*/ 72600 w 147114"/>
                  <a:gd name="connsiteY5" fmla="*/ 125282 h 147110"/>
                  <a:gd name="connsiteX6" fmla="*/ 72600 w 147114"/>
                  <a:gd name="connsiteY6" fmla="*/ 146312 h 147110"/>
                  <a:gd name="connsiteX7" fmla="*/ -968 w 147114"/>
                  <a:gd name="connsiteY7" fmla="*/ 72757 h 147110"/>
                  <a:gd name="connsiteX8" fmla="*/ 72600 w 147114"/>
                  <a:gd name="connsiteY8" fmla="*/ -798 h 147110"/>
                  <a:gd name="connsiteX9" fmla="*/ 146146 w 147114"/>
                  <a:gd name="connsiteY9" fmla="*/ 72757 h 147110"/>
                  <a:gd name="connsiteX10" fmla="*/ 146146 w 147114"/>
                  <a:gd name="connsiteY10" fmla="*/ 72757 h 147110"/>
                  <a:gd name="connsiteX11" fmla="*/ 72600 w 147114"/>
                  <a:gd name="connsiteY11" fmla="*/ 146312 h 14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4" h="147110">
                    <a:moveTo>
                      <a:pt x="72600" y="125282"/>
                    </a:moveTo>
                    <a:cubicBezTo>
                      <a:pt x="101598" y="125282"/>
                      <a:pt x="125112" y="101772"/>
                      <a:pt x="125112" y="72757"/>
                    </a:cubicBezTo>
                    <a:lnTo>
                      <a:pt x="125112" y="72757"/>
                    </a:lnTo>
                    <a:cubicBezTo>
                      <a:pt x="125112" y="43739"/>
                      <a:pt x="101598" y="20232"/>
                      <a:pt x="72600" y="20232"/>
                    </a:cubicBezTo>
                    <a:cubicBezTo>
                      <a:pt x="43580" y="20232"/>
                      <a:pt x="20066" y="43739"/>
                      <a:pt x="20066" y="72757"/>
                    </a:cubicBezTo>
                    <a:cubicBezTo>
                      <a:pt x="20066" y="101772"/>
                      <a:pt x="43580" y="125282"/>
                      <a:pt x="72600" y="125282"/>
                    </a:cubicBezTo>
                    <a:close/>
                    <a:moveTo>
                      <a:pt x="72600" y="146312"/>
                    </a:moveTo>
                    <a:cubicBezTo>
                      <a:pt x="31981" y="146312"/>
                      <a:pt x="-968" y="113371"/>
                      <a:pt x="-968" y="72757"/>
                    </a:cubicBezTo>
                    <a:cubicBezTo>
                      <a:pt x="-968" y="32142"/>
                      <a:pt x="31981" y="-798"/>
                      <a:pt x="72600" y="-798"/>
                    </a:cubicBezTo>
                    <a:cubicBezTo>
                      <a:pt x="113197" y="-798"/>
                      <a:pt x="146146" y="32142"/>
                      <a:pt x="146146" y="72757"/>
                    </a:cubicBezTo>
                    <a:lnTo>
                      <a:pt x="146146" y="72757"/>
                    </a:lnTo>
                    <a:cubicBezTo>
                      <a:pt x="146146" y="113371"/>
                      <a:pt x="113197" y="146312"/>
                      <a:pt x="72600" y="146312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69D462AC-851A-E75E-81D8-324B954B4F9F}"/>
                  </a:ext>
                </a:extLst>
              </p:cNvPr>
              <p:cNvSpPr/>
              <p:nvPr/>
            </p:nvSpPr>
            <p:spPr>
              <a:xfrm flipV="1">
                <a:off x="12622965" y="5869383"/>
                <a:ext cx="147114" cy="147101"/>
              </a:xfrm>
              <a:custGeom>
                <a:avLst/>
                <a:gdLst>
                  <a:gd name="connsiteX0" fmla="*/ 72218 w 147114"/>
                  <a:gd name="connsiteY0" fmla="*/ 125665 h 147101"/>
                  <a:gd name="connsiteX1" fmla="*/ 124731 w 147114"/>
                  <a:gd name="connsiteY1" fmla="*/ 73141 h 147101"/>
                  <a:gd name="connsiteX2" fmla="*/ 124731 w 147114"/>
                  <a:gd name="connsiteY2" fmla="*/ 73141 h 147101"/>
                  <a:gd name="connsiteX3" fmla="*/ 72218 w 147114"/>
                  <a:gd name="connsiteY3" fmla="*/ 20607 h 147101"/>
                  <a:gd name="connsiteX4" fmla="*/ 19685 w 147114"/>
                  <a:gd name="connsiteY4" fmla="*/ 73141 h 147101"/>
                  <a:gd name="connsiteX5" fmla="*/ 72218 w 147114"/>
                  <a:gd name="connsiteY5" fmla="*/ 125665 h 147101"/>
                  <a:gd name="connsiteX6" fmla="*/ 72218 w 147114"/>
                  <a:gd name="connsiteY6" fmla="*/ 146687 h 147101"/>
                  <a:gd name="connsiteX7" fmla="*/ -1349 w 147114"/>
                  <a:gd name="connsiteY7" fmla="*/ 73141 h 147101"/>
                  <a:gd name="connsiteX8" fmla="*/ 72218 w 147114"/>
                  <a:gd name="connsiteY8" fmla="*/ -415 h 147101"/>
                  <a:gd name="connsiteX9" fmla="*/ 145765 w 147114"/>
                  <a:gd name="connsiteY9" fmla="*/ 73141 h 147101"/>
                  <a:gd name="connsiteX10" fmla="*/ 145765 w 147114"/>
                  <a:gd name="connsiteY10" fmla="*/ 73141 h 147101"/>
                  <a:gd name="connsiteX11" fmla="*/ 72218 w 147114"/>
                  <a:gd name="connsiteY11" fmla="*/ 146687 h 1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4" h="147101">
                    <a:moveTo>
                      <a:pt x="72218" y="125665"/>
                    </a:moveTo>
                    <a:cubicBezTo>
                      <a:pt x="101217" y="125665"/>
                      <a:pt x="124731" y="102147"/>
                      <a:pt x="124731" y="73141"/>
                    </a:cubicBezTo>
                    <a:lnTo>
                      <a:pt x="124731" y="73141"/>
                    </a:lnTo>
                    <a:cubicBezTo>
                      <a:pt x="124731" y="44123"/>
                      <a:pt x="101217" y="20607"/>
                      <a:pt x="72218" y="20607"/>
                    </a:cubicBezTo>
                    <a:cubicBezTo>
                      <a:pt x="43199" y="20607"/>
                      <a:pt x="19685" y="44123"/>
                      <a:pt x="19685" y="73141"/>
                    </a:cubicBezTo>
                    <a:cubicBezTo>
                      <a:pt x="19685" y="102147"/>
                      <a:pt x="43199" y="125665"/>
                      <a:pt x="72218" y="125665"/>
                    </a:cubicBezTo>
                    <a:close/>
                    <a:moveTo>
                      <a:pt x="72218" y="146687"/>
                    </a:moveTo>
                    <a:cubicBezTo>
                      <a:pt x="31599" y="146687"/>
                      <a:pt x="-1349" y="113747"/>
                      <a:pt x="-1349" y="73141"/>
                    </a:cubicBezTo>
                    <a:cubicBezTo>
                      <a:pt x="-1349" y="32526"/>
                      <a:pt x="31599" y="-415"/>
                      <a:pt x="72218" y="-415"/>
                    </a:cubicBezTo>
                    <a:cubicBezTo>
                      <a:pt x="112816" y="-415"/>
                      <a:pt x="145765" y="32526"/>
                      <a:pt x="145765" y="73141"/>
                    </a:cubicBezTo>
                    <a:lnTo>
                      <a:pt x="145765" y="73141"/>
                    </a:lnTo>
                    <a:cubicBezTo>
                      <a:pt x="145765" y="113747"/>
                      <a:pt x="112816" y="146687"/>
                      <a:pt x="72218" y="146687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E3519F55-4088-348B-83C6-F2EDB393A1D9}"/>
                  </a:ext>
                </a:extLst>
              </p:cNvPr>
              <p:cNvSpPr/>
              <p:nvPr/>
            </p:nvSpPr>
            <p:spPr>
              <a:xfrm flipV="1">
                <a:off x="13562577" y="6122570"/>
                <a:ext cx="147114" cy="147101"/>
              </a:xfrm>
              <a:custGeom>
                <a:avLst/>
                <a:gdLst>
                  <a:gd name="connsiteX0" fmla="*/ 71816 w 147114"/>
                  <a:gd name="connsiteY0" fmla="*/ 125798 h 147101"/>
                  <a:gd name="connsiteX1" fmla="*/ 124328 w 147114"/>
                  <a:gd name="connsiteY1" fmla="*/ 73273 h 147101"/>
                  <a:gd name="connsiteX2" fmla="*/ 124328 w 147114"/>
                  <a:gd name="connsiteY2" fmla="*/ 73273 h 147101"/>
                  <a:gd name="connsiteX3" fmla="*/ 71816 w 147114"/>
                  <a:gd name="connsiteY3" fmla="*/ 20740 h 147101"/>
                  <a:gd name="connsiteX4" fmla="*/ 19283 w 147114"/>
                  <a:gd name="connsiteY4" fmla="*/ 73273 h 147101"/>
                  <a:gd name="connsiteX5" fmla="*/ 71816 w 147114"/>
                  <a:gd name="connsiteY5" fmla="*/ 125798 h 147101"/>
                  <a:gd name="connsiteX6" fmla="*/ 71816 w 147114"/>
                  <a:gd name="connsiteY6" fmla="*/ 146820 h 147101"/>
                  <a:gd name="connsiteX7" fmla="*/ -1752 w 147114"/>
                  <a:gd name="connsiteY7" fmla="*/ 73273 h 147101"/>
                  <a:gd name="connsiteX8" fmla="*/ 71816 w 147114"/>
                  <a:gd name="connsiteY8" fmla="*/ -282 h 147101"/>
                  <a:gd name="connsiteX9" fmla="*/ 145363 w 147114"/>
                  <a:gd name="connsiteY9" fmla="*/ 73273 h 147101"/>
                  <a:gd name="connsiteX10" fmla="*/ 145363 w 147114"/>
                  <a:gd name="connsiteY10" fmla="*/ 73273 h 147101"/>
                  <a:gd name="connsiteX11" fmla="*/ 71816 w 147114"/>
                  <a:gd name="connsiteY11" fmla="*/ 146820 h 1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4" h="147101">
                    <a:moveTo>
                      <a:pt x="71816" y="125798"/>
                    </a:moveTo>
                    <a:cubicBezTo>
                      <a:pt x="100836" y="125798"/>
                      <a:pt x="124328" y="102290"/>
                      <a:pt x="124328" y="73273"/>
                    </a:cubicBezTo>
                    <a:lnTo>
                      <a:pt x="124328" y="73273"/>
                    </a:lnTo>
                    <a:cubicBezTo>
                      <a:pt x="124328" y="44258"/>
                      <a:pt x="100836" y="20740"/>
                      <a:pt x="71816" y="20740"/>
                    </a:cubicBezTo>
                    <a:cubicBezTo>
                      <a:pt x="42797" y="20740"/>
                      <a:pt x="19283" y="44258"/>
                      <a:pt x="19283" y="73273"/>
                    </a:cubicBezTo>
                    <a:cubicBezTo>
                      <a:pt x="19283" y="102290"/>
                      <a:pt x="42797" y="125798"/>
                      <a:pt x="71816" y="125798"/>
                    </a:cubicBezTo>
                    <a:close/>
                    <a:moveTo>
                      <a:pt x="71816" y="146820"/>
                    </a:moveTo>
                    <a:cubicBezTo>
                      <a:pt x="31197" y="146820"/>
                      <a:pt x="-1752" y="113890"/>
                      <a:pt x="-1752" y="73273"/>
                    </a:cubicBezTo>
                    <a:cubicBezTo>
                      <a:pt x="-1752" y="32659"/>
                      <a:pt x="31197" y="-282"/>
                      <a:pt x="71816" y="-282"/>
                    </a:cubicBezTo>
                    <a:cubicBezTo>
                      <a:pt x="112435" y="-282"/>
                      <a:pt x="145363" y="32659"/>
                      <a:pt x="145363" y="73273"/>
                    </a:cubicBezTo>
                    <a:lnTo>
                      <a:pt x="145363" y="73273"/>
                    </a:lnTo>
                    <a:cubicBezTo>
                      <a:pt x="145363" y="113890"/>
                      <a:pt x="112435" y="146820"/>
                      <a:pt x="71816" y="146820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184" name="Graphic 891">
            <a:extLst>
              <a:ext uri="{FF2B5EF4-FFF2-40B4-BE49-F238E27FC236}">
                <a16:creationId xmlns:a16="http://schemas.microsoft.com/office/drawing/2014/main" id="{328E54F9-5F8B-FA58-A822-D51285513295}"/>
              </a:ext>
            </a:extLst>
          </p:cNvPr>
          <p:cNvGrpSpPr/>
          <p:nvPr/>
        </p:nvGrpSpPr>
        <p:grpSpPr>
          <a:xfrm>
            <a:off x="2621498" y="2439449"/>
            <a:ext cx="5396204" cy="4729030"/>
            <a:chOff x="2621498" y="2439449"/>
            <a:chExt cx="5396204" cy="4729030"/>
          </a:xfrm>
        </p:grpSpPr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816579C5-789B-860C-50CF-DB51D1AC6649}"/>
                </a:ext>
              </a:extLst>
            </p:cNvPr>
            <p:cNvSpPr/>
            <p:nvPr/>
          </p:nvSpPr>
          <p:spPr>
            <a:xfrm flipV="1">
              <a:off x="2648815" y="2439449"/>
              <a:ext cx="5368887" cy="4727980"/>
            </a:xfrm>
            <a:custGeom>
              <a:avLst/>
              <a:gdLst>
                <a:gd name="connsiteX0" fmla="*/ -1149 w 5368887"/>
                <a:gd name="connsiteY0" fmla="*/ -1012 h 4727980"/>
                <a:gd name="connsiteX1" fmla="*/ 5367738 w 5368887"/>
                <a:gd name="connsiteY1" fmla="*/ -1012 h 4727980"/>
                <a:gd name="connsiteX2" fmla="*/ 5367738 w 5368887"/>
                <a:gd name="connsiteY2" fmla="*/ 4726969 h 4727980"/>
                <a:gd name="connsiteX3" fmla="*/ -1149 w 5368887"/>
                <a:gd name="connsiteY3" fmla="*/ 4726969 h 47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887" h="4727980">
                  <a:moveTo>
                    <a:pt x="-1149" y="-1012"/>
                  </a:moveTo>
                  <a:lnTo>
                    <a:pt x="5367738" y="-1012"/>
                  </a:lnTo>
                  <a:lnTo>
                    <a:pt x="5367738" y="4726969"/>
                  </a:lnTo>
                  <a:lnTo>
                    <a:pt x="-1149" y="4726969"/>
                  </a:lnTo>
                  <a:close/>
                </a:path>
              </a:pathLst>
            </a:custGeom>
            <a:solidFill>
              <a:srgbClr val="000000"/>
            </a:solidFill>
            <a:ln w="210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5EDA0E76-7BDC-F6EB-E0D5-02EEF3DBACD1}"/>
                </a:ext>
              </a:extLst>
            </p:cNvPr>
            <p:cNvSpPr/>
            <p:nvPr/>
          </p:nvSpPr>
          <p:spPr>
            <a:xfrm flipV="1">
              <a:off x="3226680" y="2786168"/>
              <a:ext cx="4270944" cy="3798144"/>
            </a:xfrm>
            <a:custGeom>
              <a:avLst/>
              <a:gdLst>
                <a:gd name="connsiteX0" fmla="*/ -1161 w 4270944"/>
                <a:gd name="connsiteY0" fmla="*/ -1074 h 3798144"/>
                <a:gd name="connsiteX1" fmla="*/ 4269783 w 4270944"/>
                <a:gd name="connsiteY1" fmla="*/ -1074 h 3798144"/>
                <a:gd name="connsiteX2" fmla="*/ 4269783 w 4270944"/>
                <a:gd name="connsiteY2" fmla="*/ 3797070 h 3798144"/>
                <a:gd name="connsiteX3" fmla="*/ -1161 w 4270944"/>
                <a:gd name="connsiteY3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0944" h="3798144">
                  <a:moveTo>
                    <a:pt x="-1161" y="-1074"/>
                  </a:moveTo>
                  <a:lnTo>
                    <a:pt x="4269783" y="-1074"/>
                  </a:lnTo>
                  <a:lnTo>
                    <a:pt x="4269783" y="3797070"/>
                  </a:lnTo>
                  <a:lnTo>
                    <a:pt x="-1161" y="3797070"/>
                  </a:lnTo>
                  <a:close/>
                </a:path>
              </a:pathLst>
            </a:custGeom>
            <a:solidFill>
              <a:srgbClr val="000000"/>
            </a:solidFill>
            <a:ln w="2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CB524EAE-26DA-BF8A-1AE1-304489DD0CA8}"/>
                </a:ext>
              </a:extLst>
            </p:cNvPr>
            <p:cNvSpPr/>
            <p:nvPr/>
          </p:nvSpPr>
          <p:spPr>
            <a:xfrm flipV="1">
              <a:off x="3226680" y="2786168"/>
              <a:ext cx="20904" cy="3798144"/>
            </a:xfrm>
            <a:custGeom>
              <a:avLst/>
              <a:gdLst>
                <a:gd name="connsiteX0" fmla="*/ -247 w 20904"/>
                <a:gd name="connsiteY0" fmla="*/ -1074 h 3798144"/>
                <a:gd name="connsiteX1" fmla="*/ -247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247" y="-1074"/>
                  </a:moveTo>
                  <a:lnTo>
                    <a:pt x="-247" y="3797070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A7DC97E5-AF77-6887-A684-51910AD07CD7}"/>
                </a:ext>
              </a:extLst>
            </p:cNvPr>
            <p:cNvSpPr/>
            <p:nvPr/>
          </p:nvSpPr>
          <p:spPr>
            <a:xfrm flipV="1">
              <a:off x="3836810" y="2786168"/>
              <a:ext cx="20904" cy="3798144"/>
            </a:xfrm>
            <a:custGeom>
              <a:avLst/>
              <a:gdLst>
                <a:gd name="connsiteX0" fmla="*/ -508 w 20904"/>
                <a:gd name="connsiteY0" fmla="*/ -1074 h 3798144"/>
                <a:gd name="connsiteX1" fmla="*/ -508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508" y="-1074"/>
                  </a:moveTo>
                  <a:lnTo>
                    <a:pt x="-508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63922B4F-B567-2C9B-C394-FF3CD4B34712}"/>
                </a:ext>
              </a:extLst>
            </p:cNvPr>
            <p:cNvSpPr/>
            <p:nvPr/>
          </p:nvSpPr>
          <p:spPr>
            <a:xfrm flipV="1">
              <a:off x="4446960" y="2786168"/>
              <a:ext cx="20904" cy="3798144"/>
            </a:xfrm>
            <a:custGeom>
              <a:avLst/>
              <a:gdLst>
                <a:gd name="connsiteX0" fmla="*/ -770 w 20904"/>
                <a:gd name="connsiteY0" fmla="*/ -1074 h 3798144"/>
                <a:gd name="connsiteX1" fmla="*/ -770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770" y="-1074"/>
                  </a:moveTo>
                  <a:lnTo>
                    <a:pt x="-770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10C4BBD-C596-4183-FC1E-F53812AC0FD1}"/>
                </a:ext>
              </a:extLst>
            </p:cNvPr>
            <p:cNvSpPr/>
            <p:nvPr/>
          </p:nvSpPr>
          <p:spPr>
            <a:xfrm flipV="1">
              <a:off x="5057082" y="2786168"/>
              <a:ext cx="20904" cy="3798144"/>
            </a:xfrm>
            <a:custGeom>
              <a:avLst/>
              <a:gdLst>
                <a:gd name="connsiteX0" fmla="*/ -1031 w 20904"/>
                <a:gd name="connsiteY0" fmla="*/ -1074 h 3798144"/>
                <a:gd name="connsiteX1" fmla="*/ -1031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1031" y="-1074"/>
                  </a:moveTo>
                  <a:lnTo>
                    <a:pt x="-1031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99E429E8-F8A7-071B-DA05-F405BAC38A98}"/>
                </a:ext>
              </a:extLst>
            </p:cNvPr>
            <p:cNvSpPr/>
            <p:nvPr/>
          </p:nvSpPr>
          <p:spPr>
            <a:xfrm flipV="1">
              <a:off x="5667223" y="2786168"/>
              <a:ext cx="20904" cy="3798144"/>
            </a:xfrm>
            <a:custGeom>
              <a:avLst/>
              <a:gdLst>
                <a:gd name="connsiteX0" fmla="*/ -1292 w 20904"/>
                <a:gd name="connsiteY0" fmla="*/ -1074 h 3798144"/>
                <a:gd name="connsiteX1" fmla="*/ -1292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1292" y="-1074"/>
                  </a:moveTo>
                  <a:lnTo>
                    <a:pt x="-1292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4B9D18B-B494-8F2C-873A-2DC77072F496}"/>
                </a:ext>
              </a:extLst>
            </p:cNvPr>
            <p:cNvSpPr/>
            <p:nvPr/>
          </p:nvSpPr>
          <p:spPr>
            <a:xfrm flipV="1">
              <a:off x="6277343" y="2786168"/>
              <a:ext cx="20904" cy="3798144"/>
            </a:xfrm>
            <a:custGeom>
              <a:avLst/>
              <a:gdLst>
                <a:gd name="connsiteX0" fmla="*/ -1553 w 20904"/>
                <a:gd name="connsiteY0" fmla="*/ -1074 h 3798144"/>
                <a:gd name="connsiteX1" fmla="*/ -1553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1553" y="-1074"/>
                  </a:moveTo>
                  <a:lnTo>
                    <a:pt x="-1553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CDECEC7E-8DD8-9A71-8A23-271CACE01169}"/>
                </a:ext>
              </a:extLst>
            </p:cNvPr>
            <p:cNvSpPr/>
            <p:nvPr/>
          </p:nvSpPr>
          <p:spPr>
            <a:xfrm flipV="1">
              <a:off x="6887483" y="2786168"/>
              <a:ext cx="20904" cy="3798144"/>
            </a:xfrm>
            <a:custGeom>
              <a:avLst/>
              <a:gdLst>
                <a:gd name="connsiteX0" fmla="*/ -1814 w 20904"/>
                <a:gd name="connsiteY0" fmla="*/ -1074 h 3798144"/>
                <a:gd name="connsiteX1" fmla="*/ -1814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1814" y="-1074"/>
                  </a:moveTo>
                  <a:lnTo>
                    <a:pt x="-1814" y="3797070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FE2A4243-4F0C-EB93-8B15-BF2D71AF9B3B}"/>
                </a:ext>
              </a:extLst>
            </p:cNvPr>
            <p:cNvSpPr/>
            <p:nvPr/>
          </p:nvSpPr>
          <p:spPr>
            <a:xfrm flipV="1">
              <a:off x="7497624" y="2786168"/>
              <a:ext cx="20904" cy="3798144"/>
            </a:xfrm>
            <a:custGeom>
              <a:avLst/>
              <a:gdLst>
                <a:gd name="connsiteX0" fmla="*/ -2075 w 20904"/>
                <a:gd name="connsiteY0" fmla="*/ -1074 h 3798144"/>
                <a:gd name="connsiteX1" fmla="*/ -2075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2075" y="-1074"/>
                  </a:moveTo>
                  <a:lnTo>
                    <a:pt x="-2075" y="3797070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E30772F9-875F-ED20-16B5-08F065CED000}"/>
                </a:ext>
              </a:extLst>
            </p:cNvPr>
            <p:cNvSpPr/>
            <p:nvPr/>
          </p:nvSpPr>
          <p:spPr>
            <a:xfrm flipV="1">
              <a:off x="3226680" y="6584312"/>
              <a:ext cx="4270944" cy="20904"/>
            </a:xfrm>
            <a:custGeom>
              <a:avLst/>
              <a:gdLst>
                <a:gd name="connsiteX0" fmla="*/ 4269783 w 4270944"/>
                <a:gd name="connsiteY0" fmla="*/ -79 h 20904"/>
                <a:gd name="connsiteX1" fmla="*/ -1161 w 4270944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79"/>
                  </a:moveTo>
                  <a:lnTo>
                    <a:pt x="-1161" y="-79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4F148D63-20CA-F8C7-9A3F-AEEB60413F5A}"/>
                </a:ext>
              </a:extLst>
            </p:cNvPr>
            <p:cNvSpPr/>
            <p:nvPr/>
          </p:nvSpPr>
          <p:spPr>
            <a:xfrm flipV="1">
              <a:off x="3226680" y="5951280"/>
              <a:ext cx="4270944" cy="20904"/>
            </a:xfrm>
            <a:custGeom>
              <a:avLst/>
              <a:gdLst>
                <a:gd name="connsiteX0" fmla="*/ 4269783 w 4270944"/>
                <a:gd name="connsiteY0" fmla="*/ -411 h 20904"/>
                <a:gd name="connsiteX1" fmla="*/ -1161 w 4270944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411"/>
                  </a:moveTo>
                  <a:lnTo>
                    <a:pt x="-1161" y="-411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989F25D0-B146-82C0-6A37-31F5205E422F}"/>
                </a:ext>
              </a:extLst>
            </p:cNvPr>
            <p:cNvSpPr/>
            <p:nvPr/>
          </p:nvSpPr>
          <p:spPr>
            <a:xfrm flipV="1">
              <a:off x="3226680" y="5318272"/>
              <a:ext cx="4270944" cy="20904"/>
            </a:xfrm>
            <a:custGeom>
              <a:avLst/>
              <a:gdLst>
                <a:gd name="connsiteX0" fmla="*/ 4269783 w 4270944"/>
                <a:gd name="connsiteY0" fmla="*/ -742 h 20904"/>
                <a:gd name="connsiteX1" fmla="*/ -1161 w 4270944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742"/>
                  </a:moveTo>
                  <a:lnTo>
                    <a:pt x="-1161" y="-742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335AECA8-373E-BE53-DF61-26C0E575A40B}"/>
                </a:ext>
              </a:extLst>
            </p:cNvPr>
            <p:cNvSpPr/>
            <p:nvPr/>
          </p:nvSpPr>
          <p:spPr>
            <a:xfrm flipV="1">
              <a:off x="3226680" y="4685240"/>
              <a:ext cx="4270944" cy="20904"/>
            </a:xfrm>
            <a:custGeom>
              <a:avLst/>
              <a:gdLst>
                <a:gd name="connsiteX0" fmla="*/ 4269783 w 4270944"/>
                <a:gd name="connsiteY0" fmla="*/ -1074 h 20904"/>
                <a:gd name="connsiteX1" fmla="*/ -1161 w 4270944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1074"/>
                  </a:moveTo>
                  <a:lnTo>
                    <a:pt x="-1161" y="-1074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A34F7F9A-1667-F4AB-DFF8-6544AB928D8D}"/>
                </a:ext>
              </a:extLst>
            </p:cNvPr>
            <p:cNvSpPr/>
            <p:nvPr/>
          </p:nvSpPr>
          <p:spPr>
            <a:xfrm flipV="1">
              <a:off x="3226680" y="4052216"/>
              <a:ext cx="4270944" cy="20904"/>
            </a:xfrm>
            <a:custGeom>
              <a:avLst/>
              <a:gdLst>
                <a:gd name="connsiteX0" fmla="*/ 4269783 w 4270944"/>
                <a:gd name="connsiteY0" fmla="*/ -1405 h 20904"/>
                <a:gd name="connsiteX1" fmla="*/ -1161 w 4270944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1405"/>
                  </a:moveTo>
                  <a:lnTo>
                    <a:pt x="-1161" y="-1405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C1C45FE0-61BD-C70C-E917-4631A75090E5}"/>
                </a:ext>
              </a:extLst>
            </p:cNvPr>
            <p:cNvSpPr/>
            <p:nvPr/>
          </p:nvSpPr>
          <p:spPr>
            <a:xfrm flipV="1">
              <a:off x="3226680" y="3419192"/>
              <a:ext cx="4270944" cy="20904"/>
            </a:xfrm>
            <a:custGeom>
              <a:avLst/>
              <a:gdLst>
                <a:gd name="connsiteX0" fmla="*/ 4269783 w 4270944"/>
                <a:gd name="connsiteY0" fmla="*/ -1737 h 20904"/>
                <a:gd name="connsiteX1" fmla="*/ -1161 w 4270944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1737"/>
                  </a:moveTo>
                  <a:lnTo>
                    <a:pt x="-1161" y="-1737"/>
                  </a:lnTo>
                </a:path>
              </a:pathLst>
            </a:custGeom>
            <a:noFill/>
            <a:ln w="10511" cap="flat">
              <a:solidFill>
                <a:srgbClr val="FF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124C8705-7415-8965-CDEE-A20B2B127561}"/>
                </a:ext>
              </a:extLst>
            </p:cNvPr>
            <p:cNvSpPr/>
            <p:nvPr/>
          </p:nvSpPr>
          <p:spPr>
            <a:xfrm flipV="1">
              <a:off x="3226680" y="2786168"/>
              <a:ext cx="4270944" cy="20904"/>
            </a:xfrm>
            <a:custGeom>
              <a:avLst/>
              <a:gdLst>
                <a:gd name="connsiteX0" fmla="*/ 4269783 w 4270944"/>
                <a:gd name="connsiteY0" fmla="*/ -2068 h 20904"/>
                <a:gd name="connsiteX1" fmla="*/ -1161 w 4270944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4269783" y="-2068"/>
                  </a:moveTo>
                  <a:lnTo>
                    <a:pt x="-1161" y="-2068"/>
                  </a:lnTo>
                </a:path>
              </a:pathLst>
            </a:custGeom>
            <a:noFill/>
            <a:ln w="1051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2CC8F92F-5F6D-80A1-C872-94ADE3305172}"/>
                </a:ext>
              </a:extLst>
            </p:cNvPr>
            <p:cNvSpPr/>
            <p:nvPr/>
          </p:nvSpPr>
          <p:spPr>
            <a:xfrm flipV="1">
              <a:off x="3226680" y="6584312"/>
              <a:ext cx="4270944" cy="20904"/>
            </a:xfrm>
            <a:custGeom>
              <a:avLst/>
              <a:gdLst>
                <a:gd name="connsiteX0" fmla="*/ -1161 w 4270944"/>
                <a:gd name="connsiteY0" fmla="*/ -79 h 20904"/>
                <a:gd name="connsiteX1" fmla="*/ 4269783 w 4270944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-1161" y="-79"/>
                  </a:moveTo>
                  <a:lnTo>
                    <a:pt x="4269783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A379CEB-D844-E15A-FE2B-3F3642E389A8}"/>
                </a:ext>
              </a:extLst>
            </p:cNvPr>
            <p:cNvSpPr/>
            <p:nvPr/>
          </p:nvSpPr>
          <p:spPr>
            <a:xfrm flipV="1">
              <a:off x="3226680" y="2786168"/>
              <a:ext cx="4270944" cy="20904"/>
            </a:xfrm>
            <a:custGeom>
              <a:avLst/>
              <a:gdLst>
                <a:gd name="connsiteX0" fmla="*/ -1161 w 4270944"/>
                <a:gd name="connsiteY0" fmla="*/ -2068 h 20904"/>
                <a:gd name="connsiteX1" fmla="*/ 4269783 w 4270944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944" h="20904">
                  <a:moveTo>
                    <a:pt x="-1161" y="-2068"/>
                  </a:moveTo>
                  <a:lnTo>
                    <a:pt x="4269783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DDAE7E1-2781-A66D-5E7D-392B98DE8724}"/>
                </a:ext>
              </a:extLst>
            </p:cNvPr>
            <p:cNvSpPr/>
            <p:nvPr/>
          </p:nvSpPr>
          <p:spPr>
            <a:xfrm flipV="1">
              <a:off x="3226680" y="6541605"/>
              <a:ext cx="20904" cy="42707"/>
            </a:xfrm>
            <a:custGeom>
              <a:avLst/>
              <a:gdLst>
                <a:gd name="connsiteX0" fmla="*/ -247 w 20904"/>
                <a:gd name="connsiteY0" fmla="*/ -90 h 42707"/>
                <a:gd name="connsiteX1" fmla="*/ -247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247" y="-90"/>
                  </a:moveTo>
                  <a:lnTo>
                    <a:pt x="-247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0ED3A9BD-6BE0-28CF-668E-2834243ABADF}"/>
                </a:ext>
              </a:extLst>
            </p:cNvPr>
            <p:cNvSpPr/>
            <p:nvPr/>
          </p:nvSpPr>
          <p:spPr>
            <a:xfrm flipV="1">
              <a:off x="3836810" y="6541605"/>
              <a:ext cx="20904" cy="42707"/>
            </a:xfrm>
            <a:custGeom>
              <a:avLst/>
              <a:gdLst>
                <a:gd name="connsiteX0" fmla="*/ -508 w 20904"/>
                <a:gd name="connsiteY0" fmla="*/ -90 h 42707"/>
                <a:gd name="connsiteX1" fmla="*/ -508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508" y="-90"/>
                  </a:moveTo>
                  <a:lnTo>
                    <a:pt x="-508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3F43D9FC-1FF6-227E-A29C-6061DF649E41}"/>
                </a:ext>
              </a:extLst>
            </p:cNvPr>
            <p:cNvSpPr/>
            <p:nvPr/>
          </p:nvSpPr>
          <p:spPr>
            <a:xfrm flipV="1">
              <a:off x="4446960" y="6541605"/>
              <a:ext cx="20904" cy="42707"/>
            </a:xfrm>
            <a:custGeom>
              <a:avLst/>
              <a:gdLst>
                <a:gd name="connsiteX0" fmla="*/ -770 w 20904"/>
                <a:gd name="connsiteY0" fmla="*/ -90 h 42707"/>
                <a:gd name="connsiteX1" fmla="*/ -770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770" y="-90"/>
                  </a:moveTo>
                  <a:lnTo>
                    <a:pt x="-770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C24D3BA-F082-212D-3895-89178984170E}"/>
                </a:ext>
              </a:extLst>
            </p:cNvPr>
            <p:cNvSpPr/>
            <p:nvPr/>
          </p:nvSpPr>
          <p:spPr>
            <a:xfrm flipV="1">
              <a:off x="5057082" y="6541605"/>
              <a:ext cx="20904" cy="42707"/>
            </a:xfrm>
            <a:custGeom>
              <a:avLst/>
              <a:gdLst>
                <a:gd name="connsiteX0" fmla="*/ -1031 w 20904"/>
                <a:gd name="connsiteY0" fmla="*/ -90 h 42707"/>
                <a:gd name="connsiteX1" fmla="*/ -1031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031" y="-90"/>
                  </a:moveTo>
                  <a:lnTo>
                    <a:pt x="-1031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34CEDD74-0FA9-5C18-37A1-5280F1D754D7}"/>
                </a:ext>
              </a:extLst>
            </p:cNvPr>
            <p:cNvSpPr/>
            <p:nvPr/>
          </p:nvSpPr>
          <p:spPr>
            <a:xfrm flipV="1">
              <a:off x="5667223" y="6541605"/>
              <a:ext cx="20904" cy="42707"/>
            </a:xfrm>
            <a:custGeom>
              <a:avLst/>
              <a:gdLst>
                <a:gd name="connsiteX0" fmla="*/ -1292 w 20904"/>
                <a:gd name="connsiteY0" fmla="*/ -90 h 42707"/>
                <a:gd name="connsiteX1" fmla="*/ -1292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292" y="-90"/>
                  </a:moveTo>
                  <a:lnTo>
                    <a:pt x="-1292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57D4F2A3-8FF6-DAE5-120F-BC656B9C8153}"/>
                </a:ext>
              </a:extLst>
            </p:cNvPr>
            <p:cNvSpPr/>
            <p:nvPr/>
          </p:nvSpPr>
          <p:spPr>
            <a:xfrm flipV="1">
              <a:off x="6277343" y="6541605"/>
              <a:ext cx="20904" cy="42707"/>
            </a:xfrm>
            <a:custGeom>
              <a:avLst/>
              <a:gdLst>
                <a:gd name="connsiteX0" fmla="*/ -1553 w 20904"/>
                <a:gd name="connsiteY0" fmla="*/ -90 h 42707"/>
                <a:gd name="connsiteX1" fmla="*/ -1553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553" y="-90"/>
                  </a:moveTo>
                  <a:lnTo>
                    <a:pt x="-1553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7D288A2E-3597-E704-3AE3-687AC0ADE2AE}"/>
                </a:ext>
              </a:extLst>
            </p:cNvPr>
            <p:cNvSpPr/>
            <p:nvPr/>
          </p:nvSpPr>
          <p:spPr>
            <a:xfrm flipV="1">
              <a:off x="6887483" y="6541605"/>
              <a:ext cx="20904" cy="42707"/>
            </a:xfrm>
            <a:custGeom>
              <a:avLst/>
              <a:gdLst>
                <a:gd name="connsiteX0" fmla="*/ -1814 w 20904"/>
                <a:gd name="connsiteY0" fmla="*/ -90 h 42707"/>
                <a:gd name="connsiteX1" fmla="*/ -1814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1814" y="-90"/>
                  </a:moveTo>
                  <a:lnTo>
                    <a:pt x="-1814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79982B53-AD5B-7DD2-26F4-F6918CD0A4AF}"/>
                </a:ext>
              </a:extLst>
            </p:cNvPr>
            <p:cNvSpPr/>
            <p:nvPr/>
          </p:nvSpPr>
          <p:spPr>
            <a:xfrm flipV="1">
              <a:off x="7497624" y="6541605"/>
              <a:ext cx="20904" cy="42707"/>
            </a:xfrm>
            <a:custGeom>
              <a:avLst/>
              <a:gdLst>
                <a:gd name="connsiteX0" fmla="*/ -2075 w 20904"/>
                <a:gd name="connsiteY0" fmla="*/ -90 h 42707"/>
                <a:gd name="connsiteX1" fmla="*/ -2075 w 20904"/>
                <a:gd name="connsiteY1" fmla="*/ 42617 h 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707">
                  <a:moveTo>
                    <a:pt x="-2075" y="-90"/>
                  </a:moveTo>
                  <a:lnTo>
                    <a:pt x="-2075" y="4261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0849CA32-0688-E68E-7352-71F7549C290F}"/>
                </a:ext>
              </a:extLst>
            </p:cNvPr>
            <p:cNvSpPr/>
            <p:nvPr/>
          </p:nvSpPr>
          <p:spPr>
            <a:xfrm flipV="1">
              <a:off x="3226680" y="2786168"/>
              <a:ext cx="20904" cy="42699"/>
            </a:xfrm>
            <a:custGeom>
              <a:avLst/>
              <a:gdLst>
                <a:gd name="connsiteX0" fmla="*/ -247 w 20904"/>
                <a:gd name="connsiteY0" fmla="*/ 40642 h 42699"/>
                <a:gd name="connsiteX1" fmla="*/ -247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247" y="40642"/>
                  </a:moveTo>
                  <a:lnTo>
                    <a:pt x="-247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77D96E8-E5C7-EE07-7861-8070B55AF9C0}"/>
                </a:ext>
              </a:extLst>
            </p:cNvPr>
            <p:cNvSpPr/>
            <p:nvPr/>
          </p:nvSpPr>
          <p:spPr>
            <a:xfrm flipV="1">
              <a:off x="3836810" y="2786168"/>
              <a:ext cx="20904" cy="42699"/>
            </a:xfrm>
            <a:custGeom>
              <a:avLst/>
              <a:gdLst>
                <a:gd name="connsiteX0" fmla="*/ -508 w 20904"/>
                <a:gd name="connsiteY0" fmla="*/ 40642 h 42699"/>
                <a:gd name="connsiteX1" fmla="*/ -508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508" y="40642"/>
                  </a:moveTo>
                  <a:lnTo>
                    <a:pt x="-508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A5D597A-29E2-3763-BBE8-4963236CC390}"/>
                </a:ext>
              </a:extLst>
            </p:cNvPr>
            <p:cNvSpPr/>
            <p:nvPr/>
          </p:nvSpPr>
          <p:spPr>
            <a:xfrm flipV="1">
              <a:off x="4446960" y="2786168"/>
              <a:ext cx="20904" cy="42699"/>
            </a:xfrm>
            <a:custGeom>
              <a:avLst/>
              <a:gdLst>
                <a:gd name="connsiteX0" fmla="*/ -770 w 20904"/>
                <a:gd name="connsiteY0" fmla="*/ 40642 h 42699"/>
                <a:gd name="connsiteX1" fmla="*/ -770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770" y="40642"/>
                  </a:moveTo>
                  <a:lnTo>
                    <a:pt x="-770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1712DED9-4FF0-68E9-F89E-EA569D584E78}"/>
                </a:ext>
              </a:extLst>
            </p:cNvPr>
            <p:cNvSpPr/>
            <p:nvPr/>
          </p:nvSpPr>
          <p:spPr>
            <a:xfrm flipV="1">
              <a:off x="5057082" y="2786168"/>
              <a:ext cx="20904" cy="42699"/>
            </a:xfrm>
            <a:custGeom>
              <a:avLst/>
              <a:gdLst>
                <a:gd name="connsiteX0" fmla="*/ -1031 w 20904"/>
                <a:gd name="connsiteY0" fmla="*/ 40642 h 42699"/>
                <a:gd name="connsiteX1" fmla="*/ -1031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031" y="40642"/>
                  </a:moveTo>
                  <a:lnTo>
                    <a:pt x="-1031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435525E4-C87A-8633-CA99-016615E1EA49}"/>
                </a:ext>
              </a:extLst>
            </p:cNvPr>
            <p:cNvSpPr/>
            <p:nvPr/>
          </p:nvSpPr>
          <p:spPr>
            <a:xfrm flipV="1">
              <a:off x="5667223" y="2786168"/>
              <a:ext cx="20904" cy="42699"/>
            </a:xfrm>
            <a:custGeom>
              <a:avLst/>
              <a:gdLst>
                <a:gd name="connsiteX0" fmla="*/ -1292 w 20904"/>
                <a:gd name="connsiteY0" fmla="*/ 40642 h 42699"/>
                <a:gd name="connsiteX1" fmla="*/ -1292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292" y="40642"/>
                  </a:moveTo>
                  <a:lnTo>
                    <a:pt x="-1292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AC7C928F-3982-6BB4-38C3-59D13F20C0F2}"/>
                </a:ext>
              </a:extLst>
            </p:cNvPr>
            <p:cNvSpPr/>
            <p:nvPr/>
          </p:nvSpPr>
          <p:spPr>
            <a:xfrm flipV="1">
              <a:off x="6277343" y="2786168"/>
              <a:ext cx="20904" cy="42699"/>
            </a:xfrm>
            <a:custGeom>
              <a:avLst/>
              <a:gdLst>
                <a:gd name="connsiteX0" fmla="*/ -1553 w 20904"/>
                <a:gd name="connsiteY0" fmla="*/ 40642 h 42699"/>
                <a:gd name="connsiteX1" fmla="*/ -1553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553" y="40642"/>
                  </a:moveTo>
                  <a:lnTo>
                    <a:pt x="-1553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16E8A8F7-CD6C-80E2-22AD-9F9A11164105}"/>
                </a:ext>
              </a:extLst>
            </p:cNvPr>
            <p:cNvSpPr/>
            <p:nvPr/>
          </p:nvSpPr>
          <p:spPr>
            <a:xfrm flipV="1">
              <a:off x="6887483" y="2786168"/>
              <a:ext cx="20904" cy="42699"/>
            </a:xfrm>
            <a:custGeom>
              <a:avLst/>
              <a:gdLst>
                <a:gd name="connsiteX0" fmla="*/ -1814 w 20904"/>
                <a:gd name="connsiteY0" fmla="*/ 40642 h 42699"/>
                <a:gd name="connsiteX1" fmla="*/ -1814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1814" y="40642"/>
                  </a:moveTo>
                  <a:lnTo>
                    <a:pt x="-1814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D347C15E-8EEE-F5A2-1CF3-D9523DEA7C41}"/>
                </a:ext>
              </a:extLst>
            </p:cNvPr>
            <p:cNvSpPr/>
            <p:nvPr/>
          </p:nvSpPr>
          <p:spPr>
            <a:xfrm flipV="1">
              <a:off x="7497624" y="2786168"/>
              <a:ext cx="20904" cy="42699"/>
            </a:xfrm>
            <a:custGeom>
              <a:avLst/>
              <a:gdLst>
                <a:gd name="connsiteX0" fmla="*/ -2075 w 20904"/>
                <a:gd name="connsiteY0" fmla="*/ 40642 h 42699"/>
                <a:gd name="connsiteX1" fmla="*/ -2075 w 20904"/>
                <a:gd name="connsiteY1" fmla="*/ -2057 h 4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42699">
                  <a:moveTo>
                    <a:pt x="-2075" y="40642"/>
                  </a:moveTo>
                  <a:lnTo>
                    <a:pt x="-2075" y="-205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20" name="Graphic 891">
              <a:extLst>
                <a:ext uri="{FF2B5EF4-FFF2-40B4-BE49-F238E27FC236}">
                  <a16:creationId xmlns:a16="http://schemas.microsoft.com/office/drawing/2014/main" id="{90C4365A-D9FC-2762-8B32-E17DF687FFC2}"/>
                </a:ext>
              </a:extLst>
            </p:cNvPr>
            <p:cNvGrpSpPr/>
            <p:nvPr/>
          </p:nvGrpSpPr>
          <p:grpSpPr>
            <a:xfrm>
              <a:off x="3061201" y="6679922"/>
              <a:ext cx="4586311" cy="488557"/>
              <a:chOff x="3061201" y="6679922"/>
              <a:chExt cx="4586311" cy="488557"/>
            </a:xfrm>
            <a:solidFill>
              <a:srgbClr val="FFFFFF"/>
            </a:solidFill>
          </p:grpSpPr>
          <p:sp>
            <p:nvSpPr>
              <p:cNvPr id="1221" name="TextBox 1220">
                <a:extLst>
                  <a:ext uri="{FF2B5EF4-FFF2-40B4-BE49-F238E27FC236}">
                    <a16:creationId xmlns:a16="http://schemas.microsoft.com/office/drawing/2014/main" id="{65EDACEA-23C0-DA04-4B04-443D429B1716}"/>
                  </a:ext>
                </a:extLst>
              </p:cNvPr>
              <p:cNvSpPr txBox="1"/>
              <p:nvPr/>
            </p:nvSpPr>
            <p:spPr>
              <a:xfrm>
                <a:off x="2969761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1222" name="TextBox 1221">
                <a:extLst>
                  <a:ext uri="{FF2B5EF4-FFF2-40B4-BE49-F238E27FC236}">
                    <a16:creationId xmlns:a16="http://schemas.microsoft.com/office/drawing/2014/main" id="{6B74FBF3-F965-1CF1-BAB0-7E6B9C49B5B5}"/>
                  </a:ext>
                </a:extLst>
              </p:cNvPr>
              <p:cNvSpPr txBox="1"/>
              <p:nvPr/>
            </p:nvSpPr>
            <p:spPr>
              <a:xfrm>
                <a:off x="3074911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B0CF0D52-E385-1C82-5045-969E42FDB02E}"/>
                  </a:ext>
                </a:extLst>
              </p:cNvPr>
              <p:cNvSpPr txBox="1"/>
              <p:nvPr/>
            </p:nvSpPr>
            <p:spPr>
              <a:xfrm>
                <a:off x="3180061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0E14212F-6EE9-EB86-20FB-21557FEED501}"/>
                  </a:ext>
                </a:extLst>
              </p:cNvPr>
              <p:cNvSpPr txBox="1"/>
              <p:nvPr/>
            </p:nvSpPr>
            <p:spPr>
              <a:xfrm>
                <a:off x="3579891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225" name="TextBox 1224">
                <a:extLst>
                  <a:ext uri="{FF2B5EF4-FFF2-40B4-BE49-F238E27FC236}">
                    <a16:creationId xmlns:a16="http://schemas.microsoft.com/office/drawing/2014/main" id="{644C93FA-67ED-D1E7-F837-22381575352C}"/>
                  </a:ext>
                </a:extLst>
              </p:cNvPr>
              <p:cNvSpPr txBox="1"/>
              <p:nvPr/>
            </p:nvSpPr>
            <p:spPr>
              <a:xfrm>
                <a:off x="3685041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38B484C9-FA65-6270-2385-CC0D973FAE6C}"/>
                  </a:ext>
                </a:extLst>
              </p:cNvPr>
              <p:cNvSpPr txBox="1"/>
              <p:nvPr/>
            </p:nvSpPr>
            <p:spPr>
              <a:xfrm>
                <a:off x="3790192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1BDCE5ED-6B74-3AF7-9165-666940D10517}"/>
                  </a:ext>
                </a:extLst>
              </p:cNvPr>
              <p:cNvSpPr txBox="1"/>
              <p:nvPr/>
            </p:nvSpPr>
            <p:spPr>
              <a:xfrm>
                <a:off x="4190032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228" name="TextBox 1227">
                <a:extLst>
                  <a:ext uri="{FF2B5EF4-FFF2-40B4-BE49-F238E27FC236}">
                    <a16:creationId xmlns:a16="http://schemas.microsoft.com/office/drawing/2014/main" id="{6417D26E-D965-CD82-1D19-A4090E5742F8}"/>
                  </a:ext>
                </a:extLst>
              </p:cNvPr>
              <p:cNvSpPr txBox="1"/>
              <p:nvPr/>
            </p:nvSpPr>
            <p:spPr>
              <a:xfrm>
                <a:off x="4295182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29" name="TextBox 1228">
                <a:extLst>
                  <a:ext uri="{FF2B5EF4-FFF2-40B4-BE49-F238E27FC236}">
                    <a16:creationId xmlns:a16="http://schemas.microsoft.com/office/drawing/2014/main" id="{FBE695F5-30A2-194B-CE2B-5AEC614A51C6}"/>
                  </a:ext>
                </a:extLst>
              </p:cNvPr>
              <p:cNvSpPr txBox="1"/>
              <p:nvPr/>
            </p:nvSpPr>
            <p:spPr>
              <a:xfrm>
                <a:off x="4400332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0" name="TextBox 1229">
                <a:extLst>
                  <a:ext uri="{FF2B5EF4-FFF2-40B4-BE49-F238E27FC236}">
                    <a16:creationId xmlns:a16="http://schemas.microsoft.com/office/drawing/2014/main" id="{9F4527D4-AFBD-DA5E-88F6-69194BA3B71F}"/>
                  </a:ext>
                </a:extLst>
              </p:cNvPr>
              <p:cNvSpPr txBox="1"/>
              <p:nvPr/>
            </p:nvSpPr>
            <p:spPr>
              <a:xfrm>
                <a:off x="4800162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31" name="TextBox 1230">
                <a:extLst>
                  <a:ext uri="{FF2B5EF4-FFF2-40B4-BE49-F238E27FC236}">
                    <a16:creationId xmlns:a16="http://schemas.microsoft.com/office/drawing/2014/main" id="{4E9E32D6-DDB2-45FE-3082-90AF57C4F01D}"/>
                  </a:ext>
                </a:extLst>
              </p:cNvPr>
              <p:cNvSpPr txBox="1"/>
              <p:nvPr/>
            </p:nvSpPr>
            <p:spPr>
              <a:xfrm>
                <a:off x="4905313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2" name="TextBox 1231">
                <a:extLst>
                  <a:ext uri="{FF2B5EF4-FFF2-40B4-BE49-F238E27FC236}">
                    <a16:creationId xmlns:a16="http://schemas.microsoft.com/office/drawing/2014/main" id="{9FC7B72B-3F52-276D-40B5-85800004C69E}"/>
                  </a:ext>
                </a:extLst>
              </p:cNvPr>
              <p:cNvSpPr txBox="1"/>
              <p:nvPr/>
            </p:nvSpPr>
            <p:spPr>
              <a:xfrm>
                <a:off x="5010463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3" name="TextBox 1232">
                <a:extLst>
                  <a:ext uri="{FF2B5EF4-FFF2-40B4-BE49-F238E27FC236}">
                    <a16:creationId xmlns:a16="http://schemas.microsoft.com/office/drawing/2014/main" id="{796C019B-94B7-B862-B938-9E67808544AB}"/>
                  </a:ext>
                </a:extLst>
              </p:cNvPr>
              <p:cNvSpPr txBox="1"/>
              <p:nvPr/>
            </p:nvSpPr>
            <p:spPr>
              <a:xfrm>
                <a:off x="5410303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963590E7-EC51-29B0-8C77-CD7434F0C340}"/>
                  </a:ext>
                </a:extLst>
              </p:cNvPr>
              <p:cNvSpPr txBox="1"/>
              <p:nvPr/>
            </p:nvSpPr>
            <p:spPr>
              <a:xfrm>
                <a:off x="5515454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35" name="TextBox 1234">
                <a:extLst>
                  <a:ext uri="{FF2B5EF4-FFF2-40B4-BE49-F238E27FC236}">
                    <a16:creationId xmlns:a16="http://schemas.microsoft.com/office/drawing/2014/main" id="{2B685DBC-3F10-FBFE-4F71-12549376A48A}"/>
                  </a:ext>
                </a:extLst>
              </p:cNvPr>
              <p:cNvSpPr txBox="1"/>
              <p:nvPr/>
            </p:nvSpPr>
            <p:spPr>
              <a:xfrm>
                <a:off x="5620604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6" name="TextBox 1235">
                <a:extLst>
                  <a:ext uri="{FF2B5EF4-FFF2-40B4-BE49-F238E27FC236}">
                    <a16:creationId xmlns:a16="http://schemas.microsoft.com/office/drawing/2014/main" id="{2FEE171A-DDE4-AFE9-79E1-1107FAE35EA0}"/>
                  </a:ext>
                </a:extLst>
              </p:cNvPr>
              <p:cNvSpPr txBox="1"/>
              <p:nvPr/>
            </p:nvSpPr>
            <p:spPr>
              <a:xfrm>
                <a:off x="6020444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F2D82DD7-B389-9AD2-CA55-8EB3D6E42B9D}"/>
                  </a:ext>
                </a:extLst>
              </p:cNvPr>
              <p:cNvSpPr txBox="1"/>
              <p:nvPr/>
            </p:nvSpPr>
            <p:spPr>
              <a:xfrm>
                <a:off x="6125594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8" name="TextBox 1237">
                <a:extLst>
                  <a:ext uri="{FF2B5EF4-FFF2-40B4-BE49-F238E27FC236}">
                    <a16:creationId xmlns:a16="http://schemas.microsoft.com/office/drawing/2014/main" id="{AA19F8DC-0CE5-2246-DEF6-7F34182F5712}"/>
                  </a:ext>
                </a:extLst>
              </p:cNvPr>
              <p:cNvSpPr txBox="1"/>
              <p:nvPr/>
            </p:nvSpPr>
            <p:spPr>
              <a:xfrm>
                <a:off x="623074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39" name="TextBox 1238">
                <a:extLst>
                  <a:ext uri="{FF2B5EF4-FFF2-40B4-BE49-F238E27FC236}">
                    <a16:creationId xmlns:a16="http://schemas.microsoft.com/office/drawing/2014/main" id="{62AE7C4A-0755-D758-CB87-D240DD73C0D8}"/>
                  </a:ext>
                </a:extLst>
              </p:cNvPr>
              <p:cNvSpPr txBox="1"/>
              <p:nvPr/>
            </p:nvSpPr>
            <p:spPr>
              <a:xfrm>
                <a:off x="663058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75E45A76-8FB3-679A-EA61-126A4D40E98C}"/>
                  </a:ext>
                </a:extLst>
              </p:cNvPr>
              <p:cNvSpPr txBox="1"/>
              <p:nvPr/>
            </p:nvSpPr>
            <p:spPr>
              <a:xfrm>
                <a:off x="673573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B02ACD96-F3A1-6335-45D6-FEB865D9EDC1}"/>
                  </a:ext>
                </a:extLst>
              </p:cNvPr>
              <p:cNvSpPr txBox="1"/>
              <p:nvPr/>
            </p:nvSpPr>
            <p:spPr>
              <a:xfrm>
                <a:off x="6840886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6D46FE32-D0E8-D342-CB05-3614A00F6C24}"/>
                  </a:ext>
                </a:extLst>
              </p:cNvPr>
              <p:cNvSpPr txBox="1"/>
              <p:nvPr/>
            </p:nvSpPr>
            <p:spPr>
              <a:xfrm>
                <a:off x="724070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7</a:t>
                </a:r>
              </a:p>
            </p:txBody>
          </p:sp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C2F46670-395F-69E0-514B-3C6FC13C9996}"/>
                  </a:ext>
                </a:extLst>
              </p:cNvPr>
              <p:cNvSpPr txBox="1"/>
              <p:nvPr/>
            </p:nvSpPr>
            <p:spPr>
              <a:xfrm>
                <a:off x="734585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39191621-4E6F-C397-C9B6-92A65976FDE3}"/>
                  </a:ext>
                </a:extLst>
              </p:cNvPr>
              <p:cNvSpPr txBox="1"/>
              <p:nvPr/>
            </p:nvSpPr>
            <p:spPr>
              <a:xfrm>
                <a:off x="7451005" y="663420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39C1C19A-C34B-F006-CFC6-7D979DE90E7D}"/>
                  </a:ext>
                </a:extLst>
              </p:cNvPr>
              <p:cNvSpPr txBox="1"/>
              <p:nvPr/>
            </p:nvSpPr>
            <p:spPr>
              <a:xfrm>
                <a:off x="4017797" y="6891615"/>
                <a:ext cx="329972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07BEEF8E-B10A-3E32-0EA0-03FD8D111569}"/>
                  </a:ext>
                </a:extLst>
              </p:cNvPr>
              <p:cNvSpPr txBox="1"/>
              <p:nvPr/>
            </p:nvSpPr>
            <p:spPr>
              <a:xfrm>
                <a:off x="4156554" y="6891615"/>
                <a:ext cx="287946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x</a:t>
                </a:r>
              </a:p>
            </p:txBody>
          </p:sp>
          <p:sp>
            <p:nvSpPr>
              <p:cNvPr id="1247" name="TextBox 1246">
                <a:extLst>
                  <a:ext uri="{FF2B5EF4-FFF2-40B4-BE49-F238E27FC236}">
                    <a16:creationId xmlns:a16="http://schemas.microsoft.com/office/drawing/2014/main" id="{32817BD4-9EED-1024-5D70-E3618DE8673F}"/>
                  </a:ext>
                </a:extLst>
              </p:cNvPr>
              <p:cNvSpPr txBox="1"/>
              <p:nvPr/>
            </p:nvSpPr>
            <p:spPr>
              <a:xfrm>
                <a:off x="4260569" y="6891615"/>
                <a:ext cx="287946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c</a:t>
                </a:r>
              </a:p>
            </p:txBody>
          </p:sp>
          <p:sp>
            <p:nvSpPr>
              <p:cNvPr id="1248" name="TextBox 1247">
                <a:extLst>
                  <a:ext uri="{FF2B5EF4-FFF2-40B4-BE49-F238E27FC236}">
                    <a16:creationId xmlns:a16="http://schemas.microsoft.com/office/drawing/2014/main" id="{224B8066-18A3-E0A5-1427-F9CB4D5A0882}"/>
                  </a:ext>
                </a:extLst>
              </p:cNvPr>
              <p:cNvSpPr txBox="1"/>
              <p:nvPr/>
            </p:nvSpPr>
            <p:spPr>
              <a:xfrm>
                <a:off x="4364585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249" name="TextBox 1248">
                <a:extLst>
                  <a:ext uri="{FF2B5EF4-FFF2-40B4-BE49-F238E27FC236}">
                    <a16:creationId xmlns:a16="http://schemas.microsoft.com/office/drawing/2014/main" id="{51431B3D-4439-8E4F-673B-45C9E5216B96}"/>
                  </a:ext>
                </a:extLst>
              </p:cNvPr>
              <p:cNvSpPr txBox="1"/>
              <p:nvPr/>
            </p:nvSpPr>
            <p:spPr>
              <a:xfrm>
                <a:off x="4410768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250" name="TextBox 1249">
                <a:extLst>
                  <a:ext uri="{FF2B5EF4-FFF2-40B4-BE49-F238E27FC236}">
                    <a16:creationId xmlns:a16="http://schemas.microsoft.com/office/drawing/2014/main" id="{78E03E5B-5BDD-8036-E2E1-DE70A6CDA00B}"/>
                  </a:ext>
                </a:extLst>
              </p:cNvPr>
              <p:cNvSpPr txBox="1"/>
              <p:nvPr/>
            </p:nvSpPr>
            <p:spPr>
              <a:xfrm>
                <a:off x="4468600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35D6C5E2-E208-E80B-16E2-CD6B47D74B8B}"/>
                  </a:ext>
                </a:extLst>
              </p:cNvPr>
              <p:cNvSpPr txBox="1"/>
              <p:nvPr/>
            </p:nvSpPr>
            <p:spPr>
              <a:xfrm>
                <a:off x="4584266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CC2225E0-E24E-390C-3588-7519C5CBE2F7}"/>
                  </a:ext>
                </a:extLst>
              </p:cNvPr>
              <p:cNvSpPr txBox="1"/>
              <p:nvPr/>
            </p:nvSpPr>
            <p:spPr>
              <a:xfrm>
                <a:off x="4642098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253" name="TextBox 1252">
                <a:extLst>
                  <a:ext uri="{FF2B5EF4-FFF2-40B4-BE49-F238E27FC236}">
                    <a16:creationId xmlns:a16="http://schemas.microsoft.com/office/drawing/2014/main" id="{17F9B6D4-9474-F1A8-1AAC-C803BE34F9FB}"/>
                  </a:ext>
                </a:extLst>
              </p:cNvPr>
              <p:cNvSpPr txBox="1"/>
              <p:nvPr/>
            </p:nvSpPr>
            <p:spPr>
              <a:xfrm>
                <a:off x="4688281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254" name="TextBox 1253">
                <a:extLst>
                  <a:ext uri="{FF2B5EF4-FFF2-40B4-BE49-F238E27FC236}">
                    <a16:creationId xmlns:a16="http://schemas.microsoft.com/office/drawing/2014/main" id="{E131D286-2CE1-D8F6-4199-E83EB84D23B6}"/>
                  </a:ext>
                </a:extLst>
              </p:cNvPr>
              <p:cNvSpPr txBox="1"/>
              <p:nvPr/>
            </p:nvSpPr>
            <p:spPr>
              <a:xfrm>
                <a:off x="4803947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255" name="TextBox 1254">
                <a:extLst>
                  <a:ext uri="{FF2B5EF4-FFF2-40B4-BE49-F238E27FC236}">
                    <a16:creationId xmlns:a16="http://schemas.microsoft.com/office/drawing/2014/main" id="{4211AC97-9915-67E5-4EF7-71A6E2D5E00C}"/>
                  </a:ext>
                </a:extLst>
              </p:cNvPr>
              <p:cNvSpPr txBox="1"/>
              <p:nvPr/>
            </p:nvSpPr>
            <p:spPr>
              <a:xfrm>
                <a:off x="4919612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256" name="TextBox 1255">
                <a:extLst>
                  <a:ext uri="{FF2B5EF4-FFF2-40B4-BE49-F238E27FC236}">
                    <a16:creationId xmlns:a16="http://schemas.microsoft.com/office/drawing/2014/main" id="{DE3372A7-12C8-D53C-B3BB-788E38D7B6DD}"/>
                  </a:ext>
                </a:extLst>
              </p:cNvPr>
              <p:cNvSpPr txBox="1"/>
              <p:nvPr/>
            </p:nvSpPr>
            <p:spPr>
              <a:xfrm>
                <a:off x="4977445" y="6891615"/>
                <a:ext cx="329972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w</a:t>
                </a:r>
              </a:p>
            </p:txBody>
          </p:sp>
          <p:sp>
            <p:nvSpPr>
              <p:cNvPr id="1257" name="TextBox 1256">
                <a:extLst>
                  <a:ext uri="{FF2B5EF4-FFF2-40B4-BE49-F238E27FC236}">
                    <a16:creationId xmlns:a16="http://schemas.microsoft.com/office/drawing/2014/main" id="{4C9C7D0C-8CCE-6576-9C69-14B414E1CD9A}"/>
                  </a:ext>
                </a:extLst>
              </p:cNvPr>
              <p:cNvSpPr txBox="1"/>
              <p:nvPr/>
            </p:nvSpPr>
            <p:spPr>
              <a:xfrm>
                <a:off x="5127643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258" name="TextBox 1257">
                <a:extLst>
                  <a:ext uri="{FF2B5EF4-FFF2-40B4-BE49-F238E27FC236}">
                    <a16:creationId xmlns:a16="http://schemas.microsoft.com/office/drawing/2014/main" id="{E47BD084-9DDD-5EEE-057A-00D786AE96EC}"/>
                  </a:ext>
                </a:extLst>
              </p:cNvPr>
              <p:cNvSpPr txBox="1"/>
              <p:nvPr/>
            </p:nvSpPr>
            <p:spPr>
              <a:xfrm>
                <a:off x="5243309" y="6891615"/>
                <a:ext cx="287946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v</a:t>
                </a:r>
              </a:p>
            </p:txBody>
          </p:sp>
          <p:sp>
            <p:nvSpPr>
              <p:cNvPr id="1259" name="TextBox 1258">
                <a:extLst>
                  <a:ext uri="{FF2B5EF4-FFF2-40B4-BE49-F238E27FC236}">
                    <a16:creationId xmlns:a16="http://schemas.microsoft.com/office/drawing/2014/main" id="{ACBFED5F-46D8-A681-308F-EF6C40C8235A}"/>
                  </a:ext>
                </a:extLst>
              </p:cNvPr>
              <p:cNvSpPr txBox="1"/>
              <p:nvPr/>
            </p:nvSpPr>
            <p:spPr>
              <a:xfrm>
                <a:off x="5347324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260" name="TextBox 1259">
                <a:extLst>
                  <a:ext uri="{FF2B5EF4-FFF2-40B4-BE49-F238E27FC236}">
                    <a16:creationId xmlns:a16="http://schemas.microsoft.com/office/drawing/2014/main" id="{76EC5C8E-BCD1-7354-0EB2-074D909EE605}"/>
                  </a:ext>
                </a:extLst>
              </p:cNvPr>
              <p:cNvSpPr txBox="1"/>
              <p:nvPr/>
            </p:nvSpPr>
            <p:spPr>
              <a:xfrm>
                <a:off x="5462990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20F91617-A029-6B2A-1592-74D16234EA93}"/>
                  </a:ext>
                </a:extLst>
              </p:cNvPr>
              <p:cNvSpPr txBox="1"/>
              <p:nvPr/>
            </p:nvSpPr>
            <p:spPr>
              <a:xfrm>
                <a:off x="5509173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8A9DCD0C-2F98-D70E-339C-16131B5B6B67}"/>
                  </a:ext>
                </a:extLst>
              </p:cNvPr>
              <p:cNvSpPr txBox="1"/>
              <p:nvPr/>
            </p:nvSpPr>
            <p:spPr>
              <a:xfrm>
                <a:off x="5624838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A2CEE11A-11E4-4DC5-DAD4-1E60A3B192CF}"/>
                  </a:ext>
                </a:extLst>
              </p:cNvPr>
              <p:cNvSpPr txBox="1"/>
              <p:nvPr/>
            </p:nvSpPr>
            <p:spPr>
              <a:xfrm>
                <a:off x="5740503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g</a:t>
                </a:r>
              </a:p>
            </p:txBody>
          </p:sp>
          <p:sp>
            <p:nvSpPr>
              <p:cNvPr id="1264" name="TextBox 1263">
                <a:extLst>
                  <a:ext uri="{FF2B5EF4-FFF2-40B4-BE49-F238E27FC236}">
                    <a16:creationId xmlns:a16="http://schemas.microsoft.com/office/drawing/2014/main" id="{84306AB8-ED68-63D3-F1A3-DE7D874ED07B}"/>
                  </a:ext>
                </a:extLst>
              </p:cNvPr>
              <p:cNvSpPr txBox="1"/>
              <p:nvPr/>
            </p:nvSpPr>
            <p:spPr>
              <a:xfrm>
                <a:off x="5856169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3C82820D-DCAF-7E42-244E-C32F3483D7AB}"/>
                  </a:ext>
                </a:extLst>
              </p:cNvPr>
              <p:cNvSpPr txBox="1"/>
              <p:nvPr/>
            </p:nvSpPr>
            <p:spPr>
              <a:xfrm>
                <a:off x="5914001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h</a:t>
                </a:r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B22CBA17-A64B-B50A-BE0F-9552B789D90A}"/>
                  </a:ext>
                </a:extLst>
              </p:cNvPr>
              <p:cNvSpPr txBox="1"/>
              <p:nvPr/>
            </p:nvSpPr>
            <p:spPr>
              <a:xfrm>
                <a:off x="6029667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41B6F126-B321-A340-8350-F9F8228F19CB}"/>
                  </a:ext>
                </a:extLst>
              </p:cNvPr>
              <p:cNvSpPr txBox="1"/>
              <p:nvPr/>
            </p:nvSpPr>
            <p:spPr>
              <a:xfrm>
                <a:off x="6087500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(</a:t>
                </a:r>
              </a:p>
            </p:txBody>
          </p:sp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A1DD25A0-5322-036B-AD99-246F2265AFB5}"/>
                  </a:ext>
                </a:extLst>
              </p:cNvPr>
              <p:cNvSpPr txBox="1"/>
              <p:nvPr/>
            </p:nvSpPr>
            <p:spPr>
              <a:xfrm>
                <a:off x="6156778" y="689161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A562F896-6C91-3F69-B55B-8F34B7556C47}"/>
                  </a:ext>
                </a:extLst>
              </p:cNvPr>
              <p:cNvSpPr txBox="1"/>
              <p:nvPr/>
            </p:nvSpPr>
            <p:spPr>
              <a:xfrm>
                <a:off x="6272435" y="6891615"/>
                <a:ext cx="37199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1270" name="TextBox 1269">
                <a:extLst>
                  <a:ext uri="{FF2B5EF4-FFF2-40B4-BE49-F238E27FC236}">
                    <a16:creationId xmlns:a16="http://schemas.microsoft.com/office/drawing/2014/main" id="{DFA2CC24-A00C-C140-C924-7DF0A422643C}"/>
                  </a:ext>
                </a:extLst>
              </p:cNvPr>
              <p:cNvSpPr txBox="1"/>
              <p:nvPr/>
            </p:nvSpPr>
            <p:spPr>
              <a:xfrm>
                <a:off x="6445731" y="689161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)</a:t>
                </a:r>
              </a:p>
            </p:txBody>
          </p:sp>
        </p:grp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D3F2E469-9A6D-60B2-B595-BC35F3403ACA}"/>
                </a:ext>
              </a:extLst>
            </p:cNvPr>
            <p:cNvSpPr/>
            <p:nvPr/>
          </p:nvSpPr>
          <p:spPr>
            <a:xfrm flipV="1">
              <a:off x="3226680" y="2786168"/>
              <a:ext cx="20904" cy="3798144"/>
            </a:xfrm>
            <a:custGeom>
              <a:avLst/>
              <a:gdLst>
                <a:gd name="connsiteX0" fmla="*/ -247 w 20904"/>
                <a:gd name="connsiteY0" fmla="*/ -1074 h 3798144"/>
                <a:gd name="connsiteX1" fmla="*/ -247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247" y="-1074"/>
                  </a:moveTo>
                  <a:lnTo>
                    <a:pt x="-247" y="3797070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7336836A-781F-D65D-8BCF-4ECD47DAA5DE}"/>
                </a:ext>
              </a:extLst>
            </p:cNvPr>
            <p:cNvSpPr/>
            <p:nvPr/>
          </p:nvSpPr>
          <p:spPr>
            <a:xfrm flipV="1">
              <a:off x="7497624" y="2786168"/>
              <a:ext cx="20904" cy="3798144"/>
            </a:xfrm>
            <a:custGeom>
              <a:avLst/>
              <a:gdLst>
                <a:gd name="connsiteX0" fmla="*/ -2075 w 20904"/>
                <a:gd name="connsiteY0" fmla="*/ -1074 h 3798144"/>
                <a:gd name="connsiteX1" fmla="*/ -2075 w 20904"/>
                <a:gd name="connsiteY1" fmla="*/ 3797070 h 37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4" h="3798144">
                  <a:moveTo>
                    <a:pt x="-2075" y="-1074"/>
                  </a:moveTo>
                  <a:lnTo>
                    <a:pt x="-2075" y="3797070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075059DC-DD32-481C-2AC2-8B1A8A9C0CD2}"/>
                </a:ext>
              </a:extLst>
            </p:cNvPr>
            <p:cNvSpPr/>
            <p:nvPr/>
          </p:nvSpPr>
          <p:spPr>
            <a:xfrm flipV="1">
              <a:off x="3226680" y="6584312"/>
              <a:ext cx="42707" cy="20904"/>
            </a:xfrm>
            <a:custGeom>
              <a:avLst/>
              <a:gdLst>
                <a:gd name="connsiteX0" fmla="*/ -256 w 42707"/>
                <a:gd name="connsiteY0" fmla="*/ -79 h 20904"/>
                <a:gd name="connsiteX1" fmla="*/ 42451 w 42707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79"/>
                  </a:moveTo>
                  <a:lnTo>
                    <a:pt x="42451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BAAAB528-49BF-8C31-54B1-E7F1D1B897DD}"/>
                </a:ext>
              </a:extLst>
            </p:cNvPr>
            <p:cNvSpPr/>
            <p:nvPr/>
          </p:nvSpPr>
          <p:spPr>
            <a:xfrm flipV="1">
              <a:off x="3226680" y="5951280"/>
              <a:ext cx="42707" cy="20904"/>
            </a:xfrm>
            <a:custGeom>
              <a:avLst/>
              <a:gdLst>
                <a:gd name="connsiteX0" fmla="*/ -256 w 42707"/>
                <a:gd name="connsiteY0" fmla="*/ -411 h 20904"/>
                <a:gd name="connsiteX1" fmla="*/ 42451 w 42707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411"/>
                  </a:moveTo>
                  <a:lnTo>
                    <a:pt x="42451" y="-411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D76EF6A4-42EE-C5E4-2C9B-F1B66BBA8AD7}"/>
                </a:ext>
              </a:extLst>
            </p:cNvPr>
            <p:cNvSpPr/>
            <p:nvPr/>
          </p:nvSpPr>
          <p:spPr>
            <a:xfrm flipV="1">
              <a:off x="3226680" y="5318272"/>
              <a:ext cx="42707" cy="20904"/>
            </a:xfrm>
            <a:custGeom>
              <a:avLst/>
              <a:gdLst>
                <a:gd name="connsiteX0" fmla="*/ -256 w 42707"/>
                <a:gd name="connsiteY0" fmla="*/ -742 h 20904"/>
                <a:gd name="connsiteX1" fmla="*/ 42451 w 42707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742"/>
                  </a:moveTo>
                  <a:lnTo>
                    <a:pt x="42451" y="-742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D59B1C6D-6B7B-375E-06E7-50251FB38590}"/>
                </a:ext>
              </a:extLst>
            </p:cNvPr>
            <p:cNvSpPr/>
            <p:nvPr/>
          </p:nvSpPr>
          <p:spPr>
            <a:xfrm flipV="1">
              <a:off x="3226680" y="4685240"/>
              <a:ext cx="42707" cy="20904"/>
            </a:xfrm>
            <a:custGeom>
              <a:avLst/>
              <a:gdLst>
                <a:gd name="connsiteX0" fmla="*/ -256 w 42707"/>
                <a:gd name="connsiteY0" fmla="*/ -1074 h 20904"/>
                <a:gd name="connsiteX1" fmla="*/ 42451 w 42707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074"/>
                  </a:moveTo>
                  <a:lnTo>
                    <a:pt x="42451" y="-1074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C32C6894-A176-C56C-9409-379B97D189DA}"/>
                </a:ext>
              </a:extLst>
            </p:cNvPr>
            <p:cNvSpPr/>
            <p:nvPr/>
          </p:nvSpPr>
          <p:spPr>
            <a:xfrm flipV="1">
              <a:off x="3226680" y="4052216"/>
              <a:ext cx="42707" cy="20904"/>
            </a:xfrm>
            <a:custGeom>
              <a:avLst/>
              <a:gdLst>
                <a:gd name="connsiteX0" fmla="*/ -256 w 42707"/>
                <a:gd name="connsiteY0" fmla="*/ -1405 h 20904"/>
                <a:gd name="connsiteX1" fmla="*/ 42451 w 42707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405"/>
                  </a:moveTo>
                  <a:lnTo>
                    <a:pt x="42451" y="-1405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8A399902-F631-56FD-479C-DDBA60967337}"/>
                </a:ext>
              </a:extLst>
            </p:cNvPr>
            <p:cNvSpPr/>
            <p:nvPr/>
          </p:nvSpPr>
          <p:spPr>
            <a:xfrm flipV="1">
              <a:off x="3226680" y="3419192"/>
              <a:ext cx="42707" cy="20904"/>
            </a:xfrm>
            <a:custGeom>
              <a:avLst/>
              <a:gdLst>
                <a:gd name="connsiteX0" fmla="*/ -256 w 42707"/>
                <a:gd name="connsiteY0" fmla="*/ -1737 h 20904"/>
                <a:gd name="connsiteX1" fmla="*/ 42451 w 42707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1737"/>
                  </a:moveTo>
                  <a:lnTo>
                    <a:pt x="42451" y="-173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5F480FB-1FC4-EA30-F630-FB095BC07DD7}"/>
                </a:ext>
              </a:extLst>
            </p:cNvPr>
            <p:cNvSpPr/>
            <p:nvPr/>
          </p:nvSpPr>
          <p:spPr>
            <a:xfrm flipV="1">
              <a:off x="3226680" y="2786168"/>
              <a:ext cx="42707" cy="20904"/>
            </a:xfrm>
            <a:custGeom>
              <a:avLst/>
              <a:gdLst>
                <a:gd name="connsiteX0" fmla="*/ -256 w 42707"/>
                <a:gd name="connsiteY0" fmla="*/ -2068 h 20904"/>
                <a:gd name="connsiteX1" fmla="*/ 42451 w 42707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07" h="20904">
                  <a:moveTo>
                    <a:pt x="-256" y="-2068"/>
                  </a:moveTo>
                  <a:lnTo>
                    <a:pt x="42451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55D96C26-F05F-A439-5FC0-CD5DF75A2C9C}"/>
                </a:ext>
              </a:extLst>
            </p:cNvPr>
            <p:cNvSpPr/>
            <p:nvPr/>
          </p:nvSpPr>
          <p:spPr>
            <a:xfrm flipV="1">
              <a:off x="7454925" y="6584312"/>
              <a:ext cx="42699" cy="20904"/>
            </a:xfrm>
            <a:custGeom>
              <a:avLst/>
              <a:gdLst>
                <a:gd name="connsiteX0" fmla="*/ 40633 w 42699"/>
                <a:gd name="connsiteY0" fmla="*/ -79 h 20904"/>
                <a:gd name="connsiteX1" fmla="*/ -2066 w 42699"/>
                <a:gd name="connsiteY1" fmla="*/ -79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79"/>
                  </a:moveTo>
                  <a:lnTo>
                    <a:pt x="-2066" y="-79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76958E0-8794-4249-1963-3B3173C9328F}"/>
                </a:ext>
              </a:extLst>
            </p:cNvPr>
            <p:cNvSpPr/>
            <p:nvPr/>
          </p:nvSpPr>
          <p:spPr>
            <a:xfrm flipV="1">
              <a:off x="7454925" y="5951280"/>
              <a:ext cx="42699" cy="20904"/>
            </a:xfrm>
            <a:custGeom>
              <a:avLst/>
              <a:gdLst>
                <a:gd name="connsiteX0" fmla="*/ 40633 w 42699"/>
                <a:gd name="connsiteY0" fmla="*/ -411 h 20904"/>
                <a:gd name="connsiteX1" fmla="*/ -2066 w 42699"/>
                <a:gd name="connsiteY1" fmla="*/ -411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411"/>
                  </a:moveTo>
                  <a:lnTo>
                    <a:pt x="-2066" y="-411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79165682-13E2-152D-34E3-1AD9636946A3}"/>
                </a:ext>
              </a:extLst>
            </p:cNvPr>
            <p:cNvSpPr/>
            <p:nvPr/>
          </p:nvSpPr>
          <p:spPr>
            <a:xfrm flipV="1">
              <a:off x="7454925" y="5318272"/>
              <a:ext cx="42699" cy="20904"/>
            </a:xfrm>
            <a:custGeom>
              <a:avLst/>
              <a:gdLst>
                <a:gd name="connsiteX0" fmla="*/ 40633 w 42699"/>
                <a:gd name="connsiteY0" fmla="*/ -742 h 20904"/>
                <a:gd name="connsiteX1" fmla="*/ -2066 w 42699"/>
                <a:gd name="connsiteY1" fmla="*/ -742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742"/>
                  </a:moveTo>
                  <a:lnTo>
                    <a:pt x="-2066" y="-742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45B3EE6A-7351-A282-8618-CB73C6CE8DE5}"/>
                </a:ext>
              </a:extLst>
            </p:cNvPr>
            <p:cNvSpPr/>
            <p:nvPr/>
          </p:nvSpPr>
          <p:spPr>
            <a:xfrm flipV="1">
              <a:off x="7454925" y="4685240"/>
              <a:ext cx="42699" cy="20904"/>
            </a:xfrm>
            <a:custGeom>
              <a:avLst/>
              <a:gdLst>
                <a:gd name="connsiteX0" fmla="*/ 40633 w 42699"/>
                <a:gd name="connsiteY0" fmla="*/ -1074 h 20904"/>
                <a:gd name="connsiteX1" fmla="*/ -2066 w 42699"/>
                <a:gd name="connsiteY1" fmla="*/ -1074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074"/>
                  </a:moveTo>
                  <a:lnTo>
                    <a:pt x="-2066" y="-1074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07BF5EF4-6EB5-39DF-87BC-6142738F4501}"/>
                </a:ext>
              </a:extLst>
            </p:cNvPr>
            <p:cNvSpPr/>
            <p:nvPr/>
          </p:nvSpPr>
          <p:spPr>
            <a:xfrm flipV="1">
              <a:off x="7454925" y="4052216"/>
              <a:ext cx="42699" cy="20904"/>
            </a:xfrm>
            <a:custGeom>
              <a:avLst/>
              <a:gdLst>
                <a:gd name="connsiteX0" fmla="*/ 40633 w 42699"/>
                <a:gd name="connsiteY0" fmla="*/ -1405 h 20904"/>
                <a:gd name="connsiteX1" fmla="*/ -2066 w 42699"/>
                <a:gd name="connsiteY1" fmla="*/ -1405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405"/>
                  </a:moveTo>
                  <a:lnTo>
                    <a:pt x="-2066" y="-1405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0AD86406-6328-7471-F3C2-CDC881DA4648}"/>
                </a:ext>
              </a:extLst>
            </p:cNvPr>
            <p:cNvSpPr/>
            <p:nvPr/>
          </p:nvSpPr>
          <p:spPr>
            <a:xfrm flipV="1">
              <a:off x="7454925" y="3419192"/>
              <a:ext cx="42699" cy="20904"/>
            </a:xfrm>
            <a:custGeom>
              <a:avLst/>
              <a:gdLst>
                <a:gd name="connsiteX0" fmla="*/ 40633 w 42699"/>
                <a:gd name="connsiteY0" fmla="*/ -1737 h 20904"/>
                <a:gd name="connsiteX1" fmla="*/ -2066 w 42699"/>
                <a:gd name="connsiteY1" fmla="*/ -1737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1737"/>
                  </a:moveTo>
                  <a:lnTo>
                    <a:pt x="-2066" y="-1737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D096D983-D044-3498-12D2-0DF75F7D923D}"/>
                </a:ext>
              </a:extLst>
            </p:cNvPr>
            <p:cNvSpPr/>
            <p:nvPr/>
          </p:nvSpPr>
          <p:spPr>
            <a:xfrm flipV="1">
              <a:off x="7454925" y="2786168"/>
              <a:ext cx="42699" cy="20904"/>
            </a:xfrm>
            <a:custGeom>
              <a:avLst/>
              <a:gdLst>
                <a:gd name="connsiteX0" fmla="*/ 40633 w 42699"/>
                <a:gd name="connsiteY0" fmla="*/ -2068 h 20904"/>
                <a:gd name="connsiteX1" fmla="*/ -2066 w 42699"/>
                <a:gd name="connsiteY1" fmla="*/ -2068 h 2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99" h="20904">
                  <a:moveTo>
                    <a:pt x="40633" y="-2068"/>
                  </a:moveTo>
                  <a:lnTo>
                    <a:pt x="-2066" y="-2068"/>
                  </a:lnTo>
                </a:path>
              </a:pathLst>
            </a:custGeom>
            <a:noFill/>
            <a:ln w="10511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7" name="Graphic 891">
              <a:extLst>
                <a:ext uri="{FF2B5EF4-FFF2-40B4-BE49-F238E27FC236}">
                  <a16:creationId xmlns:a16="http://schemas.microsoft.com/office/drawing/2014/main" id="{D045067B-28BA-33FA-57DA-3FB88D023889}"/>
                </a:ext>
              </a:extLst>
            </p:cNvPr>
            <p:cNvGrpSpPr/>
            <p:nvPr/>
          </p:nvGrpSpPr>
          <p:grpSpPr>
            <a:xfrm>
              <a:off x="2621498" y="2510768"/>
              <a:ext cx="3920317" cy="4194369"/>
              <a:chOff x="2621498" y="2510768"/>
              <a:chExt cx="3920317" cy="4194369"/>
            </a:xfrm>
            <a:solidFill>
              <a:srgbClr val="FFFFFF"/>
            </a:solidFill>
          </p:grpSpPr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1EE15D33-596B-8B23-2290-275B7FF7D7A0}"/>
                  </a:ext>
                </a:extLst>
              </p:cNvPr>
              <p:cNvSpPr txBox="1"/>
              <p:nvPr/>
            </p:nvSpPr>
            <p:spPr>
              <a:xfrm>
                <a:off x="2966083" y="6449286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19012D89-4788-7917-64DA-AFDBFC606363}"/>
                  </a:ext>
                </a:extLst>
              </p:cNvPr>
              <p:cNvSpPr txBox="1"/>
              <p:nvPr/>
            </p:nvSpPr>
            <p:spPr>
              <a:xfrm>
                <a:off x="2808484" y="581626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8CFBC5DB-1672-0C4E-FBAF-04B6B0F58F4A}"/>
                  </a:ext>
                </a:extLst>
              </p:cNvPr>
              <p:cNvSpPr txBox="1"/>
              <p:nvPr/>
            </p:nvSpPr>
            <p:spPr>
              <a:xfrm>
                <a:off x="2913634" y="5816262"/>
                <a:ext cx="245919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291" name="TextBox 1290">
                <a:extLst>
                  <a:ext uri="{FF2B5EF4-FFF2-40B4-BE49-F238E27FC236}">
                    <a16:creationId xmlns:a16="http://schemas.microsoft.com/office/drawing/2014/main" id="{6408A774-09CE-F8C9-DB21-7FF8A3EF5853}"/>
                  </a:ext>
                </a:extLst>
              </p:cNvPr>
              <p:cNvSpPr txBox="1"/>
              <p:nvPr/>
            </p:nvSpPr>
            <p:spPr>
              <a:xfrm>
                <a:off x="2966209" y="581626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CAD7C67F-9EB6-653C-9B52-3F70E1D77E01}"/>
                  </a:ext>
                </a:extLst>
              </p:cNvPr>
              <p:cNvSpPr txBox="1"/>
              <p:nvPr/>
            </p:nvSpPr>
            <p:spPr>
              <a:xfrm>
                <a:off x="2808484" y="5183238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FA2431E0-2D6F-A7BA-6507-01388FE92A6F}"/>
                  </a:ext>
                </a:extLst>
              </p:cNvPr>
              <p:cNvSpPr txBox="1"/>
              <p:nvPr/>
            </p:nvSpPr>
            <p:spPr>
              <a:xfrm>
                <a:off x="2913634" y="5183238"/>
                <a:ext cx="245919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D8950B2C-F34A-8D43-980C-2476ECF896AF}"/>
                  </a:ext>
                </a:extLst>
              </p:cNvPr>
              <p:cNvSpPr txBox="1"/>
              <p:nvPr/>
            </p:nvSpPr>
            <p:spPr>
              <a:xfrm>
                <a:off x="2966209" y="5183238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295" name="TextBox 1294">
                <a:extLst>
                  <a:ext uri="{FF2B5EF4-FFF2-40B4-BE49-F238E27FC236}">
                    <a16:creationId xmlns:a16="http://schemas.microsoft.com/office/drawing/2014/main" id="{4941800A-EE88-D86F-4D7C-0D982D9F8393}"/>
                  </a:ext>
                </a:extLst>
              </p:cNvPr>
              <p:cNvSpPr txBox="1"/>
              <p:nvPr/>
            </p:nvSpPr>
            <p:spPr>
              <a:xfrm>
                <a:off x="2808484" y="4550214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ADA5487B-2F10-CFA8-F7DF-49D1E1E1CEAD}"/>
                  </a:ext>
                </a:extLst>
              </p:cNvPr>
              <p:cNvSpPr txBox="1"/>
              <p:nvPr/>
            </p:nvSpPr>
            <p:spPr>
              <a:xfrm>
                <a:off x="2913634" y="4550214"/>
                <a:ext cx="245919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297" name="TextBox 1296">
                <a:extLst>
                  <a:ext uri="{FF2B5EF4-FFF2-40B4-BE49-F238E27FC236}">
                    <a16:creationId xmlns:a16="http://schemas.microsoft.com/office/drawing/2014/main" id="{05987D56-DDB7-B8F0-93C5-9901A820EBE5}"/>
                  </a:ext>
                </a:extLst>
              </p:cNvPr>
              <p:cNvSpPr txBox="1"/>
              <p:nvPr/>
            </p:nvSpPr>
            <p:spPr>
              <a:xfrm>
                <a:off x="2966209" y="4550214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6</a:t>
                </a:r>
              </a:p>
            </p:txBody>
          </p:sp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1115CC3C-9633-E672-9C5E-512AD3CABC46}"/>
                  </a:ext>
                </a:extLst>
              </p:cNvPr>
              <p:cNvSpPr txBox="1"/>
              <p:nvPr/>
            </p:nvSpPr>
            <p:spPr>
              <a:xfrm>
                <a:off x="2808484" y="3917190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FD956487-5B7C-1AA1-4ED0-5400CA5420C8}"/>
                  </a:ext>
                </a:extLst>
              </p:cNvPr>
              <p:cNvSpPr txBox="1"/>
              <p:nvPr/>
            </p:nvSpPr>
            <p:spPr>
              <a:xfrm>
                <a:off x="2913634" y="3917190"/>
                <a:ext cx="245919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300" name="TextBox 1299">
                <a:extLst>
                  <a:ext uri="{FF2B5EF4-FFF2-40B4-BE49-F238E27FC236}">
                    <a16:creationId xmlns:a16="http://schemas.microsoft.com/office/drawing/2014/main" id="{A36D11AB-C3CE-CF2C-7CEC-F5BDD612283C}"/>
                  </a:ext>
                </a:extLst>
              </p:cNvPr>
              <p:cNvSpPr txBox="1"/>
              <p:nvPr/>
            </p:nvSpPr>
            <p:spPr>
              <a:xfrm>
                <a:off x="2966209" y="3917190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8</a:t>
                </a:r>
              </a:p>
            </p:txBody>
          </p:sp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2B9DFF2C-C283-D874-960C-475800C81652}"/>
                  </a:ext>
                </a:extLst>
              </p:cNvPr>
              <p:cNvSpPr txBox="1"/>
              <p:nvPr/>
            </p:nvSpPr>
            <p:spPr>
              <a:xfrm>
                <a:off x="2966083" y="3284166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B83C3F8E-7711-E70C-30B1-702784669D51}"/>
                  </a:ext>
                </a:extLst>
              </p:cNvPr>
              <p:cNvSpPr txBox="1"/>
              <p:nvPr/>
            </p:nvSpPr>
            <p:spPr>
              <a:xfrm>
                <a:off x="2808484" y="265114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303" name="TextBox 1302">
                <a:extLst>
                  <a:ext uri="{FF2B5EF4-FFF2-40B4-BE49-F238E27FC236}">
                    <a16:creationId xmlns:a16="http://schemas.microsoft.com/office/drawing/2014/main" id="{0088A0FE-69C3-9896-8DC4-F759BC0431EA}"/>
                  </a:ext>
                </a:extLst>
              </p:cNvPr>
              <p:cNvSpPr txBox="1"/>
              <p:nvPr/>
            </p:nvSpPr>
            <p:spPr>
              <a:xfrm>
                <a:off x="2913634" y="2651142"/>
                <a:ext cx="245919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.</a:t>
                </a:r>
              </a:p>
            </p:txBody>
          </p:sp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1571F7E6-FED3-8E2C-5831-46C926B07454}"/>
                  </a:ext>
                </a:extLst>
              </p:cNvPr>
              <p:cNvSpPr txBox="1"/>
              <p:nvPr/>
            </p:nvSpPr>
            <p:spPr>
              <a:xfrm>
                <a:off x="2966209" y="2651142"/>
                <a:ext cx="287946" cy="30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489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305" name="TextBox 1304">
                <a:extLst>
                  <a:ext uri="{FF2B5EF4-FFF2-40B4-BE49-F238E27FC236}">
                    <a16:creationId xmlns:a16="http://schemas.microsoft.com/office/drawing/2014/main" id="{4360CDB2-23A5-22BD-30C0-E6073911E7FE}"/>
                  </a:ext>
                </a:extLst>
              </p:cNvPr>
              <p:cNvSpPr txBox="1"/>
              <p:nvPr/>
            </p:nvSpPr>
            <p:spPr>
              <a:xfrm rot="-5400000">
                <a:off x="2572085" y="5671796"/>
                <a:ext cx="329972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B99CA1F9-73A6-208D-A3B3-DC003EE84FEA}"/>
                  </a:ext>
                </a:extLst>
              </p:cNvPr>
              <p:cNvSpPr txBox="1"/>
              <p:nvPr/>
            </p:nvSpPr>
            <p:spPr>
              <a:xfrm rot="-5400000">
                <a:off x="2582591" y="5532104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307" name="TextBox 1306">
                <a:extLst>
                  <a:ext uri="{FF2B5EF4-FFF2-40B4-BE49-F238E27FC236}">
                    <a16:creationId xmlns:a16="http://schemas.microsoft.com/office/drawing/2014/main" id="{997B442C-B077-9852-6B5B-E6BA3F945A18}"/>
                  </a:ext>
                </a:extLst>
              </p:cNvPr>
              <p:cNvSpPr txBox="1"/>
              <p:nvPr/>
            </p:nvSpPr>
            <p:spPr>
              <a:xfrm rot="-5400000">
                <a:off x="2614111" y="544795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308" name="TextBox 1307">
                <a:extLst>
                  <a:ext uri="{FF2B5EF4-FFF2-40B4-BE49-F238E27FC236}">
                    <a16:creationId xmlns:a16="http://schemas.microsoft.com/office/drawing/2014/main" id="{AF00D7B7-9B6D-F85E-4305-A2FCE6801CED}"/>
                  </a:ext>
                </a:extLst>
              </p:cNvPr>
              <p:cNvSpPr txBox="1"/>
              <p:nvPr/>
            </p:nvSpPr>
            <p:spPr>
              <a:xfrm rot="-5400000">
                <a:off x="2614111" y="5390126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309" name="TextBox 1308">
                <a:extLst>
                  <a:ext uri="{FF2B5EF4-FFF2-40B4-BE49-F238E27FC236}">
                    <a16:creationId xmlns:a16="http://schemas.microsoft.com/office/drawing/2014/main" id="{57B2EA22-1BBE-3DFD-5C4D-ACB2E0F9CF03}"/>
                  </a:ext>
                </a:extLst>
              </p:cNvPr>
              <p:cNvSpPr txBox="1"/>
              <p:nvPr/>
            </p:nvSpPr>
            <p:spPr>
              <a:xfrm rot="-5400000">
                <a:off x="2582591" y="5312423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760AA93-7E2A-11B7-A5C8-0D04F97D7894}"/>
                  </a:ext>
                </a:extLst>
              </p:cNvPr>
              <p:cNvSpPr txBox="1"/>
              <p:nvPr/>
            </p:nvSpPr>
            <p:spPr>
              <a:xfrm rot="-5400000">
                <a:off x="2614111" y="5228277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11" name="TextBox 1310">
                <a:extLst>
                  <a:ext uri="{FF2B5EF4-FFF2-40B4-BE49-F238E27FC236}">
                    <a16:creationId xmlns:a16="http://schemas.microsoft.com/office/drawing/2014/main" id="{6C9C1F11-4A1A-C7E3-DE08-8246244DA8A4}"/>
                  </a:ext>
                </a:extLst>
              </p:cNvPr>
              <p:cNvSpPr txBox="1"/>
              <p:nvPr/>
            </p:nvSpPr>
            <p:spPr>
              <a:xfrm rot="-5400000">
                <a:off x="2614111" y="517044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312" name="TextBox 1311">
                <a:extLst>
                  <a:ext uri="{FF2B5EF4-FFF2-40B4-BE49-F238E27FC236}">
                    <a16:creationId xmlns:a16="http://schemas.microsoft.com/office/drawing/2014/main" id="{9D7893A6-58A0-904D-421A-324C4AB581C9}"/>
                  </a:ext>
                </a:extLst>
              </p:cNvPr>
              <p:cNvSpPr txBox="1"/>
              <p:nvPr/>
            </p:nvSpPr>
            <p:spPr>
              <a:xfrm rot="-5400000">
                <a:off x="2582591" y="5092742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313" name="TextBox 1312">
                <a:extLst>
                  <a:ext uri="{FF2B5EF4-FFF2-40B4-BE49-F238E27FC236}">
                    <a16:creationId xmlns:a16="http://schemas.microsoft.com/office/drawing/2014/main" id="{2EE0AAE6-137D-0506-BB49-BEB8D93AD33E}"/>
                  </a:ext>
                </a:extLst>
              </p:cNvPr>
              <p:cNvSpPr txBox="1"/>
              <p:nvPr/>
            </p:nvSpPr>
            <p:spPr>
              <a:xfrm rot="-5400000">
                <a:off x="2614111" y="5008597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0E023F1A-8D66-E90C-6CF4-C9FC15B9DA06}"/>
                  </a:ext>
                </a:extLst>
              </p:cNvPr>
              <p:cNvSpPr txBox="1"/>
              <p:nvPr/>
            </p:nvSpPr>
            <p:spPr>
              <a:xfrm rot="-5400000">
                <a:off x="2582591" y="4919244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315" name="TextBox 1314">
                <a:extLst>
                  <a:ext uri="{FF2B5EF4-FFF2-40B4-BE49-F238E27FC236}">
                    <a16:creationId xmlns:a16="http://schemas.microsoft.com/office/drawing/2014/main" id="{32D224B8-0E68-1912-BD10-591E913BFC24}"/>
                  </a:ext>
                </a:extLst>
              </p:cNvPr>
              <p:cNvSpPr txBox="1"/>
              <p:nvPr/>
            </p:nvSpPr>
            <p:spPr>
              <a:xfrm rot="-5400000">
                <a:off x="2582591" y="4803579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316" name="TextBox 1315">
                <a:extLst>
                  <a:ext uri="{FF2B5EF4-FFF2-40B4-BE49-F238E27FC236}">
                    <a16:creationId xmlns:a16="http://schemas.microsoft.com/office/drawing/2014/main" id="{7D7A478E-155C-D136-DAE0-9B70A7C7C2DC}"/>
                  </a:ext>
                </a:extLst>
              </p:cNvPr>
              <p:cNvSpPr txBox="1"/>
              <p:nvPr/>
            </p:nvSpPr>
            <p:spPr>
              <a:xfrm rot="-5400000">
                <a:off x="2603605" y="4708927"/>
                <a:ext cx="266933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74806EEC-234B-8D87-BE8B-9954B19C1025}"/>
                  </a:ext>
                </a:extLst>
              </p:cNvPr>
              <p:cNvSpPr txBox="1"/>
              <p:nvPr/>
            </p:nvSpPr>
            <p:spPr>
              <a:xfrm rot="-5400000">
                <a:off x="2614111" y="461541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318" name="TextBox 1317">
                <a:extLst>
                  <a:ext uri="{FF2B5EF4-FFF2-40B4-BE49-F238E27FC236}">
                    <a16:creationId xmlns:a16="http://schemas.microsoft.com/office/drawing/2014/main" id="{ACA9D9A3-E289-170C-BC15-0A435C62B28C}"/>
                  </a:ext>
                </a:extLst>
              </p:cNvPr>
              <p:cNvSpPr txBox="1"/>
              <p:nvPr/>
            </p:nvSpPr>
            <p:spPr>
              <a:xfrm rot="-5400000">
                <a:off x="2614111" y="4569235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CE7A2878-2B4F-56BF-2F22-3E4D6FF91AF4}"/>
                  </a:ext>
                </a:extLst>
              </p:cNvPr>
              <p:cNvSpPr txBox="1"/>
              <p:nvPr/>
            </p:nvSpPr>
            <p:spPr>
              <a:xfrm rot="-5400000">
                <a:off x="2593098" y="4490389"/>
                <a:ext cx="287946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y</a:t>
                </a:r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FC177500-DE79-A01E-E25C-EBA3DEB88948}"/>
                  </a:ext>
                </a:extLst>
              </p:cNvPr>
              <p:cNvSpPr txBox="1"/>
              <p:nvPr/>
            </p:nvSpPr>
            <p:spPr>
              <a:xfrm rot="-5400000">
                <a:off x="2614111" y="4407387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21" name="TextBox 1320">
                <a:extLst>
                  <a:ext uri="{FF2B5EF4-FFF2-40B4-BE49-F238E27FC236}">
                    <a16:creationId xmlns:a16="http://schemas.microsoft.com/office/drawing/2014/main" id="{16900321-CCBB-58DA-F8C6-5516D9714F58}"/>
                  </a:ext>
                </a:extLst>
              </p:cNvPr>
              <p:cNvSpPr txBox="1"/>
              <p:nvPr/>
            </p:nvSpPr>
            <p:spPr>
              <a:xfrm rot="-5400000">
                <a:off x="2614111" y="4349554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322" name="TextBox 1321">
                <a:extLst>
                  <a:ext uri="{FF2B5EF4-FFF2-40B4-BE49-F238E27FC236}">
                    <a16:creationId xmlns:a16="http://schemas.microsoft.com/office/drawing/2014/main" id="{59723873-3733-E833-3041-B39DBD749F46}"/>
                  </a:ext>
                </a:extLst>
              </p:cNvPr>
              <p:cNvSpPr txBox="1"/>
              <p:nvPr/>
            </p:nvSpPr>
            <p:spPr>
              <a:xfrm rot="-5400000">
                <a:off x="2582591" y="4271851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E00A6075-59A1-0AC2-A6C4-76F2BC2669B5}"/>
                  </a:ext>
                </a:extLst>
              </p:cNvPr>
              <p:cNvSpPr txBox="1"/>
              <p:nvPr/>
            </p:nvSpPr>
            <p:spPr>
              <a:xfrm rot="-5400000">
                <a:off x="2582591" y="4156186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376383BB-394D-BFA9-7DA7-4CBB854E7CD5}"/>
                  </a:ext>
                </a:extLst>
              </p:cNvPr>
              <p:cNvSpPr txBox="1"/>
              <p:nvPr/>
            </p:nvSpPr>
            <p:spPr>
              <a:xfrm rot="-5400000">
                <a:off x="2582591" y="4040521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0E4E1FC4-7A24-32D4-2A9A-DA0A5DE6A776}"/>
                  </a:ext>
                </a:extLst>
              </p:cNvPr>
              <p:cNvSpPr txBox="1"/>
              <p:nvPr/>
            </p:nvSpPr>
            <p:spPr>
              <a:xfrm rot="-5400000">
                <a:off x="2582591" y="3924855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9789B10E-27D5-0C71-6A39-F0AE61732C49}"/>
                  </a:ext>
                </a:extLst>
              </p:cNvPr>
              <p:cNvSpPr txBox="1"/>
              <p:nvPr/>
            </p:nvSpPr>
            <p:spPr>
              <a:xfrm rot="-5400000">
                <a:off x="2614111" y="3840710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/</a:t>
                </a:r>
              </a:p>
            </p:txBody>
          </p:sp>
          <p:sp>
            <p:nvSpPr>
              <p:cNvPr id="1327" name="TextBox 1326">
                <a:extLst>
                  <a:ext uri="{FF2B5EF4-FFF2-40B4-BE49-F238E27FC236}">
                    <a16:creationId xmlns:a16="http://schemas.microsoft.com/office/drawing/2014/main" id="{191E4C95-9658-BCCF-D6C7-4DCA8568F64D}"/>
                  </a:ext>
                </a:extLst>
              </p:cNvPr>
              <p:cNvSpPr txBox="1"/>
              <p:nvPr/>
            </p:nvSpPr>
            <p:spPr>
              <a:xfrm rot="-5400000">
                <a:off x="2614111" y="3782877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l</a:t>
                </a:r>
              </a:p>
            </p:txBody>
          </p:sp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238C3FAB-DFB1-01DE-E36F-F38A12EE6A44}"/>
                  </a:ext>
                </a:extLst>
              </p:cNvPr>
              <p:cNvSpPr txBox="1"/>
              <p:nvPr/>
            </p:nvSpPr>
            <p:spPr>
              <a:xfrm rot="-5400000">
                <a:off x="2582591" y="3705174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329" name="TextBox 1328">
                <a:extLst>
                  <a:ext uri="{FF2B5EF4-FFF2-40B4-BE49-F238E27FC236}">
                    <a16:creationId xmlns:a16="http://schemas.microsoft.com/office/drawing/2014/main" id="{8025A0ED-66EA-28C7-5710-0C3B4DAFB45F}"/>
                  </a:ext>
                </a:extLst>
              </p:cNvPr>
              <p:cNvSpPr txBox="1"/>
              <p:nvPr/>
            </p:nvSpPr>
            <p:spPr>
              <a:xfrm rot="-5400000">
                <a:off x="2582591" y="3589509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b</a:t>
                </a:r>
              </a:p>
            </p:txBody>
          </p:sp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8267ECFE-DE22-D8BD-3BB2-C8CABDBD74EE}"/>
                  </a:ext>
                </a:extLst>
              </p:cNvPr>
              <p:cNvSpPr txBox="1"/>
              <p:nvPr/>
            </p:nvSpPr>
            <p:spPr>
              <a:xfrm rot="-5400000">
                <a:off x="2582591" y="3473852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e</a:t>
                </a:r>
              </a:p>
            </p:txBody>
          </p:sp>
          <p:sp>
            <p:nvSpPr>
              <p:cNvPr id="1331" name="TextBox 1330">
                <a:extLst>
                  <a:ext uri="{FF2B5EF4-FFF2-40B4-BE49-F238E27FC236}">
                    <a16:creationId xmlns:a16="http://schemas.microsoft.com/office/drawing/2014/main" id="{413C5C65-2761-4CF8-9D18-F30F7347FCE5}"/>
                  </a:ext>
                </a:extLst>
              </p:cNvPr>
              <p:cNvSpPr txBox="1"/>
              <p:nvPr/>
            </p:nvSpPr>
            <p:spPr>
              <a:xfrm rot="-5400000">
                <a:off x="2582591" y="3358174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332" name="TextBox 1331">
                <a:extLst>
                  <a:ext uri="{FF2B5EF4-FFF2-40B4-BE49-F238E27FC236}">
                    <a16:creationId xmlns:a16="http://schemas.microsoft.com/office/drawing/2014/main" id="{52B8E3F0-179D-3C8E-A1B6-CCB8E823FF17}"/>
                  </a:ext>
                </a:extLst>
              </p:cNvPr>
              <p:cNvSpPr txBox="1"/>
              <p:nvPr/>
            </p:nvSpPr>
            <p:spPr>
              <a:xfrm>
                <a:off x="4065077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2</a:t>
                </a:r>
              </a:p>
            </p:txBody>
          </p:sp>
          <p:sp>
            <p:nvSpPr>
              <p:cNvPr id="1333" name="TextBox 1332">
                <a:extLst>
                  <a:ext uri="{FF2B5EF4-FFF2-40B4-BE49-F238E27FC236}">
                    <a16:creationId xmlns:a16="http://schemas.microsoft.com/office/drawing/2014/main" id="{93C40651-8CA2-4DC0-F275-A430550486EC}"/>
                  </a:ext>
                </a:extLst>
              </p:cNvPr>
              <p:cNvSpPr txBox="1"/>
              <p:nvPr/>
            </p:nvSpPr>
            <p:spPr>
              <a:xfrm>
                <a:off x="4180742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9</a:t>
                </a:r>
              </a:p>
            </p:txBody>
          </p:sp>
          <p:sp>
            <p:nvSpPr>
              <p:cNvPr id="1334" name="TextBox 1333">
                <a:extLst>
                  <a:ext uri="{FF2B5EF4-FFF2-40B4-BE49-F238E27FC236}">
                    <a16:creationId xmlns:a16="http://schemas.microsoft.com/office/drawing/2014/main" id="{2087A794-DD28-CE99-2253-5E6E44C84716}"/>
                  </a:ext>
                </a:extLst>
              </p:cNvPr>
              <p:cNvSpPr txBox="1"/>
              <p:nvPr/>
            </p:nvSpPr>
            <p:spPr>
              <a:xfrm>
                <a:off x="4296407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3</a:t>
                </a:r>
              </a:p>
            </p:txBody>
          </p:sp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8D0AC5E9-86DC-29B9-C7F6-AC96C6EE1CB7}"/>
                  </a:ext>
                </a:extLst>
              </p:cNvPr>
              <p:cNvSpPr txBox="1"/>
              <p:nvPr/>
            </p:nvSpPr>
            <p:spPr>
              <a:xfrm>
                <a:off x="4412073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36" name="TextBox 1335">
                <a:extLst>
                  <a:ext uri="{FF2B5EF4-FFF2-40B4-BE49-F238E27FC236}">
                    <a16:creationId xmlns:a16="http://schemas.microsoft.com/office/drawing/2014/main" id="{732192A4-180C-C1E5-7E70-E17F35A89FD9}"/>
                  </a:ext>
                </a:extLst>
              </p:cNvPr>
              <p:cNvSpPr txBox="1"/>
              <p:nvPr/>
            </p:nvSpPr>
            <p:spPr>
              <a:xfrm>
                <a:off x="4469905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q</a:t>
                </a:r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D9A3A212-1805-A0C0-B380-C5F007F94F74}"/>
                  </a:ext>
                </a:extLst>
              </p:cNvPr>
              <p:cNvSpPr txBox="1"/>
              <p:nvPr/>
            </p:nvSpPr>
            <p:spPr>
              <a:xfrm>
                <a:off x="4585571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u</a:t>
                </a:r>
              </a:p>
            </p:txBody>
          </p:sp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66E0D10C-9B89-31A2-572F-8C45C00D2189}"/>
                  </a:ext>
                </a:extLst>
              </p:cNvPr>
              <p:cNvSpPr txBox="1"/>
              <p:nvPr/>
            </p:nvSpPr>
            <p:spPr>
              <a:xfrm>
                <a:off x="4701236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a</a:t>
                </a:r>
              </a:p>
            </p:txBody>
          </p:sp>
          <p:sp>
            <p:nvSpPr>
              <p:cNvPr id="1339" name="TextBox 1338">
                <a:extLst>
                  <a:ext uri="{FF2B5EF4-FFF2-40B4-BE49-F238E27FC236}">
                    <a16:creationId xmlns:a16="http://schemas.microsoft.com/office/drawing/2014/main" id="{B46A255A-0186-91F1-23C1-FD7217FE89BF}"/>
                  </a:ext>
                </a:extLst>
              </p:cNvPr>
              <p:cNvSpPr txBox="1"/>
              <p:nvPr/>
            </p:nvSpPr>
            <p:spPr>
              <a:xfrm>
                <a:off x="4816901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n</a:t>
                </a:r>
              </a:p>
            </p:txBody>
          </p:sp>
          <p:sp>
            <p:nvSpPr>
              <p:cNvPr id="1340" name="TextBox 1339">
                <a:extLst>
                  <a:ext uri="{FF2B5EF4-FFF2-40B4-BE49-F238E27FC236}">
                    <a16:creationId xmlns:a16="http://schemas.microsoft.com/office/drawing/2014/main" id="{FB6F7D64-CCA0-8371-321C-9D04C7491B26}"/>
                  </a:ext>
                </a:extLst>
              </p:cNvPr>
              <p:cNvSpPr txBox="1"/>
              <p:nvPr/>
            </p:nvSpPr>
            <p:spPr>
              <a:xfrm>
                <a:off x="4932567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341" name="TextBox 1340">
                <a:extLst>
                  <a:ext uri="{FF2B5EF4-FFF2-40B4-BE49-F238E27FC236}">
                    <a16:creationId xmlns:a16="http://schemas.microsoft.com/office/drawing/2014/main" id="{61043DE3-87A9-3AC5-9673-99D366D5C8B6}"/>
                  </a:ext>
                </a:extLst>
              </p:cNvPr>
              <p:cNvSpPr txBox="1"/>
              <p:nvPr/>
            </p:nvSpPr>
            <p:spPr>
              <a:xfrm>
                <a:off x="4990399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u</a:t>
                </a:r>
              </a:p>
            </p:txBody>
          </p:sp>
          <p:sp>
            <p:nvSpPr>
              <p:cNvPr id="1342" name="TextBox 1341">
                <a:extLst>
                  <a:ext uri="{FF2B5EF4-FFF2-40B4-BE49-F238E27FC236}">
                    <a16:creationId xmlns:a16="http://schemas.microsoft.com/office/drawing/2014/main" id="{4E522424-9EDB-D6E6-7923-AB037BDAFCEC}"/>
                  </a:ext>
                </a:extLst>
              </p:cNvPr>
              <p:cNvSpPr txBox="1"/>
              <p:nvPr/>
            </p:nvSpPr>
            <p:spPr>
              <a:xfrm>
                <a:off x="5106065" y="2465048"/>
                <a:ext cx="37199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 dirty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m</a:t>
                </a:r>
              </a:p>
            </p:txBody>
          </p:sp>
          <p:sp>
            <p:nvSpPr>
              <p:cNvPr id="1343" name="TextBox 1342">
                <a:extLst>
                  <a:ext uri="{FF2B5EF4-FFF2-40B4-BE49-F238E27FC236}">
                    <a16:creationId xmlns:a16="http://schemas.microsoft.com/office/drawing/2014/main" id="{76203EA3-3864-3829-8FFD-9AE4A05162F2}"/>
                  </a:ext>
                </a:extLst>
              </p:cNvPr>
              <p:cNvSpPr txBox="1"/>
              <p:nvPr/>
            </p:nvSpPr>
            <p:spPr>
              <a:xfrm>
                <a:off x="5279355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44" name="TextBox 1343">
                <a:extLst>
                  <a:ext uri="{FF2B5EF4-FFF2-40B4-BE49-F238E27FC236}">
                    <a16:creationId xmlns:a16="http://schemas.microsoft.com/office/drawing/2014/main" id="{B29BEB9B-4235-2042-6A9C-5762A45FE6ED}"/>
                  </a:ext>
                </a:extLst>
              </p:cNvPr>
              <p:cNvSpPr txBox="1"/>
              <p:nvPr/>
            </p:nvSpPr>
            <p:spPr>
              <a:xfrm>
                <a:off x="5337188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d</a:t>
                </a:r>
              </a:p>
            </p:txBody>
          </p:sp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B3791364-9012-AB83-44E3-854882788176}"/>
                  </a:ext>
                </a:extLst>
              </p:cNvPr>
              <p:cNvSpPr txBox="1"/>
              <p:nvPr/>
            </p:nvSpPr>
            <p:spPr>
              <a:xfrm>
                <a:off x="5452853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346" name="TextBox 1345">
                <a:extLst>
                  <a:ext uri="{FF2B5EF4-FFF2-40B4-BE49-F238E27FC236}">
                    <a16:creationId xmlns:a16="http://schemas.microsoft.com/office/drawing/2014/main" id="{4A6E1BB8-947B-6627-969D-09FE6710A48F}"/>
                  </a:ext>
                </a:extLst>
              </p:cNvPr>
              <p:cNvSpPr txBox="1"/>
              <p:nvPr/>
            </p:nvSpPr>
            <p:spPr>
              <a:xfrm>
                <a:off x="5568518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t</a:t>
                </a: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3664E459-A0E2-D6E5-1823-17D9F8242A29}"/>
                  </a:ext>
                </a:extLst>
              </p:cNvPr>
              <p:cNvSpPr txBox="1"/>
              <p:nvPr/>
            </p:nvSpPr>
            <p:spPr>
              <a:xfrm>
                <a:off x="5626351" y="2465048"/>
                <a:ext cx="266933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  <p:sp>
            <p:nvSpPr>
              <p:cNvPr id="1348" name="TextBox 1347">
                <a:extLst>
                  <a:ext uri="{FF2B5EF4-FFF2-40B4-BE49-F238E27FC236}">
                    <a16:creationId xmlns:a16="http://schemas.microsoft.com/office/drawing/2014/main" id="{D461FE0A-1211-0AD5-81FA-D574CD1B6FCF}"/>
                  </a:ext>
                </a:extLst>
              </p:cNvPr>
              <p:cNvSpPr txBox="1"/>
              <p:nvPr/>
            </p:nvSpPr>
            <p:spPr>
              <a:xfrm>
                <a:off x="5730367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,</a:t>
                </a:r>
              </a:p>
            </p:txBody>
          </p:sp>
          <p:sp>
            <p:nvSpPr>
              <p:cNvPr id="1349" name="TextBox 1348">
                <a:extLst>
                  <a:ext uri="{FF2B5EF4-FFF2-40B4-BE49-F238E27FC236}">
                    <a16:creationId xmlns:a16="http://schemas.microsoft.com/office/drawing/2014/main" id="{DB608686-6531-9A48-1DFD-60C7ACE2113B}"/>
                  </a:ext>
                </a:extLst>
              </p:cNvPr>
              <p:cNvSpPr txBox="1"/>
              <p:nvPr/>
            </p:nvSpPr>
            <p:spPr>
              <a:xfrm>
                <a:off x="5788199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50" name="TextBox 1349">
                <a:extLst>
                  <a:ext uri="{FF2B5EF4-FFF2-40B4-BE49-F238E27FC236}">
                    <a16:creationId xmlns:a16="http://schemas.microsoft.com/office/drawing/2014/main" id="{E5F7767B-E135-CD33-0C51-F16CC2ACEB61}"/>
                  </a:ext>
                </a:extLst>
              </p:cNvPr>
              <p:cNvSpPr txBox="1"/>
              <p:nvPr/>
            </p:nvSpPr>
            <p:spPr>
              <a:xfrm>
                <a:off x="5846032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1</a:t>
                </a:r>
              </a:p>
            </p:txBody>
          </p:sp>
          <p:sp>
            <p:nvSpPr>
              <p:cNvPr id="1351" name="TextBox 1350">
                <a:extLst>
                  <a:ext uri="{FF2B5EF4-FFF2-40B4-BE49-F238E27FC236}">
                    <a16:creationId xmlns:a16="http://schemas.microsoft.com/office/drawing/2014/main" id="{CB020D36-2A5F-8704-023C-BE48E800205C}"/>
                  </a:ext>
                </a:extLst>
              </p:cNvPr>
              <p:cNvSpPr txBox="1"/>
              <p:nvPr/>
            </p:nvSpPr>
            <p:spPr>
              <a:xfrm>
                <a:off x="5961697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4</a:t>
                </a:r>
              </a:p>
            </p:txBody>
          </p:sp>
          <p:sp>
            <p:nvSpPr>
              <p:cNvPr id="1352" name="TextBox 1351">
                <a:extLst>
                  <a:ext uri="{FF2B5EF4-FFF2-40B4-BE49-F238E27FC236}">
                    <a16:creationId xmlns:a16="http://schemas.microsoft.com/office/drawing/2014/main" id="{0082A986-1ECA-8C91-9E63-9E784EF0DE99}"/>
                  </a:ext>
                </a:extLst>
              </p:cNvPr>
              <p:cNvSpPr txBox="1"/>
              <p:nvPr/>
            </p:nvSpPr>
            <p:spPr>
              <a:xfrm>
                <a:off x="6077363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 </a:t>
                </a:r>
              </a:p>
            </p:txBody>
          </p:sp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6D5E8C6B-88C4-FE5D-7C9C-CE44473047A9}"/>
                  </a:ext>
                </a:extLst>
              </p:cNvPr>
              <p:cNvSpPr txBox="1"/>
              <p:nvPr/>
            </p:nvSpPr>
            <p:spPr>
              <a:xfrm>
                <a:off x="6135195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r</a:t>
                </a:r>
              </a:p>
            </p:txBody>
          </p:sp>
          <p:sp>
            <p:nvSpPr>
              <p:cNvPr id="1354" name="TextBox 1353">
                <a:extLst>
                  <a:ext uri="{FF2B5EF4-FFF2-40B4-BE49-F238E27FC236}">
                    <a16:creationId xmlns:a16="http://schemas.microsoft.com/office/drawing/2014/main" id="{307D6AA6-1EF1-8480-87B0-B965EA174262}"/>
                  </a:ext>
                </a:extLst>
              </p:cNvPr>
              <p:cNvSpPr txBox="1"/>
              <p:nvPr/>
            </p:nvSpPr>
            <p:spPr>
              <a:xfrm>
                <a:off x="6204478" y="2465048"/>
                <a:ext cx="30895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o</a:t>
                </a:r>
              </a:p>
            </p:txBody>
          </p:sp>
          <p:sp>
            <p:nvSpPr>
              <p:cNvPr id="1355" name="TextBox 1354">
                <a:extLst>
                  <a:ext uri="{FF2B5EF4-FFF2-40B4-BE49-F238E27FC236}">
                    <a16:creationId xmlns:a16="http://schemas.microsoft.com/office/drawing/2014/main" id="{60A58E34-64BF-5617-29B9-3C23153CEB48}"/>
                  </a:ext>
                </a:extLst>
              </p:cNvPr>
              <p:cNvSpPr txBox="1"/>
              <p:nvPr/>
            </p:nvSpPr>
            <p:spPr>
              <a:xfrm>
                <a:off x="6320135" y="2465048"/>
                <a:ext cx="245919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i</a:t>
                </a: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2CAAB48D-689F-B5B1-58B4-5F6652CC0668}"/>
                  </a:ext>
                </a:extLst>
              </p:cNvPr>
              <p:cNvSpPr txBox="1"/>
              <p:nvPr/>
            </p:nvSpPr>
            <p:spPr>
              <a:xfrm>
                <a:off x="6366322" y="2465048"/>
                <a:ext cx="266933" cy="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655" spc="0" baseline="0">
                    <a:ln/>
                    <a:solidFill>
                      <a:srgbClr val="FFFFFF"/>
                    </a:solidFill>
                    <a:latin typeface="Helvetica"/>
                    <a:cs typeface="Helvetica"/>
                    <a:sym typeface="Helvetica"/>
                    <a:rtl val="0"/>
                  </a:rPr>
                  <a:t>s</a:t>
                </a:r>
              </a:p>
            </p:txBody>
          </p:sp>
        </p:grp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4A6A1D41-D567-A5EB-98CF-A5DE5711A527}"/>
                </a:ext>
              </a:extLst>
            </p:cNvPr>
            <p:cNvSpPr/>
            <p:nvPr/>
          </p:nvSpPr>
          <p:spPr>
            <a:xfrm flipV="1">
              <a:off x="3897833" y="3432724"/>
              <a:ext cx="2843209" cy="3095656"/>
            </a:xfrm>
            <a:custGeom>
              <a:avLst/>
              <a:gdLst>
                <a:gd name="connsiteX0" fmla="*/ -1143 w 2843209"/>
                <a:gd name="connsiteY0" fmla="*/ 3094738 h 3095656"/>
                <a:gd name="connsiteX1" fmla="*/ 1011664 w 2843209"/>
                <a:gd name="connsiteY1" fmla="*/ 1273633 h 3095656"/>
                <a:gd name="connsiteX2" fmla="*/ 1902458 w 2843209"/>
                <a:gd name="connsiteY2" fmla="*/ 75073 h 3095656"/>
                <a:gd name="connsiteX3" fmla="*/ 2842066 w 2843209"/>
                <a:gd name="connsiteY3" fmla="*/ -919 h 30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5656">
                  <a:moveTo>
                    <a:pt x="-1143" y="3094738"/>
                  </a:moveTo>
                  <a:lnTo>
                    <a:pt x="1011664" y="1273633"/>
                  </a:lnTo>
                  <a:lnTo>
                    <a:pt x="1902458" y="75073"/>
                  </a:lnTo>
                  <a:lnTo>
                    <a:pt x="2842066" y="-91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08299261-C098-59EE-99B1-A44802C0B51B}"/>
                </a:ext>
              </a:extLst>
            </p:cNvPr>
            <p:cNvSpPr/>
            <p:nvPr/>
          </p:nvSpPr>
          <p:spPr>
            <a:xfrm flipV="1">
              <a:off x="3897833" y="3305342"/>
              <a:ext cx="2625911" cy="3279430"/>
            </a:xfrm>
            <a:custGeom>
              <a:avLst/>
              <a:gdLst>
                <a:gd name="connsiteX0" fmla="*/ -1097 w 2625911"/>
                <a:gd name="connsiteY0" fmla="*/ 3278493 h 3279430"/>
                <a:gd name="connsiteX1" fmla="*/ 1011711 w 2625911"/>
                <a:gd name="connsiteY1" fmla="*/ 1057376 h 3279430"/>
                <a:gd name="connsiteX2" fmla="*/ 1902505 w 2625911"/>
                <a:gd name="connsiteY2" fmla="*/ 110048 h 3279430"/>
                <a:gd name="connsiteX3" fmla="*/ 2624815 w 2625911"/>
                <a:gd name="connsiteY3" fmla="*/ -938 h 327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911" h="3279430">
                  <a:moveTo>
                    <a:pt x="-1097" y="3278493"/>
                  </a:moveTo>
                  <a:lnTo>
                    <a:pt x="1011711" y="1057376"/>
                  </a:lnTo>
                  <a:lnTo>
                    <a:pt x="1902505" y="110048"/>
                  </a:lnTo>
                  <a:lnTo>
                    <a:pt x="2624815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72D89F80-A8A5-07A2-A8BE-743DA94FAAFD}"/>
                </a:ext>
              </a:extLst>
            </p:cNvPr>
            <p:cNvSpPr/>
            <p:nvPr/>
          </p:nvSpPr>
          <p:spPr>
            <a:xfrm flipV="1">
              <a:off x="3897833" y="3426862"/>
              <a:ext cx="2648815" cy="3157910"/>
            </a:xfrm>
            <a:custGeom>
              <a:avLst/>
              <a:gdLst>
                <a:gd name="connsiteX0" fmla="*/ -1102 w 2648815"/>
                <a:gd name="connsiteY0" fmla="*/ 3157005 h 3157910"/>
                <a:gd name="connsiteX1" fmla="*/ 1011706 w 2648815"/>
                <a:gd name="connsiteY1" fmla="*/ 1162843 h 3157910"/>
                <a:gd name="connsiteX2" fmla="*/ 1902500 w 2648815"/>
                <a:gd name="connsiteY2" fmla="*/ 136273 h 3157910"/>
                <a:gd name="connsiteX3" fmla="*/ 2647714 w 2648815"/>
                <a:gd name="connsiteY3" fmla="*/ -906 h 315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815" h="3157910">
                  <a:moveTo>
                    <a:pt x="-1102" y="3157005"/>
                  </a:moveTo>
                  <a:lnTo>
                    <a:pt x="1011706" y="1162843"/>
                  </a:lnTo>
                  <a:lnTo>
                    <a:pt x="1902500" y="136273"/>
                  </a:lnTo>
                  <a:lnTo>
                    <a:pt x="2647714" y="-9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536240CC-8A0F-2ECB-B837-C191AE873E8A}"/>
                </a:ext>
              </a:extLst>
            </p:cNvPr>
            <p:cNvSpPr/>
            <p:nvPr/>
          </p:nvSpPr>
          <p:spPr>
            <a:xfrm flipV="1">
              <a:off x="3897833" y="3370714"/>
              <a:ext cx="2843209" cy="3194792"/>
            </a:xfrm>
            <a:custGeom>
              <a:avLst/>
              <a:gdLst>
                <a:gd name="connsiteX0" fmla="*/ -1143 w 2843209"/>
                <a:gd name="connsiteY0" fmla="*/ 3193867 h 3194792"/>
                <a:gd name="connsiteX1" fmla="*/ 1011664 w 2843209"/>
                <a:gd name="connsiteY1" fmla="*/ 881057 h 3194792"/>
                <a:gd name="connsiteX2" fmla="*/ 1902458 w 2843209"/>
                <a:gd name="connsiteY2" fmla="*/ 70765 h 3194792"/>
                <a:gd name="connsiteX3" fmla="*/ 2842066 w 2843209"/>
                <a:gd name="connsiteY3" fmla="*/ -926 h 319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4792">
                  <a:moveTo>
                    <a:pt x="-1143" y="3193867"/>
                  </a:moveTo>
                  <a:lnTo>
                    <a:pt x="1011664" y="881057"/>
                  </a:lnTo>
                  <a:lnTo>
                    <a:pt x="1902458" y="70765"/>
                  </a:lnTo>
                  <a:lnTo>
                    <a:pt x="2842066" y="-9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EF80BF4E-EF7E-C237-A614-15830BEDCE73}"/>
                </a:ext>
              </a:extLst>
            </p:cNvPr>
            <p:cNvSpPr/>
            <p:nvPr/>
          </p:nvSpPr>
          <p:spPr>
            <a:xfrm flipV="1">
              <a:off x="3897833" y="3432998"/>
              <a:ext cx="2843209" cy="3124728"/>
            </a:xfrm>
            <a:custGeom>
              <a:avLst/>
              <a:gdLst>
                <a:gd name="connsiteX0" fmla="*/ -1143 w 2843209"/>
                <a:gd name="connsiteY0" fmla="*/ 3123817 h 3124728"/>
                <a:gd name="connsiteX1" fmla="*/ 1011664 w 2843209"/>
                <a:gd name="connsiteY1" fmla="*/ 930156 h 3124728"/>
                <a:gd name="connsiteX2" fmla="*/ 1902458 w 2843209"/>
                <a:gd name="connsiteY2" fmla="*/ 44072 h 3124728"/>
                <a:gd name="connsiteX3" fmla="*/ 2842066 w 2843209"/>
                <a:gd name="connsiteY3" fmla="*/ -911 h 31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24728">
                  <a:moveTo>
                    <a:pt x="-1143" y="3123817"/>
                  </a:moveTo>
                  <a:lnTo>
                    <a:pt x="1011664" y="930156"/>
                  </a:lnTo>
                  <a:lnTo>
                    <a:pt x="1902458" y="44072"/>
                  </a:lnTo>
                  <a:lnTo>
                    <a:pt x="2842066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8B6C0F84-1A88-6D10-1C30-EEF7E73EE6D0}"/>
                </a:ext>
              </a:extLst>
            </p:cNvPr>
            <p:cNvSpPr/>
            <p:nvPr/>
          </p:nvSpPr>
          <p:spPr>
            <a:xfrm flipV="1">
              <a:off x="3897833" y="3449094"/>
              <a:ext cx="2332776" cy="3135678"/>
            </a:xfrm>
            <a:custGeom>
              <a:avLst/>
              <a:gdLst>
                <a:gd name="connsiteX0" fmla="*/ -1034 w 2332776"/>
                <a:gd name="connsiteY0" fmla="*/ 3134779 h 3135678"/>
                <a:gd name="connsiteX1" fmla="*/ 1011774 w 2332776"/>
                <a:gd name="connsiteY1" fmla="*/ 949760 h 3135678"/>
                <a:gd name="connsiteX2" fmla="*/ 1902568 w 2332776"/>
                <a:gd name="connsiteY2" fmla="*/ 165434 h 3135678"/>
                <a:gd name="connsiteX3" fmla="*/ 2331742 w 2332776"/>
                <a:gd name="connsiteY3" fmla="*/ -900 h 31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2776" h="3135678">
                  <a:moveTo>
                    <a:pt x="-1034" y="3134779"/>
                  </a:moveTo>
                  <a:lnTo>
                    <a:pt x="1011774" y="949760"/>
                  </a:lnTo>
                  <a:lnTo>
                    <a:pt x="1902568" y="165434"/>
                  </a:lnTo>
                  <a:lnTo>
                    <a:pt x="2331742" y="-90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0D9683AB-A748-8D92-66DE-3BD263258062}"/>
                </a:ext>
              </a:extLst>
            </p:cNvPr>
            <p:cNvSpPr/>
            <p:nvPr/>
          </p:nvSpPr>
          <p:spPr>
            <a:xfrm flipV="1">
              <a:off x="3897833" y="3336631"/>
              <a:ext cx="2603300" cy="3248141"/>
            </a:xfrm>
            <a:custGeom>
              <a:avLst/>
              <a:gdLst>
                <a:gd name="connsiteX0" fmla="*/ -1092 w 2603300"/>
                <a:gd name="connsiteY0" fmla="*/ 3247212 h 3248141"/>
                <a:gd name="connsiteX1" fmla="*/ 1011716 w 2603300"/>
                <a:gd name="connsiteY1" fmla="*/ 768378 h 3248141"/>
                <a:gd name="connsiteX2" fmla="*/ 1902510 w 2603300"/>
                <a:gd name="connsiteY2" fmla="*/ 94624 h 3248141"/>
                <a:gd name="connsiteX3" fmla="*/ 2602209 w 2603300"/>
                <a:gd name="connsiteY3" fmla="*/ -930 h 324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300" h="3248141">
                  <a:moveTo>
                    <a:pt x="-1092" y="3247212"/>
                  </a:moveTo>
                  <a:lnTo>
                    <a:pt x="1011716" y="768378"/>
                  </a:lnTo>
                  <a:lnTo>
                    <a:pt x="1902510" y="94624"/>
                  </a:lnTo>
                  <a:lnTo>
                    <a:pt x="2602209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69B48C19-3DEF-3F6F-3710-ABD8197E3583}"/>
                </a:ext>
              </a:extLst>
            </p:cNvPr>
            <p:cNvSpPr/>
            <p:nvPr/>
          </p:nvSpPr>
          <p:spPr>
            <a:xfrm flipV="1">
              <a:off x="3897833" y="3426021"/>
              <a:ext cx="2668420" cy="3158750"/>
            </a:xfrm>
            <a:custGeom>
              <a:avLst/>
              <a:gdLst>
                <a:gd name="connsiteX0" fmla="*/ -1106 w 2668420"/>
                <a:gd name="connsiteY0" fmla="*/ 3157845 h 3158750"/>
                <a:gd name="connsiteX1" fmla="*/ 1011702 w 2668420"/>
                <a:gd name="connsiteY1" fmla="*/ 783077 h 3158750"/>
                <a:gd name="connsiteX2" fmla="*/ 1902496 w 2668420"/>
                <a:gd name="connsiteY2" fmla="*/ 145777 h 3158750"/>
                <a:gd name="connsiteX3" fmla="*/ 2667315 w 2668420"/>
                <a:gd name="connsiteY3" fmla="*/ -906 h 3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0" h="3158750">
                  <a:moveTo>
                    <a:pt x="-1106" y="3157845"/>
                  </a:moveTo>
                  <a:lnTo>
                    <a:pt x="1011702" y="783077"/>
                  </a:lnTo>
                  <a:lnTo>
                    <a:pt x="1902496" y="145777"/>
                  </a:lnTo>
                  <a:lnTo>
                    <a:pt x="2667315" y="-9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3C80236B-8FBB-1BF8-58D0-7AEE69725969}"/>
                </a:ext>
              </a:extLst>
            </p:cNvPr>
            <p:cNvSpPr/>
            <p:nvPr/>
          </p:nvSpPr>
          <p:spPr>
            <a:xfrm flipV="1">
              <a:off x="3897833" y="3379981"/>
              <a:ext cx="2843209" cy="3168763"/>
            </a:xfrm>
            <a:custGeom>
              <a:avLst/>
              <a:gdLst>
                <a:gd name="connsiteX0" fmla="*/ -1143 w 2843209"/>
                <a:gd name="connsiteY0" fmla="*/ 3167836 h 3168763"/>
                <a:gd name="connsiteX1" fmla="*/ 1011664 w 2843209"/>
                <a:gd name="connsiteY1" fmla="*/ 930722 h 3168763"/>
                <a:gd name="connsiteX2" fmla="*/ 1902458 w 2843209"/>
                <a:gd name="connsiteY2" fmla="*/ 88280 h 3168763"/>
                <a:gd name="connsiteX3" fmla="*/ 2842066 w 2843209"/>
                <a:gd name="connsiteY3" fmla="*/ -928 h 316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8763">
                  <a:moveTo>
                    <a:pt x="-1143" y="3167836"/>
                  </a:moveTo>
                  <a:lnTo>
                    <a:pt x="1011664" y="930722"/>
                  </a:lnTo>
                  <a:lnTo>
                    <a:pt x="1902458" y="88280"/>
                  </a:lnTo>
                  <a:lnTo>
                    <a:pt x="2842066" y="-92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EDD2DD83-FC38-91A9-E4B9-026B0DACD772}"/>
                </a:ext>
              </a:extLst>
            </p:cNvPr>
            <p:cNvSpPr/>
            <p:nvPr/>
          </p:nvSpPr>
          <p:spPr>
            <a:xfrm flipV="1">
              <a:off x="3897833" y="3296517"/>
              <a:ext cx="2718642" cy="3288255"/>
            </a:xfrm>
            <a:custGeom>
              <a:avLst/>
              <a:gdLst>
                <a:gd name="connsiteX0" fmla="*/ -1116 w 2718642"/>
                <a:gd name="connsiteY0" fmla="*/ 3287316 h 3288255"/>
                <a:gd name="connsiteX1" fmla="*/ 1011691 w 2718642"/>
                <a:gd name="connsiteY1" fmla="*/ 1206649 h 3288255"/>
                <a:gd name="connsiteX2" fmla="*/ 1902485 w 2718642"/>
                <a:gd name="connsiteY2" fmla="*/ 169038 h 3288255"/>
                <a:gd name="connsiteX3" fmla="*/ 2717526 w 2718642"/>
                <a:gd name="connsiteY3" fmla="*/ -940 h 328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8642" h="3288255">
                  <a:moveTo>
                    <a:pt x="-1116" y="3287316"/>
                  </a:moveTo>
                  <a:lnTo>
                    <a:pt x="1011691" y="1206649"/>
                  </a:lnTo>
                  <a:lnTo>
                    <a:pt x="1902485" y="169038"/>
                  </a:lnTo>
                  <a:lnTo>
                    <a:pt x="2717526" y="-94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ECBF2522-C6BC-C130-FEFC-865166BC4C52}"/>
                </a:ext>
              </a:extLst>
            </p:cNvPr>
            <p:cNvSpPr/>
            <p:nvPr/>
          </p:nvSpPr>
          <p:spPr>
            <a:xfrm flipV="1">
              <a:off x="3897833" y="3356320"/>
              <a:ext cx="2843209" cy="3195650"/>
            </a:xfrm>
            <a:custGeom>
              <a:avLst/>
              <a:gdLst>
                <a:gd name="connsiteX0" fmla="*/ -1143 w 2843209"/>
                <a:gd name="connsiteY0" fmla="*/ 3194718 h 3195650"/>
                <a:gd name="connsiteX1" fmla="*/ 1011664 w 2843209"/>
                <a:gd name="connsiteY1" fmla="*/ 733495 h 3195650"/>
                <a:gd name="connsiteX2" fmla="*/ 1902458 w 2843209"/>
                <a:gd name="connsiteY2" fmla="*/ 73639 h 3195650"/>
                <a:gd name="connsiteX3" fmla="*/ 2842066 w 2843209"/>
                <a:gd name="connsiteY3" fmla="*/ -933 h 319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5650">
                  <a:moveTo>
                    <a:pt x="-1143" y="3194718"/>
                  </a:moveTo>
                  <a:lnTo>
                    <a:pt x="1011664" y="733495"/>
                  </a:lnTo>
                  <a:lnTo>
                    <a:pt x="1902458" y="73639"/>
                  </a:lnTo>
                  <a:lnTo>
                    <a:pt x="2842066" y="-9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49CBF214-D26A-3C90-C94D-A44410183C69}"/>
                </a:ext>
              </a:extLst>
            </p:cNvPr>
            <p:cNvSpPr/>
            <p:nvPr/>
          </p:nvSpPr>
          <p:spPr>
            <a:xfrm flipV="1">
              <a:off x="3897833" y="3388471"/>
              <a:ext cx="2843209" cy="3168532"/>
            </a:xfrm>
            <a:custGeom>
              <a:avLst/>
              <a:gdLst>
                <a:gd name="connsiteX0" fmla="*/ -1143 w 2843209"/>
                <a:gd name="connsiteY0" fmla="*/ 3167610 h 3168532"/>
                <a:gd name="connsiteX1" fmla="*/ 1011664 w 2843209"/>
                <a:gd name="connsiteY1" fmla="*/ 945766 h 3168532"/>
                <a:gd name="connsiteX2" fmla="*/ 1902458 w 2843209"/>
                <a:gd name="connsiteY2" fmla="*/ 52062 h 3168532"/>
                <a:gd name="connsiteX3" fmla="*/ 2842066 w 2843209"/>
                <a:gd name="connsiteY3" fmla="*/ -923 h 316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8532">
                  <a:moveTo>
                    <a:pt x="-1143" y="3167610"/>
                  </a:moveTo>
                  <a:lnTo>
                    <a:pt x="1011664" y="945766"/>
                  </a:lnTo>
                  <a:lnTo>
                    <a:pt x="1902458" y="52062"/>
                  </a:lnTo>
                  <a:lnTo>
                    <a:pt x="2842066" y="-9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BB1C4A7B-A46F-324E-0FE5-AF0CD2393F99}"/>
                </a:ext>
              </a:extLst>
            </p:cNvPr>
            <p:cNvSpPr/>
            <p:nvPr/>
          </p:nvSpPr>
          <p:spPr>
            <a:xfrm flipV="1">
              <a:off x="3897833" y="3302001"/>
              <a:ext cx="2843209" cy="3225871"/>
            </a:xfrm>
            <a:custGeom>
              <a:avLst/>
              <a:gdLst>
                <a:gd name="connsiteX0" fmla="*/ -1143 w 2843209"/>
                <a:gd name="connsiteY0" fmla="*/ 3224918 h 3225871"/>
                <a:gd name="connsiteX1" fmla="*/ 1011664 w 2843209"/>
                <a:gd name="connsiteY1" fmla="*/ 523361 h 3225871"/>
                <a:gd name="connsiteX2" fmla="*/ 1902458 w 2843209"/>
                <a:gd name="connsiteY2" fmla="*/ 23516 h 3225871"/>
                <a:gd name="connsiteX3" fmla="*/ 2842066 w 2843209"/>
                <a:gd name="connsiteY3" fmla="*/ -953 h 322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25871">
                  <a:moveTo>
                    <a:pt x="-1143" y="3224918"/>
                  </a:moveTo>
                  <a:lnTo>
                    <a:pt x="1011664" y="523361"/>
                  </a:lnTo>
                  <a:lnTo>
                    <a:pt x="1902458" y="23516"/>
                  </a:lnTo>
                  <a:lnTo>
                    <a:pt x="2842066" y="-9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6D8E67CF-81FF-7B80-B667-49AA76880B1B}"/>
                </a:ext>
              </a:extLst>
            </p:cNvPr>
            <p:cNvSpPr/>
            <p:nvPr/>
          </p:nvSpPr>
          <p:spPr>
            <a:xfrm flipV="1">
              <a:off x="3897833" y="3409736"/>
              <a:ext cx="2843209" cy="3119210"/>
            </a:xfrm>
            <a:custGeom>
              <a:avLst/>
              <a:gdLst>
                <a:gd name="connsiteX0" fmla="*/ -1143 w 2843209"/>
                <a:gd name="connsiteY0" fmla="*/ 3118286 h 3119210"/>
                <a:gd name="connsiteX1" fmla="*/ 1011664 w 2843209"/>
                <a:gd name="connsiteY1" fmla="*/ 806089 h 3119210"/>
                <a:gd name="connsiteX2" fmla="*/ 1902458 w 2843209"/>
                <a:gd name="connsiteY2" fmla="*/ 12347 h 3119210"/>
                <a:gd name="connsiteX3" fmla="*/ 2842066 w 2843209"/>
                <a:gd name="connsiteY3" fmla="*/ -925 h 311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19210">
                  <a:moveTo>
                    <a:pt x="-1143" y="3118286"/>
                  </a:moveTo>
                  <a:lnTo>
                    <a:pt x="1011664" y="806089"/>
                  </a:lnTo>
                  <a:lnTo>
                    <a:pt x="1902458" y="12347"/>
                  </a:lnTo>
                  <a:lnTo>
                    <a:pt x="2842066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2562A1D2-3641-E920-DFFD-B765CAE3929C}"/>
                </a:ext>
              </a:extLst>
            </p:cNvPr>
            <p:cNvSpPr/>
            <p:nvPr/>
          </p:nvSpPr>
          <p:spPr>
            <a:xfrm flipV="1">
              <a:off x="3897833" y="3342262"/>
              <a:ext cx="2843209" cy="3202223"/>
            </a:xfrm>
            <a:custGeom>
              <a:avLst/>
              <a:gdLst>
                <a:gd name="connsiteX0" fmla="*/ -1143 w 2843209"/>
                <a:gd name="connsiteY0" fmla="*/ 3201285 h 3202223"/>
                <a:gd name="connsiteX1" fmla="*/ 1011664 w 2843209"/>
                <a:gd name="connsiteY1" fmla="*/ 784768 h 3202223"/>
                <a:gd name="connsiteX2" fmla="*/ 1902458 w 2843209"/>
                <a:gd name="connsiteY2" fmla="*/ 84699 h 3202223"/>
                <a:gd name="connsiteX3" fmla="*/ 2842066 w 2843209"/>
                <a:gd name="connsiteY3" fmla="*/ -939 h 320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2223">
                  <a:moveTo>
                    <a:pt x="-1143" y="3201285"/>
                  </a:moveTo>
                  <a:lnTo>
                    <a:pt x="1011664" y="784768"/>
                  </a:lnTo>
                  <a:lnTo>
                    <a:pt x="1902458" y="84699"/>
                  </a:lnTo>
                  <a:lnTo>
                    <a:pt x="2842066" y="-93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1BDF9190-66E9-8114-4F20-ED55F9D89037}"/>
                </a:ext>
              </a:extLst>
            </p:cNvPr>
            <p:cNvSpPr/>
            <p:nvPr/>
          </p:nvSpPr>
          <p:spPr>
            <a:xfrm flipV="1">
              <a:off x="3897833" y="3358086"/>
              <a:ext cx="2346035" cy="3226686"/>
            </a:xfrm>
            <a:custGeom>
              <a:avLst/>
              <a:gdLst>
                <a:gd name="connsiteX0" fmla="*/ -1037 w 2346035"/>
                <a:gd name="connsiteY0" fmla="*/ 3225763 h 3226686"/>
                <a:gd name="connsiteX1" fmla="*/ 1011771 w 2346035"/>
                <a:gd name="connsiteY1" fmla="*/ 531861 h 3226686"/>
                <a:gd name="connsiteX2" fmla="*/ 1902565 w 2346035"/>
                <a:gd name="connsiteY2" fmla="*/ 165171 h 3226686"/>
                <a:gd name="connsiteX3" fmla="*/ 2344999 w 2346035"/>
                <a:gd name="connsiteY3" fmla="*/ -924 h 32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035" h="3226686">
                  <a:moveTo>
                    <a:pt x="-1037" y="3225763"/>
                  </a:moveTo>
                  <a:lnTo>
                    <a:pt x="1011771" y="531861"/>
                  </a:lnTo>
                  <a:lnTo>
                    <a:pt x="1902565" y="165171"/>
                  </a:lnTo>
                  <a:lnTo>
                    <a:pt x="2344999" y="-92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4B5F55CF-AD91-F0AC-A42D-3FFB1B5AC125}"/>
                </a:ext>
              </a:extLst>
            </p:cNvPr>
            <p:cNvSpPr/>
            <p:nvPr/>
          </p:nvSpPr>
          <p:spPr>
            <a:xfrm flipV="1">
              <a:off x="3897833" y="3425538"/>
              <a:ext cx="2843209" cy="3085063"/>
            </a:xfrm>
            <a:custGeom>
              <a:avLst/>
              <a:gdLst>
                <a:gd name="connsiteX0" fmla="*/ -1143 w 2843209"/>
                <a:gd name="connsiteY0" fmla="*/ 3084138 h 3085063"/>
                <a:gd name="connsiteX1" fmla="*/ 1011664 w 2843209"/>
                <a:gd name="connsiteY1" fmla="*/ 915088 h 3085063"/>
                <a:gd name="connsiteX2" fmla="*/ 1902458 w 2843209"/>
                <a:gd name="connsiteY2" fmla="*/ 187801 h 3085063"/>
                <a:gd name="connsiteX3" fmla="*/ 2842066 w 2843209"/>
                <a:gd name="connsiteY3" fmla="*/ -926 h 30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5063">
                  <a:moveTo>
                    <a:pt x="-1143" y="3084138"/>
                  </a:moveTo>
                  <a:lnTo>
                    <a:pt x="1011664" y="915088"/>
                  </a:lnTo>
                  <a:lnTo>
                    <a:pt x="1902458" y="187801"/>
                  </a:lnTo>
                  <a:lnTo>
                    <a:pt x="2842066" y="-9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F190D94B-30D2-1FC1-0645-9CC74C54C20A}"/>
                </a:ext>
              </a:extLst>
            </p:cNvPr>
            <p:cNvSpPr/>
            <p:nvPr/>
          </p:nvSpPr>
          <p:spPr>
            <a:xfrm flipV="1">
              <a:off x="3897833" y="3404062"/>
              <a:ext cx="2843209" cy="3129168"/>
            </a:xfrm>
            <a:custGeom>
              <a:avLst/>
              <a:gdLst>
                <a:gd name="connsiteX0" fmla="*/ -1143 w 2843209"/>
                <a:gd name="connsiteY0" fmla="*/ 3128243 h 3129168"/>
                <a:gd name="connsiteX1" fmla="*/ 1011664 w 2843209"/>
                <a:gd name="connsiteY1" fmla="*/ 813353 h 3129168"/>
                <a:gd name="connsiteX2" fmla="*/ 1902458 w 2843209"/>
                <a:gd name="connsiteY2" fmla="*/ 72480 h 3129168"/>
                <a:gd name="connsiteX3" fmla="*/ 2842066 w 2843209"/>
                <a:gd name="connsiteY3" fmla="*/ -925 h 31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29168">
                  <a:moveTo>
                    <a:pt x="-1143" y="3128243"/>
                  </a:moveTo>
                  <a:lnTo>
                    <a:pt x="1011664" y="813353"/>
                  </a:lnTo>
                  <a:lnTo>
                    <a:pt x="1902458" y="72480"/>
                  </a:lnTo>
                  <a:lnTo>
                    <a:pt x="2842066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D7DA7D58-4829-5010-C7E7-86D022BEEDB0}"/>
                </a:ext>
              </a:extLst>
            </p:cNvPr>
            <p:cNvSpPr/>
            <p:nvPr/>
          </p:nvSpPr>
          <p:spPr>
            <a:xfrm flipV="1">
              <a:off x="3897833" y="3419612"/>
              <a:ext cx="2843209" cy="3142085"/>
            </a:xfrm>
            <a:custGeom>
              <a:avLst/>
              <a:gdLst>
                <a:gd name="connsiteX0" fmla="*/ -1143 w 2843209"/>
                <a:gd name="connsiteY0" fmla="*/ 3141172 h 3142085"/>
                <a:gd name="connsiteX1" fmla="*/ 1011664 w 2843209"/>
                <a:gd name="connsiteY1" fmla="*/ 1271627 h 3142085"/>
                <a:gd name="connsiteX2" fmla="*/ 1902458 w 2843209"/>
                <a:gd name="connsiteY2" fmla="*/ 121135 h 3142085"/>
                <a:gd name="connsiteX3" fmla="*/ 2842066 w 2843209"/>
                <a:gd name="connsiteY3" fmla="*/ -914 h 31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2085">
                  <a:moveTo>
                    <a:pt x="-1143" y="3141172"/>
                  </a:moveTo>
                  <a:lnTo>
                    <a:pt x="1011664" y="1271627"/>
                  </a:lnTo>
                  <a:lnTo>
                    <a:pt x="1902458" y="121135"/>
                  </a:lnTo>
                  <a:lnTo>
                    <a:pt x="2842066" y="-91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8BBFC80E-2826-AA55-97D5-7B2D04E9F30E}"/>
                </a:ext>
              </a:extLst>
            </p:cNvPr>
            <p:cNvSpPr/>
            <p:nvPr/>
          </p:nvSpPr>
          <p:spPr>
            <a:xfrm flipV="1">
              <a:off x="3897833" y="3327259"/>
              <a:ext cx="2699079" cy="3257513"/>
            </a:xfrm>
            <a:custGeom>
              <a:avLst/>
              <a:gdLst>
                <a:gd name="connsiteX0" fmla="*/ -1112 w 2699079"/>
                <a:gd name="connsiteY0" fmla="*/ 3256581 h 3257513"/>
                <a:gd name="connsiteX1" fmla="*/ 1011695 w 2699079"/>
                <a:gd name="connsiteY1" fmla="*/ 769706 h 3257513"/>
                <a:gd name="connsiteX2" fmla="*/ 1902489 w 2699079"/>
                <a:gd name="connsiteY2" fmla="*/ 164598 h 3257513"/>
                <a:gd name="connsiteX3" fmla="*/ 2697967 w 2699079"/>
                <a:gd name="connsiteY3" fmla="*/ -932 h 325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079" h="3257513">
                  <a:moveTo>
                    <a:pt x="-1112" y="3256581"/>
                  </a:moveTo>
                  <a:lnTo>
                    <a:pt x="1011695" y="769706"/>
                  </a:lnTo>
                  <a:lnTo>
                    <a:pt x="1902489" y="164598"/>
                  </a:lnTo>
                  <a:lnTo>
                    <a:pt x="2697967" y="-9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8ABAACC-472A-46DA-D051-14EE3B218B10}"/>
                </a:ext>
              </a:extLst>
            </p:cNvPr>
            <p:cNvSpPr/>
            <p:nvPr/>
          </p:nvSpPr>
          <p:spPr>
            <a:xfrm flipV="1">
              <a:off x="3897833" y="3430035"/>
              <a:ext cx="2843209" cy="3098419"/>
            </a:xfrm>
            <a:custGeom>
              <a:avLst/>
              <a:gdLst>
                <a:gd name="connsiteX0" fmla="*/ -1143 w 2843209"/>
                <a:gd name="connsiteY0" fmla="*/ 3097500 h 3098419"/>
                <a:gd name="connsiteX1" fmla="*/ 1011664 w 2843209"/>
                <a:gd name="connsiteY1" fmla="*/ 560905 h 3098419"/>
                <a:gd name="connsiteX2" fmla="*/ 1902458 w 2843209"/>
                <a:gd name="connsiteY2" fmla="*/ 150483 h 3098419"/>
                <a:gd name="connsiteX3" fmla="*/ 2842066 w 2843209"/>
                <a:gd name="connsiteY3" fmla="*/ -920 h 309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8419">
                  <a:moveTo>
                    <a:pt x="-1143" y="3097500"/>
                  </a:moveTo>
                  <a:lnTo>
                    <a:pt x="1011664" y="560905"/>
                  </a:lnTo>
                  <a:lnTo>
                    <a:pt x="1902458" y="150483"/>
                  </a:lnTo>
                  <a:lnTo>
                    <a:pt x="2842066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707E289C-9E4C-C4DB-BBC0-246CE6515EAA}"/>
                </a:ext>
              </a:extLst>
            </p:cNvPr>
            <p:cNvSpPr/>
            <p:nvPr/>
          </p:nvSpPr>
          <p:spPr>
            <a:xfrm flipV="1">
              <a:off x="3897833" y="3467480"/>
              <a:ext cx="2713872" cy="3117291"/>
            </a:xfrm>
            <a:custGeom>
              <a:avLst/>
              <a:gdLst>
                <a:gd name="connsiteX0" fmla="*/ -1115 w 2713872"/>
                <a:gd name="connsiteY0" fmla="*/ 3116397 h 3117291"/>
                <a:gd name="connsiteX1" fmla="*/ 1011692 w 2713872"/>
                <a:gd name="connsiteY1" fmla="*/ 1216438 h 3117291"/>
                <a:gd name="connsiteX2" fmla="*/ 1902486 w 2713872"/>
                <a:gd name="connsiteY2" fmla="*/ 111362 h 3117291"/>
                <a:gd name="connsiteX3" fmla="*/ 2712757 w 2713872"/>
                <a:gd name="connsiteY3" fmla="*/ -895 h 31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3872" h="3117291">
                  <a:moveTo>
                    <a:pt x="-1115" y="3116397"/>
                  </a:moveTo>
                  <a:lnTo>
                    <a:pt x="1011692" y="1216438"/>
                  </a:lnTo>
                  <a:lnTo>
                    <a:pt x="1902486" y="111362"/>
                  </a:lnTo>
                  <a:lnTo>
                    <a:pt x="2712757" y="-8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D76F6115-3209-BE9A-1C23-5C989D7DF91E}"/>
                </a:ext>
              </a:extLst>
            </p:cNvPr>
            <p:cNvSpPr/>
            <p:nvPr/>
          </p:nvSpPr>
          <p:spPr>
            <a:xfrm flipV="1">
              <a:off x="3897833" y="3367226"/>
              <a:ext cx="2843209" cy="3187724"/>
            </a:xfrm>
            <a:custGeom>
              <a:avLst/>
              <a:gdLst>
                <a:gd name="connsiteX0" fmla="*/ -1143 w 2843209"/>
                <a:gd name="connsiteY0" fmla="*/ 3186795 h 3187724"/>
                <a:gd name="connsiteX1" fmla="*/ 1011664 w 2843209"/>
                <a:gd name="connsiteY1" fmla="*/ 758084 h 3187724"/>
                <a:gd name="connsiteX2" fmla="*/ 1902458 w 2843209"/>
                <a:gd name="connsiteY2" fmla="*/ 44995 h 3187724"/>
                <a:gd name="connsiteX3" fmla="*/ 2842066 w 2843209"/>
                <a:gd name="connsiteY3" fmla="*/ -929 h 318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7724">
                  <a:moveTo>
                    <a:pt x="-1143" y="3186795"/>
                  </a:moveTo>
                  <a:lnTo>
                    <a:pt x="1011664" y="758084"/>
                  </a:lnTo>
                  <a:lnTo>
                    <a:pt x="1902458" y="44995"/>
                  </a:lnTo>
                  <a:lnTo>
                    <a:pt x="2842066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F4790C4F-702C-EFC4-5771-1C7A45F50674}"/>
                </a:ext>
              </a:extLst>
            </p:cNvPr>
            <p:cNvSpPr/>
            <p:nvPr/>
          </p:nvSpPr>
          <p:spPr>
            <a:xfrm flipV="1">
              <a:off x="3897833" y="3215448"/>
              <a:ext cx="2635198" cy="3369324"/>
            </a:xfrm>
            <a:custGeom>
              <a:avLst/>
              <a:gdLst>
                <a:gd name="connsiteX0" fmla="*/ -1099 w 2635198"/>
                <a:gd name="connsiteY0" fmla="*/ 3368364 h 3369324"/>
                <a:gd name="connsiteX1" fmla="*/ 1011709 w 2635198"/>
                <a:gd name="connsiteY1" fmla="*/ 973669 h 3369324"/>
                <a:gd name="connsiteX2" fmla="*/ 1902503 w 2635198"/>
                <a:gd name="connsiteY2" fmla="*/ 147947 h 3369324"/>
                <a:gd name="connsiteX3" fmla="*/ 2634100 w 2635198"/>
                <a:gd name="connsiteY3" fmla="*/ -961 h 33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198" h="3369324">
                  <a:moveTo>
                    <a:pt x="-1099" y="3368364"/>
                  </a:moveTo>
                  <a:lnTo>
                    <a:pt x="1011709" y="973669"/>
                  </a:lnTo>
                  <a:lnTo>
                    <a:pt x="1902503" y="147947"/>
                  </a:lnTo>
                  <a:lnTo>
                    <a:pt x="2634100" y="-96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AE8D6B77-458E-1448-916F-D47F3F357B0C}"/>
                </a:ext>
              </a:extLst>
            </p:cNvPr>
            <p:cNvSpPr/>
            <p:nvPr/>
          </p:nvSpPr>
          <p:spPr>
            <a:xfrm flipV="1">
              <a:off x="3897833" y="3531087"/>
              <a:ext cx="2843209" cy="3018848"/>
            </a:xfrm>
            <a:custGeom>
              <a:avLst/>
              <a:gdLst>
                <a:gd name="connsiteX0" fmla="*/ -1143 w 2843209"/>
                <a:gd name="connsiteY0" fmla="*/ 3017961 h 3018848"/>
                <a:gd name="connsiteX1" fmla="*/ 1011664 w 2843209"/>
                <a:gd name="connsiteY1" fmla="*/ 1007446 h 3018848"/>
                <a:gd name="connsiteX2" fmla="*/ 1902458 w 2843209"/>
                <a:gd name="connsiteY2" fmla="*/ 100560 h 3018848"/>
                <a:gd name="connsiteX3" fmla="*/ 2842066 w 2843209"/>
                <a:gd name="connsiteY3" fmla="*/ -888 h 301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18848">
                  <a:moveTo>
                    <a:pt x="-1143" y="3017961"/>
                  </a:moveTo>
                  <a:lnTo>
                    <a:pt x="1011664" y="1007446"/>
                  </a:lnTo>
                  <a:lnTo>
                    <a:pt x="1902458" y="100560"/>
                  </a:lnTo>
                  <a:lnTo>
                    <a:pt x="2842066" y="-88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A542F559-275E-4275-9681-F546C1E59E23}"/>
                </a:ext>
              </a:extLst>
            </p:cNvPr>
            <p:cNvSpPr/>
            <p:nvPr/>
          </p:nvSpPr>
          <p:spPr>
            <a:xfrm flipV="1">
              <a:off x="3897833" y="3319442"/>
              <a:ext cx="2843209" cy="3205631"/>
            </a:xfrm>
            <a:custGeom>
              <a:avLst/>
              <a:gdLst>
                <a:gd name="connsiteX0" fmla="*/ -1143 w 2843209"/>
                <a:gd name="connsiteY0" fmla="*/ 3204682 h 3205631"/>
                <a:gd name="connsiteX1" fmla="*/ 1011664 w 2843209"/>
                <a:gd name="connsiteY1" fmla="*/ 1172174 h 3205631"/>
                <a:gd name="connsiteX2" fmla="*/ 1902458 w 2843209"/>
                <a:gd name="connsiteY2" fmla="*/ 40404 h 3205631"/>
                <a:gd name="connsiteX3" fmla="*/ 2842066 w 2843209"/>
                <a:gd name="connsiteY3" fmla="*/ -950 h 320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5631">
                  <a:moveTo>
                    <a:pt x="-1143" y="3204682"/>
                  </a:moveTo>
                  <a:lnTo>
                    <a:pt x="1011664" y="1172174"/>
                  </a:lnTo>
                  <a:lnTo>
                    <a:pt x="1902458" y="40404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23A01CCA-9554-E487-310A-37CA2C6465A8}"/>
                </a:ext>
              </a:extLst>
            </p:cNvPr>
            <p:cNvSpPr/>
            <p:nvPr/>
          </p:nvSpPr>
          <p:spPr>
            <a:xfrm flipV="1">
              <a:off x="3897833" y="3244950"/>
              <a:ext cx="2576445" cy="3339822"/>
            </a:xfrm>
            <a:custGeom>
              <a:avLst/>
              <a:gdLst>
                <a:gd name="connsiteX0" fmla="*/ -1086 w 2576445"/>
                <a:gd name="connsiteY0" fmla="*/ 3338869 h 3339822"/>
                <a:gd name="connsiteX1" fmla="*/ 1011721 w 2576445"/>
                <a:gd name="connsiteY1" fmla="*/ 1238616 h 3339822"/>
                <a:gd name="connsiteX2" fmla="*/ 1902516 w 2576445"/>
                <a:gd name="connsiteY2" fmla="*/ 63038 h 3339822"/>
                <a:gd name="connsiteX3" fmla="*/ 2575360 w 2576445"/>
                <a:gd name="connsiteY3" fmla="*/ -954 h 333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445" h="3339822">
                  <a:moveTo>
                    <a:pt x="-1086" y="3338869"/>
                  </a:moveTo>
                  <a:lnTo>
                    <a:pt x="1011721" y="1238616"/>
                  </a:lnTo>
                  <a:lnTo>
                    <a:pt x="1902516" y="63038"/>
                  </a:lnTo>
                  <a:lnTo>
                    <a:pt x="2575360" y="-9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8B1EB2BF-C43F-E3F2-0623-FC8FA6AA0070}"/>
                </a:ext>
              </a:extLst>
            </p:cNvPr>
            <p:cNvSpPr/>
            <p:nvPr/>
          </p:nvSpPr>
          <p:spPr>
            <a:xfrm flipV="1">
              <a:off x="3897833" y="3470801"/>
              <a:ext cx="2608953" cy="3113971"/>
            </a:xfrm>
            <a:custGeom>
              <a:avLst/>
              <a:gdLst>
                <a:gd name="connsiteX0" fmla="*/ -1093 w 2608953"/>
                <a:gd name="connsiteY0" fmla="*/ 3113077 h 3113971"/>
                <a:gd name="connsiteX1" fmla="*/ 1011714 w 2608953"/>
                <a:gd name="connsiteY1" fmla="*/ 1614014 h 3113971"/>
                <a:gd name="connsiteX2" fmla="*/ 1902509 w 2608953"/>
                <a:gd name="connsiteY2" fmla="*/ 96800 h 3113971"/>
                <a:gd name="connsiteX3" fmla="*/ 2607860 w 2608953"/>
                <a:gd name="connsiteY3" fmla="*/ -894 h 31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8953" h="3113971">
                  <a:moveTo>
                    <a:pt x="-1093" y="3113077"/>
                  </a:moveTo>
                  <a:lnTo>
                    <a:pt x="1011714" y="1614014"/>
                  </a:lnTo>
                  <a:lnTo>
                    <a:pt x="1902509" y="96800"/>
                  </a:lnTo>
                  <a:lnTo>
                    <a:pt x="2607860" y="-8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C3345813-96E1-CF13-A67B-F348C390E8F7}"/>
                </a:ext>
              </a:extLst>
            </p:cNvPr>
            <p:cNvSpPr/>
            <p:nvPr/>
          </p:nvSpPr>
          <p:spPr>
            <a:xfrm flipV="1">
              <a:off x="3897833" y="3477861"/>
              <a:ext cx="2495923" cy="3106911"/>
            </a:xfrm>
            <a:custGeom>
              <a:avLst/>
              <a:gdLst>
                <a:gd name="connsiteX0" fmla="*/ -1069 w 2495923"/>
                <a:gd name="connsiteY0" fmla="*/ 3106019 h 3106911"/>
                <a:gd name="connsiteX1" fmla="*/ 1011739 w 2495923"/>
                <a:gd name="connsiteY1" fmla="*/ 931423 h 3106911"/>
                <a:gd name="connsiteX2" fmla="*/ 1902533 w 2495923"/>
                <a:gd name="connsiteY2" fmla="*/ 160147 h 3106911"/>
                <a:gd name="connsiteX3" fmla="*/ 2494855 w 2495923"/>
                <a:gd name="connsiteY3" fmla="*/ -893 h 310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3" h="3106911">
                  <a:moveTo>
                    <a:pt x="-1069" y="3106019"/>
                  </a:moveTo>
                  <a:lnTo>
                    <a:pt x="1011739" y="931423"/>
                  </a:lnTo>
                  <a:lnTo>
                    <a:pt x="1902533" y="160147"/>
                  </a:lnTo>
                  <a:lnTo>
                    <a:pt x="2494855" y="-89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FA80FE1B-B1F8-9473-88EF-830DC38F934D}"/>
                </a:ext>
              </a:extLst>
            </p:cNvPr>
            <p:cNvSpPr/>
            <p:nvPr/>
          </p:nvSpPr>
          <p:spPr>
            <a:xfrm flipV="1">
              <a:off x="3897833" y="3530772"/>
              <a:ext cx="2843209" cy="3020977"/>
            </a:xfrm>
            <a:custGeom>
              <a:avLst/>
              <a:gdLst>
                <a:gd name="connsiteX0" fmla="*/ -1143 w 2843209"/>
                <a:gd name="connsiteY0" fmla="*/ 3020091 h 3020977"/>
                <a:gd name="connsiteX1" fmla="*/ 1011664 w 2843209"/>
                <a:gd name="connsiteY1" fmla="*/ 826936 h 3020977"/>
                <a:gd name="connsiteX2" fmla="*/ 1902458 w 2843209"/>
                <a:gd name="connsiteY2" fmla="*/ 164920 h 3020977"/>
                <a:gd name="connsiteX3" fmla="*/ 2842066 w 2843209"/>
                <a:gd name="connsiteY3" fmla="*/ -887 h 302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20977">
                  <a:moveTo>
                    <a:pt x="-1143" y="3020091"/>
                  </a:moveTo>
                  <a:lnTo>
                    <a:pt x="1011664" y="826936"/>
                  </a:lnTo>
                  <a:lnTo>
                    <a:pt x="1902458" y="164920"/>
                  </a:lnTo>
                  <a:lnTo>
                    <a:pt x="2842066" y="-88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FB5D18E4-3FE8-6EB7-10AD-79B498D0CFAD}"/>
                </a:ext>
              </a:extLst>
            </p:cNvPr>
            <p:cNvSpPr/>
            <p:nvPr/>
          </p:nvSpPr>
          <p:spPr>
            <a:xfrm flipV="1">
              <a:off x="3897833" y="3285863"/>
              <a:ext cx="2643667" cy="3298909"/>
            </a:xfrm>
            <a:custGeom>
              <a:avLst/>
              <a:gdLst>
                <a:gd name="connsiteX0" fmla="*/ -1100 w 2643667"/>
                <a:gd name="connsiteY0" fmla="*/ 3297967 h 3298909"/>
                <a:gd name="connsiteX1" fmla="*/ 1011707 w 2643667"/>
                <a:gd name="connsiteY1" fmla="*/ 1604362 h 3298909"/>
                <a:gd name="connsiteX2" fmla="*/ 1902501 w 2643667"/>
                <a:gd name="connsiteY2" fmla="*/ 114613 h 3298909"/>
                <a:gd name="connsiteX3" fmla="*/ 2642567 w 2643667"/>
                <a:gd name="connsiteY3" fmla="*/ -943 h 32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3667" h="3298909">
                  <a:moveTo>
                    <a:pt x="-1100" y="3297967"/>
                  </a:moveTo>
                  <a:lnTo>
                    <a:pt x="1011707" y="1604362"/>
                  </a:lnTo>
                  <a:lnTo>
                    <a:pt x="1902501" y="114613"/>
                  </a:lnTo>
                  <a:lnTo>
                    <a:pt x="2642567" y="-9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DC51E686-8825-32EB-B622-45D5D037B88E}"/>
                </a:ext>
              </a:extLst>
            </p:cNvPr>
            <p:cNvSpPr/>
            <p:nvPr/>
          </p:nvSpPr>
          <p:spPr>
            <a:xfrm flipV="1">
              <a:off x="3897833" y="3451363"/>
              <a:ext cx="2340340" cy="3133408"/>
            </a:xfrm>
            <a:custGeom>
              <a:avLst/>
              <a:gdLst>
                <a:gd name="connsiteX0" fmla="*/ -1035 w 2340340"/>
                <a:gd name="connsiteY0" fmla="*/ 3132510 h 3133408"/>
                <a:gd name="connsiteX1" fmla="*/ 1011772 w 2340340"/>
                <a:gd name="connsiteY1" fmla="*/ 1015494 h 3133408"/>
                <a:gd name="connsiteX2" fmla="*/ 1902566 w 2340340"/>
                <a:gd name="connsiteY2" fmla="*/ 84097 h 3133408"/>
                <a:gd name="connsiteX3" fmla="*/ 2339306 w 2340340"/>
                <a:gd name="connsiteY3" fmla="*/ -899 h 313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340" h="3133408">
                  <a:moveTo>
                    <a:pt x="-1035" y="3132510"/>
                  </a:moveTo>
                  <a:lnTo>
                    <a:pt x="1011772" y="1015494"/>
                  </a:lnTo>
                  <a:lnTo>
                    <a:pt x="1902566" y="84097"/>
                  </a:lnTo>
                  <a:lnTo>
                    <a:pt x="2339306" y="-89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E941F29-FDC0-F6BC-6FFD-9EBE6BAF74B0}"/>
                </a:ext>
              </a:extLst>
            </p:cNvPr>
            <p:cNvSpPr/>
            <p:nvPr/>
          </p:nvSpPr>
          <p:spPr>
            <a:xfrm flipV="1">
              <a:off x="3897833" y="3408265"/>
              <a:ext cx="2843209" cy="3132723"/>
            </a:xfrm>
            <a:custGeom>
              <a:avLst/>
              <a:gdLst>
                <a:gd name="connsiteX0" fmla="*/ -1143 w 2843209"/>
                <a:gd name="connsiteY0" fmla="*/ 3131802 h 3132723"/>
                <a:gd name="connsiteX1" fmla="*/ 1011664 w 2843209"/>
                <a:gd name="connsiteY1" fmla="*/ 830341 h 3132723"/>
                <a:gd name="connsiteX2" fmla="*/ 1902458 w 2843209"/>
                <a:gd name="connsiteY2" fmla="*/ 47639 h 3132723"/>
                <a:gd name="connsiteX3" fmla="*/ 2842066 w 2843209"/>
                <a:gd name="connsiteY3" fmla="*/ -922 h 313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2723">
                  <a:moveTo>
                    <a:pt x="-1143" y="3131802"/>
                  </a:moveTo>
                  <a:lnTo>
                    <a:pt x="1011664" y="830341"/>
                  </a:lnTo>
                  <a:lnTo>
                    <a:pt x="1902458" y="47639"/>
                  </a:lnTo>
                  <a:lnTo>
                    <a:pt x="2842066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3D05BDAE-46B6-F81A-1C56-B71ECF1C4505}"/>
                </a:ext>
              </a:extLst>
            </p:cNvPr>
            <p:cNvSpPr/>
            <p:nvPr/>
          </p:nvSpPr>
          <p:spPr>
            <a:xfrm flipV="1">
              <a:off x="3897833" y="3305762"/>
              <a:ext cx="2843209" cy="3198896"/>
            </a:xfrm>
            <a:custGeom>
              <a:avLst/>
              <a:gdLst>
                <a:gd name="connsiteX0" fmla="*/ -1143 w 2843209"/>
                <a:gd name="connsiteY0" fmla="*/ 3197938 h 3198896"/>
                <a:gd name="connsiteX1" fmla="*/ 1011664 w 2843209"/>
                <a:gd name="connsiteY1" fmla="*/ 1279742 h 3198896"/>
                <a:gd name="connsiteX2" fmla="*/ 1902458 w 2843209"/>
                <a:gd name="connsiteY2" fmla="*/ 87692 h 3198896"/>
                <a:gd name="connsiteX3" fmla="*/ 2842066 w 2843209"/>
                <a:gd name="connsiteY3" fmla="*/ -959 h 319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8896">
                  <a:moveTo>
                    <a:pt x="-1143" y="3197938"/>
                  </a:moveTo>
                  <a:lnTo>
                    <a:pt x="1011664" y="1279742"/>
                  </a:lnTo>
                  <a:lnTo>
                    <a:pt x="1902458" y="87692"/>
                  </a:lnTo>
                  <a:lnTo>
                    <a:pt x="2842066" y="-95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9AC132F3-41D7-8C0E-F800-FFE99F8C0EA3}"/>
                </a:ext>
              </a:extLst>
            </p:cNvPr>
            <p:cNvSpPr/>
            <p:nvPr/>
          </p:nvSpPr>
          <p:spPr>
            <a:xfrm flipV="1">
              <a:off x="3897833" y="3441277"/>
              <a:ext cx="2843209" cy="3078181"/>
            </a:xfrm>
            <a:custGeom>
              <a:avLst/>
              <a:gdLst>
                <a:gd name="connsiteX0" fmla="*/ -1143 w 2843209"/>
                <a:gd name="connsiteY0" fmla="*/ 3077263 h 3078181"/>
                <a:gd name="connsiteX1" fmla="*/ 1011664 w 2843209"/>
                <a:gd name="connsiteY1" fmla="*/ 645837 h 3078181"/>
                <a:gd name="connsiteX2" fmla="*/ 1902458 w 2843209"/>
                <a:gd name="connsiteY2" fmla="*/ 187093 h 3078181"/>
                <a:gd name="connsiteX3" fmla="*/ 2842066 w 2843209"/>
                <a:gd name="connsiteY3" fmla="*/ -919 h 307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78181">
                  <a:moveTo>
                    <a:pt x="-1143" y="3077263"/>
                  </a:moveTo>
                  <a:lnTo>
                    <a:pt x="1011664" y="645837"/>
                  </a:lnTo>
                  <a:lnTo>
                    <a:pt x="1902458" y="187093"/>
                  </a:lnTo>
                  <a:lnTo>
                    <a:pt x="2842066" y="-91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4EADD941-DCC0-970C-B0EF-93FA73C85296}"/>
                </a:ext>
              </a:extLst>
            </p:cNvPr>
            <p:cNvSpPr/>
            <p:nvPr/>
          </p:nvSpPr>
          <p:spPr>
            <a:xfrm flipV="1">
              <a:off x="3897833" y="3386895"/>
              <a:ext cx="2129851" cy="3197877"/>
            </a:xfrm>
            <a:custGeom>
              <a:avLst/>
              <a:gdLst>
                <a:gd name="connsiteX0" fmla="*/ -990 w 2129851"/>
                <a:gd name="connsiteY0" fmla="*/ 3196961 h 3197877"/>
                <a:gd name="connsiteX1" fmla="*/ 1011817 w 2129851"/>
                <a:gd name="connsiteY1" fmla="*/ 1080438 h 3197877"/>
                <a:gd name="connsiteX2" fmla="*/ 1902611 w 2129851"/>
                <a:gd name="connsiteY2" fmla="*/ 111488 h 3197877"/>
                <a:gd name="connsiteX3" fmla="*/ 2128861 w 2129851"/>
                <a:gd name="connsiteY3" fmla="*/ -916 h 319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851" h="3197877">
                  <a:moveTo>
                    <a:pt x="-990" y="3196961"/>
                  </a:moveTo>
                  <a:lnTo>
                    <a:pt x="1011817" y="1080438"/>
                  </a:lnTo>
                  <a:lnTo>
                    <a:pt x="1902611" y="111488"/>
                  </a:lnTo>
                  <a:lnTo>
                    <a:pt x="2128861" y="-9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F3FF6F4C-1ED1-C7F3-3A28-7213385AEC9D}"/>
                </a:ext>
              </a:extLst>
            </p:cNvPr>
            <p:cNvSpPr/>
            <p:nvPr/>
          </p:nvSpPr>
          <p:spPr>
            <a:xfrm flipV="1">
              <a:off x="3897833" y="3252599"/>
              <a:ext cx="2843209" cy="3253306"/>
            </a:xfrm>
            <a:custGeom>
              <a:avLst/>
              <a:gdLst>
                <a:gd name="connsiteX0" fmla="*/ -1143 w 2843209"/>
                <a:gd name="connsiteY0" fmla="*/ 3252334 h 3253306"/>
                <a:gd name="connsiteX1" fmla="*/ 1011664 w 2843209"/>
                <a:gd name="connsiteY1" fmla="*/ 756734 h 3253306"/>
                <a:gd name="connsiteX2" fmla="*/ 1902458 w 2843209"/>
                <a:gd name="connsiteY2" fmla="*/ 169136 h 3253306"/>
                <a:gd name="connsiteX3" fmla="*/ 2842066 w 2843209"/>
                <a:gd name="connsiteY3" fmla="*/ -972 h 325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53306">
                  <a:moveTo>
                    <a:pt x="-1143" y="3252334"/>
                  </a:moveTo>
                  <a:lnTo>
                    <a:pt x="1011664" y="756734"/>
                  </a:lnTo>
                  <a:lnTo>
                    <a:pt x="1902458" y="169136"/>
                  </a:lnTo>
                  <a:lnTo>
                    <a:pt x="2842066" y="-97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E40614F0-7257-413C-CD97-938366C82060}"/>
                </a:ext>
              </a:extLst>
            </p:cNvPr>
            <p:cNvSpPr/>
            <p:nvPr/>
          </p:nvSpPr>
          <p:spPr>
            <a:xfrm flipV="1">
              <a:off x="3897833" y="3412888"/>
              <a:ext cx="2843209" cy="3129866"/>
            </a:xfrm>
            <a:custGeom>
              <a:avLst/>
              <a:gdLst>
                <a:gd name="connsiteX0" fmla="*/ -1143 w 2843209"/>
                <a:gd name="connsiteY0" fmla="*/ 3128946 h 3129866"/>
                <a:gd name="connsiteX1" fmla="*/ 1011664 w 2843209"/>
                <a:gd name="connsiteY1" fmla="*/ 800554 h 3129866"/>
                <a:gd name="connsiteX2" fmla="*/ 1902458 w 2843209"/>
                <a:gd name="connsiteY2" fmla="*/ 87902 h 3129866"/>
                <a:gd name="connsiteX3" fmla="*/ 2842066 w 2843209"/>
                <a:gd name="connsiteY3" fmla="*/ -921 h 312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29866">
                  <a:moveTo>
                    <a:pt x="-1143" y="3128946"/>
                  </a:moveTo>
                  <a:lnTo>
                    <a:pt x="1011664" y="800554"/>
                  </a:lnTo>
                  <a:lnTo>
                    <a:pt x="1902458" y="87902"/>
                  </a:lnTo>
                  <a:lnTo>
                    <a:pt x="2842066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1C64D861-9A6C-4E84-854C-2C79643CCA28}"/>
                </a:ext>
              </a:extLst>
            </p:cNvPr>
            <p:cNvSpPr/>
            <p:nvPr/>
          </p:nvSpPr>
          <p:spPr>
            <a:xfrm flipV="1">
              <a:off x="3897833" y="3368109"/>
              <a:ext cx="2843209" cy="3131887"/>
            </a:xfrm>
            <a:custGeom>
              <a:avLst/>
              <a:gdLst>
                <a:gd name="connsiteX0" fmla="*/ -1143 w 2843209"/>
                <a:gd name="connsiteY0" fmla="*/ 3130944 h 3131887"/>
                <a:gd name="connsiteX1" fmla="*/ 1011664 w 2843209"/>
                <a:gd name="connsiteY1" fmla="*/ 1170684 h 3131887"/>
                <a:gd name="connsiteX2" fmla="*/ 1902458 w 2843209"/>
                <a:gd name="connsiteY2" fmla="*/ 3251 h 3131887"/>
                <a:gd name="connsiteX3" fmla="*/ 2842066 w 2843209"/>
                <a:gd name="connsiteY3" fmla="*/ -943 h 313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1887">
                  <a:moveTo>
                    <a:pt x="-1143" y="3130944"/>
                  </a:moveTo>
                  <a:lnTo>
                    <a:pt x="1011664" y="1170684"/>
                  </a:lnTo>
                  <a:lnTo>
                    <a:pt x="1902458" y="3251"/>
                  </a:lnTo>
                  <a:lnTo>
                    <a:pt x="2842066" y="-9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3B76DE3E-D7C1-23FE-0B6D-427D98337259}"/>
                </a:ext>
              </a:extLst>
            </p:cNvPr>
            <p:cNvSpPr/>
            <p:nvPr/>
          </p:nvSpPr>
          <p:spPr>
            <a:xfrm flipV="1">
              <a:off x="3897833" y="3281555"/>
              <a:ext cx="2843209" cy="3279650"/>
            </a:xfrm>
            <a:custGeom>
              <a:avLst/>
              <a:gdLst>
                <a:gd name="connsiteX0" fmla="*/ -1143 w 2843209"/>
                <a:gd name="connsiteY0" fmla="*/ 3278701 h 3279650"/>
                <a:gd name="connsiteX1" fmla="*/ 1011664 w 2843209"/>
                <a:gd name="connsiteY1" fmla="*/ 1187284 h 3279650"/>
                <a:gd name="connsiteX2" fmla="*/ 1902458 w 2843209"/>
                <a:gd name="connsiteY2" fmla="*/ 51862 h 3279650"/>
                <a:gd name="connsiteX3" fmla="*/ 2842066 w 2843209"/>
                <a:gd name="connsiteY3" fmla="*/ -950 h 3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79650">
                  <a:moveTo>
                    <a:pt x="-1143" y="3278701"/>
                  </a:moveTo>
                  <a:lnTo>
                    <a:pt x="1011664" y="1187284"/>
                  </a:lnTo>
                  <a:lnTo>
                    <a:pt x="1902458" y="51862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4C044FD-4E9A-CA10-8380-ADDC96A52D4F}"/>
                </a:ext>
              </a:extLst>
            </p:cNvPr>
            <p:cNvSpPr/>
            <p:nvPr/>
          </p:nvSpPr>
          <p:spPr>
            <a:xfrm flipV="1">
              <a:off x="3897833" y="3729789"/>
              <a:ext cx="2556714" cy="2854983"/>
            </a:xfrm>
            <a:custGeom>
              <a:avLst/>
              <a:gdLst>
                <a:gd name="connsiteX0" fmla="*/ -1082 w 2556714"/>
                <a:gd name="connsiteY0" fmla="*/ 2854157 h 2854983"/>
                <a:gd name="connsiteX1" fmla="*/ 1011726 w 2556714"/>
                <a:gd name="connsiteY1" fmla="*/ 388952 h 2854983"/>
                <a:gd name="connsiteX2" fmla="*/ 1902520 w 2556714"/>
                <a:gd name="connsiteY2" fmla="*/ 210218 h 2854983"/>
                <a:gd name="connsiteX3" fmla="*/ 2555633 w 2556714"/>
                <a:gd name="connsiteY3" fmla="*/ -827 h 28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6714" h="2854983">
                  <a:moveTo>
                    <a:pt x="-1082" y="2854157"/>
                  </a:moveTo>
                  <a:lnTo>
                    <a:pt x="1011726" y="388952"/>
                  </a:lnTo>
                  <a:lnTo>
                    <a:pt x="1902520" y="210218"/>
                  </a:lnTo>
                  <a:lnTo>
                    <a:pt x="2555633" y="-8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CA8917E5-710E-5900-5216-01DCB1F3A9CF}"/>
                </a:ext>
              </a:extLst>
            </p:cNvPr>
            <p:cNvSpPr/>
            <p:nvPr/>
          </p:nvSpPr>
          <p:spPr>
            <a:xfrm flipV="1">
              <a:off x="3897833" y="3347852"/>
              <a:ext cx="2843209" cy="3145857"/>
            </a:xfrm>
            <a:custGeom>
              <a:avLst/>
              <a:gdLst>
                <a:gd name="connsiteX0" fmla="*/ -1143 w 2843209"/>
                <a:gd name="connsiteY0" fmla="*/ 3144907 h 3145857"/>
                <a:gd name="connsiteX1" fmla="*/ 1011664 w 2843209"/>
                <a:gd name="connsiteY1" fmla="*/ 739882 h 3145857"/>
                <a:gd name="connsiteX2" fmla="*/ 1902458 w 2843209"/>
                <a:gd name="connsiteY2" fmla="*/ 16623 h 3145857"/>
                <a:gd name="connsiteX3" fmla="*/ 2842066 w 2843209"/>
                <a:gd name="connsiteY3" fmla="*/ -950 h 314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5857">
                  <a:moveTo>
                    <a:pt x="-1143" y="3144907"/>
                  </a:moveTo>
                  <a:lnTo>
                    <a:pt x="1011664" y="739882"/>
                  </a:lnTo>
                  <a:lnTo>
                    <a:pt x="1902458" y="16623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10DDC4AA-9190-DF04-9984-292BE52D49E4}"/>
                </a:ext>
              </a:extLst>
            </p:cNvPr>
            <p:cNvSpPr/>
            <p:nvPr/>
          </p:nvSpPr>
          <p:spPr>
            <a:xfrm flipV="1">
              <a:off x="3897833" y="3303157"/>
              <a:ext cx="2843209" cy="3235829"/>
            </a:xfrm>
            <a:custGeom>
              <a:avLst/>
              <a:gdLst>
                <a:gd name="connsiteX0" fmla="*/ -1143 w 2843209"/>
                <a:gd name="connsiteY0" fmla="*/ 3234879 h 3235829"/>
                <a:gd name="connsiteX1" fmla="*/ 1011664 w 2843209"/>
                <a:gd name="connsiteY1" fmla="*/ 665220 h 3235829"/>
                <a:gd name="connsiteX2" fmla="*/ 1902458 w 2843209"/>
                <a:gd name="connsiteY2" fmla="*/ 78778 h 3235829"/>
                <a:gd name="connsiteX3" fmla="*/ 2842066 w 2843209"/>
                <a:gd name="connsiteY3" fmla="*/ -950 h 323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35829">
                  <a:moveTo>
                    <a:pt x="-1143" y="3234879"/>
                  </a:moveTo>
                  <a:lnTo>
                    <a:pt x="1011664" y="665220"/>
                  </a:lnTo>
                  <a:lnTo>
                    <a:pt x="1902458" y="78778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7E3A3C0B-79E4-D66C-8C97-A456627A748D}"/>
                </a:ext>
              </a:extLst>
            </p:cNvPr>
            <p:cNvSpPr/>
            <p:nvPr/>
          </p:nvSpPr>
          <p:spPr>
            <a:xfrm flipV="1">
              <a:off x="3897833" y="3303157"/>
              <a:ext cx="2843209" cy="3235829"/>
            </a:xfrm>
            <a:custGeom>
              <a:avLst/>
              <a:gdLst>
                <a:gd name="connsiteX0" fmla="*/ -1143 w 2843209"/>
                <a:gd name="connsiteY0" fmla="*/ 3234879 h 3235829"/>
                <a:gd name="connsiteX1" fmla="*/ 1011664 w 2843209"/>
                <a:gd name="connsiteY1" fmla="*/ 665220 h 3235829"/>
                <a:gd name="connsiteX2" fmla="*/ 1902458 w 2843209"/>
                <a:gd name="connsiteY2" fmla="*/ 78778 h 3235829"/>
                <a:gd name="connsiteX3" fmla="*/ 2842066 w 2843209"/>
                <a:gd name="connsiteY3" fmla="*/ -950 h 323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35829">
                  <a:moveTo>
                    <a:pt x="-1143" y="3234879"/>
                  </a:moveTo>
                  <a:lnTo>
                    <a:pt x="1011664" y="665220"/>
                  </a:lnTo>
                  <a:lnTo>
                    <a:pt x="1902458" y="78778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EEE35E1B-63D1-0E70-3B4E-F6905BB75B11}"/>
                </a:ext>
              </a:extLst>
            </p:cNvPr>
            <p:cNvSpPr/>
            <p:nvPr/>
          </p:nvSpPr>
          <p:spPr>
            <a:xfrm flipV="1">
              <a:off x="3897833" y="3247661"/>
              <a:ext cx="2843209" cy="3291407"/>
            </a:xfrm>
            <a:custGeom>
              <a:avLst/>
              <a:gdLst>
                <a:gd name="connsiteX0" fmla="*/ -1143 w 2843209"/>
                <a:gd name="connsiteY0" fmla="*/ 3290443 h 3291407"/>
                <a:gd name="connsiteX1" fmla="*/ 1011664 w 2843209"/>
                <a:gd name="connsiteY1" fmla="*/ 920870 h 3291407"/>
                <a:gd name="connsiteX2" fmla="*/ 1902458 w 2843209"/>
                <a:gd name="connsiteY2" fmla="*/ 32213 h 3291407"/>
                <a:gd name="connsiteX3" fmla="*/ 2842066 w 2843209"/>
                <a:gd name="connsiteY3" fmla="*/ -965 h 329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91407">
                  <a:moveTo>
                    <a:pt x="-1143" y="3290443"/>
                  </a:moveTo>
                  <a:lnTo>
                    <a:pt x="1011664" y="920870"/>
                  </a:lnTo>
                  <a:lnTo>
                    <a:pt x="1902458" y="32213"/>
                  </a:lnTo>
                  <a:lnTo>
                    <a:pt x="2842066" y="-96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5C339177-D48E-3D7F-58C4-CC9145DF3244}"/>
                </a:ext>
              </a:extLst>
            </p:cNvPr>
            <p:cNvSpPr/>
            <p:nvPr/>
          </p:nvSpPr>
          <p:spPr>
            <a:xfrm flipV="1">
              <a:off x="3897833" y="3354955"/>
              <a:ext cx="2843209" cy="3201825"/>
            </a:xfrm>
            <a:custGeom>
              <a:avLst/>
              <a:gdLst>
                <a:gd name="connsiteX0" fmla="*/ -1143 w 2843209"/>
                <a:gd name="connsiteY0" fmla="*/ 3200894 h 3201825"/>
                <a:gd name="connsiteX1" fmla="*/ 1011664 w 2843209"/>
                <a:gd name="connsiteY1" fmla="*/ 1022018 h 3201825"/>
                <a:gd name="connsiteX2" fmla="*/ 1902458 w 2843209"/>
                <a:gd name="connsiteY2" fmla="*/ 32574 h 3201825"/>
                <a:gd name="connsiteX3" fmla="*/ 2842066 w 2843209"/>
                <a:gd name="connsiteY3" fmla="*/ -932 h 320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1825">
                  <a:moveTo>
                    <a:pt x="-1143" y="3200894"/>
                  </a:moveTo>
                  <a:lnTo>
                    <a:pt x="1011664" y="1022018"/>
                  </a:lnTo>
                  <a:lnTo>
                    <a:pt x="1902458" y="32574"/>
                  </a:lnTo>
                  <a:lnTo>
                    <a:pt x="2842066" y="-9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39E64F74-901A-1974-596D-B267C2FCA4E3}"/>
                </a:ext>
              </a:extLst>
            </p:cNvPr>
            <p:cNvSpPr/>
            <p:nvPr/>
          </p:nvSpPr>
          <p:spPr>
            <a:xfrm flipV="1">
              <a:off x="3897833" y="3403894"/>
              <a:ext cx="2503130" cy="3180877"/>
            </a:xfrm>
            <a:custGeom>
              <a:avLst/>
              <a:gdLst>
                <a:gd name="connsiteX0" fmla="*/ -1070 w 2503130"/>
                <a:gd name="connsiteY0" fmla="*/ 3179966 h 3180877"/>
                <a:gd name="connsiteX1" fmla="*/ 1011737 w 2503130"/>
                <a:gd name="connsiteY1" fmla="*/ 1214122 h 3180877"/>
                <a:gd name="connsiteX2" fmla="*/ 1902531 w 2503130"/>
                <a:gd name="connsiteY2" fmla="*/ 97548 h 3180877"/>
                <a:gd name="connsiteX3" fmla="*/ 2502060 w 2503130"/>
                <a:gd name="connsiteY3" fmla="*/ -912 h 318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130" h="3180877">
                  <a:moveTo>
                    <a:pt x="-1070" y="3179966"/>
                  </a:moveTo>
                  <a:lnTo>
                    <a:pt x="1011737" y="1214122"/>
                  </a:lnTo>
                  <a:lnTo>
                    <a:pt x="1902531" y="97548"/>
                  </a:lnTo>
                  <a:lnTo>
                    <a:pt x="2502060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8CF70AA7-8D4A-88B6-C91D-98FD0623316A}"/>
                </a:ext>
              </a:extLst>
            </p:cNvPr>
            <p:cNvSpPr/>
            <p:nvPr/>
          </p:nvSpPr>
          <p:spPr>
            <a:xfrm flipV="1">
              <a:off x="3897833" y="3403075"/>
              <a:ext cx="2349796" cy="3181697"/>
            </a:xfrm>
            <a:custGeom>
              <a:avLst/>
              <a:gdLst>
                <a:gd name="connsiteX0" fmla="*/ -1038 w 2349796"/>
                <a:gd name="connsiteY0" fmla="*/ 3180786 h 3181697"/>
                <a:gd name="connsiteX1" fmla="*/ 1011770 w 2349796"/>
                <a:gd name="connsiteY1" fmla="*/ 896683 h 3181697"/>
                <a:gd name="connsiteX2" fmla="*/ 1902564 w 2349796"/>
                <a:gd name="connsiteY2" fmla="*/ 70640 h 3181697"/>
                <a:gd name="connsiteX3" fmla="*/ 2348760 w 2349796"/>
                <a:gd name="connsiteY3" fmla="*/ -912 h 318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796" h="3181697">
                  <a:moveTo>
                    <a:pt x="-1038" y="3180786"/>
                  </a:moveTo>
                  <a:lnTo>
                    <a:pt x="1011770" y="896683"/>
                  </a:lnTo>
                  <a:lnTo>
                    <a:pt x="1902564" y="70640"/>
                  </a:lnTo>
                  <a:lnTo>
                    <a:pt x="2348760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015E386B-DF13-6200-E6DE-91EDAFF66992}"/>
                </a:ext>
              </a:extLst>
            </p:cNvPr>
            <p:cNvSpPr/>
            <p:nvPr/>
          </p:nvSpPr>
          <p:spPr>
            <a:xfrm flipV="1">
              <a:off x="3897833" y="3555421"/>
              <a:ext cx="2843209" cy="2982506"/>
            </a:xfrm>
            <a:custGeom>
              <a:avLst/>
              <a:gdLst>
                <a:gd name="connsiteX0" fmla="*/ -1143 w 2843209"/>
                <a:gd name="connsiteY0" fmla="*/ 2981622 h 2982506"/>
                <a:gd name="connsiteX1" fmla="*/ 1011664 w 2843209"/>
                <a:gd name="connsiteY1" fmla="*/ 1187383 h 2982506"/>
                <a:gd name="connsiteX2" fmla="*/ 1902458 w 2843209"/>
                <a:gd name="connsiteY2" fmla="*/ 269983 h 2982506"/>
                <a:gd name="connsiteX3" fmla="*/ 2842066 w 2843209"/>
                <a:gd name="connsiteY3" fmla="*/ -884 h 298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82506">
                  <a:moveTo>
                    <a:pt x="-1143" y="2981622"/>
                  </a:moveTo>
                  <a:lnTo>
                    <a:pt x="1011664" y="1187383"/>
                  </a:lnTo>
                  <a:lnTo>
                    <a:pt x="1902458" y="269983"/>
                  </a:lnTo>
                  <a:lnTo>
                    <a:pt x="2842066" y="-8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C92AAE04-A67E-C51E-4092-99606E0751EC}"/>
                </a:ext>
              </a:extLst>
            </p:cNvPr>
            <p:cNvSpPr/>
            <p:nvPr/>
          </p:nvSpPr>
          <p:spPr>
            <a:xfrm flipV="1">
              <a:off x="3897833" y="3439659"/>
              <a:ext cx="2843209" cy="3109537"/>
            </a:xfrm>
            <a:custGeom>
              <a:avLst/>
              <a:gdLst>
                <a:gd name="connsiteX0" fmla="*/ -1143 w 2843209"/>
                <a:gd name="connsiteY0" fmla="*/ 3108626 h 3109537"/>
                <a:gd name="connsiteX1" fmla="*/ 1011664 w 2843209"/>
                <a:gd name="connsiteY1" fmla="*/ 704484 h 3109537"/>
                <a:gd name="connsiteX2" fmla="*/ 1902458 w 2843209"/>
                <a:gd name="connsiteY2" fmla="*/ 55397 h 3109537"/>
                <a:gd name="connsiteX3" fmla="*/ 2842066 w 2843209"/>
                <a:gd name="connsiteY3" fmla="*/ -912 h 3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09537">
                  <a:moveTo>
                    <a:pt x="-1143" y="3108626"/>
                  </a:moveTo>
                  <a:lnTo>
                    <a:pt x="1011664" y="704484"/>
                  </a:lnTo>
                  <a:lnTo>
                    <a:pt x="1902458" y="55397"/>
                  </a:lnTo>
                  <a:lnTo>
                    <a:pt x="2842066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187F1C36-B712-528A-6D88-B064818DDAAB}"/>
                </a:ext>
              </a:extLst>
            </p:cNvPr>
            <p:cNvSpPr/>
            <p:nvPr/>
          </p:nvSpPr>
          <p:spPr>
            <a:xfrm flipV="1">
              <a:off x="3897833" y="3188130"/>
              <a:ext cx="2843209" cy="3366271"/>
            </a:xfrm>
            <a:custGeom>
              <a:avLst/>
              <a:gdLst>
                <a:gd name="connsiteX0" fmla="*/ -1143 w 2843209"/>
                <a:gd name="connsiteY0" fmla="*/ 3365295 h 3366271"/>
                <a:gd name="connsiteX1" fmla="*/ 1011664 w 2843209"/>
                <a:gd name="connsiteY1" fmla="*/ 1142235 h 3366271"/>
                <a:gd name="connsiteX2" fmla="*/ 1902458 w 2843209"/>
                <a:gd name="connsiteY2" fmla="*/ 97729 h 3366271"/>
                <a:gd name="connsiteX3" fmla="*/ 2842066 w 2843209"/>
                <a:gd name="connsiteY3" fmla="*/ -976 h 336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66271">
                  <a:moveTo>
                    <a:pt x="-1143" y="3365295"/>
                  </a:moveTo>
                  <a:lnTo>
                    <a:pt x="1011664" y="1142235"/>
                  </a:lnTo>
                  <a:lnTo>
                    <a:pt x="1902458" y="97729"/>
                  </a:lnTo>
                  <a:lnTo>
                    <a:pt x="2842066" y="-97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52FDFC12-4CE4-1C81-2072-3AB709E7173E}"/>
                </a:ext>
              </a:extLst>
            </p:cNvPr>
            <p:cNvSpPr/>
            <p:nvPr/>
          </p:nvSpPr>
          <p:spPr>
            <a:xfrm flipV="1">
              <a:off x="3897833" y="3466703"/>
              <a:ext cx="2633370" cy="3118069"/>
            </a:xfrm>
            <a:custGeom>
              <a:avLst/>
              <a:gdLst>
                <a:gd name="connsiteX0" fmla="*/ -1098 w 2633370"/>
                <a:gd name="connsiteY0" fmla="*/ 3117174 h 3118069"/>
                <a:gd name="connsiteX1" fmla="*/ 1011709 w 2633370"/>
                <a:gd name="connsiteY1" fmla="*/ 1060307 h 3118069"/>
                <a:gd name="connsiteX2" fmla="*/ 1902503 w 2633370"/>
                <a:gd name="connsiteY2" fmla="*/ 226426 h 3118069"/>
                <a:gd name="connsiteX3" fmla="*/ 2632273 w 2633370"/>
                <a:gd name="connsiteY3" fmla="*/ -895 h 3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3370" h="3118069">
                  <a:moveTo>
                    <a:pt x="-1098" y="3117174"/>
                  </a:moveTo>
                  <a:lnTo>
                    <a:pt x="1011709" y="1060307"/>
                  </a:lnTo>
                  <a:lnTo>
                    <a:pt x="1902503" y="226426"/>
                  </a:lnTo>
                  <a:lnTo>
                    <a:pt x="2632273" y="-8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9A8254E-1778-A0B3-7E1B-BD7094264180}"/>
                </a:ext>
              </a:extLst>
            </p:cNvPr>
            <p:cNvSpPr/>
            <p:nvPr/>
          </p:nvSpPr>
          <p:spPr>
            <a:xfrm flipV="1">
              <a:off x="3897833" y="3406983"/>
              <a:ext cx="2843209" cy="3131181"/>
            </a:xfrm>
            <a:custGeom>
              <a:avLst/>
              <a:gdLst>
                <a:gd name="connsiteX0" fmla="*/ -1143 w 2843209"/>
                <a:gd name="connsiteY0" fmla="*/ 3130259 h 3131181"/>
                <a:gd name="connsiteX1" fmla="*/ 1011664 w 2843209"/>
                <a:gd name="connsiteY1" fmla="*/ 1185012 h 3131181"/>
                <a:gd name="connsiteX2" fmla="*/ 1902458 w 2843209"/>
                <a:gd name="connsiteY2" fmla="*/ 75512 h 3131181"/>
                <a:gd name="connsiteX3" fmla="*/ 2842066 w 2843209"/>
                <a:gd name="connsiteY3" fmla="*/ -923 h 313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1181">
                  <a:moveTo>
                    <a:pt x="-1143" y="3130259"/>
                  </a:moveTo>
                  <a:lnTo>
                    <a:pt x="1011664" y="1185012"/>
                  </a:lnTo>
                  <a:lnTo>
                    <a:pt x="1902458" y="75512"/>
                  </a:lnTo>
                  <a:lnTo>
                    <a:pt x="2842066" y="-9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E5D61A62-1828-759E-58F8-401B94CA209A}"/>
                </a:ext>
              </a:extLst>
            </p:cNvPr>
            <p:cNvSpPr/>
            <p:nvPr/>
          </p:nvSpPr>
          <p:spPr>
            <a:xfrm flipV="1">
              <a:off x="3897833" y="3459663"/>
              <a:ext cx="2340277" cy="3125108"/>
            </a:xfrm>
            <a:custGeom>
              <a:avLst/>
              <a:gdLst>
                <a:gd name="connsiteX0" fmla="*/ -1035 w 2340277"/>
                <a:gd name="connsiteY0" fmla="*/ 3124212 h 3125108"/>
                <a:gd name="connsiteX1" fmla="*/ 1011772 w 2340277"/>
                <a:gd name="connsiteY1" fmla="*/ 1256590 h 3125108"/>
                <a:gd name="connsiteX2" fmla="*/ 1902566 w 2340277"/>
                <a:gd name="connsiteY2" fmla="*/ 44208 h 3125108"/>
                <a:gd name="connsiteX3" fmla="*/ 2339242 w 2340277"/>
                <a:gd name="connsiteY3" fmla="*/ -897 h 312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277" h="3125108">
                  <a:moveTo>
                    <a:pt x="-1035" y="3124212"/>
                  </a:moveTo>
                  <a:lnTo>
                    <a:pt x="1011772" y="1256590"/>
                  </a:lnTo>
                  <a:lnTo>
                    <a:pt x="1902566" y="44208"/>
                  </a:lnTo>
                  <a:lnTo>
                    <a:pt x="2339242" y="-8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B370D000-19AA-BDCB-924F-63BFF26B10C6}"/>
                </a:ext>
              </a:extLst>
            </p:cNvPr>
            <p:cNvSpPr/>
            <p:nvPr/>
          </p:nvSpPr>
          <p:spPr>
            <a:xfrm flipV="1">
              <a:off x="3897833" y="3403159"/>
              <a:ext cx="2620048" cy="3181613"/>
            </a:xfrm>
            <a:custGeom>
              <a:avLst/>
              <a:gdLst>
                <a:gd name="connsiteX0" fmla="*/ -1095 w 2620048"/>
                <a:gd name="connsiteY0" fmla="*/ 3180701 h 3181613"/>
                <a:gd name="connsiteX1" fmla="*/ 1011712 w 2620048"/>
                <a:gd name="connsiteY1" fmla="*/ 1050055 h 3181613"/>
                <a:gd name="connsiteX2" fmla="*/ 1902506 w 2620048"/>
                <a:gd name="connsiteY2" fmla="*/ 112765 h 3181613"/>
                <a:gd name="connsiteX3" fmla="*/ 2618953 w 2620048"/>
                <a:gd name="connsiteY3" fmla="*/ -912 h 318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048" h="3181613">
                  <a:moveTo>
                    <a:pt x="-1095" y="3180701"/>
                  </a:moveTo>
                  <a:lnTo>
                    <a:pt x="1011712" y="1050055"/>
                  </a:lnTo>
                  <a:lnTo>
                    <a:pt x="1902506" y="112765"/>
                  </a:lnTo>
                  <a:lnTo>
                    <a:pt x="2618953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A234D96A-F912-C2FA-70EE-97E8819D1017}"/>
                </a:ext>
              </a:extLst>
            </p:cNvPr>
            <p:cNvSpPr/>
            <p:nvPr/>
          </p:nvSpPr>
          <p:spPr>
            <a:xfrm flipV="1">
              <a:off x="3897833" y="3386327"/>
              <a:ext cx="2565834" cy="3198445"/>
            </a:xfrm>
            <a:custGeom>
              <a:avLst/>
              <a:gdLst>
                <a:gd name="connsiteX0" fmla="*/ -1084 w 2565834"/>
                <a:gd name="connsiteY0" fmla="*/ 3197529 h 3198445"/>
                <a:gd name="connsiteX1" fmla="*/ 1011724 w 2565834"/>
                <a:gd name="connsiteY1" fmla="*/ 937195 h 3198445"/>
                <a:gd name="connsiteX2" fmla="*/ 1902518 w 2565834"/>
                <a:gd name="connsiteY2" fmla="*/ 146422 h 3198445"/>
                <a:gd name="connsiteX3" fmla="*/ 2564750 w 2565834"/>
                <a:gd name="connsiteY3" fmla="*/ -916 h 319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834" h="3198445">
                  <a:moveTo>
                    <a:pt x="-1084" y="3197529"/>
                  </a:moveTo>
                  <a:lnTo>
                    <a:pt x="1011724" y="937195"/>
                  </a:lnTo>
                  <a:lnTo>
                    <a:pt x="1902518" y="146422"/>
                  </a:lnTo>
                  <a:lnTo>
                    <a:pt x="2564750" y="-9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72FED35-5AB5-B871-D498-D1B3646A834A}"/>
                </a:ext>
              </a:extLst>
            </p:cNvPr>
            <p:cNvSpPr/>
            <p:nvPr/>
          </p:nvSpPr>
          <p:spPr>
            <a:xfrm flipV="1">
              <a:off x="3897833" y="3340056"/>
              <a:ext cx="2645894" cy="3244716"/>
            </a:xfrm>
            <a:custGeom>
              <a:avLst/>
              <a:gdLst>
                <a:gd name="connsiteX0" fmla="*/ -1101 w 2645894"/>
                <a:gd name="connsiteY0" fmla="*/ 3243788 h 3244716"/>
                <a:gd name="connsiteX1" fmla="*/ 1011707 w 2645894"/>
                <a:gd name="connsiteY1" fmla="*/ 867009 h 3244716"/>
                <a:gd name="connsiteX2" fmla="*/ 1902501 w 2645894"/>
                <a:gd name="connsiteY2" fmla="*/ 127941 h 3244716"/>
                <a:gd name="connsiteX3" fmla="*/ 2644794 w 2645894"/>
                <a:gd name="connsiteY3" fmla="*/ -929 h 324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5894" h="3244716">
                  <a:moveTo>
                    <a:pt x="-1101" y="3243788"/>
                  </a:moveTo>
                  <a:lnTo>
                    <a:pt x="1011707" y="867009"/>
                  </a:lnTo>
                  <a:lnTo>
                    <a:pt x="1902501" y="127941"/>
                  </a:lnTo>
                  <a:lnTo>
                    <a:pt x="2644794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F5A3867-2A03-71C9-EB83-E9729B4421EE}"/>
                </a:ext>
              </a:extLst>
            </p:cNvPr>
            <p:cNvSpPr/>
            <p:nvPr/>
          </p:nvSpPr>
          <p:spPr>
            <a:xfrm flipV="1">
              <a:off x="3897833" y="3351151"/>
              <a:ext cx="2843209" cy="3185381"/>
            </a:xfrm>
            <a:custGeom>
              <a:avLst/>
              <a:gdLst>
                <a:gd name="connsiteX0" fmla="*/ -1143 w 2843209"/>
                <a:gd name="connsiteY0" fmla="*/ 3184443 h 3185381"/>
                <a:gd name="connsiteX1" fmla="*/ 1011664 w 2843209"/>
                <a:gd name="connsiteY1" fmla="*/ 1142888 h 3185381"/>
                <a:gd name="connsiteX2" fmla="*/ 1902458 w 2843209"/>
                <a:gd name="connsiteY2" fmla="*/ 115185 h 3185381"/>
                <a:gd name="connsiteX3" fmla="*/ 2842066 w 2843209"/>
                <a:gd name="connsiteY3" fmla="*/ -938 h 318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5381">
                  <a:moveTo>
                    <a:pt x="-1143" y="3184443"/>
                  </a:moveTo>
                  <a:lnTo>
                    <a:pt x="1011664" y="1142888"/>
                  </a:lnTo>
                  <a:lnTo>
                    <a:pt x="1902458" y="115185"/>
                  </a:lnTo>
                  <a:lnTo>
                    <a:pt x="2842066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0127F559-DD86-1D81-C281-DE9EB3E4727D}"/>
                </a:ext>
              </a:extLst>
            </p:cNvPr>
            <p:cNvSpPr/>
            <p:nvPr/>
          </p:nvSpPr>
          <p:spPr>
            <a:xfrm flipV="1">
              <a:off x="3897833" y="3437074"/>
              <a:ext cx="2431832" cy="3147697"/>
            </a:xfrm>
            <a:custGeom>
              <a:avLst/>
              <a:gdLst>
                <a:gd name="connsiteX0" fmla="*/ -1055 w 2431832"/>
                <a:gd name="connsiteY0" fmla="*/ 3146795 h 3147697"/>
                <a:gd name="connsiteX1" fmla="*/ 1011752 w 2431832"/>
                <a:gd name="connsiteY1" fmla="*/ 1080468 h 3147697"/>
                <a:gd name="connsiteX2" fmla="*/ 1902546 w 2431832"/>
                <a:gd name="connsiteY2" fmla="*/ 76888 h 3147697"/>
                <a:gd name="connsiteX3" fmla="*/ 2430778 w 2431832"/>
                <a:gd name="connsiteY3" fmla="*/ -903 h 314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832" h="3147697">
                  <a:moveTo>
                    <a:pt x="-1055" y="3146795"/>
                  </a:moveTo>
                  <a:lnTo>
                    <a:pt x="1011752" y="1080468"/>
                  </a:lnTo>
                  <a:lnTo>
                    <a:pt x="1902546" y="76888"/>
                  </a:lnTo>
                  <a:lnTo>
                    <a:pt x="2430778" y="-90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B7645F54-45B4-7509-7F8D-680B3F708EB1}"/>
                </a:ext>
              </a:extLst>
            </p:cNvPr>
            <p:cNvSpPr/>
            <p:nvPr/>
          </p:nvSpPr>
          <p:spPr>
            <a:xfrm flipV="1">
              <a:off x="3897833" y="3380801"/>
              <a:ext cx="2843209" cy="3165038"/>
            </a:xfrm>
            <a:custGeom>
              <a:avLst/>
              <a:gdLst>
                <a:gd name="connsiteX0" fmla="*/ -1143 w 2843209"/>
                <a:gd name="connsiteY0" fmla="*/ 3164110 h 3165038"/>
                <a:gd name="connsiteX1" fmla="*/ 1011664 w 2843209"/>
                <a:gd name="connsiteY1" fmla="*/ 1019822 h 3165038"/>
                <a:gd name="connsiteX2" fmla="*/ 1902458 w 2843209"/>
                <a:gd name="connsiteY2" fmla="*/ 29671 h 3165038"/>
                <a:gd name="connsiteX3" fmla="*/ 2842066 w 2843209"/>
                <a:gd name="connsiteY3" fmla="*/ -928 h 316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5038">
                  <a:moveTo>
                    <a:pt x="-1143" y="3164110"/>
                  </a:moveTo>
                  <a:lnTo>
                    <a:pt x="1011664" y="1019822"/>
                  </a:lnTo>
                  <a:lnTo>
                    <a:pt x="1902458" y="29671"/>
                  </a:lnTo>
                  <a:lnTo>
                    <a:pt x="2842066" y="-92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3170F90B-7441-01A8-A290-3C799EBFC34E}"/>
                </a:ext>
              </a:extLst>
            </p:cNvPr>
            <p:cNvSpPr/>
            <p:nvPr/>
          </p:nvSpPr>
          <p:spPr>
            <a:xfrm flipV="1">
              <a:off x="3897833" y="3226942"/>
              <a:ext cx="2609016" cy="3357830"/>
            </a:xfrm>
            <a:custGeom>
              <a:avLst/>
              <a:gdLst>
                <a:gd name="connsiteX0" fmla="*/ -1093 w 2609016"/>
                <a:gd name="connsiteY0" fmla="*/ 3356872 h 3357830"/>
                <a:gd name="connsiteX1" fmla="*/ 1011714 w 2609016"/>
                <a:gd name="connsiteY1" fmla="*/ 771615 h 3357830"/>
                <a:gd name="connsiteX2" fmla="*/ 1902509 w 2609016"/>
                <a:gd name="connsiteY2" fmla="*/ 117241 h 3357830"/>
                <a:gd name="connsiteX3" fmla="*/ 2607924 w 2609016"/>
                <a:gd name="connsiteY3" fmla="*/ -958 h 335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016" h="3357830">
                  <a:moveTo>
                    <a:pt x="-1093" y="3356872"/>
                  </a:moveTo>
                  <a:lnTo>
                    <a:pt x="1011714" y="771615"/>
                  </a:lnTo>
                  <a:lnTo>
                    <a:pt x="1902509" y="117241"/>
                  </a:lnTo>
                  <a:lnTo>
                    <a:pt x="2607924" y="-95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EA4DA2E7-CE64-0CAB-5DE9-FD7EE4526DBB}"/>
                </a:ext>
              </a:extLst>
            </p:cNvPr>
            <p:cNvSpPr/>
            <p:nvPr/>
          </p:nvSpPr>
          <p:spPr>
            <a:xfrm flipV="1">
              <a:off x="3897833" y="3460378"/>
              <a:ext cx="2686051" cy="3124394"/>
            </a:xfrm>
            <a:custGeom>
              <a:avLst/>
              <a:gdLst>
                <a:gd name="connsiteX0" fmla="*/ -1109 w 2686051"/>
                <a:gd name="connsiteY0" fmla="*/ 3123497 h 3124394"/>
                <a:gd name="connsiteX1" fmla="*/ 1011698 w 2686051"/>
                <a:gd name="connsiteY1" fmla="*/ 799126 h 3124394"/>
                <a:gd name="connsiteX2" fmla="*/ 1902492 w 2686051"/>
                <a:gd name="connsiteY2" fmla="*/ 167110 h 3124394"/>
                <a:gd name="connsiteX3" fmla="*/ 2684942 w 2686051"/>
                <a:gd name="connsiteY3" fmla="*/ -897 h 312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051" h="3124394">
                  <a:moveTo>
                    <a:pt x="-1109" y="3123497"/>
                  </a:moveTo>
                  <a:lnTo>
                    <a:pt x="1011698" y="799126"/>
                  </a:lnTo>
                  <a:lnTo>
                    <a:pt x="1902492" y="167110"/>
                  </a:lnTo>
                  <a:lnTo>
                    <a:pt x="2684942" y="-8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B60F38A7-3BD1-445F-854E-DE54A65CBF9E}"/>
                </a:ext>
              </a:extLst>
            </p:cNvPr>
            <p:cNvSpPr/>
            <p:nvPr/>
          </p:nvSpPr>
          <p:spPr>
            <a:xfrm flipV="1">
              <a:off x="3897833" y="3210593"/>
              <a:ext cx="2691304" cy="3374178"/>
            </a:xfrm>
            <a:custGeom>
              <a:avLst/>
              <a:gdLst>
                <a:gd name="connsiteX0" fmla="*/ -1111 w 2691304"/>
                <a:gd name="connsiteY0" fmla="*/ 3373216 h 3374178"/>
                <a:gd name="connsiteX1" fmla="*/ 1011697 w 2691304"/>
                <a:gd name="connsiteY1" fmla="*/ 793674 h 3374178"/>
                <a:gd name="connsiteX2" fmla="*/ 1902491 w 2691304"/>
                <a:gd name="connsiteY2" fmla="*/ 209056 h 3374178"/>
                <a:gd name="connsiteX3" fmla="*/ 2690194 w 2691304"/>
                <a:gd name="connsiteY3" fmla="*/ -963 h 33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304" h="3374178">
                  <a:moveTo>
                    <a:pt x="-1111" y="3373216"/>
                  </a:moveTo>
                  <a:lnTo>
                    <a:pt x="1011697" y="793674"/>
                  </a:lnTo>
                  <a:lnTo>
                    <a:pt x="1902491" y="209056"/>
                  </a:lnTo>
                  <a:lnTo>
                    <a:pt x="2690194" y="-96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C77BBA8A-2367-07F9-F940-56631E76238F}"/>
                </a:ext>
              </a:extLst>
            </p:cNvPr>
            <p:cNvSpPr/>
            <p:nvPr/>
          </p:nvSpPr>
          <p:spPr>
            <a:xfrm flipV="1">
              <a:off x="3897833" y="3367268"/>
              <a:ext cx="2638771" cy="3217503"/>
            </a:xfrm>
            <a:custGeom>
              <a:avLst/>
              <a:gdLst>
                <a:gd name="connsiteX0" fmla="*/ -1099 w 2638771"/>
                <a:gd name="connsiteY0" fmla="*/ 3216583 h 3217503"/>
                <a:gd name="connsiteX1" fmla="*/ 1011708 w 2638771"/>
                <a:gd name="connsiteY1" fmla="*/ 872278 h 3217503"/>
                <a:gd name="connsiteX2" fmla="*/ 1902502 w 2638771"/>
                <a:gd name="connsiteY2" fmla="*/ 86080 h 3217503"/>
                <a:gd name="connsiteX3" fmla="*/ 2637672 w 2638771"/>
                <a:gd name="connsiteY3" fmla="*/ -921 h 321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8771" h="3217503">
                  <a:moveTo>
                    <a:pt x="-1099" y="3216583"/>
                  </a:moveTo>
                  <a:lnTo>
                    <a:pt x="1011708" y="872278"/>
                  </a:lnTo>
                  <a:lnTo>
                    <a:pt x="1902502" y="86080"/>
                  </a:lnTo>
                  <a:lnTo>
                    <a:pt x="2637672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A40458DF-3E41-403C-C148-D046E0FA115F}"/>
                </a:ext>
              </a:extLst>
            </p:cNvPr>
            <p:cNvSpPr/>
            <p:nvPr/>
          </p:nvSpPr>
          <p:spPr>
            <a:xfrm flipV="1">
              <a:off x="3897833" y="3374644"/>
              <a:ext cx="2843209" cy="3168643"/>
            </a:xfrm>
            <a:custGeom>
              <a:avLst/>
              <a:gdLst>
                <a:gd name="connsiteX0" fmla="*/ -1143 w 2843209"/>
                <a:gd name="connsiteY0" fmla="*/ 3167714 h 3168643"/>
                <a:gd name="connsiteX1" fmla="*/ 1011664 w 2843209"/>
                <a:gd name="connsiteY1" fmla="*/ 967608 h 3168643"/>
                <a:gd name="connsiteX2" fmla="*/ 1902458 w 2843209"/>
                <a:gd name="connsiteY2" fmla="*/ 45620 h 3168643"/>
                <a:gd name="connsiteX3" fmla="*/ 2842066 w 2843209"/>
                <a:gd name="connsiteY3" fmla="*/ -930 h 316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8643">
                  <a:moveTo>
                    <a:pt x="-1143" y="3167714"/>
                  </a:moveTo>
                  <a:lnTo>
                    <a:pt x="1011664" y="967608"/>
                  </a:lnTo>
                  <a:lnTo>
                    <a:pt x="1902458" y="45620"/>
                  </a:lnTo>
                  <a:lnTo>
                    <a:pt x="2842066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CF9871FB-9BA2-B4CB-22DF-8C597CA11C6A}"/>
                </a:ext>
              </a:extLst>
            </p:cNvPr>
            <p:cNvSpPr/>
            <p:nvPr/>
          </p:nvSpPr>
          <p:spPr>
            <a:xfrm flipV="1">
              <a:off x="3897833" y="3347663"/>
              <a:ext cx="2843209" cy="3180562"/>
            </a:xfrm>
            <a:custGeom>
              <a:avLst/>
              <a:gdLst>
                <a:gd name="connsiteX0" fmla="*/ -1143 w 2843209"/>
                <a:gd name="connsiteY0" fmla="*/ 3179622 h 3180562"/>
                <a:gd name="connsiteX1" fmla="*/ 1011664 w 2843209"/>
                <a:gd name="connsiteY1" fmla="*/ 555401 h 3180562"/>
                <a:gd name="connsiteX2" fmla="*/ 1902458 w 2843209"/>
                <a:gd name="connsiteY2" fmla="*/ 16256 h 3180562"/>
                <a:gd name="connsiteX3" fmla="*/ 2842066 w 2843209"/>
                <a:gd name="connsiteY3" fmla="*/ -941 h 318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0562">
                  <a:moveTo>
                    <a:pt x="-1143" y="3179622"/>
                  </a:moveTo>
                  <a:lnTo>
                    <a:pt x="1011664" y="555401"/>
                  </a:lnTo>
                  <a:lnTo>
                    <a:pt x="1902458" y="16256"/>
                  </a:lnTo>
                  <a:lnTo>
                    <a:pt x="2842066" y="-94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3819D1AD-5E1A-B9C2-26F9-66AF0E3249FA}"/>
                </a:ext>
              </a:extLst>
            </p:cNvPr>
            <p:cNvSpPr/>
            <p:nvPr/>
          </p:nvSpPr>
          <p:spPr>
            <a:xfrm flipV="1">
              <a:off x="3897833" y="3485300"/>
              <a:ext cx="2683886" cy="3099472"/>
            </a:xfrm>
            <a:custGeom>
              <a:avLst/>
              <a:gdLst>
                <a:gd name="connsiteX0" fmla="*/ -1109 w 2683886"/>
                <a:gd name="connsiteY0" fmla="*/ 3098582 h 3099472"/>
                <a:gd name="connsiteX1" fmla="*/ 1011698 w 2683886"/>
                <a:gd name="connsiteY1" fmla="*/ 1157719 h 3099472"/>
                <a:gd name="connsiteX2" fmla="*/ 1902493 w 2683886"/>
                <a:gd name="connsiteY2" fmla="*/ 109938 h 3099472"/>
                <a:gd name="connsiteX3" fmla="*/ 2682778 w 2683886"/>
                <a:gd name="connsiteY3" fmla="*/ -891 h 309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3886" h="3099472">
                  <a:moveTo>
                    <a:pt x="-1109" y="3098582"/>
                  </a:moveTo>
                  <a:lnTo>
                    <a:pt x="1011698" y="1157719"/>
                  </a:lnTo>
                  <a:lnTo>
                    <a:pt x="1902493" y="109938"/>
                  </a:lnTo>
                  <a:lnTo>
                    <a:pt x="2682778" y="-89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79B2DE49-2A18-8EA4-AD0B-C3E8F6A00850}"/>
                </a:ext>
              </a:extLst>
            </p:cNvPr>
            <p:cNvSpPr/>
            <p:nvPr/>
          </p:nvSpPr>
          <p:spPr>
            <a:xfrm flipV="1">
              <a:off x="3897833" y="3255247"/>
              <a:ext cx="2843209" cy="3258490"/>
            </a:xfrm>
            <a:custGeom>
              <a:avLst/>
              <a:gdLst>
                <a:gd name="connsiteX0" fmla="*/ -1143 w 2843209"/>
                <a:gd name="connsiteY0" fmla="*/ 3257521 h 3258490"/>
                <a:gd name="connsiteX1" fmla="*/ 1011664 w 2843209"/>
                <a:gd name="connsiteY1" fmla="*/ 763814 h 3258490"/>
                <a:gd name="connsiteX2" fmla="*/ 1902458 w 2843209"/>
                <a:gd name="connsiteY2" fmla="*/ 106255 h 3258490"/>
                <a:gd name="connsiteX3" fmla="*/ 2842066 w 2843209"/>
                <a:gd name="connsiteY3" fmla="*/ -969 h 325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58490">
                  <a:moveTo>
                    <a:pt x="-1143" y="3257521"/>
                  </a:moveTo>
                  <a:lnTo>
                    <a:pt x="1011664" y="763814"/>
                  </a:lnTo>
                  <a:lnTo>
                    <a:pt x="1902458" y="106255"/>
                  </a:lnTo>
                  <a:lnTo>
                    <a:pt x="2842066" y="-96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9B06B8C7-B0BE-F85B-1A89-3A7917876C48}"/>
                </a:ext>
              </a:extLst>
            </p:cNvPr>
            <p:cNvSpPr/>
            <p:nvPr/>
          </p:nvSpPr>
          <p:spPr>
            <a:xfrm flipV="1">
              <a:off x="3897833" y="3458907"/>
              <a:ext cx="2843209" cy="3074473"/>
            </a:xfrm>
            <a:custGeom>
              <a:avLst/>
              <a:gdLst>
                <a:gd name="connsiteX0" fmla="*/ -1143 w 2843209"/>
                <a:gd name="connsiteY0" fmla="*/ 3073562 h 3074473"/>
                <a:gd name="connsiteX1" fmla="*/ 1011664 w 2843209"/>
                <a:gd name="connsiteY1" fmla="*/ 1171021 h 3074473"/>
                <a:gd name="connsiteX2" fmla="*/ 1902458 w 2843209"/>
                <a:gd name="connsiteY2" fmla="*/ 60364 h 3074473"/>
                <a:gd name="connsiteX3" fmla="*/ 2842066 w 2843209"/>
                <a:gd name="connsiteY3" fmla="*/ -911 h 307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74473">
                  <a:moveTo>
                    <a:pt x="-1143" y="3073562"/>
                  </a:moveTo>
                  <a:lnTo>
                    <a:pt x="1011664" y="1171021"/>
                  </a:lnTo>
                  <a:lnTo>
                    <a:pt x="1902458" y="60364"/>
                  </a:lnTo>
                  <a:lnTo>
                    <a:pt x="2842066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2B0537EA-E134-8B0D-9137-EE47F221EE0B}"/>
                </a:ext>
              </a:extLst>
            </p:cNvPr>
            <p:cNvSpPr/>
            <p:nvPr/>
          </p:nvSpPr>
          <p:spPr>
            <a:xfrm flipV="1">
              <a:off x="3897833" y="3414632"/>
              <a:ext cx="2572747" cy="3170140"/>
            </a:xfrm>
            <a:custGeom>
              <a:avLst/>
              <a:gdLst>
                <a:gd name="connsiteX0" fmla="*/ -1085 w 2572747"/>
                <a:gd name="connsiteY0" fmla="*/ 3169231 h 3170140"/>
                <a:gd name="connsiteX1" fmla="*/ 1011722 w 2572747"/>
                <a:gd name="connsiteY1" fmla="*/ 687537 h 3170140"/>
                <a:gd name="connsiteX2" fmla="*/ 1902516 w 2572747"/>
                <a:gd name="connsiteY2" fmla="*/ 117454 h 3170140"/>
                <a:gd name="connsiteX3" fmla="*/ 2571662 w 2572747"/>
                <a:gd name="connsiteY3" fmla="*/ -909 h 317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747" h="3170140">
                  <a:moveTo>
                    <a:pt x="-1085" y="3169231"/>
                  </a:moveTo>
                  <a:lnTo>
                    <a:pt x="1011722" y="687537"/>
                  </a:lnTo>
                  <a:lnTo>
                    <a:pt x="1902516" y="117454"/>
                  </a:lnTo>
                  <a:lnTo>
                    <a:pt x="2571662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BD06EF2D-2F54-F380-CE00-51D2737F935D}"/>
                </a:ext>
              </a:extLst>
            </p:cNvPr>
            <p:cNvSpPr/>
            <p:nvPr/>
          </p:nvSpPr>
          <p:spPr>
            <a:xfrm flipV="1">
              <a:off x="3897833" y="3454011"/>
              <a:ext cx="2843209" cy="3087831"/>
            </a:xfrm>
            <a:custGeom>
              <a:avLst/>
              <a:gdLst>
                <a:gd name="connsiteX0" fmla="*/ -1143 w 2843209"/>
                <a:gd name="connsiteY0" fmla="*/ 3086922 h 3087831"/>
                <a:gd name="connsiteX1" fmla="*/ 1011664 w 2843209"/>
                <a:gd name="connsiteY1" fmla="*/ 1289721 h 3087831"/>
                <a:gd name="connsiteX2" fmla="*/ 1902458 w 2843209"/>
                <a:gd name="connsiteY2" fmla="*/ 46658 h 3087831"/>
                <a:gd name="connsiteX3" fmla="*/ 2842066 w 2843209"/>
                <a:gd name="connsiteY3" fmla="*/ -910 h 308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7831">
                  <a:moveTo>
                    <a:pt x="-1143" y="3086922"/>
                  </a:moveTo>
                  <a:lnTo>
                    <a:pt x="1011664" y="1289721"/>
                  </a:lnTo>
                  <a:lnTo>
                    <a:pt x="1902458" y="46658"/>
                  </a:lnTo>
                  <a:lnTo>
                    <a:pt x="2842066" y="-91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F0C6C919-82F2-009A-8FEC-CB33A01DD808}"/>
                </a:ext>
              </a:extLst>
            </p:cNvPr>
            <p:cNvSpPr/>
            <p:nvPr/>
          </p:nvSpPr>
          <p:spPr>
            <a:xfrm flipV="1">
              <a:off x="3897833" y="3309755"/>
              <a:ext cx="2668168" cy="3275017"/>
            </a:xfrm>
            <a:custGeom>
              <a:avLst/>
              <a:gdLst>
                <a:gd name="connsiteX0" fmla="*/ -1106 w 2668168"/>
                <a:gd name="connsiteY0" fmla="*/ 3274081 h 3275017"/>
                <a:gd name="connsiteX1" fmla="*/ 1011702 w 2668168"/>
                <a:gd name="connsiteY1" fmla="*/ 1228059 h 3275017"/>
                <a:gd name="connsiteX2" fmla="*/ 1902496 w 2668168"/>
                <a:gd name="connsiteY2" fmla="*/ 160275 h 3275017"/>
                <a:gd name="connsiteX3" fmla="*/ 2667063 w 2668168"/>
                <a:gd name="connsiteY3" fmla="*/ -937 h 32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168" h="3275017">
                  <a:moveTo>
                    <a:pt x="-1106" y="3274081"/>
                  </a:moveTo>
                  <a:lnTo>
                    <a:pt x="1011702" y="1228059"/>
                  </a:lnTo>
                  <a:lnTo>
                    <a:pt x="1902496" y="160275"/>
                  </a:lnTo>
                  <a:lnTo>
                    <a:pt x="2667063" y="-9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8950E0EE-C679-FA91-68FE-EB18EEF10A7D}"/>
                </a:ext>
              </a:extLst>
            </p:cNvPr>
            <p:cNvSpPr/>
            <p:nvPr/>
          </p:nvSpPr>
          <p:spPr>
            <a:xfrm flipV="1">
              <a:off x="3897833" y="3378531"/>
              <a:ext cx="2514624" cy="3206240"/>
            </a:xfrm>
            <a:custGeom>
              <a:avLst/>
              <a:gdLst>
                <a:gd name="connsiteX0" fmla="*/ -1073 w 2514624"/>
                <a:gd name="connsiteY0" fmla="*/ 3205322 h 3206240"/>
                <a:gd name="connsiteX1" fmla="*/ 1011735 w 2514624"/>
                <a:gd name="connsiteY1" fmla="*/ 882508 h 3206240"/>
                <a:gd name="connsiteX2" fmla="*/ 1902529 w 2514624"/>
                <a:gd name="connsiteY2" fmla="*/ 67022 h 3206240"/>
                <a:gd name="connsiteX3" fmla="*/ 2513552 w 2514624"/>
                <a:gd name="connsiteY3" fmla="*/ -919 h 3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24" h="3206240">
                  <a:moveTo>
                    <a:pt x="-1073" y="3205322"/>
                  </a:moveTo>
                  <a:lnTo>
                    <a:pt x="1011735" y="882508"/>
                  </a:lnTo>
                  <a:lnTo>
                    <a:pt x="1902529" y="67022"/>
                  </a:lnTo>
                  <a:lnTo>
                    <a:pt x="2513552" y="-91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B4E5245A-90DC-5A9C-7986-1D01821E47DC}"/>
                </a:ext>
              </a:extLst>
            </p:cNvPr>
            <p:cNvSpPr/>
            <p:nvPr/>
          </p:nvSpPr>
          <p:spPr>
            <a:xfrm flipV="1">
              <a:off x="3897833" y="3362435"/>
              <a:ext cx="2843209" cy="3183265"/>
            </a:xfrm>
            <a:custGeom>
              <a:avLst/>
              <a:gdLst>
                <a:gd name="connsiteX0" fmla="*/ -1143 w 2843209"/>
                <a:gd name="connsiteY0" fmla="*/ 3182332 h 3183265"/>
                <a:gd name="connsiteX1" fmla="*/ 1011664 w 2843209"/>
                <a:gd name="connsiteY1" fmla="*/ 896703 h 3183265"/>
                <a:gd name="connsiteX2" fmla="*/ 1902458 w 2843209"/>
                <a:gd name="connsiteY2" fmla="*/ 110299 h 3183265"/>
                <a:gd name="connsiteX3" fmla="*/ 2842066 w 2843209"/>
                <a:gd name="connsiteY3" fmla="*/ -933 h 31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3265">
                  <a:moveTo>
                    <a:pt x="-1143" y="3182332"/>
                  </a:moveTo>
                  <a:lnTo>
                    <a:pt x="1011664" y="896703"/>
                  </a:lnTo>
                  <a:lnTo>
                    <a:pt x="1902458" y="110299"/>
                  </a:lnTo>
                  <a:lnTo>
                    <a:pt x="2842066" y="-9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487EC9E5-9746-E797-F317-77C962335334}"/>
                </a:ext>
              </a:extLst>
            </p:cNvPr>
            <p:cNvSpPr/>
            <p:nvPr/>
          </p:nvSpPr>
          <p:spPr>
            <a:xfrm flipV="1">
              <a:off x="3897833" y="3493285"/>
              <a:ext cx="2668147" cy="3091487"/>
            </a:xfrm>
            <a:custGeom>
              <a:avLst/>
              <a:gdLst>
                <a:gd name="connsiteX0" fmla="*/ -1106 w 2668147"/>
                <a:gd name="connsiteY0" fmla="*/ 3090599 h 3091487"/>
                <a:gd name="connsiteX1" fmla="*/ 1011702 w 2668147"/>
                <a:gd name="connsiteY1" fmla="*/ 1192887 h 3091487"/>
                <a:gd name="connsiteX2" fmla="*/ 1902496 w 2668147"/>
                <a:gd name="connsiteY2" fmla="*/ 146467 h 3091487"/>
                <a:gd name="connsiteX3" fmla="*/ 2667042 w 2668147"/>
                <a:gd name="connsiteY3" fmla="*/ -888 h 309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147" h="3091487">
                  <a:moveTo>
                    <a:pt x="-1106" y="3090599"/>
                  </a:moveTo>
                  <a:lnTo>
                    <a:pt x="1011702" y="1192887"/>
                  </a:lnTo>
                  <a:lnTo>
                    <a:pt x="1902496" y="146467"/>
                  </a:lnTo>
                  <a:lnTo>
                    <a:pt x="2667042" y="-88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08DF5985-A416-F5C4-0B59-3F49A62F8334}"/>
                </a:ext>
              </a:extLst>
            </p:cNvPr>
            <p:cNvSpPr/>
            <p:nvPr/>
          </p:nvSpPr>
          <p:spPr>
            <a:xfrm flipV="1">
              <a:off x="3897833" y="3570739"/>
              <a:ext cx="2672266" cy="3014032"/>
            </a:xfrm>
            <a:custGeom>
              <a:avLst/>
              <a:gdLst>
                <a:gd name="connsiteX0" fmla="*/ -1107 w 2672266"/>
                <a:gd name="connsiteY0" fmla="*/ 3013165 h 3014032"/>
                <a:gd name="connsiteX1" fmla="*/ 1011701 w 2672266"/>
                <a:gd name="connsiteY1" fmla="*/ 1339531 h 3014032"/>
                <a:gd name="connsiteX2" fmla="*/ 1902495 w 2672266"/>
                <a:gd name="connsiteY2" fmla="*/ 208321 h 3014032"/>
                <a:gd name="connsiteX3" fmla="*/ 2671160 w 2672266"/>
                <a:gd name="connsiteY3" fmla="*/ -868 h 301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266" h="3014032">
                  <a:moveTo>
                    <a:pt x="-1107" y="3013165"/>
                  </a:moveTo>
                  <a:lnTo>
                    <a:pt x="1011701" y="1339531"/>
                  </a:lnTo>
                  <a:lnTo>
                    <a:pt x="1902495" y="208321"/>
                  </a:lnTo>
                  <a:lnTo>
                    <a:pt x="2671160" y="-86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1E35B384-2C7F-77AD-39CF-0D73668BBC11}"/>
                </a:ext>
              </a:extLst>
            </p:cNvPr>
            <p:cNvSpPr/>
            <p:nvPr/>
          </p:nvSpPr>
          <p:spPr>
            <a:xfrm flipV="1">
              <a:off x="3897833" y="3173778"/>
              <a:ext cx="2843209" cy="3306617"/>
            </a:xfrm>
            <a:custGeom>
              <a:avLst/>
              <a:gdLst>
                <a:gd name="connsiteX0" fmla="*/ -1143 w 2843209"/>
                <a:gd name="connsiteY0" fmla="*/ 3305618 h 3306617"/>
                <a:gd name="connsiteX1" fmla="*/ 1011664 w 2843209"/>
                <a:gd name="connsiteY1" fmla="*/ 1165984 h 3306617"/>
                <a:gd name="connsiteX2" fmla="*/ 1902458 w 2843209"/>
                <a:gd name="connsiteY2" fmla="*/ 95958 h 3306617"/>
                <a:gd name="connsiteX3" fmla="*/ 2842066 w 2843209"/>
                <a:gd name="connsiteY3" fmla="*/ -999 h 330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06617">
                  <a:moveTo>
                    <a:pt x="-1143" y="3305618"/>
                  </a:moveTo>
                  <a:lnTo>
                    <a:pt x="1011664" y="1165984"/>
                  </a:lnTo>
                  <a:lnTo>
                    <a:pt x="1902458" y="95958"/>
                  </a:lnTo>
                  <a:lnTo>
                    <a:pt x="2842066" y="-99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D7B08F54-EE4C-94FB-CBFA-83E9DED8154F}"/>
                </a:ext>
              </a:extLst>
            </p:cNvPr>
            <p:cNvSpPr/>
            <p:nvPr/>
          </p:nvSpPr>
          <p:spPr>
            <a:xfrm flipV="1">
              <a:off x="3897833" y="3384226"/>
              <a:ext cx="2843209" cy="3176141"/>
            </a:xfrm>
            <a:custGeom>
              <a:avLst/>
              <a:gdLst>
                <a:gd name="connsiteX0" fmla="*/ -1143 w 2843209"/>
                <a:gd name="connsiteY0" fmla="*/ 3175218 h 3176141"/>
                <a:gd name="connsiteX1" fmla="*/ 1011664 w 2843209"/>
                <a:gd name="connsiteY1" fmla="*/ 765682 h 3176141"/>
                <a:gd name="connsiteX2" fmla="*/ 1902458 w 2843209"/>
                <a:gd name="connsiteY2" fmla="*/ 96780 h 3176141"/>
                <a:gd name="connsiteX3" fmla="*/ 2842066 w 2843209"/>
                <a:gd name="connsiteY3" fmla="*/ -923 h 317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6141">
                  <a:moveTo>
                    <a:pt x="-1143" y="3175218"/>
                  </a:moveTo>
                  <a:lnTo>
                    <a:pt x="1011664" y="765682"/>
                  </a:lnTo>
                  <a:lnTo>
                    <a:pt x="1902458" y="96780"/>
                  </a:lnTo>
                  <a:lnTo>
                    <a:pt x="2842066" y="-9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7E3DF0B0-E02C-43E1-1EB8-6EC5D5A99749}"/>
                </a:ext>
              </a:extLst>
            </p:cNvPr>
            <p:cNvSpPr/>
            <p:nvPr/>
          </p:nvSpPr>
          <p:spPr>
            <a:xfrm flipV="1">
              <a:off x="3897833" y="3314441"/>
              <a:ext cx="2603763" cy="3270331"/>
            </a:xfrm>
            <a:custGeom>
              <a:avLst/>
              <a:gdLst>
                <a:gd name="connsiteX0" fmla="*/ -1092 w 2603763"/>
                <a:gd name="connsiteY0" fmla="*/ 3269396 h 3270331"/>
                <a:gd name="connsiteX1" fmla="*/ 1011716 w 2603763"/>
                <a:gd name="connsiteY1" fmla="*/ 648628 h 3270331"/>
                <a:gd name="connsiteX2" fmla="*/ 1902510 w 2603763"/>
                <a:gd name="connsiteY2" fmla="*/ 203822 h 3270331"/>
                <a:gd name="connsiteX3" fmla="*/ 2602671 w 2603763"/>
                <a:gd name="connsiteY3" fmla="*/ -935 h 32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763" h="3270331">
                  <a:moveTo>
                    <a:pt x="-1092" y="3269396"/>
                  </a:moveTo>
                  <a:lnTo>
                    <a:pt x="1011716" y="648628"/>
                  </a:lnTo>
                  <a:lnTo>
                    <a:pt x="1902510" y="203822"/>
                  </a:lnTo>
                  <a:lnTo>
                    <a:pt x="2602671" y="-9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F5F4B9B5-3196-FF4F-7131-954464BCF951}"/>
                </a:ext>
              </a:extLst>
            </p:cNvPr>
            <p:cNvSpPr/>
            <p:nvPr/>
          </p:nvSpPr>
          <p:spPr>
            <a:xfrm flipV="1">
              <a:off x="3897833" y="3325031"/>
              <a:ext cx="2843209" cy="3239080"/>
            </a:xfrm>
            <a:custGeom>
              <a:avLst/>
              <a:gdLst>
                <a:gd name="connsiteX0" fmla="*/ -1143 w 2843209"/>
                <a:gd name="connsiteY0" fmla="*/ 3238143 h 3239080"/>
                <a:gd name="connsiteX1" fmla="*/ 1011664 w 2843209"/>
                <a:gd name="connsiteY1" fmla="*/ 1201505 h 3239080"/>
                <a:gd name="connsiteX2" fmla="*/ 1902458 w 2843209"/>
                <a:gd name="connsiteY2" fmla="*/ 41950 h 3239080"/>
                <a:gd name="connsiteX3" fmla="*/ 2842066 w 2843209"/>
                <a:gd name="connsiteY3" fmla="*/ -938 h 323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39080">
                  <a:moveTo>
                    <a:pt x="-1143" y="3238143"/>
                  </a:moveTo>
                  <a:lnTo>
                    <a:pt x="1011664" y="1201505"/>
                  </a:lnTo>
                  <a:lnTo>
                    <a:pt x="1902458" y="41950"/>
                  </a:lnTo>
                  <a:lnTo>
                    <a:pt x="2842066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73F8113A-F9D4-D239-CFFA-7DF06A6BF03F}"/>
                </a:ext>
              </a:extLst>
            </p:cNvPr>
            <p:cNvSpPr/>
            <p:nvPr/>
          </p:nvSpPr>
          <p:spPr>
            <a:xfrm flipV="1">
              <a:off x="3897833" y="3379708"/>
              <a:ext cx="2598677" cy="3205064"/>
            </a:xfrm>
            <a:custGeom>
              <a:avLst/>
              <a:gdLst>
                <a:gd name="connsiteX0" fmla="*/ -1091 w 2598677"/>
                <a:gd name="connsiteY0" fmla="*/ 3204146 h 3205064"/>
                <a:gd name="connsiteX1" fmla="*/ 1011717 w 2598677"/>
                <a:gd name="connsiteY1" fmla="*/ 1085181 h 3205064"/>
                <a:gd name="connsiteX2" fmla="*/ 1902511 w 2598677"/>
                <a:gd name="connsiteY2" fmla="*/ 55696 h 3205064"/>
                <a:gd name="connsiteX3" fmla="*/ 2597587 w 2598677"/>
                <a:gd name="connsiteY3" fmla="*/ -918 h 320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677" h="3205064">
                  <a:moveTo>
                    <a:pt x="-1091" y="3204146"/>
                  </a:moveTo>
                  <a:lnTo>
                    <a:pt x="1011717" y="1085181"/>
                  </a:lnTo>
                  <a:lnTo>
                    <a:pt x="1902511" y="55696"/>
                  </a:lnTo>
                  <a:lnTo>
                    <a:pt x="2597587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EFA32066-5C30-2529-938C-648C2CA6C46F}"/>
                </a:ext>
              </a:extLst>
            </p:cNvPr>
            <p:cNvSpPr/>
            <p:nvPr/>
          </p:nvSpPr>
          <p:spPr>
            <a:xfrm flipV="1">
              <a:off x="3897833" y="3353946"/>
              <a:ext cx="2843209" cy="3209344"/>
            </a:xfrm>
            <a:custGeom>
              <a:avLst/>
              <a:gdLst>
                <a:gd name="connsiteX0" fmla="*/ -1143 w 2843209"/>
                <a:gd name="connsiteY0" fmla="*/ 3208414 h 3209344"/>
                <a:gd name="connsiteX1" fmla="*/ 1011664 w 2843209"/>
                <a:gd name="connsiteY1" fmla="*/ 1197285 h 3209344"/>
                <a:gd name="connsiteX2" fmla="*/ 1902458 w 2843209"/>
                <a:gd name="connsiteY2" fmla="*/ 48860 h 3209344"/>
                <a:gd name="connsiteX3" fmla="*/ 2842066 w 2843209"/>
                <a:gd name="connsiteY3" fmla="*/ -931 h 320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9344">
                  <a:moveTo>
                    <a:pt x="-1143" y="3208414"/>
                  </a:moveTo>
                  <a:lnTo>
                    <a:pt x="1011664" y="1197285"/>
                  </a:lnTo>
                  <a:lnTo>
                    <a:pt x="1902458" y="48860"/>
                  </a:lnTo>
                  <a:lnTo>
                    <a:pt x="2842066" y="-93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EB24E863-AB6D-A3AD-CB1E-05937EE40E27}"/>
                </a:ext>
              </a:extLst>
            </p:cNvPr>
            <p:cNvSpPr/>
            <p:nvPr/>
          </p:nvSpPr>
          <p:spPr>
            <a:xfrm flipV="1">
              <a:off x="3897833" y="3411186"/>
              <a:ext cx="2843209" cy="3098438"/>
            </a:xfrm>
            <a:custGeom>
              <a:avLst/>
              <a:gdLst>
                <a:gd name="connsiteX0" fmla="*/ -1143 w 2843209"/>
                <a:gd name="connsiteY0" fmla="*/ 3097509 h 3098438"/>
                <a:gd name="connsiteX1" fmla="*/ 1011664 w 2843209"/>
                <a:gd name="connsiteY1" fmla="*/ 905332 h 3098438"/>
                <a:gd name="connsiteX2" fmla="*/ 1902458 w 2843209"/>
                <a:gd name="connsiteY2" fmla="*/ 68570 h 3098438"/>
                <a:gd name="connsiteX3" fmla="*/ 2842066 w 2843209"/>
                <a:gd name="connsiteY3" fmla="*/ -930 h 30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8438">
                  <a:moveTo>
                    <a:pt x="-1143" y="3097509"/>
                  </a:moveTo>
                  <a:lnTo>
                    <a:pt x="1011664" y="905332"/>
                  </a:lnTo>
                  <a:lnTo>
                    <a:pt x="1902458" y="68570"/>
                  </a:lnTo>
                  <a:lnTo>
                    <a:pt x="2842066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CC2FA1AF-D9E4-CA8C-3CEA-5C5240D55EBA}"/>
                </a:ext>
              </a:extLst>
            </p:cNvPr>
            <p:cNvSpPr/>
            <p:nvPr/>
          </p:nvSpPr>
          <p:spPr>
            <a:xfrm flipV="1">
              <a:off x="3897833" y="3359346"/>
              <a:ext cx="2091522" cy="3225425"/>
            </a:xfrm>
            <a:custGeom>
              <a:avLst/>
              <a:gdLst>
                <a:gd name="connsiteX0" fmla="*/ -982 w 2091522"/>
                <a:gd name="connsiteY0" fmla="*/ 3224503 h 3225425"/>
                <a:gd name="connsiteX1" fmla="*/ 1011825 w 2091522"/>
                <a:gd name="connsiteY1" fmla="*/ 808309 h 3225425"/>
                <a:gd name="connsiteX2" fmla="*/ 1902619 w 2091522"/>
                <a:gd name="connsiteY2" fmla="*/ 64497 h 3225425"/>
                <a:gd name="connsiteX3" fmla="*/ 2090541 w 2091522"/>
                <a:gd name="connsiteY3" fmla="*/ -924 h 32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522" h="3225425">
                  <a:moveTo>
                    <a:pt x="-982" y="3224503"/>
                  </a:moveTo>
                  <a:lnTo>
                    <a:pt x="1011825" y="808309"/>
                  </a:lnTo>
                  <a:lnTo>
                    <a:pt x="1902619" y="64497"/>
                  </a:lnTo>
                  <a:lnTo>
                    <a:pt x="2090541" y="-92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E243958F-582C-8588-9C1E-BD5DC37268FB}"/>
                </a:ext>
              </a:extLst>
            </p:cNvPr>
            <p:cNvSpPr/>
            <p:nvPr/>
          </p:nvSpPr>
          <p:spPr>
            <a:xfrm flipV="1">
              <a:off x="3897833" y="3491372"/>
              <a:ext cx="2843209" cy="2954096"/>
            </a:xfrm>
            <a:custGeom>
              <a:avLst/>
              <a:gdLst>
                <a:gd name="connsiteX0" fmla="*/ -1143 w 2843209"/>
                <a:gd name="connsiteY0" fmla="*/ 2953171 h 2954096"/>
                <a:gd name="connsiteX1" fmla="*/ 1011664 w 2843209"/>
                <a:gd name="connsiteY1" fmla="*/ 651053 h 2954096"/>
                <a:gd name="connsiteX2" fmla="*/ 1902458 w 2843209"/>
                <a:gd name="connsiteY2" fmla="*/ 184115 h 2954096"/>
                <a:gd name="connsiteX3" fmla="*/ 2842066 w 2843209"/>
                <a:gd name="connsiteY3" fmla="*/ -925 h 29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54096">
                  <a:moveTo>
                    <a:pt x="-1143" y="2953171"/>
                  </a:moveTo>
                  <a:lnTo>
                    <a:pt x="1011664" y="651053"/>
                  </a:lnTo>
                  <a:lnTo>
                    <a:pt x="1902458" y="184115"/>
                  </a:lnTo>
                  <a:lnTo>
                    <a:pt x="2842066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A58FF73B-4460-BD2C-F49A-4475DD689334}"/>
                </a:ext>
              </a:extLst>
            </p:cNvPr>
            <p:cNvSpPr/>
            <p:nvPr/>
          </p:nvSpPr>
          <p:spPr>
            <a:xfrm flipV="1">
              <a:off x="3897833" y="3472313"/>
              <a:ext cx="2843209" cy="3065317"/>
            </a:xfrm>
            <a:custGeom>
              <a:avLst/>
              <a:gdLst>
                <a:gd name="connsiteX0" fmla="*/ -1143 w 2843209"/>
                <a:gd name="connsiteY0" fmla="*/ 3064411 h 3065317"/>
                <a:gd name="connsiteX1" fmla="*/ 1011664 w 2843209"/>
                <a:gd name="connsiteY1" fmla="*/ 779933 h 3065317"/>
                <a:gd name="connsiteX2" fmla="*/ 1902458 w 2843209"/>
                <a:gd name="connsiteY2" fmla="*/ 17545 h 3065317"/>
                <a:gd name="connsiteX3" fmla="*/ 2842066 w 2843209"/>
                <a:gd name="connsiteY3" fmla="*/ -906 h 306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65317">
                  <a:moveTo>
                    <a:pt x="-1143" y="3064411"/>
                  </a:moveTo>
                  <a:lnTo>
                    <a:pt x="1011664" y="779933"/>
                  </a:lnTo>
                  <a:lnTo>
                    <a:pt x="1902458" y="17545"/>
                  </a:lnTo>
                  <a:lnTo>
                    <a:pt x="2842066" y="-90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33CEA2FF-BD5E-D61B-2B0B-B8AB7A104D12}"/>
                </a:ext>
              </a:extLst>
            </p:cNvPr>
            <p:cNvSpPr/>
            <p:nvPr/>
          </p:nvSpPr>
          <p:spPr>
            <a:xfrm flipV="1">
              <a:off x="3897833" y="3396855"/>
              <a:ext cx="2843209" cy="3160713"/>
            </a:xfrm>
            <a:custGeom>
              <a:avLst/>
              <a:gdLst>
                <a:gd name="connsiteX0" fmla="*/ -1143 w 2843209"/>
                <a:gd name="connsiteY0" fmla="*/ 3159793 h 3160713"/>
                <a:gd name="connsiteX1" fmla="*/ 1011664 w 2843209"/>
                <a:gd name="connsiteY1" fmla="*/ 800314 h 3160713"/>
                <a:gd name="connsiteX2" fmla="*/ 1902458 w 2843209"/>
                <a:gd name="connsiteY2" fmla="*/ 83206 h 3160713"/>
                <a:gd name="connsiteX3" fmla="*/ 2842066 w 2843209"/>
                <a:gd name="connsiteY3" fmla="*/ -921 h 316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0713">
                  <a:moveTo>
                    <a:pt x="-1143" y="3159793"/>
                  </a:moveTo>
                  <a:lnTo>
                    <a:pt x="1011664" y="800314"/>
                  </a:lnTo>
                  <a:lnTo>
                    <a:pt x="1902458" y="83206"/>
                  </a:lnTo>
                  <a:lnTo>
                    <a:pt x="2842066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C613DCCE-6983-DD0E-CD2E-FB9F3D756376}"/>
                </a:ext>
              </a:extLst>
            </p:cNvPr>
            <p:cNvSpPr/>
            <p:nvPr/>
          </p:nvSpPr>
          <p:spPr>
            <a:xfrm flipV="1">
              <a:off x="3897833" y="3538106"/>
              <a:ext cx="2581194" cy="3046666"/>
            </a:xfrm>
            <a:custGeom>
              <a:avLst/>
              <a:gdLst>
                <a:gd name="connsiteX0" fmla="*/ -1087 w 2581194"/>
                <a:gd name="connsiteY0" fmla="*/ 3045790 h 3046666"/>
                <a:gd name="connsiteX1" fmla="*/ 1011720 w 2581194"/>
                <a:gd name="connsiteY1" fmla="*/ 1628320 h 3046666"/>
                <a:gd name="connsiteX2" fmla="*/ 1902515 w 2581194"/>
                <a:gd name="connsiteY2" fmla="*/ 117060 h 3046666"/>
                <a:gd name="connsiteX3" fmla="*/ 2580108 w 2581194"/>
                <a:gd name="connsiteY3" fmla="*/ -877 h 30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1194" h="3046666">
                  <a:moveTo>
                    <a:pt x="-1087" y="3045790"/>
                  </a:moveTo>
                  <a:lnTo>
                    <a:pt x="1011720" y="1628320"/>
                  </a:lnTo>
                  <a:lnTo>
                    <a:pt x="1902515" y="117060"/>
                  </a:lnTo>
                  <a:lnTo>
                    <a:pt x="2580108" y="-87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2EA50CDE-76B0-6108-1E56-8AC6FBE4634F}"/>
                </a:ext>
              </a:extLst>
            </p:cNvPr>
            <p:cNvSpPr/>
            <p:nvPr/>
          </p:nvSpPr>
          <p:spPr>
            <a:xfrm flipV="1">
              <a:off x="3897833" y="3379708"/>
              <a:ext cx="2599917" cy="3205064"/>
            </a:xfrm>
            <a:custGeom>
              <a:avLst/>
              <a:gdLst>
                <a:gd name="connsiteX0" fmla="*/ -1091 w 2599917"/>
                <a:gd name="connsiteY0" fmla="*/ 3204146 h 3205064"/>
                <a:gd name="connsiteX1" fmla="*/ 1011716 w 2599917"/>
                <a:gd name="connsiteY1" fmla="*/ 867553 h 3205064"/>
                <a:gd name="connsiteX2" fmla="*/ 1902510 w 2599917"/>
                <a:gd name="connsiteY2" fmla="*/ 123085 h 3205064"/>
                <a:gd name="connsiteX3" fmla="*/ 2598827 w 2599917"/>
                <a:gd name="connsiteY3" fmla="*/ -918 h 320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9917" h="3205064">
                  <a:moveTo>
                    <a:pt x="-1091" y="3204146"/>
                  </a:moveTo>
                  <a:lnTo>
                    <a:pt x="1011716" y="867553"/>
                  </a:lnTo>
                  <a:lnTo>
                    <a:pt x="1902510" y="123085"/>
                  </a:lnTo>
                  <a:lnTo>
                    <a:pt x="2598827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12D670EF-F8D8-5761-AB07-F46A7753C8C0}"/>
                </a:ext>
              </a:extLst>
            </p:cNvPr>
            <p:cNvSpPr/>
            <p:nvPr/>
          </p:nvSpPr>
          <p:spPr>
            <a:xfrm flipV="1">
              <a:off x="3897833" y="3350374"/>
              <a:ext cx="2843209" cy="3191025"/>
            </a:xfrm>
            <a:custGeom>
              <a:avLst/>
              <a:gdLst>
                <a:gd name="connsiteX0" fmla="*/ -1143 w 2843209"/>
                <a:gd name="connsiteY0" fmla="*/ 3190088 h 3191025"/>
                <a:gd name="connsiteX1" fmla="*/ 1011664 w 2843209"/>
                <a:gd name="connsiteY1" fmla="*/ 1475176 h 3191025"/>
                <a:gd name="connsiteX2" fmla="*/ 1902458 w 2843209"/>
                <a:gd name="connsiteY2" fmla="*/ 151671 h 3191025"/>
                <a:gd name="connsiteX3" fmla="*/ 2842066 w 2843209"/>
                <a:gd name="connsiteY3" fmla="*/ -937 h 319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1025">
                  <a:moveTo>
                    <a:pt x="-1143" y="3190088"/>
                  </a:moveTo>
                  <a:lnTo>
                    <a:pt x="1011664" y="1475176"/>
                  </a:lnTo>
                  <a:lnTo>
                    <a:pt x="1902458" y="151671"/>
                  </a:lnTo>
                  <a:lnTo>
                    <a:pt x="2842066" y="-9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EDD0AFFF-EBD8-5A33-3C9A-DB38E9B93B93}"/>
                </a:ext>
              </a:extLst>
            </p:cNvPr>
            <p:cNvSpPr/>
            <p:nvPr/>
          </p:nvSpPr>
          <p:spPr>
            <a:xfrm flipV="1">
              <a:off x="3897833" y="3229736"/>
              <a:ext cx="2843209" cy="3196253"/>
            </a:xfrm>
            <a:custGeom>
              <a:avLst/>
              <a:gdLst>
                <a:gd name="connsiteX0" fmla="*/ -1143 w 2843209"/>
                <a:gd name="connsiteY0" fmla="*/ 3195254 h 3196253"/>
                <a:gd name="connsiteX1" fmla="*/ 1011664 w 2843209"/>
                <a:gd name="connsiteY1" fmla="*/ 731558 h 3196253"/>
                <a:gd name="connsiteX2" fmla="*/ 1902458 w 2843209"/>
                <a:gd name="connsiteY2" fmla="*/ -999 h 3196253"/>
                <a:gd name="connsiteX3" fmla="*/ 2842066 w 2843209"/>
                <a:gd name="connsiteY3" fmla="*/ 427104 h 319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6253">
                  <a:moveTo>
                    <a:pt x="-1143" y="3195254"/>
                  </a:moveTo>
                  <a:lnTo>
                    <a:pt x="1011664" y="731558"/>
                  </a:lnTo>
                  <a:lnTo>
                    <a:pt x="1902458" y="-999"/>
                  </a:lnTo>
                  <a:lnTo>
                    <a:pt x="2842066" y="42710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C9FF915A-7E02-30A7-71DF-8C3BE0FA1032}"/>
                </a:ext>
              </a:extLst>
            </p:cNvPr>
            <p:cNvSpPr/>
            <p:nvPr/>
          </p:nvSpPr>
          <p:spPr>
            <a:xfrm flipV="1">
              <a:off x="3897833" y="3473217"/>
              <a:ext cx="1817447" cy="3111555"/>
            </a:xfrm>
            <a:custGeom>
              <a:avLst/>
              <a:gdLst>
                <a:gd name="connsiteX0" fmla="*/ -924 w 1817447"/>
                <a:gd name="connsiteY0" fmla="*/ 3110662 h 3111555"/>
                <a:gd name="connsiteX1" fmla="*/ 1011884 w 1817447"/>
                <a:gd name="connsiteY1" fmla="*/ 665819 h 3111555"/>
                <a:gd name="connsiteX2" fmla="*/ 1816524 w 1817447"/>
                <a:gd name="connsiteY2" fmla="*/ -894 h 31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7447" h="3111555">
                  <a:moveTo>
                    <a:pt x="-924" y="3110662"/>
                  </a:moveTo>
                  <a:lnTo>
                    <a:pt x="1011884" y="665819"/>
                  </a:lnTo>
                  <a:lnTo>
                    <a:pt x="1816524" y="-8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8D8EE136-DF52-63DA-9469-885BC91E8E42}"/>
                </a:ext>
              </a:extLst>
            </p:cNvPr>
            <p:cNvSpPr/>
            <p:nvPr/>
          </p:nvSpPr>
          <p:spPr>
            <a:xfrm flipV="1">
              <a:off x="3897833" y="3327406"/>
              <a:ext cx="2843209" cy="3195032"/>
            </a:xfrm>
            <a:custGeom>
              <a:avLst/>
              <a:gdLst>
                <a:gd name="connsiteX0" fmla="*/ -1143 w 2843209"/>
                <a:gd name="connsiteY0" fmla="*/ 3194084 h 3195032"/>
                <a:gd name="connsiteX1" fmla="*/ 1011664 w 2843209"/>
                <a:gd name="connsiteY1" fmla="*/ 851551 h 3195032"/>
                <a:gd name="connsiteX2" fmla="*/ 1902458 w 2843209"/>
                <a:gd name="connsiteY2" fmla="*/ 115799 h 3195032"/>
                <a:gd name="connsiteX3" fmla="*/ 2842066 w 2843209"/>
                <a:gd name="connsiteY3" fmla="*/ -948 h 319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5032">
                  <a:moveTo>
                    <a:pt x="-1143" y="3194084"/>
                  </a:moveTo>
                  <a:lnTo>
                    <a:pt x="1011664" y="851551"/>
                  </a:lnTo>
                  <a:lnTo>
                    <a:pt x="1902458" y="115799"/>
                  </a:lnTo>
                  <a:lnTo>
                    <a:pt x="2842066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C5373CC6-F56C-451B-83AE-C4D0CA4AD869}"/>
                </a:ext>
              </a:extLst>
            </p:cNvPr>
            <p:cNvSpPr/>
            <p:nvPr/>
          </p:nvSpPr>
          <p:spPr>
            <a:xfrm flipV="1">
              <a:off x="3897833" y="3084619"/>
              <a:ext cx="2843209" cy="3395694"/>
            </a:xfrm>
            <a:custGeom>
              <a:avLst/>
              <a:gdLst>
                <a:gd name="connsiteX0" fmla="*/ -1143 w 2843209"/>
                <a:gd name="connsiteY0" fmla="*/ 3394671 h 3395694"/>
                <a:gd name="connsiteX1" fmla="*/ 1011664 w 2843209"/>
                <a:gd name="connsiteY1" fmla="*/ 1289840 h 3395694"/>
                <a:gd name="connsiteX2" fmla="*/ 1902458 w 2843209"/>
                <a:gd name="connsiteY2" fmla="*/ 186848 h 3395694"/>
                <a:gd name="connsiteX3" fmla="*/ 2842066 w 2843209"/>
                <a:gd name="connsiteY3" fmla="*/ -1023 h 339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95694">
                  <a:moveTo>
                    <a:pt x="-1143" y="3394671"/>
                  </a:moveTo>
                  <a:lnTo>
                    <a:pt x="1011664" y="1289840"/>
                  </a:lnTo>
                  <a:lnTo>
                    <a:pt x="1902458" y="186848"/>
                  </a:lnTo>
                  <a:lnTo>
                    <a:pt x="2842066" y="-10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3048DE68-F58D-6B4D-27E1-1DF4D161FFB3}"/>
                </a:ext>
              </a:extLst>
            </p:cNvPr>
            <p:cNvSpPr/>
            <p:nvPr/>
          </p:nvSpPr>
          <p:spPr>
            <a:xfrm flipV="1">
              <a:off x="3897833" y="3489061"/>
              <a:ext cx="2764598" cy="3095711"/>
            </a:xfrm>
            <a:custGeom>
              <a:avLst/>
              <a:gdLst>
                <a:gd name="connsiteX0" fmla="*/ -1126 w 2764598"/>
                <a:gd name="connsiteY0" fmla="*/ 3094822 h 3095711"/>
                <a:gd name="connsiteX1" fmla="*/ 1011681 w 2764598"/>
                <a:gd name="connsiteY1" fmla="*/ 1560771 h 3095711"/>
                <a:gd name="connsiteX2" fmla="*/ 1902475 w 2764598"/>
                <a:gd name="connsiteY2" fmla="*/ 199549 h 3095711"/>
                <a:gd name="connsiteX3" fmla="*/ 2763472 w 2764598"/>
                <a:gd name="connsiteY3" fmla="*/ -890 h 309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4598" h="3095711">
                  <a:moveTo>
                    <a:pt x="-1126" y="3094822"/>
                  </a:moveTo>
                  <a:lnTo>
                    <a:pt x="1011681" y="1560771"/>
                  </a:lnTo>
                  <a:lnTo>
                    <a:pt x="1902475" y="199549"/>
                  </a:lnTo>
                  <a:lnTo>
                    <a:pt x="2763472" y="-89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998A4423-EDB6-BC0F-CC2B-E3AE3ABAE82D}"/>
                </a:ext>
              </a:extLst>
            </p:cNvPr>
            <p:cNvSpPr/>
            <p:nvPr/>
          </p:nvSpPr>
          <p:spPr>
            <a:xfrm flipV="1">
              <a:off x="3897833" y="3401541"/>
              <a:ext cx="2613366" cy="3183231"/>
            </a:xfrm>
            <a:custGeom>
              <a:avLst/>
              <a:gdLst>
                <a:gd name="connsiteX0" fmla="*/ -1094 w 2613366"/>
                <a:gd name="connsiteY0" fmla="*/ 3182319 h 3183231"/>
                <a:gd name="connsiteX1" fmla="*/ 1011714 w 2613366"/>
                <a:gd name="connsiteY1" fmla="*/ 960683 h 3183231"/>
                <a:gd name="connsiteX2" fmla="*/ 1902508 w 2613366"/>
                <a:gd name="connsiteY2" fmla="*/ 83296 h 3183231"/>
                <a:gd name="connsiteX3" fmla="*/ 2612272 w 2613366"/>
                <a:gd name="connsiteY3" fmla="*/ -913 h 318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3366" h="3183231">
                  <a:moveTo>
                    <a:pt x="-1094" y="3182319"/>
                  </a:moveTo>
                  <a:lnTo>
                    <a:pt x="1011714" y="960683"/>
                  </a:lnTo>
                  <a:lnTo>
                    <a:pt x="1902508" y="83296"/>
                  </a:lnTo>
                  <a:lnTo>
                    <a:pt x="2612272" y="-91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8E715070-6AFE-4BFE-FC50-06E44834F243}"/>
                </a:ext>
              </a:extLst>
            </p:cNvPr>
            <p:cNvSpPr/>
            <p:nvPr/>
          </p:nvSpPr>
          <p:spPr>
            <a:xfrm flipV="1">
              <a:off x="3897833" y="3518185"/>
              <a:ext cx="2843209" cy="2994919"/>
            </a:xfrm>
            <a:custGeom>
              <a:avLst/>
              <a:gdLst>
                <a:gd name="connsiteX0" fmla="*/ -1143 w 2843209"/>
                <a:gd name="connsiteY0" fmla="*/ 2994019 h 2994919"/>
                <a:gd name="connsiteX1" fmla="*/ 1011664 w 2843209"/>
                <a:gd name="connsiteY1" fmla="*/ 995751 h 2994919"/>
                <a:gd name="connsiteX2" fmla="*/ 1902458 w 2843209"/>
                <a:gd name="connsiteY2" fmla="*/ 174600 h 2994919"/>
                <a:gd name="connsiteX3" fmla="*/ 2842066 w 2843209"/>
                <a:gd name="connsiteY3" fmla="*/ -901 h 29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94919">
                  <a:moveTo>
                    <a:pt x="-1143" y="2994019"/>
                  </a:moveTo>
                  <a:lnTo>
                    <a:pt x="1011664" y="995751"/>
                  </a:lnTo>
                  <a:lnTo>
                    <a:pt x="1902458" y="174600"/>
                  </a:lnTo>
                  <a:lnTo>
                    <a:pt x="2842066" y="-90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DBDF57D7-7045-6120-9FD0-7FDEC8572FAE}"/>
                </a:ext>
              </a:extLst>
            </p:cNvPr>
            <p:cNvSpPr/>
            <p:nvPr/>
          </p:nvSpPr>
          <p:spPr>
            <a:xfrm flipV="1">
              <a:off x="3897833" y="3437536"/>
              <a:ext cx="2843209" cy="3099857"/>
            </a:xfrm>
            <a:custGeom>
              <a:avLst/>
              <a:gdLst>
                <a:gd name="connsiteX0" fmla="*/ -1143 w 2843209"/>
                <a:gd name="connsiteY0" fmla="*/ 3098942 h 3099857"/>
                <a:gd name="connsiteX1" fmla="*/ 1011664 w 2843209"/>
                <a:gd name="connsiteY1" fmla="*/ 1136197 h 3099857"/>
                <a:gd name="connsiteX2" fmla="*/ 1902458 w 2843209"/>
                <a:gd name="connsiteY2" fmla="*/ 56863 h 3099857"/>
                <a:gd name="connsiteX3" fmla="*/ 2842066 w 2843209"/>
                <a:gd name="connsiteY3" fmla="*/ -915 h 309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9857">
                  <a:moveTo>
                    <a:pt x="-1143" y="3098942"/>
                  </a:moveTo>
                  <a:lnTo>
                    <a:pt x="1011664" y="1136197"/>
                  </a:lnTo>
                  <a:lnTo>
                    <a:pt x="1902458" y="56863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947CBAD6-76F6-5A99-4056-B5E29F413C8F}"/>
                </a:ext>
              </a:extLst>
            </p:cNvPr>
            <p:cNvSpPr/>
            <p:nvPr/>
          </p:nvSpPr>
          <p:spPr>
            <a:xfrm flipV="1">
              <a:off x="3897833" y="3295340"/>
              <a:ext cx="2843209" cy="3185399"/>
            </a:xfrm>
            <a:custGeom>
              <a:avLst/>
              <a:gdLst>
                <a:gd name="connsiteX0" fmla="*/ -1143 w 2843209"/>
                <a:gd name="connsiteY0" fmla="*/ 3184432 h 3185399"/>
                <a:gd name="connsiteX1" fmla="*/ 1011664 w 2843209"/>
                <a:gd name="connsiteY1" fmla="*/ 957581 h 3185399"/>
                <a:gd name="connsiteX2" fmla="*/ 1902458 w 2843209"/>
                <a:gd name="connsiteY2" fmla="*/ 115738 h 3185399"/>
                <a:gd name="connsiteX3" fmla="*/ 2842066 w 2843209"/>
                <a:gd name="connsiteY3" fmla="*/ -968 h 318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5399">
                  <a:moveTo>
                    <a:pt x="-1143" y="3184432"/>
                  </a:moveTo>
                  <a:lnTo>
                    <a:pt x="1011664" y="957581"/>
                  </a:lnTo>
                  <a:lnTo>
                    <a:pt x="1902458" y="115738"/>
                  </a:lnTo>
                  <a:lnTo>
                    <a:pt x="2842066" y="-96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BCEBFA7E-979F-F831-DE86-512CD6E099B6}"/>
                </a:ext>
              </a:extLst>
            </p:cNvPr>
            <p:cNvSpPr/>
            <p:nvPr/>
          </p:nvSpPr>
          <p:spPr>
            <a:xfrm flipV="1">
              <a:off x="3897833" y="3240831"/>
              <a:ext cx="2843209" cy="3287549"/>
            </a:xfrm>
            <a:custGeom>
              <a:avLst/>
              <a:gdLst>
                <a:gd name="connsiteX0" fmla="*/ -1143 w 2843209"/>
                <a:gd name="connsiteY0" fmla="*/ 3286580 h 3287549"/>
                <a:gd name="connsiteX1" fmla="*/ 1011664 w 2843209"/>
                <a:gd name="connsiteY1" fmla="*/ 879740 h 3287549"/>
                <a:gd name="connsiteX2" fmla="*/ 1902458 w 2843209"/>
                <a:gd name="connsiteY2" fmla="*/ -969 h 3287549"/>
                <a:gd name="connsiteX3" fmla="*/ 2842066 w 2843209"/>
                <a:gd name="connsiteY3" fmla="*/ 9373 h 328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87549">
                  <a:moveTo>
                    <a:pt x="-1143" y="3286580"/>
                  </a:moveTo>
                  <a:lnTo>
                    <a:pt x="1011664" y="879740"/>
                  </a:lnTo>
                  <a:lnTo>
                    <a:pt x="1902458" y="-969"/>
                  </a:lnTo>
                  <a:lnTo>
                    <a:pt x="2842066" y="937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6E706D99-5A48-AA93-593C-6100FF6CF4E9}"/>
                </a:ext>
              </a:extLst>
            </p:cNvPr>
            <p:cNvSpPr/>
            <p:nvPr/>
          </p:nvSpPr>
          <p:spPr>
            <a:xfrm flipV="1">
              <a:off x="3897833" y="3370525"/>
              <a:ext cx="2843209" cy="3189926"/>
            </a:xfrm>
            <a:custGeom>
              <a:avLst/>
              <a:gdLst>
                <a:gd name="connsiteX0" fmla="*/ -1143 w 2843209"/>
                <a:gd name="connsiteY0" fmla="*/ 3188999 h 3189926"/>
                <a:gd name="connsiteX1" fmla="*/ 1011664 w 2843209"/>
                <a:gd name="connsiteY1" fmla="*/ 1052971 h 3189926"/>
                <a:gd name="connsiteX2" fmla="*/ 1902458 w 2843209"/>
                <a:gd name="connsiteY2" fmla="*/ 88684 h 3189926"/>
                <a:gd name="connsiteX3" fmla="*/ 2842066 w 2843209"/>
                <a:gd name="connsiteY3" fmla="*/ -927 h 318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9926">
                  <a:moveTo>
                    <a:pt x="-1143" y="3188999"/>
                  </a:moveTo>
                  <a:lnTo>
                    <a:pt x="1011664" y="1052971"/>
                  </a:lnTo>
                  <a:lnTo>
                    <a:pt x="1902458" y="88684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BA1E9585-C0EC-A29A-083B-31A529C20965}"/>
                </a:ext>
              </a:extLst>
            </p:cNvPr>
            <p:cNvSpPr/>
            <p:nvPr/>
          </p:nvSpPr>
          <p:spPr>
            <a:xfrm flipV="1">
              <a:off x="3897833" y="3320682"/>
              <a:ext cx="2634169" cy="3264090"/>
            </a:xfrm>
            <a:custGeom>
              <a:avLst/>
              <a:gdLst>
                <a:gd name="connsiteX0" fmla="*/ -1098 w 2634169"/>
                <a:gd name="connsiteY0" fmla="*/ 3263157 h 3264090"/>
                <a:gd name="connsiteX1" fmla="*/ 1011709 w 2634169"/>
                <a:gd name="connsiteY1" fmla="*/ 1177237 h 3264090"/>
                <a:gd name="connsiteX2" fmla="*/ 1902503 w 2634169"/>
                <a:gd name="connsiteY2" fmla="*/ 104076 h 3264090"/>
                <a:gd name="connsiteX3" fmla="*/ 2633071 w 2634169"/>
                <a:gd name="connsiteY3" fmla="*/ -934 h 32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169" h="3264090">
                  <a:moveTo>
                    <a:pt x="-1098" y="3263157"/>
                  </a:moveTo>
                  <a:lnTo>
                    <a:pt x="1011709" y="1177237"/>
                  </a:lnTo>
                  <a:lnTo>
                    <a:pt x="1902503" y="104076"/>
                  </a:lnTo>
                  <a:lnTo>
                    <a:pt x="2633071" y="-93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61C45495-3DC9-27E5-2E9B-3AA8CBCF85A3}"/>
                </a:ext>
              </a:extLst>
            </p:cNvPr>
            <p:cNvSpPr/>
            <p:nvPr/>
          </p:nvSpPr>
          <p:spPr>
            <a:xfrm flipV="1">
              <a:off x="3897833" y="3354744"/>
              <a:ext cx="2843209" cy="3185660"/>
            </a:xfrm>
            <a:custGeom>
              <a:avLst/>
              <a:gdLst>
                <a:gd name="connsiteX0" fmla="*/ -1143 w 2843209"/>
                <a:gd name="connsiteY0" fmla="*/ 3184724 h 3185660"/>
                <a:gd name="connsiteX1" fmla="*/ 1011664 w 2843209"/>
                <a:gd name="connsiteY1" fmla="*/ 1112345 h 3185660"/>
                <a:gd name="connsiteX2" fmla="*/ 1902458 w 2843209"/>
                <a:gd name="connsiteY2" fmla="*/ 138161 h 3185660"/>
                <a:gd name="connsiteX3" fmla="*/ 2842066 w 2843209"/>
                <a:gd name="connsiteY3" fmla="*/ -936 h 318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5660">
                  <a:moveTo>
                    <a:pt x="-1143" y="3184724"/>
                  </a:moveTo>
                  <a:lnTo>
                    <a:pt x="1011664" y="1112345"/>
                  </a:lnTo>
                  <a:lnTo>
                    <a:pt x="1902458" y="138161"/>
                  </a:lnTo>
                  <a:lnTo>
                    <a:pt x="2842066" y="-93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FF020FEB-5C4F-8F54-08CB-60AA4D191498}"/>
                </a:ext>
              </a:extLst>
            </p:cNvPr>
            <p:cNvSpPr/>
            <p:nvPr/>
          </p:nvSpPr>
          <p:spPr>
            <a:xfrm flipV="1">
              <a:off x="3897833" y="3354744"/>
              <a:ext cx="2843209" cy="3185660"/>
            </a:xfrm>
            <a:custGeom>
              <a:avLst/>
              <a:gdLst>
                <a:gd name="connsiteX0" fmla="*/ -1143 w 2843209"/>
                <a:gd name="connsiteY0" fmla="*/ 3184724 h 3185660"/>
                <a:gd name="connsiteX1" fmla="*/ 1011664 w 2843209"/>
                <a:gd name="connsiteY1" fmla="*/ 1112345 h 3185660"/>
                <a:gd name="connsiteX2" fmla="*/ 1902458 w 2843209"/>
                <a:gd name="connsiteY2" fmla="*/ 138161 h 3185660"/>
                <a:gd name="connsiteX3" fmla="*/ 2842066 w 2843209"/>
                <a:gd name="connsiteY3" fmla="*/ -936 h 318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5660">
                  <a:moveTo>
                    <a:pt x="-1143" y="3184724"/>
                  </a:moveTo>
                  <a:lnTo>
                    <a:pt x="1011664" y="1112345"/>
                  </a:lnTo>
                  <a:lnTo>
                    <a:pt x="1902458" y="138161"/>
                  </a:lnTo>
                  <a:lnTo>
                    <a:pt x="2842066" y="-93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CDE6213D-8433-6C2C-A3A6-1C8C56C6BAAE}"/>
                </a:ext>
              </a:extLst>
            </p:cNvPr>
            <p:cNvSpPr/>
            <p:nvPr/>
          </p:nvSpPr>
          <p:spPr>
            <a:xfrm flipV="1">
              <a:off x="3897833" y="3538778"/>
              <a:ext cx="2426411" cy="3045993"/>
            </a:xfrm>
            <a:custGeom>
              <a:avLst/>
              <a:gdLst>
                <a:gd name="connsiteX0" fmla="*/ -1054 w 2426411"/>
                <a:gd name="connsiteY0" fmla="*/ 3045117 h 3045993"/>
                <a:gd name="connsiteX1" fmla="*/ 1011754 w 2426411"/>
                <a:gd name="connsiteY1" fmla="*/ 876403 h 3045993"/>
                <a:gd name="connsiteX2" fmla="*/ 1902548 w 2426411"/>
                <a:gd name="connsiteY2" fmla="*/ 86198 h 3045993"/>
                <a:gd name="connsiteX3" fmla="*/ 2425357 w 2426411"/>
                <a:gd name="connsiteY3" fmla="*/ -877 h 304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6411" h="3045993">
                  <a:moveTo>
                    <a:pt x="-1054" y="3045117"/>
                  </a:moveTo>
                  <a:lnTo>
                    <a:pt x="1011754" y="876403"/>
                  </a:lnTo>
                  <a:lnTo>
                    <a:pt x="1902548" y="86198"/>
                  </a:lnTo>
                  <a:lnTo>
                    <a:pt x="2425357" y="-87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03040607-1AC6-4D2D-3609-1C7D5F7D4001}"/>
                </a:ext>
              </a:extLst>
            </p:cNvPr>
            <p:cNvSpPr/>
            <p:nvPr/>
          </p:nvSpPr>
          <p:spPr>
            <a:xfrm flipV="1">
              <a:off x="3897833" y="3224609"/>
              <a:ext cx="2843209" cy="3268311"/>
            </a:xfrm>
            <a:custGeom>
              <a:avLst/>
              <a:gdLst>
                <a:gd name="connsiteX0" fmla="*/ -1143 w 2843209"/>
                <a:gd name="connsiteY0" fmla="*/ 3267329 h 3268311"/>
                <a:gd name="connsiteX1" fmla="*/ 1011664 w 2843209"/>
                <a:gd name="connsiteY1" fmla="*/ 1086766 h 3268311"/>
                <a:gd name="connsiteX2" fmla="*/ 1902458 w 2843209"/>
                <a:gd name="connsiteY2" fmla="*/ 306435 h 3268311"/>
                <a:gd name="connsiteX3" fmla="*/ 2842066 w 2843209"/>
                <a:gd name="connsiteY3" fmla="*/ -983 h 326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68311">
                  <a:moveTo>
                    <a:pt x="-1143" y="3267329"/>
                  </a:moveTo>
                  <a:lnTo>
                    <a:pt x="1011664" y="1086766"/>
                  </a:lnTo>
                  <a:lnTo>
                    <a:pt x="1902458" y="306435"/>
                  </a:lnTo>
                  <a:lnTo>
                    <a:pt x="2842066" y="-98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7F2264A0-3CF5-335F-79D4-65BCC3C65EAF}"/>
                </a:ext>
              </a:extLst>
            </p:cNvPr>
            <p:cNvSpPr/>
            <p:nvPr/>
          </p:nvSpPr>
          <p:spPr>
            <a:xfrm flipV="1">
              <a:off x="3897833" y="3381032"/>
              <a:ext cx="2843209" cy="3170028"/>
            </a:xfrm>
            <a:custGeom>
              <a:avLst/>
              <a:gdLst>
                <a:gd name="connsiteX0" fmla="*/ -1143 w 2843209"/>
                <a:gd name="connsiteY0" fmla="*/ 3169102 h 3170028"/>
                <a:gd name="connsiteX1" fmla="*/ 1011664 w 2843209"/>
                <a:gd name="connsiteY1" fmla="*/ 774216 h 3170028"/>
                <a:gd name="connsiteX2" fmla="*/ 1902458 w 2843209"/>
                <a:gd name="connsiteY2" fmla="*/ 105199 h 3170028"/>
                <a:gd name="connsiteX3" fmla="*/ 2842066 w 2843209"/>
                <a:gd name="connsiteY3" fmla="*/ -927 h 31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0028">
                  <a:moveTo>
                    <a:pt x="-1143" y="3169102"/>
                  </a:moveTo>
                  <a:lnTo>
                    <a:pt x="1011664" y="774216"/>
                  </a:lnTo>
                  <a:lnTo>
                    <a:pt x="1902458" y="105199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5B0F183F-DF4D-4957-9FE3-B9BF889E71ED}"/>
                </a:ext>
              </a:extLst>
            </p:cNvPr>
            <p:cNvSpPr/>
            <p:nvPr/>
          </p:nvSpPr>
          <p:spPr>
            <a:xfrm flipV="1">
              <a:off x="3897833" y="3268758"/>
              <a:ext cx="1906942" cy="3316014"/>
            </a:xfrm>
            <a:custGeom>
              <a:avLst/>
              <a:gdLst>
                <a:gd name="connsiteX0" fmla="*/ -943 w 1906942"/>
                <a:gd name="connsiteY0" fmla="*/ 3315067 h 3316014"/>
                <a:gd name="connsiteX1" fmla="*/ 1011865 w 1906942"/>
                <a:gd name="connsiteY1" fmla="*/ 991290 h 3316014"/>
                <a:gd name="connsiteX2" fmla="*/ 1902659 w 1906942"/>
                <a:gd name="connsiteY2" fmla="*/ 87785 h 3316014"/>
                <a:gd name="connsiteX3" fmla="*/ 1906000 w 1906942"/>
                <a:gd name="connsiteY3" fmla="*/ -947 h 33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942" h="3316014">
                  <a:moveTo>
                    <a:pt x="-943" y="3315067"/>
                  </a:moveTo>
                  <a:lnTo>
                    <a:pt x="1011865" y="991290"/>
                  </a:lnTo>
                  <a:lnTo>
                    <a:pt x="1902659" y="87785"/>
                  </a:lnTo>
                  <a:lnTo>
                    <a:pt x="1906000" y="-94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FDEA9D37-8E36-07B3-C03E-189CEF5A42FA}"/>
                </a:ext>
              </a:extLst>
            </p:cNvPr>
            <p:cNvSpPr/>
            <p:nvPr/>
          </p:nvSpPr>
          <p:spPr>
            <a:xfrm flipV="1">
              <a:off x="3897833" y="3402907"/>
              <a:ext cx="2683235" cy="3181865"/>
            </a:xfrm>
            <a:custGeom>
              <a:avLst/>
              <a:gdLst>
                <a:gd name="connsiteX0" fmla="*/ -1109 w 2683235"/>
                <a:gd name="connsiteY0" fmla="*/ 3180954 h 3181865"/>
                <a:gd name="connsiteX1" fmla="*/ 1011699 w 2683235"/>
                <a:gd name="connsiteY1" fmla="*/ 808682 h 3181865"/>
                <a:gd name="connsiteX2" fmla="*/ 1902493 w 2683235"/>
                <a:gd name="connsiteY2" fmla="*/ 153552 h 3181865"/>
                <a:gd name="connsiteX3" fmla="*/ 2682126 w 2683235"/>
                <a:gd name="connsiteY3" fmla="*/ -912 h 318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3235" h="3181865">
                  <a:moveTo>
                    <a:pt x="-1109" y="3180954"/>
                  </a:moveTo>
                  <a:lnTo>
                    <a:pt x="1011699" y="808682"/>
                  </a:lnTo>
                  <a:lnTo>
                    <a:pt x="1902493" y="153552"/>
                  </a:lnTo>
                  <a:lnTo>
                    <a:pt x="2682126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3623810-CDAF-B9F7-EB7E-862E347CBDBD}"/>
                </a:ext>
              </a:extLst>
            </p:cNvPr>
            <p:cNvSpPr/>
            <p:nvPr/>
          </p:nvSpPr>
          <p:spPr>
            <a:xfrm flipV="1">
              <a:off x="3897833" y="3270061"/>
              <a:ext cx="2843209" cy="3267521"/>
            </a:xfrm>
            <a:custGeom>
              <a:avLst/>
              <a:gdLst>
                <a:gd name="connsiteX0" fmla="*/ -1143 w 2843209"/>
                <a:gd name="connsiteY0" fmla="*/ 3266563 h 3267521"/>
                <a:gd name="connsiteX1" fmla="*/ 1011664 w 2843209"/>
                <a:gd name="connsiteY1" fmla="*/ 1194056 h 3267521"/>
                <a:gd name="connsiteX2" fmla="*/ 1902458 w 2843209"/>
                <a:gd name="connsiteY2" fmla="*/ 71471 h 3267521"/>
                <a:gd name="connsiteX3" fmla="*/ 2842066 w 2843209"/>
                <a:gd name="connsiteY3" fmla="*/ -959 h 326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67521">
                  <a:moveTo>
                    <a:pt x="-1143" y="3266563"/>
                  </a:moveTo>
                  <a:lnTo>
                    <a:pt x="1011664" y="1194056"/>
                  </a:lnTo>
                  <a:lnTo>
                    <a:pt x="1902458" y="71471"/>
                  </a:lnTo>
                  <a:lnTo>
                    <a:pt x="2842066" y="-95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5F8FA9DD-5D9A-06AD-B2C8-2F8991FD27D2}"/>
                </a:ext>
              </a:extLst>
            </p:cNvPr>
            <p:cNvSpPr/>
            <p:nvPr/>
          </p:nvSpPr>
          <p:spPr>
            <a:xfrm flipV="1">
              <a:off x="3897833" y="3350710"/>
              <a:ext cx="2570057" cy="3234062"/>
            </a:xfrm>
            <a:custGeom>
              <a:avLst/>
              <a:gdLst>
                <a:gd name="connsiteX0" fmla="*/ -1085 w 2570057"/>
                <a:gd name="connsiteY0" fmla="*/ 3233137 h 3234062"/>
                <a:gd name="connsiteX1" fmla="*/ 1011723 w 2570057"/>
                <a:gd name="connsiteY1" fmla="*/ 705455 h 3234062"/>
                <a:gd name="connsiteX2" fmla="*/ 1902517 w 2570057"/>
                <a:gd name="connsiteY2" fmla="*/ 125154 h 3234062"/>
                <a:gd name="connsiteX3" fmla="*/ 2568973 w 2570057"/>
                <a:gd name="connsiteY3" fmla="*/ -926 h 323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057" h="3234062">
                  <a:moveTo>
                    <a:pt x="-1085" y="3233137"/>
                  </a:moveTo>
                  <a:lnTo>
                    <a:pt x="1011723" y="705455"/>
                  </a:lnTo>
                  <a:lnTo>
                    <a:pt x="1902517" y="125154"/>
                  </a:lnTo>
                  <a:lnTo>
                    <a:pt x="2568973" y="-9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7E092D41-4EDA-A465-9E7C-6D7538ADDA9F}"/>
                </a:ext>
              </a:extLst>
            </p:cNvPr>
            <p:cNvSpPr/>
            <p:nvPr/>
          </p:nvSpPr>
          <p:spPr>
            <a:xfrm flipV="1">
              <a:off x="3897833" y="3012459"/>
              <a:ext cx="2843209" cy="3478631"/>
            </a:xfrm>
            <a:custGeom>
              <a:avLst/>
              <a:gdLst>
                <a:gd name="connsiteX0" fmla="*/ -1143 w 2843209"/>
                <a:gd name="connsiteY0" fmla="*/ 3477593 h 3478631"/>
                <a:gd name="connsiteX1" fmla="*/ 1011664 w 2843209"/>
                <a:gd name="connsiteY1" fmla="*/ 1143002 h 3478631"/>
                <a:gd name="connsiteX2" fmla="*/ 1902458 w 2843209"/>
                <a:gd name="connsiteY2" fmla="*/ 137854 h 3478631"/>
                <a:gd name="connsiteX3" fmla="*/ 2842066 w 2843209"/>
                <a:gd name="connsiteY3" fmla="*/ -1039 h 34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478631">
                  <a:moveTo>
                    <a:pt x="-1143" y="3477593"/>
                  </a:moveTo>
                  <a:lnTo>
                    <a:pt x="1011664" y="1143002"/>
                  </a:lnTo>
                  <a:lnTo>
                    <a:pt x="1902458" y="137854"/>
                  </a:lnTo>
                  <a:lnTo>
                    <a:pt x="2842066" y="-103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EFF0510-4252-EE61-1BC9-C343C8A48333}"/>
                </a:ext>
              </a:extLst>
            </p:cNvPr>
            <p:cNvSpPr/>
            <p:nvPr/>
          </p:nvSpPr>
          <p:spPr>
            <a:xfrm flipV="1">
              <a:off x="3897833" y="3476516"/>
              <a:ext cx="2843209" cy="3042818"/>
            </a:xfrm>
            <a:custGeom>
              <a:avLst/>
              <a:gdLst>
                <a:gd name="connsiteX0" fmla="*/ -1143 w 2843209"/>
                <a:gd name="connsiteY0" fmla="*/ 3041909 h 3042818"/>
                <a:gd name="connsiteX1" fmla="*/ 1011664 w 2843209"/>
                <a:gd name="connsiteY1" fmla="*/ 949717 h 3042818"/>
                <a:gd name="connsiteX2" fmla="*/ 1902458 w 2843209"/>
                <a:gd name="connsiteY2" fmla="*/ -910 h 3042818"/>
                <a:gd name="connsiteX3" fmla="*/ 2842066 w 2843209"/>
                <a:gd name="connsiteY3" fmla="*/ 166366 h 304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42818">
                  <a:moveTo>
                    <a:pt x="-1143" y="3041909"/>
                  </a:moveTo>
                  <a:lnTo>
                    <a:pt x="1011664" y="949717"/>
                  </a:lnTo>
                  <a:lnTo>
                    <a:pt x="1902458" y="-910"/>
                  </a:lnTo>
                  <a:lnTo>
                    <a:pt x="2842066" y="16636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0088F662-5EF6-F751-ECC1-34BAA576B670}"/>
                </a:ext>
              </a:extLst>
            </p:cNvPr>
            <p:cNvSpPr/>
            <p:nvPr/>
          </p:nvSpPr>
          <p:spPr>
            <a:xfrm flipV="1">
              <a:off x="3897833" y="3437284"/>
              <a:ext cx="2630239" cy="3147487"/>
            </a:xfrm>
            <a:custGeom>
              <a:avLst/>
              <a:gdLst>
                <a:gd name="connsiteX0" fmla="*/ -1098 w 2630239"/>
                <a:gd name="connsiteY0" fmla="*/ 3146585 h 3147487"/>
                <a:gd name="connsiteX1" fmla="*/ 1011710 w 2630239"/>
                <a:gd name="connsiteY1" fmla="*/ 929122 h 3147487"/>
                <a:gd name="connsiteX2" fmla="*/ 1902504 w 2630239"/>
                <a:gd name="connsiteY2" fmla="*/ 69788 h 3147487"/>
                <a:gd name="connsiteX3" fmla="*/ 2629142 w 2630239"/>
                <a:gd name="connsiteY3" fmla="*/ -903 h 314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239" h="3147487">
                  <a:moveTo>
                    <a:pt x="-1098" y="3146585"/>
                  </a:moveTo>
                  <a:lnTo>
                    <a:pt x="1011710" y="929122"/>
                  </a:lnTo>
                  <a:lnTo>
                    <a:pt x="1902504" y="69788"/>
                  </a:lnTo>
                  <a:lnTo>
                    <a:pt x="2629142" y="-90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5CA4E403-C4E0-6A10-81EA-E5A69B8379D3}"/>
                </a:ext>
              </a:extLst>
            </p:cNvPr>
            <p:cNvSpPr/>
            <p:nvPr/>
          </p:nvSpPr>
          <p:spPr>
            <a:xfrm flipV="1">
              <a:off x="3897833" y="3722371"/>
              <a:ext cx="2473880" cy="2862401"/>
            </a:xfrm>
            <a:custGeom>
              <a:avLst/>
              <a:gdLst>
                <a:gd name="connsiteX0" fmla="*/ -1064 w 2473880"/>
                <a:gd name="connsiteY0" fmla="*/ 2861573 h 2862401"/>
                <a:gd name="connsiteX1" fmla="*/ 1011743 w 2473880"/>
                <a:gd name="connsiteY1" fmla="*/ 615213 h 2862401"/>
                <a:gd name="connsiteX2" fmla="*/ 1902537 w 2473880"/>
                <a:gd name="connsiteY2" fmla="*/ 124087 h 2862401"/>
                <a:gd name="connsiteX3" fmla="*/ 2472816 w 2473880"/>
                <a:gd name="connsiteY3" fmla="*/ -828 h 28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3880" h="2862401">
                  <a:moveTo>
                    <a:pt x="-1064" y="2861573"/>
                  </a:moveTo>
                  <a:lnTo>
                    <a:pt x="1011743" y="615213"/>
                  </a:lnTo>
                  <a:lnTo>
                    <a:pt x="1902537" y="124087"/>
                  </a:lnTo>
                  <a:lnTo>
                    <a:pt x="2472816" y="-82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8639398B-F7C9-13EE-00F4-219E3BC899F8}"/>
                </a:ext>
              </a:extLst>
            </p:cNvPr>
            <p:cNvSpPr/>
            <p:nvPr/>
          </p:nvSpPr>
          <p:spPr>
            <a:xfrm flipV="1">
              <a:off x="3897833" y="3375484"/>
              <a:ext cx="2843209" cy="3179228"/>
            </a:xfrm>
            <a:custGeom>
              <a:avLst/>
              <a:gdLst>
                <a:gd name="connsiteX0" fmla="*/ -1143 w 2843209"/>
                <a:gd name="connsiteY0" fmla="*/ 3178301 h 3179228"/>
                <a:gd name="connsiteX1" fmla="*/ 1011664 w 2843209"/>
                <a:gd name="connsiteY1" fmla="*/ 952738 h 3179228"/>
                <a:gd name="connsiteX2" fmla="*/ 1902458 w 2843209"/>
                <a:gd name="connsiteY2" fmla="*/ 57509 h 3179228"/>
                <a:gd name="connsiteX3" fmla="*/ 2842066 w 2843209"/>
                <a:gd name="connsiteY3" fmla="*/ -927 h 317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9228">
                  <a:moveTo>
                    <a:pt x="-1143" y="3178301"/>
                  </a:moveTo>
                  <a:lnTo>
                    <a:pt x="1011664" y="952738"/>
                  </a:lnTo>
                  <a:lnTo>
                    <a:pt x="1902458" y="57509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21964C12-C0B5-C073-E78A-B9405AD96AD1}"/>
                </a:ext>
              </a:extLst>
            </p:cNvPr>
            <p:cNvSpPr/>
            <p:nvPr/>
          </p:nvSpPr>
          <p:spPr>
            <a:xfrm flipV="1">
              <a:off x="3897833" y="3429741"/>
              <a:ext cx="2620636" cy="3155031"/>
            </a:xfrm>
            <a:custGeom>
              <a:avLst/>
              <a:gdLst>
                <a:gd name="connsiteX0" fmla="*/ -1095 w 2620636"/>
                <a:gd name="connsiteY0" fmla="*/ 3154127 h 3155031"/>
                <a:gd name="connsiteX1" fmla="*/ 1011712 w 2620636"/>
                <a:gd name="connsiteY1" fmla="*/ 1048173 h 3155031"/>
                <a:gd name="connsiteX2" fmla="*/ 1902506 w 2620636"/>
                <a:gd name="connsiteY2" fmla="*/ 79241 h 3155031"/>
                <a:gd name="connsiteX3" fmla="*/ 2619541 w 2620636"/>
                <a:gd name="connsiteY3" fmla="*/ -905 h 31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636" h="3155031">
                  <a:moveTo>
                    <a:pt x="-1095" y="3154127"/>
                  </a:moveTo>
                  <a:lnTo>
                    <a:pt x="1011712" y="1048173"/>
                  </a:lnTo>
                  <a:lnTo>
                    <a:pt x="1902506" y="79241"/>
                  </a:lnTo>
                  <a:lnTo>
                    <a:pt x="2619541" y="-9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968B842F-C3E2-CDF5-9A06-271B9EBD72BD}"/>
                </a:ext>
              </a:extLst>
            </p:cNvPr>
            <p:cNvSpPr/>
            <p:nvPr/>
          </p:nvSpPr>
          <p:spPr>
            <a:xfrm flipV="1">
              <a:off x="3897833" y="3378447"/>
              <a:ext cx="2843209" cy="3172497"/>
            </a:xfrm>
            <a:custGeom>
              <a:avLst/>
              <a:gdLst>
                <a:gd name="connsiteX0" fmla="*/ -1143 w 2843209"/>
                <a:gd name="connsiteY0" fmla="*/ 3171571 h 3172497"/>
                <a:gd name="connsiteX1" fmla="*/ 1011664 w 2843209"/>
                <a:gd name="connsiteY1" fmla="*/ 983075 h 3172497"/>
                <a:gd name="connsiteX2" fmla="*/ 1902458 w 2843209"/>
                <a:gd name="connsiteY2" fmla="*/ 86958 h 3172497"/>
                <a:gd name="connsiteX3" fmla="*/ 2842066 w 2843209"/>
                <a:gd name="connsiteY3" fmla="*/ -927 h 317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2497">
                  <a:moveTo>
                    <a:pt x="-1143" y="3171571"/>
                  </a:moveTo>
                  <a:lnTo>
                    <a:pt x="1011664" y="983075"/>
                  </a:lnTo>
                  <a:lnTo>
                    <a:pt x="1902458" y="86958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0BD633CF-9C7B-1C34-5433-70CC3E74C3BE}"/>
                </a:ext>
              </a:extLst>
            </p:cNvPr>
            <p:cNvSpPr/>
            <p:nvPr/>
          </p:nvSpPr>
          <p:spPr>
            <a:xfrm flipV="1">
              <a:off x="3897833" y="3422071"/>
              <a:ext cx="2259271" cy="3162701"/>
            </a:xfrm>
            <a:custGeom>
              <a:avLst/>
              <a:gdLst>
                <a:gd name="connsiteX0" fmla="*/ -1018 w 2259271"/>
                <a:gd name="connsiteY0" fmla="*/ 3161794 h 3162701"/>
                <a:gd name="connsiteX1" fmla="*/ 1011789 w 2259271"/>
                <a:gd name="connsiteY1" fmla="*/ 805812 h 3162701"/>
                <a:gd name="connsiteX2" fmla="*/ 1902583 w 2259271"/>
                <a:gd name="connsiteY2" fmla="*/ 144406 h 3162701"/>
                <a:gd name="connsiteX3" fmla="*/ 2258254 w 2259271"/>
                <a:gd name="connsiteY3" fmla="*/ -907 h 316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9271" h="3162701">
                  <a:moveTo>
                    <a:pt x="-1018" y="3161794"/>
                  </a:moveTo>
                  <a:lnTo>
                    <a:pt x="1011789" y="805812"/>
                  </a:lnTo>
                  <a:lnTo>
                    <a:pt x="1902583" y="144406"/>
                  </a:lnTo>
                  <a:lnTo>
                    <a:pt x="2258254" y="-9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E0E8AC07-BCFD-4AB3-118C-0AA9702855AF}"/>
                </a:ext>
              </a:extLst>
            </p:cNvPr>
            <p:cNvSpPr/>
            <p:nvPr/>
          </p:nvSpPr>
          <p:spPr>
            <a:xfrm flipV="1">
              <a:off x="3897833" y="3373467"/>
              <a:ext cx="2280032" cy="3211305"/>
            </a:xfrm>
            <a:custGeom>
              <a:avLst/>
              <a:gdLst>
                <a:gd name="connsiteX0" fmla="*/ -1023 w 2280032"/>
                <a:gd name="connsiteY0" fmla="*/ 3210385 h 3211305"/>
                <a:gd name="connsiteX1" fmla="*/ 1011785 w 2280032"/>
                <a:gd name="connsiteY1" fmla="*/ 1027828 h 3211305"/>
                <a:gd name="connsiteX2" fmla="*/ 1902579 w 2280032"/>
                <a:gd name="connsiteY2" fmla="*/ 86581 h 3211305"/>
                <a:gd name="connsiteX3" fmla="*/ 2279010 w 2280032"/>
                <a:gd name="connsiteY3" fmla="*/ -920 h 321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32" h="3211305">
                  <a:moveTo>
                    <a:pt x="-1023" y="3210385"/>
                  </a:moveTo>
                  <a:lnTo>
                    <a:pt x="1011785" y="1027828"/>
                  </a:lnTo>
                  <a:lnTo>
                    <a:pt x="1902579" y="86581"/>
                  </a:lnTo>
                  <a:lnTo>
                    <a:pt x="2279010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41F9C87D-84F4-A53B-E267-4DB0DED81702}"/>
                </a:ext>
              </a:extLst>
            </p:cNvPr>
            <p:cNvSpPr/>
            <p:nvPr/>
          </p:nvSpPr>
          <p:spPr>
            <a:xfrm flipV="1">
              <a:off x="3897833" y="3421398"/>
              <a:ext cx="2506828" cy="3163373"/>
            </a:xfrm>
            <a:custGeom>
              <a:avLst/>
              <a:gdLst>
                <a:gd name="connsiteX0" fmla="*/ -1071 w 2506828"/>
                <a:gd name="connsiteY0" fmla="*/ 3162467 h 3163373"/>
                <a:gd name="connsiteX1" fmla="*/ 1011736 w 2506828"/>
                <a:gd name="connsiteY1" fmla="*/ 1859666 h 3163373"/>
                <a:gd name="connsiteX2" fmla="*/ 1902530 w 2506828"/>
                <a:gd name="connsiteY2" fmla="*/ 141302 h 3163373"/>
                <a:gd name="connsiteX3" fmla="*/ 2505758 w 2506828"/>
                <a:gd name="connsiteY3" fmla="*/ -907 h 316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6828" h="3163373">
                  <a:moveTo>
                    <a:pt x="-1071" y="3162467"/>
                  </a:moveTo>
                  <a:lnTo>
                    <a:pt x="1011736" y="1859666"/>
                  </a:lnTo>
                  <a:lnTo>
                    <a:pt x="1902530" y="141302"/>
                  </a:lnTo>
                  <a:lnTo>
                    <a:pt x="2505758" y="-9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A3595A3-7C6D-A2C7-7352-4F6EBBEBE38B}"/>
                </a:ext>
              </a:extLst>
            </p:cNvPr>
            <p:cNvSpPr/>
            <p:nvPr/>
          </p:nvSpPr>
          <p:spPr>
            <a:xfrm flipV="1">
              <a:off x="3897833" y="3493075"/>
              <a:ext cx="2680272" cy="3091697"/>
            </a:xfrm>
            <a:custGeom>
              <a:avLst/>
              <a:gdLst>
                <a:gd name="connsiteX0" fmla="*/ -1108 w 2680272"/>
                <a:gd name="connsiteY0" fmla="*/ 3090809 h 3091697"/>
                <a:gd name="connsiteX1" fmla="*/ 1011699 w 2680272"/>
                <a:gd name="connsiteY1" fmla="*/ 1107667 h 3091697"/>
                <a:gd name="connsiteX2" fmla="*/ 1902493 w 2680272"/>
                <a:gd name="connsiteY2" fmla="*/ 94180 h 3091697"/>
                <a:gd name="connsiteX3" fmla="*/ 2679164 w 2680272"/>
                <a:gd name="connsiteY3" fmla="*/ -889 h 309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72" h="3091697">
                  <a:moveTo>
                    <a:pt x="-1108" y="3090809"/>
                  </a:moveTo>
                  <a:lnTo>
                    <a:pt x="1011699" y="1107667"/>
                  </a:lnTo>
                  <a:lnTo>
                    <a:pt x="1902493" y="94180"/>
                  </a:lnTo>
                  <a:lnTo>
                    <a:pt x="2679164" y="-88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BC991219-559B-61E4-2F17-26A504C2C54E}"/>
                </a:ext>
              </a:extLst>
            </p:cNvPr>
            <p:cNvSpPr/>
            <p:nvPr/>
          </p:nvSpPr>
          <p:spPr>
            <a:xfrm flipV="1">
              <a:off x="3897833" y="3404966"/>
              <a:ext cx="2686576" cy="3179806"/>
            </a:xfrm>
            <a:custGeom>
              <a:avLst/>
              <a:gdLst>
                <a:gd name="connsiteX0" fmla="*/ -1110 w 2686576"/>
                <a:gd name="connsiteY0" fmla="*/ 3178895 h 3179806"/>
                <a:gd name="connsiteX1" fmla="*/ 1011698 w 2686576"/>
                <a:gd name="connsiteY1" fmla="*/ 1380497 h 3179806"/>
                <a:gd name="connsiteX2" fmla="*/ 1902492 w 2686576"/>
                <a:gd name="connsiteY2" fmla="*/ 95020 h 3179806"/>
                <a:gd name="connsiteX3" fmla="*/ 2685467 w 2686576"/>
                <a:gd name="connsiteY3" fmla="*/ -912 h 317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576" h="3179806">
                  <a:moveTo>
                    <a:pt x="-1110" y="3178895"/>
                  </a:moveTo>
                  <a:lnTo>
                    <a:pt x="1011698" y="1380497"/>
                  </a:lnTo>
                  <a:lnTo>
                    <a:pt x="1902492" y="95020"/>
                  </a:lnTo>
                  <a:lnTo>
                    <a:pt x="2685467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CA4A9D29-6314-B353-4BAC-FF7E5765B4A9}"/>
                </a:ext>
              </a:extLst>
            </p:cNvPr>
            <p:cNvSpPr/>
            <p:nvPr/>
          </p:nvSpPr>
          <p:spPr>
            <a:xfrm flipV="1">
              <a:off x="3897833" y="3365902"/>
              <a:ext cx="2574302" cy="3218869"/>
            </a:xfrm>
            <a:custGeom>
              <a:avLst/>
              <a:gdLst>
                <a:gd name="connsiteX0" fmla="*/ -1086 w 2574302"/>
                <a:gd name="connsiteY0" fmla="*/ 3217948 h 3218869"/>
                <a:gd name="connsiteX1" fmla="*/ 1011722 w 2574302"/>
                <a:gd name="connsiteY1" fmla="*/ 1242258 h 3218869"/>
                <a:gd name="connsiteX2" fmla="*/ 1902516 w 2574302"/>
                <a:gd name="connsiteY2" fmla="*/ 67798 h 3218869"/>
                <a:gd name="connsiteX3" fmla="*/ 2573217 w 2574302"/>
                <a:gd name="connsiteY3" fmla="*/ -922 h 321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4302" h="3218869">
                  <a:moveTo>
                    <a:pt x="-1086" y="3217948"/>
                  </a:moveTo>
                  <a:lnTo>
                    <a:pt x="1011722" y="1242258"/>
                  </a:lnTo>
                  <a:lnTo>
                    <a:pt x="1902516" y="67798"/>
                  </a:lnTo>
                  <a:lnTo>
                    <a:pt x="2573217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9F643B48-71FD-1450-75A8-94E1B85C35B2}"/>
                </a:ext>
              </a:extLst>
            </p:cNvPr>
            <p:cNvSpPr/>
            <p:nvPr/>
          </p:nvSpPr>
          <p:spPr>
            <a:xfrm flipV="1">
              <a:off x="3897833" y="3688435"/>
              <a:ext cx="2843209" cy="2779804"/>
            </a:xfrm>
            <a:custGeom>
              <a:avLst/>
              <a:gdLst>
                <a:gd name="connsiteX0" fmla="*/ -1143 w 2843209"/>
                <a:gd name="connsiteY0" fmla="*/ 2778937 h 2779804"/>
                <a:gd name="connsiteX1" fmla="*/ 1011664 w 2843209"/>
                <a:gd name="connsiteY1" fmla="*/ 739135 h 2779804"/>
                <a:gd name="connsiteX2" fmla="*/ 1902458 w 2843209"/>
                <a:gd name="connsiteY2" fmla="*/ -868 h 2779804"/>
                <a:gd name="connsiteX3" fmla="*/ 2842066 w 2843209"/>
                <a:gd name="connsiteY3" fmla="*/ 832578 h 277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779804">
                  <a:moveTo>
                    <a:pt x="-1143" y="2778937"/>
                  </a:moveTo>
                  <a:lnTo>
                    <a:pt x="1011664" y="739135"/>
                  </a:lnTo>
                  <a:lnTo>
                    <a:pt x="1902458" y="-868"/>
                  </a:lnTo>
                  <a:lnTo>
                    <a:pt x="2842066" y="83257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CDD87E5F-4D05-8338-E4E1-B2B9B92E7850}"/>
                </a:ext>
              </a:extLst>
            </p:cNvPr>
            <p:cNvSpPr/>
            <p:nvPr/>
          </p:nvSpPr>
          <p:spPr>
            <a:xfrm flipV="1">
              <a:off x="3897833" y="3298450"/>
              <a:ext cx="2554970" cy="3286322"/>
            </a:xfrm>
            <a:custGeom>
              <a:avLst/>
              <a:gdLst>
                <a:gd name="connsiteX0" fmla="*/ -1081 w 2554970"/>
                <a:gd name="connsiteY0" fmla="*/ 3285383 h 3286322"/>
                <a:gd name="connsiteX1" fmla="*/ 1011726 w 2554970"/>
                <a:gd name="connsiteY1" fmla="*/ 1134064 h 3286322"/>
                <a:gd name="connsiteX2" fmla="*/ 1902520 w 2554970"/>
                <a:gd name="connsiteY2" fmla="*/ 110202 h 3286322"/>
                <a:gd name="connsiteX3" fmla="*/ 2553889 w 2554970"/>
                <a:gd name="connsiteY3" fmla="*/ -939 h 328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4970" h="3286322">
                  <a:moveTo>
                    <a:pt x="-1081" y="3285383"/>
                  </a:moveTo>
                  <a:lnTo>
                    <a:pt x="1011726" y="1134064"/>
                  </a:lnTo>
                  <a:lnTo>
                    <a:pt x="1902520" y="110202"/>
                  </a:lnTo>
                  <a:lnTo>
                    <a:pt x="2553889" y="-93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9D46DD6A-CAC4-0E4D-A544-197DD94E00A7}"/>
                </a:ext>
              </a:extLst>
            </p:cNvPr>
            <p:cNvSpPr/>
            <p:nvPr/>
          </p:nvSpPr>
          <p:spPr>
            <a:xfrm flipV="1">
              <a:off x="3897833" y="3354471"/>
              <a:ext cx="2051114" cy="3230301"/>
            </a:xfrm>
            <a:custGeom>
              <a:avLst/>
              <a:gdLst>
                <a:gd name="connsiteX0" fmla="*/ -974 w 2051114"/>
                <a:gd name="connsiteY0" fmla="*/ 3229376 h 3230301"/>
                <a:gd name="connsiteX1" fmla="*/ 1011834 w 2051114"/>
                <a:gd name="connsiteY1" fmla="*/ 845310 h 3230301"/>
                <a:gd name="connsiteX2" fmla="*/ 1902628 w 2051114"/>
                <a:gd name="connsiteY2" fmla="*/ 295994 h 3230301"/>
                <a:gd name="connsiteX3" fmla="*/ 2050141 w 2051114"/>
                <a:gd name="connsiteY3" fmla="*/ -925 h 323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114" h="3230301">
                  <a:moveTo>
                    <a:pt x="-974" y="3229376"/>
                  </a:moveTo>
                  <a:lnTo>
                    <a:pt x="1011834" y="845310"/>
                  </a:lnTo>
                  <a:lnTo>
                    <a:pt x="1902628" y="295994"/>
                  </a:lnTo>
                  <a:lnTo>
                    <a:pt x="2050141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ADE893CD-FD6E-8EEE-40EF-E9DA3FF0E689}"/>
                </a:ext>
              </a:extLst>
            </p:cNvPr>
            <p:cNvSpPr/>
            <p:nvPr/>
          </p:nvSpPr>
          <p:spPr>
            <a:xfrm flipV="1">
              <a:off x="3897833" y="3393661"/>
              <a:ext cx="2843209" cy="3152909"/>
            </a:xfrm>
            <a:custGeom>
              <a:avLst/>
              <a:gdLst>
                <a:gd name="connsiteX0" fmla="*/ -1143 w 2843209"/>
                <a:gd name="connsiteY0" fmla="*/ 3151985 h 3152909"/>
                <a:gd name="connsiteX1" fmla="*/ 1011664 w 2843209"/>
                <a:gd name="connsiteY1" fmla="*/ 1042087 h 3152909"/>
                <a:gd name="connsiteX2" fmla="*/ 1902458 w 2843209"/>
                <a:gd name="connsiteY2" fmla="*/ 58717 h 3152909"/>
                <a:gd name="connsiteX3" fmla="*/ 2842066 w 2843209"/>
                <a:gd name="connsiteY3" fmla="*/ -925 h 315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52909">
                  <a:moveTo>
                    <a:pt x="-1143" y="3151985"/>
                  </a:moveTo>
                  <a:lnTo>
                    <a:pt x="1011664" y="1042087"/>
                  </a:lnTo>
                  <a:lnTo>
                    <a:pt x="1902458" y="58717"/>
                  </a:lnTo>
                  <a:lnTo>
                    <a:pt x="2842066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CE1C498A-4E33-8FBB-76FB-D3BC7472CEF4}"/>
                </a:ext>
              </a:extLst>
            </p:cNvPr>
            <p:cNvSpPr/>
            <p:nvPr/>
          </p:nvSpPr>
          <p:spPr>
            <a:xfrm flipV="1">
              <a:off x="3897833" y="3416544"/>
              <a:ext cx="2621939" cy="3168227"/>
            </a:xfrm>
            <a:custGeom>
              <a:avLst/>
              <a:gdLst>
                <a:gd name="connsiteX0" fmla="*/ -1096 w 2621939"/>
                <a:gd name="connsiteY0" fmla="*/ 3167320 h 3168227"/>
                <a:gd name="connsiteX1" fmla="*/ 1011712 w 2621939"/>
                <a:gd name="connsiteY1" fmla="*/ 1126166 h 3168227"/>
                <a:gd name="connsiteX2" fmla="*/ 1902506 w 2621939"/>
                <a:gd name="connsiteY2" fmla="*/ 100686 h 3168227"/>
                <a:gd name="connsiteX3" fmla="*/ 2620844 w 2621939"/>
                <a:gd name="connsiteY3" fmla="*/ -909 h 316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939" h="3168227">
                  <a:moveTo>
                    <a:pt x="-1096" y="3167320"/>
                  </a:moveTo>
                  <a:lnTo>
                    <a:pt x="1011712" y="1126166"/>
                  </a:lnTo>
                  <a:lnTo>
                    <a:pt x="1902506" y="100686"/>
                  </a:lnTo>
                  <a:lnTo>
                    <a:pt x="2620844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CCCBF44C-613A-791E-AA63-C8B5C2017090}"/>
                </a:ext>
              </a:extLst>
            </p:cNvPr>
            <p:cNvSpPr/>
            <p:nvPr/>
          </p:nvSpPr>
          <p:spPr>
            <a:xfrm flipV="1">
              <a:off x="3897833" y="3416544"/>
              <a:ext cx="2621939" cy="3168227"/>
            </a:xfrm>
            <a:custGeom>
              <a:avLst/>
              <a:gdLst>
                <a:gd name="connsiteX0" fmla="*/ -1096 w 2621939"/>
                <a:gd name="connsiteY0" fmla="*/ 3167320 h 3168227"/>
                <a:gd name="connsiteX1" fmla="*/ 1011712 w 2621939"/>
                <a:gd name="connsiteY1" fmla="*/ 1126166 h 3168227"/>
                <a:gd name="connsiteX2" fmla="*/ 1902506 w 2621939"/>
                <a:gd name="connsiteY2" fmla="*/ 100686 h 3168227"/>
                <a:gd name="connsiteX3" fmla="*/ 2620844 w 2621939"/>
                <a:gd name="connsiteY3" fmla="*/ -909 h 316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939" h="3168227">
                  <a:moveTo>
                    <a:pt x="-1096" y="3167320"/>
                  </a:moveTo>
                  <a:lnTo>
                    <a:pt x="1011712" y="1126166"/>
                  </a:lnTo>
                  <a:lnTo>
                    <a:pt x="1902506" y="100686"/>
                  </a:lnTo>
                  <a:lnTo>
                    <a:pt x="2620844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BE05660F-F6FA-E8BF-B99F-FAEF905E6C22}"/>
                </a:ext>
              </a:extLst>
            </p:cNvPr>
            <p:cNvSpPr/>
            <p:nvPr/>
          </p:nvSpPr>
          <p:spPr>
            <a:xfrm flipV="1">
              <a:off x="3897833" y="3408580"/>
              <a:ext cx="2576130" cy="3176192"/>
            </a:xfrm>
            <a:custGeom>
              <a:avLst/>
              <a:gdLst>
                <a:gd name="connsiteX0" fmla="*/ -1086 w 2576130"/>
                <a:gd name="connsiteY0" fmla="*/ 3175282 h 3176192"/>
                <a:gd name="connsiteX1" fmla="*/ 1011721 w 2576130"/>
                <a:gd name="connsiteY1" fmla="*/ 1177571 h 3176192"/>
                <a:gd name="connsiteX2" fmla="*/ 1902516 w 2576130"/>
                <a:gd name="connsiteY2" fmla="*/ 149031 h 3176192"/>
                <a:gd name="connsiteX3" fmla="*/ 2575045 w 2576130"/>
                <a:gd name="connsiteY3" fmla="*/ -911 h 31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130" h="3176192">
                  <a:moveTo>
                    <a:pt x="-1086" y="3175282"/>
                  </a:moveTo>
                  <a:lnTo>
                    <a:pt x="1011721" y="1177571"/>
                  </a:lnTo>
                  <a:lnTo>
                    <a:pt x="1902516" y="149031"/>
                  </a:lnTo>
                  <a:lnTo>
                    <a:pt x="2575045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20A3F67F-A888-F8A7-C295-050AE943CEBE}"/>
                </a:ext>
              </a:extLst>
            </p:cNvPr>
            <p:cNvSpPr/>
            <p:nvPr/>
          </p:nvSpPr>
          <p:spPr>
            <a:xfrm flipV="1">
              <a:off x="3897833" y="3354198"/>
              <a:ext cx="2674598" cy="3230574"/>
            </a:xfrm>
            <a:custGeom>
              <a:avLst/>
              <a:gdLst>
                <a:gd name="connsiteX0" fmla="*/ -1107 w 2674598"/>
                <a:gd name="connsiteY0" fmla="*/ 3229650 h 3230574"/>
                <a:gd name="connsiteX1" fmla="*/ 1011700 w 2674598"/>
                <a:gd name="connsiteY1" fmla="*/ 1144478 h 3230574"/>
                <a:gd name="connsiteX2" fmla="*/ 1902495 w 2674598"/>
                <a:gd name="connsiteY2" fmla="*/ 195057 h 3230574"/>
                <a:gd name="connsiteX3" fmla="*/ 2673492 w 2674598"/>
                <a:gd name="connsiteY3" fmla="*/ -925 h 32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4598" h="3230574">
                  <a:moveTo>
                    <a:pt x="-1107" y="3229650"/>
                  </a:moveTo>
                  <a:lnTo>
                    <a:pt x="1011700" y="1144478"/>
                  </a:lnTo>
                  <a:lnTo>
                    <a:pt x="1902495" y="195057"/>
                  </a:lnTo>
                  <a:lnTo>
                    <a:pt x="2673492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24FB9F78-1853-05AC-3904-868CA9FD2DBF}"/>
                </a:ext>
              </a:extLst>
            </p:cNvPr>
            <p:cNvSpPr/>
            <p:nvPr/>
          </p:nvSpPr>
          <p:spPr>
            <a:xfrm flipV="1">
              <a:off x="3897833" y="3313810"/>
              <a:ext cx="2843209" cy="3213477"/>
            </a:xfrm>
            <a:custGeom>
              <a:avLst/>
              <a:gdLst>
                <a:gd name="connsiteX0" fmla="*/ -1143 w 2843209"/>
                <a:gd name="connsiteY0" fmla="*/ 3212528 h 3213477"/>
                <a:gd name="connsiteX1" fmla="*/ 1011664 w 2843209"/>
                <a:gd name="connsiteY1" fmla="*/ 900829 h 3213477"/>
                <a:gd name="connsiteX2" fmla="*/ 1902458 w 2843209"/>
                <a:gd name="connsiteY2" fmla="*/ 73523 h 3213477"/>
                <a:gd name="connsiteX3" fmla="*/ 2842066 w 2843209"/>
                <a:gd name="connsiteY3" fmla="*/ -951 h 3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3477">
                  <a:moveTo>
                    <a:pt x="-1143" y="3212528"/>
                  </a:moveTo>
                  <a:lnTo>
                    <a:pt x="1011664" y="900829"/>
                  </a:lnTo>
                  <a:lnTo>
                    <a:pt x="1902458" y="73523"/>
                  </a:lnTo>
                  <a:lnTo>
                    <a:pt x="2842066" y="-95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8D6EE00F-6198-A74F-F09C-2E43E729500C}"/>
                </a:ext>
              </a:extLst>
            </p:cNvPr>
            <p:cNvSpPr/>
            <p:nvPr/>
          </p:nvSpPr>
          <p:spPr>
            <a:xfrm flipV="1">
              <a:off x="3897833" y="3419801"/>
              <a:ext cx="1907341" cy="3164970"/>
            </a:xfrm>
            <a:custGeom>
              <a:avLst/>
              <a:gdLst>
                <a:gd name="connsiteX0" fmla="*/ -943 w 1907341"/>
                <a:gd name="connsiteY0" fmla="*/ 3164063 h 3164970"/>
                <a:gd name="connsiteX1" fmla="*/ 1011865 w 1907341"/>
                <a:gd name="connsiteY1" fmla="*/ 839065 h 3164970"/>
                <a:gd name="connsiteX2" fmla="*/ 1902659 w 1907341"/>
                <a:gd name="connsiteY2" fmla="*/ 119549 h 3164970"/>
                <a:gd name="connsiteX3" fmla="*/ 1906399 w 1907341"/>
                <a:gd name="connsiteY3" fmla="*/ -908 h 316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341" h="3164970">
                  <a:moveTo>
                    <a:pt x="-943" y="3164063"/>
                  </a:moveTo>
                  <a:lnTo>
                    <a:pt x="1011865" y="839065"/>
                  </a:lnTo>
                  <a:lnTo>
                    <a:pt x="1902659" y="119549"/>
                  </a:lnTo>
                  <a:lnTo>
                    <a:pt x="1906399" y="-9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E1F94524-6D7F-C5B2-4478-8463023D7774}"/>
                </a:ext>
              </a:extLst>
            </p:cNvPr>
            <p:cNvSpPr/>
            <p:nvPr/>
          </p:nvSpPr>
          <p:spPr>
            <a:xfrm flipV="1">
              <a:off x="3897833" y="3466892"/>
              <a:ext cx="2428743" cy="3117880"/>
            </a:xfrm>
            <a:custGeom>
              <a:avLst/>
              <a:gdLst>
                <a:gd name="connsiteX0" fmla="*/ -1054 w 2428743"/>
                <a:gd name="connsiteY0" fmla="*/ 3116985 h 3117880"/>
                <a:gd name="connsiteX1" fmla="*/ 1011753 w 2428743"/>
                <a:gd name="connsiteY1" fmla="*/ 935409 h 3117880"/>
                <a:gd name="connsiteX2" fmla="*/ 1902547 w 2428743"/>
                <a:gd name="connsiteY2" fmla="*/ 119800 h 3117880"/>
                <a:gd name="connsiteX3" fmla="*/ 2427689 w 2428743"/>
                <a:gd name="connsiteY3" fmla="*/ -895 h 311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743" h="3117880">
                  <a:moveTo>
                    <a:pt x="-1054" y="3116985"/>
                  </a:moveTo>
                  <a:lnTo>
                    <a:pt x="1011753" y="935409"/>
                  </a:lnTo>
                  <a:lnTo>
                    <a:pt x="1902547" y="119800"/>
                  </a:lnTo>
                  <a:lnTo>
                    <a:pt x="2427689" y="-8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CF6D3F87-F372-FC4C-C3C2-17880F86FF39}"/>
                </a:ext>
              </a:extLst>
            </p:cNvPr>
            <p:cNvSpPr/>
            <p:nvPr/>
          </p:nvSpPr>
          <p:spPr>
            <a:xfrm flipV="1">
              <a:off x="3897833" y="3364137"/>
              <a:ext cx="2486298" cy="3220634"/>
            </a:xfrm>
            <a:custGeom>
              <a:avLst/>
              <a:gdLst>
                <a:gd name="connsiteX0" fmla="*/ -1067 w 2486298"/>
                <a:gd name="connsiteY0" fmla="*/ 3219713 h 3220634"/>
                <a:gd name="connsiteX1" fmla="*/ 1011741 w 2486298"/>
                <a:gd name="connsiteY1" fmla="*/ 871899 h 3220634"/>
                <a:gd name="connsiteX2" fmla="*/ 1902535 w 2486298"/>
                <a:gd name="connsiteY2" fmla="*/ 72683 h 3220634"/>
                <a:gd name="connsiteX3" fmla="*/ 2485232 w 2486298"/>
                <a:gd name="connsiteY3" fmla="*/ -922 h 322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298" h="3220634">
                  <a:moveTo>
                    <a:pt x="-1067" y="3219713"/>
                  </a:moveTo>
                  <a:lnTo>
                    <a:pt x="1011741" y="871899"/>
                  </a:lnTo>
                  <a:lnTo>
                    <a:pt x="1902535" y="72683"/>
                  </a:lnTo>
                  <a:lnTo>
                    <a:pt x="2485232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5307A613-F306-DFFD-CAC6-20F61191B181}"/>
                </a:ext>
              </a:extLst>
            </p:cNvPr>
            <p:cNvSpPr/>
            <p:nvPr/>
          </p:nvSpPr>
          <p:spPr>
            <a:xfrm flipV="1">
              <a:off x="3897833" y="3351803"/>
              <a:ext cx="2843209" cy="3191090"/>
            </a:xfrm>
            <a:custGeom>
              <a:avLst/>
              <a:gdLst>
                <a:gd name="connsiteX0" fmla="*/ -1143 w 2843209"/>
                <a:gd name="connsiteY0" fmla="*/ 3190154 h 3191090"/>
                <a:gd name="connsiteX1" fmla="*/ 1011664 w 2843209"/>
                <a:gd name="connsiteY1" fmla="*/ 954870 h 3191090"/>
                <a:gd name="connsiteX2" fmla="*/ 1902458 w 2843209"/>
                <a:gd name="connsiteY2" fmla="*/ 76459 h 3191090"/>
                <a:gd name="connsiteX3" fmla="*/ 2842066 w 2843209"/>
                <a:gd name="connsiteY3" fmla="*/ -936 h 31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1090">
                  <a:moveTo>
                    <a:pt x="-1143" y="3190154"/>
                  </a:moveTo>
                  <a:lnTo>
                    <a:pt x="1011664" y="954870"/>
                  </a:lnTo>
                  <a:lnTo>
                    <a:pt x="1902458" y="76459"/>
                  </a:lnTo>
                  <a:lnTo>
                    <a:pt x="2842066" y="-93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8AA954CD-1272-70BE-DCA8-666301038955}"/>
                </a:ext>
              </a:extLst>
            </p:cNvPr>
            <p:cNvSpPr/>
            <p:nvPr/>
          </p:nvSpPr>
          <p:spPr>
            <a:xfrm flipV="1">
              <a:off x="3897833" y="3642269"/>
              <a:ext cx="2843209" cy="2875030"/>
            </a:xfrm>
            <a:custGeom>
              <a:avLst/>
              <a:gdLst>
                <a:gd name="connsiteX0" fmla="*/ -1143 w 2843209"/>
                <a:gd name="connsiteY0" fmla="*/ 2874163 h 2875030"/>
                <a:gd name="connsiteX1" fmla="*/ 1011664 w 2843209"/>
                <a:gd name="connsiteY1" fmla="*/ 936504 h 2875030"/>
                <a:gd name="connsiteX2" fmla="*/ 1902458 w 2843209"/>
                <a:gd name="connsiteY2" fmla="*/ 125860 h 2875030"/>
                <a:gd name="connsiteX3" fmla="*/ 2842066 w 2843209"/>
                <a:gd name="connsiteY3" fmla="*/ -867 h 28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875030">
                  <a:moveTo>
                    <a:pt x="-1143" y="2874163"/>
                  </a:moveTo>
                  <a:lnTo>
                    <a:pt x="1011664" y="936504"/>
                  </a:lnTo>
                  <a:lnTo>
                    <a:pt x="1902458" y="125860"/>
                  </a:lnTo>
                  <a:lnTo>
                    <a:pt x="2842066" y="-86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64679445-83E5-9695-5CF5-16592A6BB008}"/>
                </a:ext>
              </a:extLst>
            </p:cNvPr>
            <p:cNvSpPr/>
            <p:nvPr/>
          </p:nvSpPr>
          <p:spPr>
            <a:xfrm flipV="1">
              <a:off x="3897833" y="3333584"/>
              <a:ext cx="2181438" cy="3251188"/>
            </a:xfrm>
            <a:custGeom>
              <a:avLst/>
              <a:gdLst>
                <a:gd name="connsiteX0" fmla="*/ -1001 w 2181438"/>
                <a:gd name="connsiteY0" fmla="*/ 3250258 h 3251188"/>
                <a:gd name="connsiteX1" fmla="*/ 1011806 w 2181438"/>
                <a:gd name="connsiteY1" fmla="*/ 1217123 h 3251188"/>
                <a:gd name="connsiteX2" fmla="*/ 1902600 w 2181438"/>
                <a:gd name="connsiteY2" fmla="*/ 173078 h 3251188"/>
                <a:gd name="connsiteX3" fmla="*/ 2180437 w 2181438"/>
                <a:gd name="connsiteY3" fmla="*/ -930 h 325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438" h="3251188">
                  <a:moveTo>
                    <a:pt x="-1001" y="3250258"/>
                  </a:moveTo>
                  <a:lnTo>
                    <a:pt x="1011806" y="1217123"/>
                  </a:lnTo>
                  <a:lnTo>
                    <a:pt x="1902600" y="173078"/>
                  </a:lnTo>
                  <a:lnTo>
                    <a:pt x="2180437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229AB739-3112-458B-CDEC-DCD94F483EC8}"/>
                </a:ext>
              </a:extLst>
            </p:cNvPr>
            <p:cNvSpPr/>
            <p:nvPr/>
          </p:nvSpPr>
          <p:spPr>
            <a:xfrm flipV="1">
              <a:off x="3897833" y="3652040"/>
              <a:ext cx="2689581" cy="2932732"/>
            </a:xfrm>
            <a:custGeom>
              <a:avLst/>
              <a:gdLst>
                <a:gd name="connsiteX0" fmla="*/ -1110 w 2689581"/>
                <a:gd name="connsiteY0" fmla="*/ 2931886 h 2932732"/>
                <a:gd name="connsiteX1" fmla="*/ 1011697 w 2689581"/>
                <a:gd name="connsiteY1" fmla="*/ 846710 h 2932732"/>
                <a:gd name="connsiteX2" fmla="*/ 1902491 w 2689581"/>
                <a:gd name="connsiteY2" fmla="*/ 399523 h 2932732"/>
                <a:gd name="connsiteX3" fmla="*/ 2688471 w 2689581"/>
                <a:gd name="connsiteY3" fmla="*/ -847 h 293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581" h="2932732">
                  <a:moveTo>
                    <a:pt x="-1110" y="2931886"/>
                  </a:moveTo>
                  <a:lnTo>
                    <a:pt x="1011697" y="846710"/>
                  </a:lnTo>
                  <a:lnTo>
                    <a:pt x="1902491" y="399523"/>
                  </a:lnTo>
                  <a:lnTo>
                    <a:pt x="2688471" y="-84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050DE0D0-1547-C7AC-03E9-E46FDE318995}"/>
                </a:ext>
              </a:extLst>
            </p:cNvPr>
            <p:cNvSpPr/>
            <p:nvPr/>
          </p:nvSpPr>
          <p:spPr>
            <a:xfrm flipV="1">
              <a:off x="3897833" y="3359872"/>
              <a:ext cx="2843209" cy="3184729"/>
            </a:xfrm>
            <a:custGeom>
              <a:avLst/>
              <a:gdLst>
                <a:gd name="connsiteX0" fmla="*/ -1143 w 2843209"/>
                <a:gd name="connsiteY0" fmla="*/ 3183796 h 3184729"/>
                <a:gd name="connsiteX1" fmla="*/ 1011664 w 2843209"/>
                <a:gd name="connsiteY1" fmla="*/ 1010560 h 3184729"/>
                <a:gd name="connsiteX2" fmla="*/ 1902458 w 2843209"/>
                <a:gd name="connsiteY2" fmla="*/ -375 h 3184729"/>
                <a:gd name="connsiteX3" fmla="*/ 2842066 w 2843209"/>
                <a:gd name="connsiteY3" fmla="*/ -934 h 318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4729">
                  <a:moveTo>
                    <a:pt x="-1143" y="3183796"/>
                  </a:moveTo>
                  <a:lnTo>
                    <a:pt x="1011664" y="1010560"/>
                  </a:lnTo>
                  <a:lnTo>
                    <a:pt x="1902458" y="-375"/>
                  </a:lnTo>
                  <a:lnTo>
                    <a:pt x="2842066" y="-93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E0700ECE-72BC-6F7C-3513-B7F312055793}"/>
                </a:ext>
              </a:extLst>
            </p:cNvPr>
            <p:cNvSpPr/>
            <p:nvPr/>
          </p:nvSpPr>
          <p:spPr>
            <a:xfrm flipV="1">
              <a:off x="3897833" y="3409379"/>
              <a:ext cx="2843209" cy="3157597"/>
            </a:xfrm>
            <a:custGeom>
              <a:avLst/>
              <a:gdLst>
                <a:gd name="connsiteX0" fmla="*/ -1143 w 2843209"/>
                <a:gd name="connsiteY0" fmla="*/ 3156682 h 3157597"/>
                <a:gd name="connsiteX1" fmla="*/ 1011664 w 2843209"/>
                <a:gd name="connsiteY1" fmla="*/ 708627 h 3157597"/>
                <a:gd name="connsiteX2" fmla="*/ 1902458 w 2843209"/>
                <a:gd name="connsiteY2" fmla="*/ 58882 h 3157597"/>
                <a:gd name="connsiteX3" fmla="*/ 2842066 w 2843209"/>
                <a:gd name="connsiteY3" fmla="*/ -915 h 31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57597">
                  <a:moveTo>
                    <a:pt x="-1143" y="3156682"/>
                  </a:moveTo>
                  <a:lnTo>
                    <a:pt x="1011664" y="708627"/>
                  </a:lnTo>
                  <a:lnTo>
                    <a:pt x="1902458" y="58882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1B71972-63A9-2124-C0F4-2FE3E2AF7C1E}"/>
                </a:ext>
              </a:extLst>
            </p:cNvPr>
            <p:cNvSpPr/>
            <p:nvPr/>
          </p:nvSpPr>
          <p:spPr>
            <a:xfrm flipV="1">
              <a:off x="3897833" y="3323351"/>
              <a:ext cx="2843209" cy="3190829"/>
            </a:xfrm>
            <a:custGeom>
              <a:avLst/>
              <a:gdLst>
                <a:gd name="connsiteX0" fmla="*/ -1143 w 2843209"/>
                <a:gd name="connsiteY0" fmla="*/ 3189878 h 3190829"/>
                <a:gd name="connsiteX1" fmla="*/ 1011664 w 2843209"/>
                <a:gd name="connsiteY1" fmla="*/ 1102351 h 3190829"/>
                <a:gd name="connsiteX2" fmla="*/ 1902458 w 2843209"/>
                <a:gd name="connsiteY2" fmla="*/ -951 h 3190829"/>
                <a:gd name="connsiteX3" fmla="*/ 2842066 w 2843209"/>
                <a:gd name="connsiteY3" fmla="*/ 485554 h 31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0829">
                  <a:moveTo>
                    <a:pt x="-1143" y="3189878"/>
                  </a:moveTo>
                  <a:lnTo>
                    <a:pt x="1011664" y="1102351"/>
                  </a:lnTo>
                  <a:lnTo>
                    <a:pt x="1902458" y="-951"/>
                  </a:lnTo>
                  <a:lnTo>
                    <a:pt x="2842066" y="48555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7E06C448-A5C5-7BBF-85D6-4689A66A11A6}"/>
                </a:ext>
              </a:extLst>
            </p:cNvPr>
            <p:cNvSpPr/>
            <p:nvPr/>
          </p:nvSpPr>
          <p:spPr>
            <a:xfrm flipV="1">
              <a:off x="3897833" y="3392652"/>
              <a:ext cx="2843209" cy="3129490"/>
            </a:xfrm>
            <a:custGeom>
              <a:avLst/>
              <a:gdLst>
                <a:gd name="connsiteX0" fmla="*/ -1143 w 2843209"/>
                <a:gd name="connsiteY0" fmla="*/ 3128559 h 3129490"/>
                <a:gd name="connsiteX1" fmla="*/ 1011664 w 2843209"/>
                <a:gd name="connsiteY1" fmla="*/ 1179725 h 3129490"/>
                <a:gd name="connsiteX2" fmla="*/ 1902458 w 2843209"/>
                <a:gd name="connsiteY2" fmla="*/ 23627 h 3129490"/>
                <a:gd name="connsiteX3" fmla="*/ 2842066 w 2843209"/>
                <a:gd name="connsiteY3" fmla="*/ -931 h 312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29490">
                  <a:moveTo>
                    <a:pt x="-1143" y="3128559"/>
                  </a:moveTo>
                  <a:lnTo>
                    <a:pt x="1011664" y="1179725"/>
                  </a:lnTo>
                  <a:lnTo>
                    <a:pt x="1902458" y="23627"/>
                  </a:lnTo>
                  <a:lnTo>
                    <a:pt x="2842066" y="-93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3F73E287-33B0-EFFC-FD0D-90FADAC88E15}"/>
                </a:ext>
              </a:extLst>
            </p:cNvPr>
            <p:cNvSpPr/>
            <p:nvPr/>
          </p:nvSpPr>
          <p:spPr>
            <a:xfrm flipV="1">
              <a:off x="3897833" y="3523397"/>
              <a:ext cx="2567410" cy="3061375"/>
            </a:xfrm>
            <a:custGeom>
              <a:avLst/>
              <a:gdLst>
                <a:gd name="connsiteX0" fmla="*/ -1084 w 2567410"/>
                <a:gd name="connsiteY0" fmla="*/ 3060495 h 3061375"/>
                <a:gd name="connsiteX1" fmla="*/ 1011723 w 2567410"/>
                <a:gd name="connsiteY1" fmla="*/ 878606 h 3061375"/>
                <a:gd name="connsiteX2" fmla="*/ 1902517 w 2567410"/>
                <a:gd name="connsiteY2" fmla="*/ 68308 h 3061375"/>
                <a:gd name="connsiteX3" fmla="*/ 2566326 w 2567410"/>
                <a:gd name="connsiteY3" fmla="*/ -881 h 30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10" h="3061375">
                  <a:moveTo>
                    <a:pt x="-1084" y="3060495"/>
                  </a:moveTo>
                  <a:lnTo>
                    <a:pt x="1011723" y="878606"/>
                  </a:lnTo>
                  <a:lnTo>
                    <a:pt x="1902517" y="68308"/>
                  </a:lnTo>
                  <a:lnTo>
                    <a:pt x="2566326" y="-88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60B867C1-30E2-FDCC-99F8-86609FF215A3}"/>
                </a:ext>
              </a:extLst>
            </p:cNvPr>
            <p:cNvSpPr/>
            <p:nvPr/>
          </p:nvSpPr>
          <p:spPr>
            <a:xfrm flipV="1">
              <a:off x="3897833" y="3456679"/>
              <a:ext cx="2843209" cy="3081279"/>
            </a:xfrm>
            <a:custGeom>
              <a:avLst/>
              <a:gdLst>
                <a:gd name="connsiteX0" fmla="*/ -1143 w 2843209"/>
                <a:gd name="connsiteY0" fmla="*/ 3080369 h 3081279"/>
                <a:gd name="connsiteX1" fmla="*/ 1011664 w 2843209"/>
                <a:gd name="connsiteY1" fmla="*/ 864531 h 3081279"/>
                <a:gd name="connsiteX2" fmla="*/ 1902458 w 2843209"/>
                <a:gd name="connsiteY2" fmla="*/ 101905 h 3081279"/>
                <a:gd name="connsiteX3" fmla="*/ 2842066 w 2843209"/>
                <a:gd name="connsiteY3" fmla="*/ -910 h 30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1279">
                  <a:moveTo>
                    <a:pt x="-1143" y="3080369"/>
                  </a:moveTo>
                  <a:lnTo>
                    <a:pt x="1011664" y="864531"/>
                  </a:lnTo>
                  <a:lnTo>
                    <a:pt x="1902458" y="101905"/>
                  </a:lnTo>
                  <a:lnTo>
                    <a:pt x="2842066" y="-91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CA7017AC-8D5A-16D9-73CD-F9B954559AF5}"/>
                </a:ext>
              </a:extLst>
            </p:cNvPr>
            <p:cNvSpPr/>
            <p:nvPr/>
          </p:nvSpPr>
          <p:spPr>
            <a:xfrm flipV="1">
              <a:off x="3897833" y="3250035"/>
              <a:ext cx="2843209" cy="3302977"/>
            </a:xfrm>
            <a:custGeom>
              <a:avLst/>
              <a:gdLst>
                <a:gd name="connsiteX0" fmla="*/ -1143 w 2843209"/>
                <a:gd name="connsiteY0" fmla="*/ 3302017 h 3302977"/>
                <a:gd name="connsiteX1" fmla="*/ 1011664 w 2843209"/>
                <a:gd name="connsiteY1" fmla="*/ 949141 h 3302977"/>
                <a:gd name="connsiteX2" fmla="*/ 1902458 w 2843209"/>
                <a:gd name="connsiteY2" fmla="*/ 40885 h 3302977"/>
                <a:gd name="connsiteX3" fmla="*/ 2842066 w 2843209"/>
                <a:gd name="connsiteY3" fmla="*/ -960 h 33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02977">
                  <a:moveTo>
                    <a:pt x="-1143" y="3302017"/>
                  </a:moveTo>
                  <a:lnTo>
                    <a:pt x="1011664" y="949141"/>
                  </a:lnTo>
                  <a:lnTo>
                    <a:pt x="1902458" y="40885"/>
                  </a:lnTo>
                  <a:lnTo>
                    <a:pt x="2842066" y="-96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9D12262A-AD4C-7CBD-96E6-83244FA954C2}"/>
                </a:ext>
              </a:extLst>
            </p:cNvPr>
            <p:cNvSpPr/>
            <p:nvPr/>
          </p:nvSpPr>
          <p:spPr>
            <a:xfrm flipV="1">
              <a:off x="3897833" y="3300425"/>
              <a:ext cx="2843209" cy="3240530"/>
            </a:xfrm>
            <a:custGeom>
              <a:avLst/>
              <a:gdLst>
                <a:gd name="connsiteX0" fmla="*/ -1143 w 2843209"/>
                <a:gd name="connsiteY0" fmla="*/ 3239580 h 3240530"/>
                <a:gd name="connsiteX1" fmla="*/ 1011664 w 2843209"/>
                <a:gd name="connsiteY1" fmla="*/ 1006217 h 3240530"/>
                <a:gd name="connsiteX2" fmla="*/ 1902458 w 2843209"/>
                <a:gd name="connsiteY2" fmla="*/ 43587 h 3240530"/>
                <a:gd name="connsiteX3" fmla="*/ 2842066 w 2843209"/>
                <a:gd name="connsiteY3" fmla="*/ -950 h 32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40530">
                  <a:moveTo>
                    <a:pt x="-1143" y="3239580"/>
                  </a:moveTo>
                  <a:lnTo>
                    <a:pt x="1011664" y="1006217"/>
                  </a:lnTo>
                  <a:lnTo>
                    <a:pt x="1902458" y="43587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428894A5-1765-13A2-3079-A6B1B95966D1}"/>
                </a:ext>
              </a:extLst>
            </p:cNvPr>
            <p:cNvSpPr/>
            <p:nvPr/>
          </p:nvSpPr>
          <p:spPr>
            <a:xfrm flipV="1">
              <a:off x="3897833" y="3599212"/>
              <a:ext cx="2494599" cy="2985559"/>
            </a:xfrm>
            <a:custGeom>
              <a:avLst/>
              <a:gdLst>
                <a:gd name="connsiteX0" fmla="*/ -1069 w 2494599"/>
                <a:gd name="connsiteY0" fmla="*/ 2984699 h 2985559"/>
                <a:gd name="connsiteX1" fmla="*/ 1011739 w 2494599"/>
                <a:gd name="connsiteY1" fmla="*/ 1336609 h 2985559"/>
                <a:gd name="connsiteX2" fmla="*/ 1902533 w 2494599"/>
                <a:gd name="connsiteY2" fmla="*/ 75880 h 2985559"/>
                <a:gd name="connsiteX3" fmla="*/ 2493531 w 2494599"/>
                <a:gd name="connsiteY3" fmla="*/ -861 h 298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599" h="2985559">
                  <a:moveTo>
                    <a:pt x="-1069" y="2984699"/>
                  </a:moveTo>
                  <a:lnTo>
                    <a:pt x="1011739" y="1336609"/>
                  </a:lnTo>
                  <a:lnTo>
                    <a:pt x="1902533" y="75880"/>
                  </a:lnTo>
                  <a:lnTo>
                    <a:pt x="2493531" y="-86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A8F85CE4-83C0-B6B5-C4B4-63B3E6C423C5}"/>
                </a:ext>
              </a:extLst>
            </p:cNvPr>
            <p:cNvSpPr/>
            <p:nvPr/>
          </p:nvSpPr>
          <p:spPr>
            <a:xfrm flipV="1">
              <a:off x="3897833" y="3313537"/>
              <a:ext cx="2843209" cy="3177635"/>
            </a:xfrm>
            <a:custGeom>
              <a:avLst/>
              <a:gdLst>
                <a:gd name="connsiteX0" fmla="*/ -1143 w 2843209"/>
                <a:gd name="connsiteY0" fmla="*/ 3176676 h 3177635"/>
                <a:gd name="connsiteX1" fmla="*/ 1011664 w 2843209"/>
                <a:gd name="connsiteY1" fmla="*/ 1017420 h 3177635"/>
                <a:gd name="connsiteX2" fmla="*/ 1902458 w 2843209"/>
                <a:gd name="connsiteY2" fmla="*/ -960 h 3177635"/>
                <a:gd name="connsiteX3" fmla="*/ 2842066 w 2843209"/>
                <a:gd name="connsiteY3" fmla="*/ 322 h 317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7635">
                  <a:moveTo>
                    <a:pt x="-1143" y="3176676"/>
                  </a:moveTo>
                  <a:lnTo>
                    <a:pt x="1011664" y="1017420"/>
                  </a:lnTo>
                  <a:lnTo>
                    <a:pt x="1902458" y="-960"/>
                  </a:lnTo>
                  <a:lnTo>
                    <a:pt x="2842066" y="3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57218CE4-17FE-6FC2-5264-71CF30905062}"/>
                </a:ext>
              </a:extLst>
            </p:cNvPr>
            <p:cNvSpPr/>
            <p:nvPr/>
          </p:nvSpPr>
          <p:spPr>
            <a:xfrm flipV="1">
              <a:off x="3897833" y="3396204"/>
              <a:ext cx="2574008" cy="3188568"/>
            </a:xfrm>
            <a:custGeom>
              <a:avLst/>
              <a:gdLst>
                <a:gd name="connsiteX0" fmla="*/ -1086 w 2574008"/>
                <a:gd name="connsiteY0" fmla="*/ 3187655 h 3188568"/>
                <a:gd name="connsiteX1" fmla="*/ 1011722 w 2574008"/>
                <a:gd name="connsiteY1" fmla="*/ 1140944 h 3188568"/>
                <a:gd name="connsiteX2" fmla="*/ 1902516 w 2574008"/>
                <a:gd name="connsiteY2" fmla="*/ 71903 h 3188568"/>
                <a:gd name="connsiteX3" fmla="*/ 2572923 w 2574008"/>
                <a:gd name="connsiteY3" fmla="*/ -914 h 318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4008" h="3188568">
                  <a:moveTo>
                    <a:pt x="-1086" y="3187655"/>
                  </a:moveTo>
                  <a:lnTo>
                    <a:pt x="1011722" y="1140944"/>
                  </a:lnTo>
                  <a:lnTo>
                    <a:pt x="1902516" y="71903"/>
                  </a:lnTo>
                  <a:lnTo>
                    <a:pt x="2572923" y="-91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E1814979-18AA-7C3C-A797-BC49F0B77D8B}"/>
                </a:ext>
              </a:extLst>
            </p:cNvPr>
            <p:cNvSpPr/>
            <p:nvPr/>
          </p:nvSpPr>
          <p:spPr>
            <a:xfrm flipV="1">
              <a:off x="3897833" y="2996868"/>
              <a:ext cx="2843209" cy="3536947"/>
            </a:xfrm>
            <a:custGeom>
              <a:avLst/>
              <a:gdLst>
                <a:gd name="connsiteX0" fmla="*/ -1143 w 2843209"/>
                <a:gd name="connsiteY0" fmla="*/ 3535916 h 3536947"/>
                <a:gd name="connsiteX1" fmla="*/ 1011664 w 2843209"/>
                <a:gd name="connsiteY1" fmla="*/ 820391 h 3536947"/>
                <a:gd name="connsiteX2" fmla="*/ 1902458 w 2843209"/>
                <a:gd name="connsiteY2" fmla="*/ 133445 h 3536947"/>
                <a:gd name="connsiteX3" fmla="*/ 2842066 w 2843209"/>
                <a:gd name="connsiteY3" fmla="*/ -1032 h 35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536947">
                  <a:moveTo>
                    <a:pt x="-1143" y="3535916"/>
                  </a:moveTo>
                  <a:lnTo>
                    <a:pt x="1011664" y="820391"/>
                  </a:lnTo>
                  <a:lnTo>
                    <a:pt x="1902458" y="133445"/>
                  </a:lnTo>
                  <a:lnTo>
                    <a:pt x="2842066" y="-10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EFC75F35-DFD2-B998-F91C-B6B0D3E29B6C}"/>
                </a:ext>
              </a:extLst>
            </p:cNvPr>
            <p:cNvSpPr/>
            <p:nvPr/>
          </p:nvSpPr>
          <p:spPr>
            <a:xfrm flipV="1">
              <a:off x="3897833" y="3228518"/>
              <a:ext cx="2700171" cy="3356254"/>
            </a:xfrm>
            <a:custGeom>
              <a:avLst/>
              <a:gdLst>
                <a:gd name="connsiteX0" fmla="*/ -1113 w 2700171"/>
                <a:gd name="connsiteY0" fmla="*/ 3355297 h 3356254"/>
                <a:gd name="connsiteX1" fmla="*/ 1011695 w 2700171"/>
                <a:gd name="connsiteY1" fmla="*/ 1600838 h 3356254"/>
                <a:gd name="connsiteX2" fmla="*/ 1902489 w 2700171"/>
                <a:gd name="connsiteY2" fmla="*/ 436569 h 3356254"/>
                <a:gd name="connsiteX3" fmla="*/ 2699060 w 2700171"/>
                <a:gd name="connsiteY3" fmla="*/ -958 h 335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171" h="3356254">
                  <a:moveTo>
                    <a:pt x="-1113" y="3355297"/>
                  </a:moveTo>
                  <a:lnTo>
                    <a:pt x="1011695" y="1600838"/>
                  </a:lnTo>
                  <a:lnTo>
                    <a:pt x="1902489" y="436569"/>
                  </a:lnTo>
                  <a:lnTo>
                    <a:pt x="2699060" y="-95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9D51644F-8793-37E1-2836-9AF7F0E9C2E1}"/>
                </a:ext>
              </a:extLst>
            </p:cNvPr>
            <p:cNvSpPr/>
            <p:nvPr/>
          </p:nvSpPr>
          <p:spPr>
            <a:xfrm flipV="1">
              <a:off x="3897833" y="3410492"/>
              <a:ext cx="2843209" cy="3146239"/>
            </a:xfrm>
            <a:custGeom>
              <a:avLst/>
              <a:gdLst>
                <a:gd name="connsiteX0" fmla="*/ -1143 w 2843209"/>
                <a:gd name="connsiteY0" fmla="*/ 3145322 h 3146239"/>
                <a:gd name="connsiteX1" fmla="*/ 1011664 w 2843209"/>
                <a:gd name="connsiteY1" fmla="*/ 1171910 h 3146239"/>
                <a:gd name="connsiteX2" fmla="*/ 1902458 w 2843209"/>
                <a:gd name="connsiteY2" fmla="*/ 115500 h 3146239"/>
                <a:gd name="connsiteX3" fmla="*/ 2842066 w 2843209"/>
                <a:gd name="connsiteY3" fmla="*/ -918 h 314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6239">
                  <a:moveTo>
                    <a:pt x="-1143" y="3145322"/>
                  </a:moveTo>
                  <a:lnTo>
                    <a:pt x="1011664" y="1171910"/>
                  </a:lnTo>
                  <a:lnTo>
                    <a:pt x="1902458" y="115500"/>
                  </a:lnTo>
                  <a:lnTo>
                    <a:pt x="2842066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2B4446C2-D845-20C6-166B-F2D20C83DCD6}"/>
                </a:ext>
              </a:extLst>
            </p:cNvPr>
            <p:cNvSpPr/>
            <p:nvPr/>
          </p:nvSpPr>
          <p:spPr>
            <a:xfrm flipV="1">
              <a:off x="3897833" y="3391854"/>
              <a:ext cx="2843209" cy="3157252"/>
            </a:xfrm>
            <a:custGeom>
              <a:avLst/>
              <a:gdLst>
                <a:gd name="connsiteX0" fmla="*/ -1143 w 2843209"/>
                <a:gd name="connsiteY0" fmla="*/ 3156329 h 3157252"/>
                <a:gd name="connsiteX1" fmla="*/ 1011664 w 2843209"/>
                <a:gd name="connsiteY1" fmla="*/ 1030284 h 3157252"/>
                <a:gd name="connsiteX2" fmla="*/ 1902458 w 2843209"/>
                <a:gd name="connsiteY2" fmla="*/ 80559 h 3157252"/>
                <a:gd name="connsiteX3" fmla="*/ 2842066 w 2843209"/>
                <a:gd name="connsiteY3" fmla="*/ -924 h 315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57252">
                  <a:moveTo>
                    <a:pt x="-1143" y="3156329"/>
                  </a:moveTo>
                  <a:lnTo>
                    <a:pt x="1011664" y="1030284"/>
                  </a:lnTo>
                  <a:lnTo>
                    <a:pt x="1902458" y="80559"/>
                  </a:lnTo>
                  <a:lnTo>
                    <a:pt x="2842066" y="-92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13F35F48-280D-9098-46B6-29A836FB408D}"/>
                </a:ext>
              </a:extLst>
            </p:cNvPr>
            <p:cNvSpPr/>
            <p:nvPr/>
          </p:nvSpPr>
          <p:spPr>
            <a:xfrm flipV="1">
              <a:off x="3897833" y="3249489"/>
              <a:ext cx="2843209" cy="3305955"/>
            </a:xfrm>
            <a:custGeom>
              <a:avLst/>
              <a:gdLst>
                <a:gd name="connsiteX0" fmla="*/ -1143 w 2843209"/>
                <a:gd name="connsiteY0" fmla="*/ 3304995 h 3305955"/>
                <a:gd name="connsiteX1" fmla="*/ 1011664 w 2843209"/>
                <a:gd name="connsiteY1" fmla="*/ 1266887 h 3305955"/>
                <a:gd name="connsiteX2" fmla="*/ 1902458 w 2843209"/>
                <a:gd name="connsiteY2" fmla="*/ 106750 h 3305955"/>
                <a:gd name="connsiteX3" fmla="*/ 2842066 w 2843209"/>
                <a:gd name="connsiteY3" fmla="*/ -960 h 330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05955">
                  <a:moveTo>
                    <a:pt x="-1143" y="3304995"/>
                  </a:moveTo>
                  <a:lnTo>
                    <a:pt x="1011664" y="1266887"/>
                  </a:lnTo>
                  <a:lnTo>
                    <a:pt x="1902458" y="106750"/>
                  </a:lnTo>
                  <a:lnTo>
                    <a:pt x="2842066" y="-96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649DA99C-4277-7AB1-A7C2-B34088FA8D40}"/>
                </a:ext>
              </a:extLst>
            </p:cNvPr>
            <p:cNvSpPr/>
            <p:nvPr/>
          </p:nvSpPr>
          <p:spPr>
            <a:xfrm flipV="1">
              <a:off x="3897833" y="3356278"/>
              <a:ext cx="2843209" cy="3201922"/>
            </a:xfrm>
            <a:custGeom>
              <a:avLst/>
              <a:gdLst>
                <a:gd name="connsiteX0" fmla="*/ -1143 w 2843209"/>
                <a:gd name="connsiteY0" fmla="*/ 3200991 h 3201922"/>
                <a:gd name="connsiteX1" fmla="*/ 1011664 w 2843209"/>
                <a:gd name="connsiteY1" fmla="*/ 1202249 h 3201922"/>
                <a:gd name="connsiteX2" fmla="*/ 1902458 w 2843209"/>
                <a:gd name="connsiteY2" fmla="*/ 35348 h 3201922"/>
                <a:gd name="connsiteX3" fmla="*/ 2842066 w 2843209"/>
                <a:gd name="connsiteY3" fmla="*/ -931 h 320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1922">
                  <a:moveTo>
                    <a:pt x="-1143" y="3200991"/>
                  </a:moveTo>
                  <a:lnTo>
                    <a:pt x="1011664" y="1202249"/>
                  </a:lnTo>
                  <a:lnTo>
                    <a:pt x="1902458" y="35348"/>
                  </a:lnTo>
                  <a:lnTo>
                    <a:pt x="2842066" y="-93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B060DD82-E03C-1E4D-D618-36FE61FC8CF1}"/>
                </a:ext>
              </a:extLst>
            </p:cNvPr>
            <p:cNvSpPr/>
            <p:nvPr/>
          </p:nvSpPr>
          <p:spPr>
            <a:xfrm flipV="1">
              <a:off x="3897833" y="3466325"/>
              <a:ext cx="2843209" cy="3076444"/>
            </a:xfrm>
            <a:custGeom>
              <a:avLst/>
              <a:gdLst>
                <a:gd name="connsiteX0" fmla="*/ -1143 w 2843209"/>
                <a:gd name="connsiteY0" fmla="*/ 3075538 h 3076444"/>
                <a:gd name="connsiteX1" fmla="*/ 1011664 w 2843209"/>
                <a:gd name="connsiteY1" fmla="*/ 900322 h 3076444"/>
                <a:gd name="connsiteX2" fmla="*/ 1902458 w 2843209"/>
                <a:gd name="connsiteY2" fmla="*/ 58414 h 3076444"/>
                <a:gd name="connsiteX3" fmla="*/ 2842066 w 2843209"/>
                <a:gd name="connsiteY3" fmla="*/ -907 h 307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76444">
                  <a:moveTo>
                    <a:pt x="-1143" y="3075538"/>
                  </a:moveTo>
                  <a:lnTo>
                    <a:pt x="1011664" y="900322"/>
                  </a:lnTo>
                  <a:lnTo>
                    <a:pt x="1902458" y="58414"/>
                  </a:lnTo>
                  <a:lnTo>
                    <a:pt x="2842066" y="-9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DAEC4E6B-3C5B-7BAD-F531-223FD98D4F8A}"/>
                </a:ext>
              </a:extLst>
            </p:cNvPr>
            <p:cNvSpPr/>
            <p:nvPr/>
          </p:nvSpPr>
          <p:spPr>
            <a:xfrm flipV="1">
              <a:off x="3897833" y="3322867"/>
              <a:ext cx="2554087" cy="3261904"/>
            </a:xfrm>
            <a:custGeom>
              <a:avLst/>
              <a:gdLst>
                <a:gd name="connsiteX0" fmla="*/ -1081 w 2554087"/>
                <a:gd name="connsiteY0" fmla="*/ 3260972 h 3261904"/>
                <a:gd name="connsiteX1" fmla="*/ 1011726 w 2554087"/>
                <a:gd name="connsiteY1" fmla="*/ 1084288 h 3261904"/>
                <a:gd name="connsiteX2" fmla="*/ 1902520 w 2554087"/>
                <a:gd name="connsiteY2" fmla="*/ 94858 h 3261904"/>
                <a:gd name="connsiteX3" fmla="*/ 2553007 w 2554087"/>
                <a:gd name="connsiteY3" fmla="*/ -933 h 326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4087" h="3261904">
                  <a:moveTo>
                    <a:pt x="-1081" y="3260972"/>
                  </a:moveTo>
                  <a:lnTo>
                    <a:pt x="1011726" y="1084288"/>
                  </a:lnTo>
                  <a:lnTo>
                    <a:pt x="1902520" y="94858"/>
                  </a:lnTo>
                  <a:lnTo>
                    <a:pt x="2553007" y="-9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031D5A4A-1737-3CD5-F748-9643F62336FE}"/>
                </a:ext>
              </a:extLst>
            </p:cNvPr>
            <p:cNvSpPr/>
            <p:nvPr/>
          </p:nvSpPr>
          <p:spPr>
            <a:xfrm flipV="1">
              <a:off x="3897833" y="3384940"/>
              <a:ext cx="2109510" cy="3199831"/>
            </a:xfrm>
            <a:custGeom>
              <a:avLst/>
              <a:gdLst>
                <a:gd name="connsiteX0" fmla="*/ -986 w 2109510"/>
                <a:gd name="connsiteY0" fmla="*/ 3198915 h 3199831"/>
                <a:gd name="connsiteX1" fmla="*/ 1011821 w 2109510"/>
                <a:gd name="connsiteY1" fmla="*/ 1051691 h 3199831"/>
                <a:gd name="connsiteX2" fmla="*/ 1902615 w 2109510"/>
                <a:gd name="connsiteY2" fmla="*/ 208806 h 3199831"/>
                <a:gd name="connsiteX3" fmla="*/ 2108524 w 2109510"/>
                <a:gd name="connsiteY3" fmla="*/ -917 h 319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510" h="3199831">
                  <a:moveTo>
                    <a:pt x="-986" y="3198915"/>
                  </a:moveTo>
                  <a:lnTo>
                    <a:pt x="1011821" y="1051691"/>
                  </a:lnTo>
                  <a:lnTo>
                    <a:pt x="1902615" y="208806"/>
                  </a:lnTo>
                  <a:lnTo>
                    <a:pt x="2108524" y="-91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FACD8851-35DD-FAB4-3B8B-D59F125AB2FC}"/>
                </a:ext>
              </a:extLst>
            </p:cNvPr>
            <p:cNvSpPr/>
            <p:nvPr/>
          </p:nvSpPr>
          <p:spPr>
            <a:xfrm flipV="1">
              <a:off x="3897833" y="3407908"/>
              <a:ext cx="2159647" cy="3176864"/>
            </a:xfrm>
            <a:custGeom>
              <a:avLst/>
              <a:gdLst>
                <a:gd name="connsiteX0" fmla="*/ -997 w 2159647"/>
                <a:gd name="connsiteY0" fmla="*/ 3175954 h 3176864"/>
                <a:gd name="connsiteX1" fmla="*/ 1011811 w 2159647"/>
                <a:gd name="connsiteY1" fmla="*/ 1562599 h 3176864"/>
                <a:gd name="connsiteX2" fmla="*/ 1902605 w 2159647"/>
                <a:gd name="connsiteY2" fmla="*/ 59454 h 3176864"/>
                <a:gd name="connsiteX3" fmla="*/ 2158651 w 2159647"/>
                <a:gd name="connsiteY3" fmla="*/ -911 h 317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647" h="3176864">
                  <a:moveTo>
                    <a:pt x="-997" y="3175954"/>
                  </a:moveTo>
                  <a:lnTo>
                    <a:pt x="1011811" y="1562599"/>
                  </a:lnTo>
                  <a:lnTo>
                    <a:pt x="1902605" y="59454"/>
                  </a:lnTo>
                  <a:lnTo>
                    <a:pt x="2158651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B8EB2EB1-1C3C-25FC-EFEA-F79CDE185B57}"/>
                </a:ext>
              </a:extLst>
            </p:cNvPr>
            <p:cNvSpPr/>
            <p:nvPr/>
          </p:nvSpPr>
          <p:spPr>
            <a:xfrm flipV="1">
              <a:off x="3897833" y="3596901"/>
              <a:ext cx="2597185" cy="2987871"/>
            </a:xfrm>
            <a:custGeom>
              <a:avLst/>
              <a:gdLst>
                <a:gd name="connsiteX0" fmla="*/ -1090 w 2597185"/>
                <a:gd name="connsiteY0" fmla="*/ 2987010 h 2987871"/>
                <a:gd name="connsiteX1" fmla="*/ 1011717 w 2597185"/>
                <a:gd name="connsiteY1" fmla="*/ 797602 h 2987871"/>
                <a:gd name="connsiteX2" fmla="*/ 1902511 w 2597185"/>
                <a:gd name="connsiteY2" fmla="*/ 265721 h 2987871"/>
                <a:gd name="connsiteX3" fmla="*/ 2596096 w 2597185"/>
                <a:gd name="connsiteY3" fmla="*/ -861 h 298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185" h="2987871">
                  <a:moveTo>
                    <a:pt x="-1090" y="2987010"/>
                  </a:moveTo>
                  <a:lnTo>
                    <a:pt x="1011717" y="797602"/>
                  </a:lnTo>
                  <a:lnTo>
                    <a:pt x="1902511" y="265721"/>
                  </a:lnTo>
                  <a:lnTo>
                    <a:pt x="2596096" y="-86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60E0D701-57D2-26E5-6852-5A38E63D66F4}"/>
                </a:ext>
              </a:extLst>
            </p:cNvPr>
            <p:cNvSpPr/>
            <p:nvPr/>
          </p:nvSpPr>
          <p:spPr>
            <a:xfrm flipV="1">
              <a:off x="3897833" y="3266510"/>
              <a:ext cx="2415547" cy="3318262"/>
            </a:xfrm>
            <a:custGeom>
              <a:avLst/>
              <a:gdLst>
                <a:gd name="connsiteX0" fmla="*/ -1052 w 2415547"/>
                <a:gd name="connsiteY0" fmla="*/ 3317315 h 3318262"/>
                <a:gd name="connsiteX1" fmla="*/ 1011756 w 2415547"/>
                <a:gd name="connsiteY1" fmla="*/ 1032486 h 3318262"/>
                <a:gd name="connsiteX2" fmla="*/ 1902550 w 2415547"/>
                <a:gd name="connsiteY2" fmla="*/ 57307 h 3318262"/>
                <a:gd name="connsiteX3" fmla="*/ 2414496 w 2415547"/>
                <a:gd name="connsiteY3" fmla="*/ -948 h 33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547" h="3318262">
                  <a:moveTo>
                    <a:pt x="-1052" y="3317315"/>
                  </a:moveTo>
                  <a:lnTo>
                    <a:pt x="1011756" y="1032486"/>
                  </a:lnTo>
                  <a:lnTo>
                    <a:pt x="1902550" y="57307"/>
                  </a:lnTo>
                  <a:lnTo>
                    <a:pt x="2414496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6BEB6FA7-4B9F-8692-55E3-CC242036B320}"/>
                </a:ext>
              </a:extLst>
            </p:cNvPr>
            <p:cNvSpPr/>
            <p:nvPr/>
          </p:nvSpPr>
          <p:spPr>
            <a:xfrm flipV="1">
              <a:off x="3897833" y="3322048"/>
              <a:ext cx="2843209" cy="3246405"/>
            </a:xfrm>
            <a:custGeom>
              <a:avLst/>
              <a:gdLst>
                <a:gd name="connsiteX0" fmla="*/ -1143 w 2843209"/>
                <a:gd name="connsiteY0" fmla="*/ 3245468 h 3246405"/>
                <a:gd name="connsiteX1" fmla="*/ 1011664 w 2843209"/>
                <a:gd name="connsiteY1" fmla="*/ 1189316 h 3246405"/>
                <a:gd name="connsiteX2" fmla="*/ 1902458 w 2843209"/>
                <a:gd name="connsiteY2" fmla="*/ 114183 h 3246405"/>
                <a:gd name="connsiteX3" fmla="*/ 2842066 w 2843209"/>
                <a:gd name="connsiteY3" fmla="*/ -938 h 32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46405">
                  <a:moveTo>
                    <a:pt x="-1143" y="3245468"/>
                  </a:moveTo>
                  <a:lnTo>
                    <a:pt x="1011664" y="1189316"/>
                  </a:lnTo>
                  <a:lnTo>
                    <a:pt x="1902458" y="114183"/>
                  </a:lnTo>
                  <a:lnTo>
                    <a:pt x="2842066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C1E19A18-7211-3237-F5AE-F71A3BE076BD}"/>
                </a:ext>
              </a:extLst>
            </p:cNvPr>
            <p:cNvSpPr/>
            <p:nvPr/>
          </p:nvSpPr>
          <p:spPr>
            <a:xfrm flipV="1">
              <a:off x="3897833" y="3476789"/>
              <a:ext cx="2615509" cy="3107982"/>
            </a:xfrm>
            <a:custGeom>
              <a:avLst/>
              <a:gdLst>
                <a:gd name="connsiteX0" fmla="*/ -1094 w 2615509"/>
                <a:gd name="connsiteY0" fmla="*/ 3107090 h 3107982"/>
                <a:gd name="connsiteX1" fmla="*/ 1011713 w 2615509"/>
                <a:gd name="connsiteY1" fmla="*/ 1098100 h 3107982"/>
                <a:gd name="connsiteX2" fmla="*/ 1902507 w 2615509"/>
                <a:gd name="connsiteY2" fmla="*/ 130219 h 3107982"/>
                <a:gd name="connsiteX3" fmla="*/ 2614415 w 2615509"/>
                <a:gd name="connsiteY3" fmla="*/ -893 h 310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509" h="3107982">
                  <a:moveTo>
                    <a:pt x="-1094" y="3107090"/>
                  </a:moveTo>
                  <a:lnTo>
                    <a:pt x="1011713" y="1098100"/>
                  </a:lnTo>
                  <a:lnTo>
                    <a:pt x="1902507" y="130219"/>
                  </a:lnTo>
                  <a:lnTo>
                    <a:pt x="2614415" y="-89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1728E32-6322-4A4E-1207-42C1BECDBF28}"/>
                </a:ext>
              </a:extLst>
            </p:cNvPr>
            <p:cNvSpPr/>
            <p:nvPr/>
          </p:nvSpPr>
          <p:spPr>
            <a:xfrm flipV="1">
              <a:off x="3897833" y="3390740"/>
              <a:ext cx="2558563" cy="3194032"/>
            </a:xfrm>
            <a:custGeom>
              <a:avLst/>
              <a:gdLst>
                <a:gd name="connsiteX0" fmla="*/ -1082 w 2558563"/>
                <a:gd name="connsiteY0" fmla="*/ 3193117 h 3194032"/>
                <a:gd name="connsiteX1" fmla="*/ 1011725 w 2558563"/>
                <a:gd name="connsiteY1" fmla="*/ 1070704 h 3194032"/>
                <a:gd name="connsiteX2" fmla="*/ 1902519 w 2558563"/>
                <a:gd name="connsiteY2" fmla="*/ 91091 h 3194032"/>
                <a:gd name="connsiteX3" fmla="*/ 2557481 w 2558563"/>
                <a:gd name="connsiteY3" fmla="*/ -915 h 319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563" h="3194032">
                  <a:moveTo>
                    <a:pt x="-1082" y="3193117"/>
                  </a:moveTo>
                  <a:lnTo>
                    <a:pt x="1011725" y="1070704"/>
                  </a:lnTo>
                  <a:lnTo>
                    <a:pt x="1902519" y="91091"/>
                  </a:lnTo>
                  <a:lnTo>
                    <a:pt x="2557481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05C1C84E-C3D1-0929-15DF-7E9AB2F5995F}"/>
                </a:ext>
              </a:extLst>
            </p:cNvPr>
            <p:cNvSpPr/>
            <p:nvPr/>
          </p:nvSpPr>
          <p:spPr>
            <a:xfrm flipV="1">
              <a:off x="3897833" y="3390740"/>
              <a:ext cx="2558563" cy="3194032"/>
            </a:xfrm>
            <a:custGeom>
              <a:avLst/>
              <a:gdLst>
                <a:gd name="connsiteX0" fmla="*/ -1082 w 2558563"/>
                <a:gd name="connsiteY0" fmla="*/ 3193117 h 3194032"/>
                <a:gd name="connsiteX1" fmla="*/ 1011725 w 2558563"/>
                <a:gd name="connsiteY1" fmla="*/ 1070704 h 3194032"/>
                <a:gd name="connsiteX2" fmla="*/ 1902519 w 2558563"/>
                <a:gd name="connsiteY2" fmla="*/ 91091 h 3194032"/>
                <a:gd name="connsiteX3" fmla="*/ 2557481 w 2558563"/>
                <a:gd name="connsiteY3" fmla="*/ -915 h 319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563" h="3194032">
                  <a:moveTo>
                    <a:pt x="-1082" y="3193117"/>
                  </a:moveTo>
                  <a:lnTo>
                    <a:pt x="1011725" y="1070704"/>
                  </a:lnTo>
                  <a:lnTo>
                    <a:pt x="1902519" y="91091"/>
                  </a:lnTo>
                  <a:lnTo>
                    <a:pt x="2557481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3391849F-F2D7-3256-9AF8-AEB3062AF194}"/>
                </a:ext>
              </a:extLst>
            </p:cNvPr>
            <p:cNvSpPr/>
            <p:nvPr/>
          </p:nvSpPr>
          <p:spPr>
            <a:xfrm flipV="1">
              <a:off x="3897833" y="3493117"/>
              <a:ext cx="2843209" cy="3069221"/>
            </a:xfrm>
            <a:custGeom>
              <a:avLst/>
              <a:gdLst>
                <a:gd name="connsiteX0" fmla="*/ -1143 w 2843209"/>
                <a:gd name="connsiteY0" fmla="*/ 3068328 h 3069221"/>
                <a:gd name="connsiteX1" fmla="*/ 1011664 w 2843209"/>
                <a:gd name="connsiteY1" fmla="*/ 810725 h 3069221"/>
                <a:gd name="connsiteX2" fmla="*/ 1902458 w 2843209"/>
                <a:gd name="connsiteY2" fmla="*/ 161399 h 3069221"/>
                <a:gd name="connsiteX3" fmla="*/ 2842066 w 2843209"/>
                <a:gd name="connsiteY3" fmla="*/ -894 h 306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69221">
                  <a:moveTo>
                    <a:pt x="-1143" y="3068328"/>
                  </a:moveTo>
                  <a:lnTo>
                    <a:pt x="1011664" y="810725"/>
                  </a:lnTo>
                  <a:lnTo>
                    <a:pt x="1902458" y="161399"/>
                  </a:lnTo>
                  <a:lnTo>
                    <a:pt x="2842066" y="-8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CD3DA751-2DAD-7B3E-D7C7-EBCD559F82F7}"/>
                </a:ext>
              </a:extLst>
            </p:cNvPr>
            <p:cNvSpPr/>
            <p:nvPr/>
          </p:nvSpPr>
          <p:spPr>
            <a:xfrm flipV="1">
              <a:off x="3897833" y="3363276"/>
              <a:ext cx="2843209" cy="3178501"/>
            </a:xfrm>
            <a:custGeom>
              <a:avLst/>
              <a:gdLst>
                <a:gd name="connsiteX0" fmla="*/ -1143 w 2843209"/>
                <a:gd name="connsiteY0" fmla="*/ 3177568 h 3178501"/>
                <a:gd name="connsiteX1" fmla="*/ 1011664 w 2843209"/>
                <a:gd name="connsiteY1" fmla="*/ 1031407 h 3178501"/>
                <a:gd name="connsiteX2" fmla="*/ 1902458 w 2843209"/>
                <a:gd name="connsiteY2" fmla="*/ 53594 h 3178501"/>
                <a:gd name="connsiteX3" fmla="*/ 2842066 w 2843209"/>
                <a:gd name="connsiteY3" fmla="*/ -934 h 317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8501">
                  <a:moveTo>
                    <a:pt x="-1143" y="3177568"/>
                  </a:moveTo>
                  <a:lnTo>
                    <a:pt x="1011664" y="1031407"/>
                  </a:lnTo>
                  <a:lnTo>
                    <a:pt x="1902458" y="53594"/>
                  </a:lnTo>
                  <a:lnTo>
                    <a:pt x="2842066" y="-93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D38FFFD1-A81E-75A9-3FD4-3221148BB4A9}"/>
                </a:ext>
              </a:extLst>
            </p:cNvPr>
            <p:cNvSpPr/>
            <p:nvPr/>
          </p:nvSpPr>
          <p:spPr>
            <a:xfrm flipV="1">
              <a:off x="3897833" y="3423121"/>
              <a:ext cx="2456229" cy="3161650"/>
            </a:xfrm>
            <a:custGeom>
              <a:avLst/>
              <a:gdLst>
                <a:gd name="connsiteX0" fmla="*/ -1060 w 2456229"/>
                <a:gd name="connsiteY0" fmla="*/ 3160744 h 3161650"/>
                <a:gd name="connsiteX1" fmla="*/ 1011747 w 2456229"/>
                <a:gd name="connsiteY1" fmla="*/ 1332352 h 3161650"/>
                <a:gd name="connsiteX2" fmla="*/ 1902541 w 2456229"/>
                <a:gd name="connsiteY2" fmla="*/ 70597 h 3161650"/>
                <a:gd name="connsiteX3" fmla="*/ 2455169 w 2456229"/>
                <a:gd name="connsiteY3" fmla="*/ -907 h 31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6229" h="3161650">
                  <a:moveTo>
                    <a:pt x="-1060" y="3160744"/>
                  </a:moveTo>
                  <a:lnTo>
                    <a:pt x="1011747" y="1332352"/>
                  </a:lnTo>
                  <a:lnTo>
                    <a:pt x="1902541" y="70597"/>
                  </a:lnTo>
                  <a:lnTo>
                    <a:pt x="2455169" y="-9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B77A36BB-CA0D-1269-85F2-5E4D95CB21E2}"/>
                </a:ext>
              </a:extLst>
            </p:cNvPr>
            <p:cNvSpPr/>
            <p:nvPr/>
          </p:nvSpPr>
          <p:spPr>
            <a:xfrm flipV="1">
              <a:off x="3897833" y="3404945"/>
              <a:ext cx="2433849" cy="3179827"/>
            </a:xfrm>
            <a:custGeom>
              <a:avLst/>
              <a:gdLst>
                <a:gd name="connsiteX0" fmla="*/ -1056 w 2433849"/>
                <a:gd name="connsiteY0" fmla="*/ 3178916 h 3179827"/>
                <a:gd name="connsiteX1" fmla="*/ 1011752 w 2433849"/>
                <a:gd name="connsiteY1" fmla="*/ 1074664 h 3179827"/>
                <a:gd name="connsiteX2" fmla="*/ 1902546 w 2433849"/>
                <a:gd name="connsiteY2" fmla="*/ 85900 h 3179827"/>
                <a:gd name="connsiteX3" fmla="*/ 2432795 w 2433849"/>
                <a:gd name="connsiteY3" fmla="*/ -912 h 317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3849" h="3179827">
                  <a:moveTo>
                    <a:pt x="-1056" y="3178916"/>
                  </a:moveTo>
                  <a:lnTo>
                    <a:pt x="1011752" y="1074664"/>
                  </a:lnTo>
                  <a:lnTo>
                    <a:pt x="1902546" y="85900"/>
                  </a:lnTo>
                  <a:lnTo>
                    <a:pt x="2432795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6AE765D6-15CC-1480-E61D-9FC69E32075D}"/>
                </a:ext>
              </a:extLst>
            </p:cNvPr>
            <p:cNvSpPr/>
            <p:nvPr/>
          </p:nvSpPr>
          <p:spPr>
            <a:xfrm flipV="1">
              <a:off x="3897833" y="3355648"/>
              <a:ext cx="2843209" cy="3173216"/>
            </a:xfrm>
            <a:custGeom>
              <a:avLst/>
              <a:gdLst>
                <a:gd name="connsiteX0" fmla="*/ -1143 w 2843209"/>
                <a:gd name="connsiteY0" fmla="*/ 3172277 h 3173216"/>
                <a:gd name="connsiteX1" fmla="*/ 1011664 w 2843209"/>
                <a:gd name="connsiteY1" fmla="*/ 690806 h 3173216"/>
                <a:gd name="connsiteX2" fmla="*/ 1902458 w 2843209"/>
                <a:gd name="connsiteY2" fmla="*/ 11602 h 3173216"/>
                <a:gd name="connsiteX3" fmla="*/ 2842066 w 2843209"/>
                <a:gd name="connsiteY3" fmla="*/ -939 h 31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3216">
                  <a:moveTo>
                    <a:pt x="-1143" y="3172277"/>
                  </a:moveTo>
                  <a:lnTo>
                    <a:pt x="1011664" y="690806"/>
                  </a:lnTo>
                  <a:lnTo>
                    <a:pt x="1902458" y="11602"/>
                  </a:lnTo>
                  <a:lnTo>
                    <a:pt x="2842066" y="-93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91C69415-FA6A-5AB7-ED32-F21BC33D7151}"/>
                </a:ext>
              </a:extLst>
            </p:cNvPr>
            <p:cNvSpPr/>
            <p:nvPr/>
          </p:nvSpPr>
          <p:spPr>
            <a:xfrm flipV="1">
              <a:off x="3897833" y="3279097"/>
              <a:ext cx="2843209" cy="3262974"/>
            </a:xfrm>
            <a:custGeom>
              <a:avLst/>
              <a:gdLst>
                <a:gd name="connsiteX0" fmla="*/ -1143 w 2843209"/>
                <a:gd name="connsiteY0" fmla="*/ 3262019 h 3262974"/>
                <a:gd name="connsiteX1" fmla="*/ 1011664 w 2843209"/>
                <a:gd name="connsiteY1" fmla="*/ 1323173 h 3262974"/>
                <a:gd name="connsiteX2" fmla="*/ 1902458 w 2843209"/>
                <a:gd name="connsiteY2" fmla="*/ 83564 h 3262974"/>
                <a:gd name="connsiteX3" fmla="*/ 2842066 w 2843209"/>
                <a:gd name="connsiteY3" fmla="*/ -956 h 32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62974">
                  <a:moveTo>
                    <a:pt x="-1143" y="3262019"/>
                  </a:moveTo>
                  <a:lnTo>
                    <a:pt x="1011664" y="1323173"/>
                  </a:lnTo>
                  <a:lnTo>
                    <a:pt x="1902458" y="83564"/>
                  </a:lnTo>
                  <a:lnTo>
                    <a:pt x="2842066" y="-95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4EE3DF8F-9CEC-256A-EE8D-8AE5355725BD}"/>
                </a:ext>
              </a:extLst>
            </p:cNvPr>
            <p:cNvSpPr/>
            <p:nvPr/>
          </p:nvSpPr>
          <p:spPr>
            <a:xfrm flipV="1">
              <a:off x="3897833" y="3292482"/>
              <a:ext cx="2843209" cy="3267385"/>
            </a:xfrm>
            <a:custGeom>
              <a:avLst/>
              <a:gdLst>
                <a:gd name="connsiteX0" fmla="*/ -1143 w 2843209"/>
                <a:gd name="connsiteY0" fmla="*/ 3266438 h 3267385"/>
                <a:gd name="connsiteX1" fmla="*/ 1011664 w 2843209"/>
                <a:gd name="connsiteY1" fmla="*/ 749209 h 3267385"/>
                <a:gd name="connsiteX2" fmla="*/ 1902458 w 2843209"/>
                <a:gd name="connsiteY2" fmla="*/ 63544 h 3267385"/>
                <a:gd name="connsiteX3" fmla="*/ 2842066 w 2843209"/>
                <a:gd name="connsiteY3" fmla="*/ -948 h 32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67385">
                  <a:moveTo>
                    <a:pt x="-1143" y="3266438"/>
                  </a:moveTo>
                  <a:lnTo>
                    <a:pt x="1011664" y="749209"/>
                  </a:lnTo>
                  <a:lnTo>
                    <a:pt x="1902458" y="63544"/>
                  </a:lnTo>
                  <a:lnTo>
                    <a:pt x="2842066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0F5E2056-34FE-F158-56DB-AB9E7169C0F4}"/>
                </a:ext>
              </a:extLst>
            </p:cNvPr>
            <p:cNvSpPr/>
            <p:nvPr/>
          </p:nvSpPr>
          <p:spPr>
            <a:xfrm flipV="1">
              <a:off x="3897833" y="5247664"/>
              <a:ext cx="2843209" cy="1308059"/>
            </a:xfrm>
            <a:custGeom>
              <a:avLst/>
              <a:gdLst>
                <a:gd name="connsiteX0" fmla="*/ -1143 w 2843209"/>
                <a:gd name="connsiteY0" fmla="*/ 1307623 h 1308059"/>
                <a:gd name="connsiteX1" fmla="*/ 1011664 w 2843209"/>
                <a:gd name="connsiteY1" fmla="*/ 579613 h 1308059"/>
                <a:gd name="connsiteX2" fmla="*/ 1902458 w 2843209"/>
                <a:gd name="connsiteY2" fmla="*/ 209862 h 1308059"/>
                <a:gd name="connsiteX3" fmla="*/ 2842066 w 2843209"/>
                <a:gd name="connsiteY3" fmla="*/ -437 h 130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1308059">
                  <a:moveTo>
                    <a:pt x="-1143" y="1307623"/>
                  </a:moveTo>
                  <a:lnTo>
                    <a:pt x="1011664" y="579613"/>
                  </a:lnTo>
                  <a:lnTo>
                    <a:pt x="1902458" y="209862"/>
                  </a:lnTo>
                  <a:lnTo>
                    <a:pt x="2842066" y="-4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5B047B1A-95E7-6A77-B98B-BB132467786F}"/>
                </a:ext>
              </a:extLst>
            </p:cNvPr>
            <p:cNvSpPr/>
            <p:nvPr/>
          </p:nvSpPr>
          <p:spPr>
            <a:xfrm flipV="1">
              <a:off x="3897833" y="3394123"/>
              <a:ext cx="2843209" cy="3187825"/>
            </a:xfrm>
            <a:custGeom>
              <a:avLst/>
              <a:gdLst>
                <a:gd name="connsiteX0" fmla="*/ -1143 w 2843209"/>
                <a:gd name="connsiteY0" fmla="*/ 3186910 h 3187825"/>
                <a:gd name="connsiteX1" fmla="*/ 1011664 w 2843209"/>
                <a:gd name="connsiteY1" fmla="*/ 1294018 h 3187825"/>
                <a:gd name="connsiteX2" fmla="*/ 1902458 w 2843209"/>
                <a:gd name="connsiteY2" fmla="*/ 143255 h 3187825"/>
                <a:gd name="connsiteX3" fmla="*/ 2842066 w 2843209"/>
                <a:gd name="connsiteY3" fmla="*/ -915 h 318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7825">
                  <a:moveTo>
                    <a:pt x="-1143" y="3186910"/>
                  </a:moveTo>
                  <a:lnTo>
                    <a:pt x="1011664" y="1294018"/>
                  </a:lnTo>
                  <a:lnTo>
                    <a:pt x="1902458" y="143255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B050EB7F-3E1C-6173-9787-C39E2A58D63B}"/>
                </a:ext>
              </a:extLst>
            </p:cNvPr>
            <p:cNvSpPr/>
            <p:nvPr/>
          </p:nvSpPr>
          <p:spPr>
            <a:xfrm flipV="1">
              <a:off x="3897833" y="3394123"/>
              <a:ext cx="2843209" cy="3187825"/>
            </a:xfrm>
            <a:custGeom>
              <a:avLst/>
              <a:gdLst>
                <a:gd name="connsiteX0" fmla="*/ -1143 w 2843209"/>
                <a:gd name="connsiteY0" fmla="*/ 3186910 h 3187825"/>
                <a:gd name="connsiteX1" fmla="*/ 1011664 w 2843209"/>
                <a:gd name="connsiteY1" fmla="*/ 1294018 h 3187825"/>
                <a:gd name="connsiteX2" fmla="*/ 1902458 w 2843209"/>
                <a:gd name="connsiteY2" fmla="*/ 143255 h 3187825"/>
                <a:gd name="connsiteX3" fmla="*/ 2842066 w 2843209"/>
                <a:gd name="connsiteY3" fmla="*/ -915 h 318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7825">
                  <a:moveTo>
                    <a:pt x="-1143" y="3186910"/>
                  </a:moveTo>
                  <a:lnTo>
                    <a:pt x="1011664" y="1294018"/>
                  </a:lnTo>
                  <a:lnTo>
                    <a:pt x="1902458" y="143255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4B52DAF3-A05D-8C87-5985-A28CECF0BA1B}"/>
                </a:ext>
              </a:extLst>
            </p:cNvPr>
            <p:cNvSpPr/>
            <p:nvPr/>
          </p:nvSpPr>
          <p:spPr>
            <a:xfrm flipV="1">
              <a:off x="3897833" y="3586037"/>
              <a:ext cx="2593340" cy="2998735"/>
            </a:xfrm>
            <a:custGeom>
              <a:avLst/>
              <a:gdLst>
                <a:gd name="connsiteX0" fmla="*/ -1090 w 2593340"/>
                <a:gd name="connsiteY0" fmla="*/ 2997871 h 2998735"/>
                <a:gd name="connsiteX1" fmla="*/ 1011718 w 2593340"/>
                <a:gd name="connsiteY1" fmla="*/ 655111 h 2998735"/>
                <a:gd name="connsiteX2" fmla="*/ 1902512 w 2593340"/>
                <a:gd name="connsiteY2" fmla="*/ 228098 h 2998735"/>
                <a:gd name="connsiteX3" fmla="*/ 2592251 w 2593340"/>
                <a:gd name="connsiteY3" fmla="*/ -864 h 299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340" h="2998735">
                  <a:moveTo>
                    <a:pt x="-1090" y="2997871"/>
                  </a:moveTo>
                  <a:lnTo>
                    <a:pt x="1011718" y="655111"/>
                  </a:lnTo>
                  <a:lnTo>
                    <a:pt x="1902512" y="228098"/>
                  </a:lnTo>
                  <a:lnTo>
                    <a:pt x="2592251" y="-86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763E5FDC-D456-856B-48B5-E0B465E9E05D}"/>
                </a:ext>
              </a:extLst>
            </p:cNvPr>
            <p:cNvSpPr/>
            <p:nvPr/>
          </p:nvSpPr>
          <p:spPr>
            <a:xfrm flipV="1">
              <a:off x="3897833" y="3315996"/>
              <a:ext cx="2843209" cy="3219870"/>
            </a:xfrm>
            <a:custGeom>
              <a:avLst/>
              <a:gdLst>
                <a:gd name="connsiteX0" fmla="*/ -1143 w 2843209"/>
                <a:gd name="connsiteY0" fmla="*/ 3218923 h 3219870"/>
                <a:gd name="connsiteX1" fmla="*/ 1011664 w 2843209"/>
                <a:gd name="connsiteY1" fmla="*/ 855687 h 3219870"/>
                <a:gd name="connsiteX2" fmla="*/ 1902458 w 2843209"/>
                <a:gd name="connsiteY2" fmla="*/ 63429 h 3219870"/>
                <a:gd name="connsiteX3" fmla="*/ 2842066 w 2843209"/>
                <a:gd name="connsiteY3" fmla="*/ -948 h 321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9870">
                  <a:moveTo>
                    <a:pt x="-1143" y="3218923"/>
                  </a:moveTo>
                  <a:lnTo>
                    <a:pt x="1011664" y="855687"/>
                  </a:lnTo>
                  <a:lnTo>
                    <a:pt x="1902458" y="63429"/>
                  </a:lnTo>
                  <a:lnTo>
                    <a:pt x="2842066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F339CFCE-BD18-884C-E19A-4FF11A8F5A13}"/>
                </a:ext>
              </a:extLst>
            </p:cNvPr>
            <p:cNvSpPr/>
            <p:nvPr/>
          </p:nvSpPr>
          <p:spPr>
            <a:xfrm flipV="1">
              <a:off x="3897833" y="3372921"/>
              <a:ext cx="2843209" cy="3034518"/>
            </a:xfrm>
            <a:custGeom>
              <a:avLst/>
              <a:gdLst>
                <a:gd name="connsiteX0" fmla="*/ -1143 w 2843209"/>
                <a:gd name="connsiteY0" fmla="*/ 3033552 h 3034518"/>
                <a:gd name="connsiteX1" fmla="*/ 1011664 w 2843209"/>
                <a:gd name="connsiteY1" fmla="*/ 941839 h 3034518"/>
                <a:gd name="connsiteX2" fmla="*/ 1902458 w 2843209"/>
                <a:gd name="connsiteY2" fmla="*/ 20137 h 3034518"/>
                <a:gd name="connsiteX3" fmla="*/ 2842066 w 2843209"/>
                <a:gd name="connsiteY3" fmla="*/ -966 h 303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34518">
                  <a:moveTo>
                    <a:pt x="-1143" y="3033552"/>
                  </a:moveTo>
                  <a:lnTo>
                    <a:pt x="1011664" y="941839"/>
                  </a:lnTo>
                  <a:lnTo>
                    <a:pt x="1902458" y="20137"/>
                  </a:lnTo>
                  <a:lnTo>
                    <a:pt x="2842066" y="-96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2347CA62-44F8-AC9C-A065-E901D576B06F}"/>
                </a:ext>
              </a:extLst>
            </p:cNvPr>
            <p:cNvSpPr/>
            <p:nvPr/>
          </p:nvSpPr>
          <p:spPr>
            <a:xfrm flipV="1">
              <a:off x="3897833" y="3202650"/>
              <a:ext cx="2843209" cy="3295736"/>
            </a:xfrm>
            <a:custGeom>
              <a:avLst/>
              <a:gdLst>
                <a:gd name="connsiteX0" fmla="*/ -1143 w 2843209"/>
                <a:gd name="connsiteY0" fmla="*/ 3294749 h 3295736"/>
                <a:gd name="connsiteX1" fmla="*/ 1011664 w 2843209"/>
                <a:gd name="connsiteY1" fmla="*/ 989590 h 3295736"/>
                <a:gd name="connsiteX2" fmla="*/ 1902458 w 2843209"/>
                <a:gd name="connsiteY2" fmla="*/ -987 h 3295736"/>
                <a:gd name="connsiteX3" fmla="*/ 2842066 w 2843209"/>
                <a:gd name="connsiteY3" fmla="*/ 2795 h 329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95736">
                  <a:moveTo>
                    <a:pt x="-1143" y="3294749"/>
                  </a:moveTo>
                  <a:lnTo>
                    <a:pt x="1011664" y="989590"/>
                  </a:lnTo>
                  <a:lnTo>
                    <a:pt x="1902458" y="-987"/>
                  </a:lnTo>
                  <a:lnTo>
                    <a:pt x="2842066" y="27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110B7A6-87EF-8491-5ACB-2D1CC2BA21F4}"/>
                </a:ext>
              </a:extLst>
            </p:cNvPr>
            <p:cNvSpPr/>
            <p:nvPr/>
          </p:nvSpPr>
          <p:spPr>
            <a:xfrm flipV="1">
              <a:off x="3897833" y="3278676"/>
              <a:ext cx="2843209" cy="3243056"/>
            </a:xfrm>
            <a:custGeom>
              <a:avLst/>
              <a:gdLst>
                <a:gd name="connsiteX0" fmla="*/ -1143 w 2843209"/>
                <a:gd name="connsiteY0" fmla="*/ 3242095 h 3243056"/>
                <a:gd name="connsiteX1" fmla="*/ 1011664 w 2843209"/>
                <a:gd name="connsiteY1" fmla="*/ 892488 h 3243056"/>
                <a:gd name="connsiteX2" fmla="*/ 1902458 w 2843209"/>
                <a:gd name="connsiteY2" fmla="*/ 114767 h 3243056"/>
                <a:gd name="connsiteX3" fmla="*/ 2842066 w 2843209"/>
                <a:gd name="connsiteY3" fmla="*/ -961 h 324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43056">
                  <a:moveTo>
                    <a:pt x="-1143" y="3242095"/>
                  </a:moveTo>
                  <a:lnTo>
                    <a:pt x="1011664" y="892488"/>
                  </a:lnTo>
                  <a:lnTo>
                    <a:pt x="1902458" y="114767"/>
                  </a:lnTo>
                  <a:lnTo>
                    <a:pt x="2842066" y="-96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224DC9F8-7144-B7C2-FBC4-FFC97743F579}"/>
                </a:ext>
              </a:extLst>
            </p:cNvPr>
            <p:cNvSpPr/>
            <p:nvPr/>
          </p:nvSpPr>
          <p:spPr>
            <a:xfrm flipV="1">
              <a:off x="3897833" y="3314567"/>
              <a:ext cx="2843209" cy="3213543"/>
            </a:xfrm>
            <a:custGeom>
              <a:avLst/>
              <a:gdLst>
                <a:gd name="connsiteX0" fmla="*/ -1143 w 2843209"/>
                <a:gd name="connsiteY0" fmla="*/ 3212593 h 3213543"/>
                <a:gd name="connsiteX1" fmla="*/ 1011664 w 2843209"/>
                <a:gd name="connsiteY1" fmla="*/ 822187 h 3213543"/>
                <a:gd name="connsiteX2" fmla="*/ 1902458 w 2843209"/>
                <a:gd name="connsiteY2" fmla="*/ 47841 h 3213543"/>
                <a:gd name="connsiteX3" fmla="*/ 2842066 w 2843209"/>
                <a:gd name="connsiteY3" fmla="*/ -950 h 321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3543">
                  <a:moveTo>
                    <a:pt x="-1143" y="3212593"/>
                  </a:moveTo>
                  <a:lnTo>
                    <a:pt x="1011664" y="822187"/>
                  </a:lnTo>
                  <a:lnTo>
                    <a:pt x="1902458" y="47841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08E6961C-9935-8537-4572-E0D767A36D52}"/>
                </a:ext>
              </a:extLst>
            </p:cNvPr>
            <p:cNvSpPr/>
            <p:nvPr/>
          </p:nvSpPr>
          <p:spPr>
            <a:xfrm flipV="1">
              <a:off x="3897833" y="3380927"/>
              <a:ext cx="2448391" cy="3203845"/>
            </a:xfrm>
            <a:custGeom>
              <a:avLst/>
              <a:gdLst>
                <a:gd name="connsiteX0" fmla="*/ -1059 w 2448391"/>
                <a:gd name="connsiteY0" fmla="*/ 3202928 h 3203845"/>
                <a:gd name="connsiteX1" fmla="*/ 1011749 w 2448391"/>
                <a:gd name="connsiteY1" fmla="*/ 784904 h 3203845"/>
                <a:gd name="connsiteX2" fmla="*/ 1902543 w 2448391"/>
                <a:gd name="connsiteY2" fmla="*/ 100595 h 3203845"/>
                <a:gd name="connsiteX3" fmla="*/ 2447333 w 2448391"/>
                <a:gd name="connsiteY3" fmla="*/ -918 h 320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391" h="3203845">
                  <a:moveTo>
                    <a:pt x="-1059" y="3202928"/>
                  </a:moveTo>
                  <a:lnTo>
                    <a:pt x="1011749" y="784904"/>
                  </a:lnTo>
                  <a:lnTo>
                    <a:pt x="1902543" y="100595"/>
                  </a:lnTo>
                  <a:lnTo>
                    <a:pt x="2447333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4B57B697-9ECF-1672-7F2B-305DD3A3BD33}"/>
                </a:ext>
              </a:extLst>
            </p:cNvPr>
            <p:cNvSpPr/>
            <p:nvPr/>
          </p:nvSpPr>
          <p:spPr>
            <a:xfrm flipV="1">
              <a:off x="3897833" y="3429678"/>
              <a:ext cx="2549864" cy="3155094"/>
            </a:xfrm>
            <a:custGeom>
              <a:avLst/>
              <a:gdLst>
                <a:gd name="connsiteX0" fmla="*/ -1080 w 2549864"/>
                <a:gd name="connsiteY0" fmla="*/ 3154190 h 3155094"/>
                <a:gd name="connsiteX1" fmla="*/ 1011727 w 2549864"/>
                <a:gd name="connsiteY1" fmla="*/ 932405 h 3155094"/>
                <a:gd name="connsiteX2" fmla="*/ 1902521 w 2549864"/>
                <a:gd name="connsiteY2" fmla="*/ 122039 h 3155094"/>
                <a:gd name="connsiteX3" fmla="*/ 2548784 w 2549864"/>
                <a:gd name="connsiteY3" fmla="*/ -905 h 315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9864" h="3155094">
                  <a:moveTo>
                    <a:pt x="-1080" y="3154190"/>
                  </a:moveTo>
                  <a:lnTo>
                    <a:pt x="1011727" y="932405"/>
                  </a:lnTo>
                  <a:lnTo>
                    <a:pt x="1902521" y="122039"/>
                  </a:lnTo>
                  <a:lnTo>
                    <a:pt x="2548784" y="-9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E9B259D4-3CBE-6645-AF9C-732E0D5D9ECC}"/>
                </a:ext>
              </a:extLst>
            </p:cNvPr>
            <p:cNvSpPr/>
            <p:nvPr/>
          </p:nvSpPr>
          <p:spPr>
            <a:xfrm flipV="1">
              <a:off x="3897833" y="3351466"/>
              <a:ext cx="1720954" cy="3233305"/>
            </a:xfrm>
            <a:custGeom>
              <a:avLst/>
              <a:gdLst>
                <a:gd name="connsiteX0" fmla="*/ -903 w 1720954"/>
                <a:gd name="connsiteY0" fmla="*/ 3232380 h 3233305"/>
                <a:gd name="connsiteX1" fmla="*/ 1011905 w 1720954"/>
                <a:gd name="connsiteY1" fmla="*/ 898294 h 3233305"/>
                <a:gd name="connsiteX2" fmla="*/ 1720051 w 1720954"/>
                <a:gd name="connsiteY2" fmla="*/ -926 h 323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954" h="3233305">
                  <a:moveTo>
                    <a:pt x="-903" y="3232380"/>
                  </a:moveTo>
                  <a:lnTo>
                    <a:pt x="1011905" y="898294"/>
                  </a:lnTo>
                  <a:lnTo>
                    <a:pt x="1720051" y="-92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0B782902-6F2F-6FBC-2B9F-11F3E89681CD}"/>
                </a:ext>
              </a:extLst>
            </p:cNvPr>
            <p:cNvSpPr/>
            <p:nvPr/>
          </p:nvSpPr>
          <p:spPr>
            <a:xfrm flipV="1">
              <a:off x="3897833" y="3365965"/>
              <a:ext cx="2843209" cy="3191916"/>
            </a:xfrm>
            <a:custGeom>
              <a:avLst/>
              <a:gdLst>
                <a:gd name="connsiteX0" fmla="*/ -1143 w 2843209"/>
                <a:gd name="connsiteY0" fmla="*/ 3190987 h 3191916"/>
                <a:gd name="connsiteX1" fmla="*/ 1011664 w 2843209"/>
                <a:gd name="connsiteY1" fmla="*/ 1078578 h 3191916"/>
                <a:gd name="connsiteX2" fmla="*/ 1902458 w 2843209"/>
                <a:gd name="connsiteY2" fmla="*/ 94484 h 3191916"/>
                <a:gd name="connsiteX3" fmla="*/ 2842066 w 2843209"/>
                <a:gd name="connsiteY3" fmla="*/ -929 h 319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1916">
                  <a:moveTo>
                    <a:pt x="-1143" y="3190987"/>
                  </a:moveTo>
                  <a:lnTo>
                    <a:pt x="1011664" y="1078578"/>
                  </a:lnTo>
                  <a:lnTo>
                    <a:pt x="1902458" y="94484"/>
                  </a:lnTo>
                  <a:lnTo>
                    <a:pt x="2842066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7557D273-1AE2-CFC8-E7F3-36745929326C}"/>
                </a:ext>
              </a:extLst>
            </p:cNvPr>
            <p:cNvSpPr/>
            <p:nvPr/>
          </p:nvSpPr>
          <p:spPr>
            <a:xfrm flipV="1">
              <a:off x="3897833" y="3352370"/>
              <a:ext cx="2843209" cy="3160694"/>
            </a:xfrm>
            <a:custGeom>
              <a:avLst/>
              <a:gdLst>
                <a:gd name="connsiteX0" fmla="*/ -1143 w 2843209"/>
                <a:gd name="connsiteY0" fmla="*/ 3159751 h 3160694"/>
                <a:gd name="connsiteX1" fmla="*/ 1011664 w 2843209"/>
                <a:gd name="connsiteY1" fmla="*/ 772213 h 3160694"/>
                <a:gd name="connsiteX2" fmla="*/ 1902458 w 2843209"/>
                <a:gd name="connsiteY2" fmla="*/ 36241 h 3160694"/>
                <a:gd name="connsiteX3" fmla="*/ 2842066 w 2843209"/>
                <a:gd name="connsiteY3" fmla="*/ -944 h 316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0694">
                  <a:moveTo>
                    <a:pt x="-1143" y="3159751"/>
                  </a:moveTo>
                  <a:lnTo>
                    <a:pt x="1011664" y="772213"/>
                  </a:lnTo>
                  <a:lnTo>
                    <a:pt x="1902458" y="36241"/>
                  </a:lnTo>
                  <a:lnTo>
                    <a:pt x="2842066" y="-94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8509B5D9-37B0-8DE4-396B-B9CD50E21C46}"/>
                </a:ext>
              </a:extLst>
            </p:cNvPr>
            <p:cNvSpPr/>
            <p:nvPr/>
          </p:nvSpPr>
          <p:spPr>
            <a:xfrm flipV="1">
              <a:off x="3897833" y="3414968"/>
              <a:ext cx="2843209" cy="3136247"/>
            </a:xfrm>
            <a:custGeom>
              <a:avLst/>
              <a:gdLst>
                <a:gd name="connsiteX0" fmla="*/ -1143 w 2843209"/>
                <a:gd name="connsiteY0" fmla="*/ 3135330 h 3136247"/>
                <a:gd name="connsiteX1" fmla="*/ 1011664 w 2843209"/>
                <a:gd name="connsiteY1" fmla="*/ 1364220 h 3136247"/>
                <a:gd name="connsiteX2" fmla="*/ 1902458 w 2843209"/>
                <a:gd name="connsiteY2" fmla="*/ 204783 h 3136247"/>
                <a:gd name="connsiteX3" fmla="*/ 2842066 w 2843209"/>
                <a:gd name="connsiteY3" fmla="*/ -918 h 31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6247">
                  <a:moveTo>
                    <a:pt x="-1143" y="3135330"/>
                  </a:moveTo>
                  <a:lnTo>
                    <a:pt x="1011664" y="1364220"/>
                  </a:lnTo>
                  <a:lnTo>
                    <a:pt x="1902458" y="204783"/>
                  </a:lnTo>
                  <a:lnTo>
                    <a:pt x="2842066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798EB67-824B-964A-3EE5-81BA6A681249}"/>
                </a:ext>
              </a:extLst>
            </p:cNvPr>
            <p:cNvSpPr/>
            <p:nvPr/>
          </p:nvSpPr>
          <p:spPr>
            <a:xfrm flipV="1">
              <a:off x="3897833" y="3388891"/>
              <a:ext cx="2843209" cy="3174834"/>
            </a:xfrm>
            <a:custGeom>
              <a:avLst/>
              <a:gdLst>
                <a:gd name="connsiteX0" fmla="*/ -1143 w 2843209"/>
                <a:gd name="connsiteY0" fmla="*/ 3173913 h 3174834"/>
                <a:gd name="connsiteX1" fmla="*/ 1011664 w 2843209"/>
                <a:gd name="connsiteY1" fmla="*/ 1152574 h 3174834"/>
                <a:gd name="connsiteX2" fmla="*/ 1902458 w 2843209"/>
                <a:gd name="connsiteY2" fmla="*/ 52973 h 3174834"/>
                <a:gd name="connsiteX3" fmla="*/ 2842066 w 2843209"/>
                <a:gd name="connsiteY3" fmla="*/ -921 h 317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4834">
                  <a:moveTo>
                    <a:pt x="-1143" y="3173913"/>
                  </a:moveTo>
                  <a:lnTo>
                    <a:pt x="1011664" y="1152574"/>
                  </a:lnTo>
                  <a:lnTo>
                    <a:pt x="1902458" y="52973"/>
                  </a:lnTo>
                  <a:lnTo>
                    <a:pt x="2842066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0A0FCCEE-945C-6539-D03D-3D967EC93B6E}"/>
                </a:ext>
              </a:extLst>
            </p:cNvPr>
            <p:cNvSpPr/>
            <p:nvPr/>
          </p:nvSpPr>
          <p:spPr>
            <a:xfrm flipV="1">
              <a:off x="3897833" y="3470884"/>
              <a:ext cx="2777248" cy="3113887"/>
            </a:xfrm>
            <a:custGeom>
              <a:avLst/>
              <a:gdLst>
                <a:gd name="connsiteX0" fmla="*/ -1129 w 2777248"/>
                <a:gd name="connsiteY0" fmla="*/ 3112994 h 3113887"/>
                <a:gd name="connsiteX1" fmla="*/ 1011678 w 2777248"/>
                <a:gd name="connsiteY1" fmla="*/ 1182866 h 3113887"/>
                <a:gd name="connsiteX2" fmla="*/ 1902473 w 2777248"/>
                <a:gd name="connsiteY2" fmla="*/ 96628 h 3113887"/>
                <a:gd name="connsiteX3" fmla="*/ 2776120 w 2777248"/>
                <a:gd name="connsiteY3" fmla="*/ -894 h 311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7248" h="3113887">
                  <a:moveTo>
                    <a:pt x="-1129" y="3112994"/>
                  </a:moveTo>
                  <a:lnTo>
                    <a:pt x="1011678" y="1182866"/>
                  </a:lnTo>
                  <a:lnTo>
                    <a:pt x="1902473" y="96628"/>
                  </a:lnTo>
                  <a:lnTo>
                    <a:pt x="2776120" y="-89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C7F889EF-57E8-5828-D208-529DD902980A}"/>
                </a:ext>
              </a:extLst>
            </p:cNvPr>
            <p:cNvSpPr/>
            <p:nvPr/>
          </p:nvSpPr>
          <p:spPr>
            <a:xfrm flipV="1">
              <a:off x="3897833" y="3340812"/>
              <a:ext cx="2843209" cy="3213843"/>
            </a:xfrm>
            <a:custGeom>
              <a:avLst/>
              <a:gdLst>
                <a:gd name="connsiteX0" fmla="*/ -1143 w 2843209"/>
                <a:gd name="connsiteY0" fmla="*/ 3212907 h 3213843"/>
                <a:gd name="connsiteX1" fmla="*/ 1011664 w 2843209"/>
                <a:gd name="connsiteY1" fmla="*/ 979464 h 3213843"/>
                <a:gd name="connsiteX2" fmla="*/ 1902458 w 2843209"/>
                <a:gd name="connsiteY2" fmla="*/ 34639 h 3213843"/>
                <a:gd name="connsiteX3" fmla="*/ 2842066 w 2843209"/>
                <a:gd name="connsiteY3" fmla="*/ -936 h 32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3843">
                  <a:moveTo>
                    <a:pt x="-1143" y="3212907"/>
                  </a:moveTo>
                  <a:lnTo>
                    <a:pt x="1011664" y="979464"/>
                  </a:lnTo>
                  <a:lnTo>
                    <a:pt x="1902458" y="34639"/>
                  </a:lnTo>
                  <a:lnTo>
                    <a:pt x="2842066" y="-93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990247A5-0554-45A5-D212-2D34F1FD90C1}"/>
                </a:ext>
              </a:extLst>
            </p:cNvPr>
            <p:cNvSpPr/>
            <p:nvPr/>
          </p:nvSpPr>
          <p:spPr>
            <a:xfrm flipV="1">
              <a:off x="3897833" y="3302295"/>
              <a:ext cx="2843209" cy="3230607"/>
            </a:xfrm>
            <a:custGeom>
              <a:avLst/>
              <a:gdLst>
                <a:gd name="connsiteX0" fmla="*/ -1143 w 2843209"/>
                <a:gd name="connsiteY0" fmla="*/ 3229656 h 3230607"/>
                <a:gd name="connsiteX1" fmla="*/ 1011664 w 2843209"/>
                <a:gd name="connsiteY1" fmla="*/ 946138 h 3230607"/>
                <a:gd name="connsiteX2" fmla="*/ 1902458 w 2843209"/>
                <a:gd name="connsiteY2" fmla="*/ 67841 h 3230607"/>
                <a:gd name="connsiteX3" fmla="*/ 2842066 w 2843209"/>
                <a:gd name="connsiteY3" fmla="*/ -952 h 323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30607">
                  <a:moveTo>
                    <a:pt x="-1143" y="3229656"/>
                  </a:moveTo>
                  <a:lnTo>
                    <a:pt x="1011664" y="946138"/>
                  </a:lnTo>
                  <a:lnTo>
                    <a:pt x="1902458" y="67841"/>
                  </a:lnTo>
                  <a:lnTo>
                    <a:pt x="2842066" y="-95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49F97F49-9CFD-E8C6-9268-6A6B191B1B68}"/>
                </a:ext>
              </a:extLst>
            </p:cNvPr>
            <p:cNvSpPr/>
            <p:nvPr/>
          </p:nvSpPr>
          <p:spPr>
            <a:xfrm flipV="1">
              <a:off x="3897833" y="3338375"/>
              <a:ext cx="2668252" cy="3246397"/>
            </a:xfrm>
            <a:custGeom>
              <a:avLst/>
              <a:gdLst>
                <a:gd name="connsiteX0" fmla="*/ -1106 w 2668252"/>
                <a:gd name="connsiteY0" fmla="*/ 3245468 h 3246397"/>
                <a:gd name="connsiteX1" fmla="*/ 1011702 w 2668252"/>
                <a:gd name="connsiteY1" fmla="*/ 1553145 h 3246397"/>
                <a:gd name="connsiteX2" fmla="*/ 1902496 w 2668252"/>
                <a:gd name="connsiteY2" fmla="*/ 165832 h 3246397"/>
                <a:gd name="connsiteX3" fmla="*/ 2667147 w 2668252"/>
                <a:gd name="connsiteY3" fmla="*/ -929 h 324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252" h="3246397">
                  <a:moveTo>
                    <a:pt x="-1106" y="3245468"/>
                  </a:moveTo>
                  <a:lnTo>
                    <a:pt x="1011702" y="1553145"/>
                  </a:lnTo>
                  <a:lnTo>
                    <a:pt x="1902496" y="165832"/>
                  </a:lnTo>
                  <a:lnTo>
                    <a:pt x="2667147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1D3E24CA-5780-B2CE-07F0-1E88BDB32533}"/>
                </a:ext>
              </a:extLst>
            </p:cNvPr>
            <p:cNvSpPr/>
            <p:nvPr/>
          </p:nvSpPr>
          <p:spPr>
            <a:xfrm flipV="1">
              <a:off x="3897833" y="3289141"/>
              <a:ext cx="2843209" cy="3268444"/>
            </a:xfrm>
            <a:custGeom>
              <a:avLst/>
              <a:gdLst>
                <a:gd name="connsiteX0" fmla="*/ -1143 w 2843209"/>
                <a:gd name="connsiteY0" fmla="*/ 3267495 h 3268444"/>
                <a:gd name="connsiteX1" fmla="*/ 1011664 w 2843209"/>
                <a:gd name="connsiteY1" fmla="*/ 1058938 h 3268444"/>
                <a:gd name="connsiteX2" fmla="*/ 1902458 w 2843209"/>
                <a:gd name="connsiteY2" fmla="*/ 19087 h 3268444"/>
                <a:gd name="connsiteX3" fmla="*/ 2842066 w 2843209"/>
                <a:gd name="connsiteY3" fmla="*/ -949 h 32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68444">
                  <a:moveTo>
                    <a:pt x="-1143" y="3267495"/>
                  </a:moveTo>
                  <a:lnTo>
                    <a:pt x="1011664" y="1058938"/>
                  </a:lnTo>
                  <a:lnTo>
                    <a:pt x="1902458" y="19087"/>
                  </a:lnTo>
                  <a:lnTo>
                    <a:pt x="2842066" y="-94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25DAF69F-B1E2-60D4-FFF6-71CA22054EAF}"/>
                </a:ext>
              </a:extLst>
            </p:cNvPr>
            <p:cNvSpPr/>
            <p:nvPr/>
          </p:nvSpPr>
          <p:spPr>
            <a:xfrm flipV="1">
              <a:off x="3897833" y="3368172"/>
              <a:ext cx="2843209" cy="3140992"/>
            </a:xfrm>
            <a:custGeom>
              <a:avLst/>
              <a:gdLst>
                <a:gd name="connsiteX0" fmla="*/ -1143 w 2843209"/>
                <a:gd name="connsiteY0" fmla="*/ 3140052 h 3140992"/>
                <a:gd name="connsiteX1" fmla="*/ 1011664 w 2843209"/>
                <a:gd name="connsiteY1" fmla="*/ 642926 h 3140992"/>
                <a:gd name="connsiteX2" fmla="*/ 1902458 w 2843209"/>
                <a:gd name="connsiteY2" fmla="*/ 191248 h 3140992"/>
                <a:gd name="connsiteX3" fmla="*/ 2842066 w 2843209"/>
                <a:gd name="connsiteY3" fmla="*/ -941 h 314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0992">
                  <a:moveTo>
                    <a:pt x="-1143" y="3140052"/>
                  </a:moveTo>
                  <a:lnTo>
                    <a:pt x="1011664" y="642926"/>
                  </a:lnTo>
                  <a:lnTo>
                    <a:pt x="1902458" y="191248"/>
                  </a:lnTo>
                  <a:lnTo>
                    <a:pt x="2842066" y="-94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7FF090C-00D1-6557-A5C4-9B92CC05419B}"/>
                </a:ext>
              </a:extLst>
            </p:cNvPr>
            <p:cNvSpPr/>
            <p:nvPr/>
          </p:nvSpPr>
          <p:spPr>
            <a:xfrm flipV="1">
              <a:off x="3897833" y="3331462"/>
              <a:ext cx="2549527" cy="3253310"/>
            </a:xfrm>
            <a:custGeom>
              <a:avLst/>
              <a:gdLst>
                <a:gd name="connsiteX0" fmla="*/ -1080 w 2549527"/>
                <a:gd name="connsiteY0" fmla="*/ 3252380 h 3253310"/>
                <a:gd name="connsiteX1" fmla="*/ 1011727 w 2549527"/>
                <a:gd name="connsiteY1" fmla="*/ 985895 h 3253310"/>
                <a:gd name="connsiteX2" fmla="*/ 1902521 w 2549527"/>
                <a:gd name="connsiteY2" fmla="*/ 112419 h 3253310"/>
                <a:gd name="connsiteX3" fmla="*/ 2548448 w 2549527"/>
                <a:gd name="connsiteY3" fmla="*/ -931 h 325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9527" h="3253310">
                  <a:moveTo>
                    <a:pt x="-1080" y="3252380"/>
                  </a:moveTo>
                  <a:lnTo>
                    <a:pt x="1011727" y="985895"/>
                  </a:lnTo>
                  <a:lnTo>
                    <a:pt x="1902521" y="112419"/>
                  </a:lnTo>
                  <a:lnTo>
                    <a:pt x="2548448" y="-93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991346F9-F2AC-88A8-15F9-FCB563998D10}"/>
                </a:ext>
              </a:extLst>
            </p:cNvPr>
            <p:cNvSpPr/>
            <p:nvPr/>
          </p:nvSpPr>
          <p:spPr>
            <a:xfrm flipV="1">
              <a:off x="3897833" y="3337766"/>
              <a:ext cx="2516516" cy="3247006"/>
            </a:xfrm>
            <a:custGeom>
              <a:avLst/>
              <a:gdLst>
                <a:gd name="connsiteX0" fmla="*/ -1073 w 2516516"/>
                <a:gd name="connsiteY0" fmla="*/ 3246078 h 3247006"/>
                <a:gd name="connsiteX1" fmla="*/ 1011734 w 2516516"/>
                <a:gd name="connsiteY1" fmla="*/ 1017245 h 3247006"/>
                <a:gd name="connsiteX2" fmla="*/ 1902528 w 2516516"/>
                <a:gd name="connsiteY2" fmla="*/ 93599 h 3247006"/>
                <a:gd name="connsiteX3" fmla="*/ 2515443 w 2516516"/>
                <a:gd name="connsiteY3" fmla="*/ -929 h 3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6516" h="3247006">
                  <a:moveTo>
                    <a:pt x="-1073" y="3246078"/>
                  </a:moveTo>
                  <a:lnTo>
                    <a:pt x="1011734" y="1017245"/>
                  </a:lnTo>
                  <a:lnTo>
                    <a:pt x="1902528" y="93599"/>
                  </a:lnTo>
                  <a:lnTo>
                    <a:pt x="2515443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C9122D37-9E9F-F060-377C-ED0B5388C509}"/>
                </a:ext>
              </a:extLst>
            </p:cNvPr>
            <p:cNvSpPr/>
            <p:nvPr/>
          </p:nvSpPr>
          <p:spPr>
            <a:xfrm flipV="1">
              <a:off x="3897833" y="3333815"/>
              <a:ext cx="2656107" cy="3250957"/>
            </a:xfrm>
            <a:custGeom>
              <a:avLst/>
              <a:gdLst>
                <a:gd name="connsiteX0" fmla="*/ -1103 w 2656107"/>
                <a:gd name="connsiteY0" fmla="*/ 3250027 h 3250957"/>
                <a:gd name="connsiteX1" fmla="*/ 1011704 w 2656107"/>
                <a:gd name="connsiteY1" fmla="*/ 1009126 h 3250957"/>
                <a:gd name="connsiteX2" fmla="*/ 1902498 w 2656107"/>
                <a:gd name="connsiteY2" fmla="*/ 107265 h 3250957"/>
                <a:gd name="connsiteX3" fmla="*/ 2655004 w 2656107"/>
                <a:gd name="connsiteY3" fmla="*/ -930 h 325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6107" h="3250957">
                  <a:moveTo>
                    <a:pt x="-1103" y="3250027"/>
                  </a:moveTo>
                  <a:lnTo>
                    <a:pt x="1011704" y="1009126"/>
                  </a:lnTo>
                  <a:lnTo>
                    <a:pt x="1902498" y="107265"/>
                  </a:lnTo>
                  <a:lnTo>
                    <a:pt x="2655004" y="-9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D2568FF0-1CEF-F219-92DA-FCFCCFEC9B23}"/>
                </a:ext>
              </a:extLst>
            </p:cNvPr>
            <p:cNvSpPr/>
            <p:nvPr/>
          </p:nvSpPr>
          <p:spPr>
            <a:xfrm flipV="1">
              <a:off x="3897833" y="3354513"/>
              <a:ext cx="2843209" cy="3202580"/>
            </a:xfrm>
            <a:custGeom>
              <a:avLst/>
              <a:gdLst>
                <a:gd name="connsiteX0" fmla="*/ -1143 w 2843209"/>
                <a:gd name="connsiteY0" fmla="*/ 3201649 h 3202580"/>
                <a:gd name="connsiteX1" fmla="*/ 1011664 w 2843209"/>
                <a:gd name="connsiteY1" fmla="*/ 995440 h 3202580"/>
                <a:gd name="connsiteX2" fmla="*/ 1902458 w 2843209"/>
                <a:gd name="connsiteY2" fmla="*/ 62043 h 3202580"/>
                <a:gd name="connsiteX3" fmla="*/ 2842066 w 2843209"/>
                <a:gd name="connsiteY3" fmla="*/ -932 h 32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2580">
                  <a:moveTo>
                    <a:pt x="-1143" y="3201649"/>
                  </a:moveTo>
                  <a:lnTo>
                    <a:pt x="1011664" y="995440"/>
                  </a:lnTo>
                  <a:lnTo>
                    <a:pt x="1902458" y="62043"/>
                  </a:lnTo>
                  <a:lnTo>
                    <a:pt x="2842066" y="-93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EFCFF9D5-DEC5-A82B-7AC7-BFB48275907F}"/>
                </a:ext>
              </a:extLst>
            </p:cNvPr>
            <p:cNvSpPr/>
            <p:nvPr/>
          </p:nvSpPr>
          <p:spPr>
            <a:xfrm flipV="1">
              <a:off x="3897833" y="3351088"/>
              <a:ext cx="2843209" cy="3205595"/>
            </a:xfrm>
            <a:custGeom>
              <a:avLst/>
              <a:gdLst>
                <a:gd name="connsiteX0" fmla="*/ -1143 w 2843209"/>
                <a:gd name="connsiteY0" fmla="*/ 3204663 h 3205595"/>
                <a:gd name="connsiteX1" fmla="*/ 1011664 w 2843209"/>
                <a:gd name="connsiteY1" fmla="*/ 712090 h 3205595"/>
                <a:gd name="connsiteX2" fmla="*/ 1902458 w 2843209"/>
                <a:gd name="connsiteY2" fmla="*/ 84122 h 3205595"/>
                <a:gd name="connsiteX3" fmla="*/ 2842066 w 2843209"/>
                <a:gd name="connsiteY3" fmla="*/ -933 h 32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5595">
                  <a:moveTo>
                    <a:pt x="-1143" y="3204663"/>
                  </a:moveTo>
                  <a:lnTo>
                    <a:pt x="1011664" y="712090"/>
                  </a:lnTo>
                  <a:lnTo>
                    <a:pt x="1902458" y="84122"/>
                  </a:lnTo>
                  <a:lnTo>
                    <a:pt x="2842066" y="-9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ADC4DF1C-41A9-A05C-C01A-BAE95AEEB6D4}"/>
                </a:ext>
              </a:extLst>
            </p:cNvPr>
            <p:cNvSpPr/>
            <p:nvPr/>
          </p:nvSpPr>
          <p:spPr>
            <a:xfrm flipV="1">
              <a:off x="3897833" y="3351088"/>
              <a:ext cx="2843209" cy="3205595"/>
            </a:xfrm>
            <a:custGeom>
              <a:avLst/>
              <a:gdLst>
                <a:gd name="connsiteX0" fmla="*/ -1143 w 2843209"/>
                <a:gd name="connsiteY0" fmla="*/ 3204663 h 3205595"/>
                <a:gd name="connsiteX1" fmla="*/ 1011664 w 2843209"/>
                <a:gd name="connsiteY1" fmla="*/ 712090 h 3205595"/>
                <a:gd name="connsiteX2" fmla="*/ 1902458 w 2843209"/>
                <a:gd name="connsiteY2" fmla="*/ 84122 h 3205595"/>
                <a:gd name="connsiteX3" fmla="*/ 2842066 w 2843209"/>
                <a:gd name="connsiteY3" fmla="*/ -933 h 32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05595">
                  <a:moveTo>
                    <a:pt x="-1143" y="3204663"/>
                  </a:moveTo>
                  <a:lnTo>
                    <a:pt x="1011664" y="712090"/>
                  </a:lnTo>
                  <a:lnTo>
                    <a:pt x="1902458" y="84122"/>
                  </a:lnTo>
                  <a:lnTo>
                    <a:pt x="2842066" y="-93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B14B2ABF-7149-DDC9-1169-D454E0533E1E}"/>
                </a:ext>
              </a:extLst>
            </p:cNvPr>
            <p:cNvSpPr/>
            <p:nvPr/>
          </p:nvSpPr>
          <p:spPr>
            <a:xfrm flipV="1">
              <a:off x="3897833" y="3285443"/>
              <a:ext cx="2727699" cy="3299329"/>
            </a:xfrm>
            <a:custGeom>
              <a:avLst/>
              <a:gdLst>
                <a:gd name="connsiteX0" fmla="*/ -1118 w 2727699"/>
                <a:gd name="connsiteY0" fmla="*/ 3298387 h 3299329"/>
                <a:gd name="connsiteX1" fmla="*/ 1011689 w 2727699"/>
                <a:gd name="connsiteY1" fmla="*/ 1082635 h 3299329"/>
                <a:gd name="connsiteX2" fmla="*/ 1902483 w 2727699"/>
                <a:gd name="connsiteY2" fmla="*/ 108227 h 3299329"/>
                <a:gd name="connsiteX3" fmla="*/ 2726581 w 2727699"/>
                <a:gd name="connsiteY3" fmla="*/ -943 h 329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7699" h="3299329">
                  <a:moveTo>
                    <a:pt x="-1118" y="3298387"/>
                  </a:moveTo>
                  <a:lnTo>
                    <a:pt x="1011689" y="1082635"/>
                  </a:lnTo>
                  <a:lnTo>
                    <a:pt x="1902483" y="108227"/>
                  </a:lnTo>
                  <a:lnTo>
                    <a:pt x="2726581" y="-9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0E7B71F5-21AC-68DE-C934-E4566C5C843C}"/>
                </a:ext>
              </a:extLst>
            </p:cNvPr>
            <p:cNvSpPr/>
            <p:nvPr/>
          </p:nvSpPr>
          <p:spPr>
            <a:xfrm flipV="1">
              <a:off x="3897833" y="3373425"/>
              <a:ext cx="2479406" cy="3211347"/>
            </a:xfrm>
            <a:custGeom>
              <a:avLst/>
              <a:gdLst>
                <a:gd name="connsiteX0" fmla="*/ -1065 w 2479406"/>
                <a:gd name="connsiteY0" fmla="*/ 3210427 h 3211347"/>
                <a:gd name="connsiteX1" fmla="*/ 1011742 w 2479406"/>
                <a:gd name="connsiteY1" fmla="*/ 1501174 h 3211347"/>
                <a:gd name="connsiteX2" fmla="*/ 1902536 w 2479406"/>
                <a:gd name="connsiteY2" fmla="*/ 62752 h 3211347"/>
                <a:gd name="connsiteX3" fmla="*/ 2478341 w 2479406"/>
                <a:gd name="connsiteY3" fmla="*/ -920 h 321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9406" h="3211347">
                  <a:moveTo>
                    <a:pt x="-1065" y="3210427"/>
                  </a:moveTo>
                  <a:lnTo>
                    <a:pt x="1011742" y="1501174"/>
                  </a:lnTo>
                  <a:lnTo>
                    <a:pt x="1902536" y="62752"/>
                  </a:lnTo>
                  <a:lnTo>
                    <a:pt x="2478341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8CB1402B-EC53-CAC4-C689-92230E19D6DA}"/>
                </a:ext>
              </a:extLst>
            </p:cNvPr>
            <p:cNvSpPr/>
            <p:nvPr/>
          </p:nvSpPr>
          <p:spPr>
            <a:xfrm flipV="1">
              <a:off x="3897833" y="3184789"/>
              <a:ext cx="2843209" cy="3365105"/>
            </a:xfrm>
            <a:custGeom>
              <a:avLst/>
              <a:gdLst>
                <a:gd name="connsiteX0" fmla="*/ -1143 w 2843209"/>
                <a:gd name="connsiteY0" fmla="*/ 3364127 h 3365105"/>
                <a:gd name="connsiteX1" fmla="*/ 1011664 w 2843209"/>
                <a:gd name="connsiteY1" fmla="*/ 877186 h 3365105"/>
                <a:gd name="connsiteX2" fmla="*/ 1902458 w 2843209"/>
                <a:gd name="connsiteY2" fmla="*/ 56562 h 3365105"/>
                <a:gd name="connsiteX3" fmla="*/ 2842066 w 2843209"/>
                <a:gd name="connsiteY3" fmla="*/ -978 h 3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65105">
                  <a:moveTo>
                    <a:pt x="-1143" y="3364127"/>
                  </a:moveTo>
                  <a:lnTo>
                    <a:pt x="1011664" y="877186"/>
                  </a:lnTo>
                  <a:lnTo>
                    <a:pt x="1902458" y="56562"/>
                  </a:lnTo>
                  <a:lnTo>
                    <a:pt x="2842066" y="-97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A81A117C-DF28-A6B5-2B4F-831BFABB6A5A}"/>
                </a:ext>
              </a:extLst>
            </p:cNvPr>
            <p:cNvSpPr/>
            <p:nvPr/>
          </p:nvSpPr>
          <p:spPr>
            <a:xfrm flipV="1">
              <a:off x="3897833" y="3363276"/>
              <a:ext cx="2577034" cy="3221496"/>
            </a:xfrm>
            <a:custGeom>
              <a:avLst/>
              <a:gdLst>
                <a:gd name="connsiteX0" fmla="*/ -1086 w 2577034"/>
                <a:gd name="connsiteY0" fmla="*/ 3220574 h 3221496"/>
                <a:gd name="connsiteX1" fmla="*/ 1011721 w 2577034"/>
                <a:gd name="connsiteY1" fmla="*/ 1158918 h 3221496"/>
                <a:gd name="connsiteX2" fmla="*/ 1902515 w 2577034"/>
                <a:gd name="connsiteY2" fmla="*/ 152720 h 3221496"/>
                <a:gd name="connsiteX3" fmla="*/ 2575948 w 2577034"/>
                <a:gd name="connsiteY3" fmla="*/ -923 h 322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34" h="3221496">
                  <a:moveTo>
                    <a:pt x="-1086" y="3220574"/>
                  </a:moveTo>
                  <a:lnTo>
                    <a:pt x="1011721" y="1158918"/>
                  </a:lnTo>
                  <a:lnTo>
                    <a:pt x="1902515" y="152720"/>
                  </a:lnTo>
                  <a:lnTo>
                    <a:pt x="2575948" y="-9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19B6ED40-F5C6-B901-FF59-4EC2D042F240}"/>
                </a:ext>
              </a:extLst>
            </p:cNvPr>
            <p:cNvSpPr/>
            <p:nvPr/>
          </p:nvSpPr>
          <p:spPr>
            <a:xfrm flipV="1">
              <a:off x="3897833" y="3414338"/>
              <a:ext cx="2323992" cy="3170434"/>
            </a:xfrm>
            <a:custGeom>
              <a:avLst/>
              <a:gdLst>
                <a:gd name="connsiteX0" fmla="*/ -1032 w 2323992"/>
                <a:gd name="connsiteY0" fmla="*/ 3169525 h 3170434"/>
                <a:gd name="connsiteX1" fmla="*/ 1011775 w 2323992"/>
                <a:gd name="connsiteY1" fmla="*/ 812287 h 3170434"/>
                <a:gd name="connsiteX2" fmla="*/ 1902570 w 2323992"/>
                <a:gd name="connsiteY2" fmla="*/ 64028 h 3170434"/>
                <a:gd name="connsiteX3" fmla="*/ 2322961 w 2323992"/>
                <a:gd name="connsiteY3" fmla="*/ -909 h 317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3992" h="3170434">
                  <a:moveTo>
                    <a:pt x="-1032" y="3169525"/>
                  </a:moveTo>
                  <a:lnTo>
                    <a:pt x="1011775" y="812287"/>
                  </a:lnTo>
                  <a:lnTo>
                    <a:pt x="1902570" y="64028"/>
                  </a:lnTo>
                  <a:lnTo>
                    <a:pt x="2322961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19485AE3-E4F4-544E-CAC0-DBBAA8F46A76}"/>
                </a:ext>
              </a:extLst>
            </p:cNvPr>
            <p:cNvSpPr/>
            <p:nvPr/>
          </p:nvSpPr>
          <p:spPr>
            <a:xfrm flipV="1">
              <a:off x="3897833" y="3513478"/>
              <a:ext cx="2843209" cy="2986656"/>
            </a:xfrm>
            <a:custGeom>
              <a:avLst/>
              <a:gdLst>
                <a:gd name="connsiteX0" fmla="*/ -1143 w 2843209"/>
                <a:gd name="connsiteY0" fmla="*/ 2985752 h 2986656"/>
                <a:gd name="connsiteX1" fmla="*/ 1011664 w 2843209"/>
                <a:gd name="connsiteY1" fmla="*/ 524401 h 2986656"/>
                <a:gd name="connsiteX2" fmla="*/ 1902458 w 2843209"/>
                <a:gd name="connsiteY2" fmla="*/ 116521 h 2986656"/>
                <a:gd name="connsiteX3" fmla="*/ 2842066 w 2843209"/>
                <a:gd name="connsiteY3" fmla="*/ -905 h 298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86656">
                  <a:moveTo>
                    <a:pt x="-1143" y="2985752"/>
                  </a:moveTo>
                  <a:lnTo>
                    <a:pt x="1011664" y="524401"/>
                  </a:lnTo>
                  <a:lnTo>
                    <a:pt x="1902458" y="116521"/>
                  </a:lnTo>
                  <a:lnTo>
                    <a:pt x="2842066" y="-9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9EB2C71E-FAEF-BA1F-4D89-8D1CBEF074DB}"/>
                </a:ext>
              </a:extLst>
            </p:cNvPr>
            <p:cNvSpPr/>
            <p:nvPr/>
          </p:nvSpPr>
          <p:spPr>
            <a:xfrm flipV="1">
              <a:off x="3897833" y="3419213"/>
              <a:ext cx="1915347" cy="3165559"/>
            </a:xfrm>
            <a:custGeom>
              <a:avLst/>
              <a:gdLst>
                <a:gd name="connsiteX0" fmla="*/ -945 w 1915347"/>
                <a:gd name="connsiteY0" fmla="*/ 3164652 h 3165559"/>
                <a:gd name="connsiteX1" fmla="*/ 1011863 w 1915347"/>
                <a:gd name="connsiteY1" fmla="*/ 1252343 h 3165559"/>
                <a:gd name="connsiteX2" fmla="*/ 1902657 w 1915347"/>
                <a:gd name="connsiteY2" fmla="*/ 78335 h 3165559"/>
                <a:gd name="connsiteX3" fmla="*/ 1914403 w 1915347"/>
                <a:gd name="connsiteY3" fmla="*/ -908 h 316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5347" h="3165559">
                  <a:moveTo>
                    <a:pt x="-945" y="3164652"/>
                  </a:moveTo>
                  <a:lnTo>
                    <a:pt x="1011863" y="1252343"/>
                  </a:lnTo>
                  <a:lnTo>
                    <a:pt x="1902657" y="78335"/>
                  </a:lnTo>
                  <a:lnTo>
                    <a:pt x="1914403" y="-9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75BADD74-4A83-BE0F-F94A-DC69D63B0C27}"/>
                </a:ext>
              </a:extLst>
            </p:cNvPr>
            <p:cNvSpPr/>
            <p:nvPr/>
          </p:nvSpPr>
          <p:spPr>
            <a:xfrm flipV="1">
              <a:off x="3897833" y="3374455"/>
              <a:ext cx="2489009" cy="3210317"/>
            </a:xfrm>
            <a:custGeom>
              <a:avLst/>
              <a:gdLst>
                <a:gd name="connsiteX0" fmla="*/ -1067 w 2489009"/>
                <a:gd name="connsiteY0" fmla="*/ 3209398 h 3210317"/>
                <a:gd name="connsiteX1" fmla="*/ 1011740 w 2489009"/>
                <a:gd name="connsiteY1" fmla="*/ 630602 h 3210317"/>
                <a:gd name="connsiteX2" fmla="*/ 1902534 w 2489009"/>
                <a:gd name="connsiteY2" fmla="*/ 58107 h 3210317"/>
                <a:gd name="connsiteX3" fmla="*/ 2487943 w 2489009"/>
                <a:gd name="connsiteY3" fmla="*/ -920 h 321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9009" h="3210317">
                  <a:moveTo>
                    <a:pt x="-1067" y="3209398"/>
                  </a:moveTo>
                  <a:lnTo>
                    <a:pt x="1011740" y="630602"/>
                  </a:lnTo>
                  <a:lnTo>
                    <a:pt x="1902534" y="58107"/>
                  </a:lnTo>
                  <a:lnTo>
                    <a:pt x="2487943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0EA14225-CBD9-0E6D-86C8-7ABE62AC6B45}"/>
                </a:ext>
              </a:extLst>
            </p:cNvPr>
            <p:cNvSpPr/>
            <p:nvPr/>
          </p:nvSpPr>
          <p:spPr>
            <a:xfrm flipV="1">
              <a:off x="3897833" y="3407929"/>
              <a:ext cx="2843209" cy="3137048"/>
            </a:xfrm>
            <a:custGeom>
              <a:avLst/>
              <a:gdLst>
                <a:gd name="connsiteX0" fmla="*/ -1143 w 2843209"/>
                <a:gd name="connsiteY0" fmla="*/ 3136127 h 3137048"/>
                <a:gd name="connsiteX1" fmla="*/ 1011664 w 2843209"/>
                <a:gd name="connsiteY1" fmla="*/ 1212470 h 3137048"/>
                <a:gd name="connsiteX2" fmla="*/ 1902458 w 2843209"/>
                <a:gd name="connsiteY2" fmla="*/ 46695 h 3137048"/>
                <a:gd name="connsiteX3" fmla="*/ 2842066 w 2843209"/>
                <a:gd name="connsiteY3" fmla="*/ -921 h 31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7048">
                  <a:moveTo>
                    <a:pt x="-1143" y="3136127"/>
                  </a:moveTo>
                  <a:lnTo>
                    <a:pt x="1011664" y="1212470"/>
                  </a:lnTo>
                  <a:lnTo>
                    <a:pt x="1902458" y="46695"/>
                  </a:lnTo>
                  <a:lnTo>
                    <a:pt x="2842066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01FC1246-F6E3-27D2-8273-4A0D7395311D}"/>
                </a:ext>
              </a:extLst>
            </p:cNvPr>
            <p:cNvSpPr/>
            <p:nvPr/>
          </p:nvSpPr>
          <p:spPr>
            <a:xfrm flipV="1">
              <a:off x="3897833" y="3468615"/>
              <a:ext cx="2843209" cy="3029698"/>
            </a:xfrm>
            <a:custGeom>
              <a:avLst/>
              <a:gdLst>
                <a:gd name="connsiteX0" fmla="*/ -1143 w 2843209"/>
                <a:gd name="connsiteY0" fmla="*/ 3028781 h 3029698"/>
                <a:gd name="connsiteX1" fmla="*/ 1011664 w 2843209"/>
                <a:gd name="connsiteY1" fmla="*/ 1315766 h 3029698"/>
                <a:gd name="connsiteX2" fmla="*/ 1902458 w 2843209"/>
                <a:gd name="connsiteY2" fmla="*/ 83209 h 3029698"/>
                <a:gd name="connsiteX3" fmla="*/ 2842066 w 2843209"/>
                <a:gd name="connsiteY3" fmla="*/ -918 h 302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29698">
                  <a:moveTo>
                    <a:pt x="-1143" y="3028781"/>
                  </a:moveTo>
                  <a:lnTo>
                    <a:pt x="1011664" y="1315766"/>
                  </a:lnTo>
                  <a:lnTo>
                    <a:pt x="1902458" y="83209"/>
                  </a:lnTo>
                  <a:lnTo>
                    <a:pt x="2842066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E9E54681-D19D-7271-AAD0-37BB5D3C52D2}"/>
                </a:ext>
              </a:extLst>
            </p:cNvPr>
            <p:cNvSpPr/>
            <p:nvPr/>
          </p:nvSpPr>
          <p:spPr>
            <a:xfrm flipV="1">
              <a:off x="3897833" y="3431548"/>
              <a:ext cx="2843209" cy="3084053"/>
            </a:xfrm>
            <a:custGeom>
              <a:avLst/>
              <a:gdLst>
                <a:gd name="connsiteX0" fmla="*/ -1143 w 2843209"/>
                <a:gd name="connsiteY0" fmla="*/ 3083130 h 3084053"/>
                <a:gd name="connsiteX1" fmla="*/ 1011664 w 2843209"/>
                <a:gd name="connsiteY1" fmla="*/ 854785 h 3084053"/>
                <a:gd name="connsiteX2" fmla="*/ 1902458 w 2843209"/>
                <a:gd name="connsiteY2" fmla="*/ 56338 h 3084053"/>
                <a:gd name="connsiteX3" fmla="*/ 2842066 w 2843209"/>
                <a:gd name="connsiteY3" fmla="*/ -923 h 30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4053">
                  <a:moveTo>
                    <a:pt x="-1143" y="3083130"/>
                  </a:moveTo>
                  <a:lnTo>
                    <a:pt x="1011664" y="854785"/>
                  </a:lnTo>
                  <a:lnTo>
                    <a:pt x="1902458" y="56338"/>
                  </a:lnTo>
                  <a:lnTo>
                    <a:pt x="2842066" y="-92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56474326-B7F7-E966-808F-55843C8520FD}"/>
                </a:ext>
              </a:extLst>
            </p:cNvPr>
            <p:cNvSpPr/>
            <p:nvPr/>
          </p:nvSpPr>
          <p:spPr>
            <a:xfrm flipV="1">
              <a:off x="3897833" y="3284854"/>
              <a:ext cx="2843209" cy="3167723"/>
            </a:xfrm>
            <a:custGeom>
              <a:avLst/>
              <a:gdLst>
                <a:gd name="connsiteX0" fmla="*/ -1143 w 2843209"/>
                <a:gd name="connsiteY0" fmla="*/ 3166746 h 3167723"/>
                <a:gd name="connsiteX1" fmla="*/ 1011664 w 2843209"/>
                <a:gd name="connsiteY1" fmla="*/ 980456 h 3167723"/>
                <a:gd name="connsiteX2" fmla="*/ 1902458 w 2843209"/>
                <a:gd name="connsiteY2" fmla="*/ 132982 h 3167723"/>
                <a:gd name="connsiteX3" fmla="*/ 2842066 w 2843209"/>
                <a:gd name="connsiteY3" fmla="*/ -978 h 316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7723">
                  <a:moveTo>
                    <a:pt x="-1143" y="3166746"/>
                  </a:moveTo>
                  <a:lnTo>
                    <a:pt x="1011664" y="980456"/>
                  </a:lnTo>
                  <a:lnTo>
                    <a:pt x="1902458" y="132982"/>
                  </a:lnTo>
                  <a:lnTo>
                    <a:pt x="2842066" y="-97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206E73D4-52A4-D578-E356-D0EFEBC1992D}"/>
                </a:ext>
              </a:extLst>
            </p:cNvPr>
            <p:cNvSpPr/>
            <p:nvPr/>
          </p:nvSpPr>
          <p:spPr>
            <a:xfrm flipV="1">
              <a:off x="3897833" y="3473427"/>
              <a:ext cx="2843209" cy="3029294"/>
            </a:xfrm>
            <a:custGeom>
              <a:avLst/>
              <a:gdLst>
                <a:gd name="connsiteX0" fmla="*/ -1143 w 2843209"/>
                <a:gd name="connsiteY0" fmla="*/ 3028380 h 3029294"/>
                <a:gd name="connsiteX1" fmla="*/ 1011664 w 2843209"/>
                <a:gd name="connsiteY1" fmla="*/ 983482 h 3029294"/>
                <a:gd name="connsiteX2" fmla="*/ 1902458 w 2843209"/>
                <a:gd name="connsiteY2" fmla="*/ 119665 h 3029294"/>
                <a:gd name="connsiteX3" fmla="*/ 2842066 w 2843209"/>
                <a:gd name="connsiteY3" fmla="*/ -915 h 302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29294">
                  <a:moveTo>
                    <a:pt x="-1143" y="3028380"/>
                  </a:moveTo>
                  <a:lnTo>
                    <a:pt x="1011664" y="983482"/>
                  </a:lnTo>
                  <a:lnTo>
                    <a:pt x="1902458" y="119665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DD30DC9B-E55A-7874-613A-6CFBDEA11116}"/>
                </a:ext>
              </a:extLst>
            </p:cNvPr>
            <p:cNvSpPr/>
            <p:nvPr/>
          </p:nvSpPr>
          <p:spPr>
            <a:xfrm flipV="1">
              <a:off x="3897833" y="3457499"/>
              <a:ext cx="2843209" cy="3087602"/>
            </a:xfrm>
            <a:custGeom>
              <a:avLst/>
              <a:gdLst>
                <a:gd name="connsiteX0" fmla="*/ -1143 w 2843209"/>
                <a:gd name="connsiteY0" fmla="*/ 3086694 h 3087602"/>
                <a:gd name="connsiteX1" fmla="*/ 1011664 w 2843209"/>
                <a:gd name="connsiteY1" fmla="*/ 1288082 h 3087602"/>
                <a:gd name="connsiteX2" fmla="*/ 1902458 w 2843209"/>
                <a:gd name="connsiteY2" fmla="*/ 180028 h 3087602"/>
                <a:gd name="connsiteX3" fmla="*/ 2842066 w 2843209"/>
                <a:gd name="connsiteY3" fmla="*/ -908 h 308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7602">
                  <a:moveTo>
                    <a:pt x="-1143" y="3086694"/>
                  </a:moveTo>
                  <a:lnTo>
                    <a:pt x="1011664" y="1288082"/>
                  </a:lnTo>
                  <a:lnTo>
                    <a:pt x="1902458" y="180028"/>
                  </a:lnTo>
                  <a:lnTo>
                    <a:pt x="2842066" y="-9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98744760-5768-357B-CC72-93C9144C7538}"/>
                </a:ext>
              </a:extLst>
            </p:cNvPr>
            <p:cNvSpPr/>
            <p:nvPr/>
          </p:nvSpPr>
          <p:spPr>
            <a:xfrm flipV="1">
              <a:off x="3897833" y="3504485"/>
              <a:ext cx="2843209" cy="3060759"/>
            </a:xfrm>
            <a:custGeom>
              <a:avLst/>
              <a:gdLst>
                <a:gd name="connsiteX0" fmla="*/ -1143 w 2843209"/>
                <a:gd name="connsiteY0" fmla="*/ 3059869 h 3060759"/>
                <a:gd name="connsiteX1" fmla="*/ 1011664 w 2843209"/>
                <a:gd name="connsiteY1" fmla="*/ 1342028 h 3060759"/>
                <a:gd name="connsiteX2" fmla="*/ 1902458 w 2843209"/>
                <a:gd name="connsiteY2" fmla="*/ 79346 h 3060759"/>
                <a:gd name="connsiteX3" fmla="*/ 2842066 w 2843209"/>
                <a:gd name="connsiteY3" fmla="*/ -891 h 30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60759">
                  <a:moveTo>
                    <a:pt x="-1143" y="3059869"/>
                  </a:moveTo>
                  <a:lnTo>
                    <a:pt x="1011664" y="1342028"/>
                  </a:lnTo>
                  <a:lnTo>
                    <a:pt x="1902458" y="79346"/>
                  </a:lnTo>
                  <a:lnTo>
                    <a:pt x="2842066" y="-89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03C879C7-50CD-B0D9-E3F1-BDEFEFB86D9C}"/>
                </a:ext>
              </a:extLst>
            </p:cNvPr>
            <p:cNvSpPr/>
            <p:nvPr/>
          </p:nvSpPr>
          <p:spPr>
            <a:xfrm flipV="1">
              <a:off x="3897833" y="3415262"/>
              <a:ext cx="2673779" cy="3169509"/>
            </a:xfrm>
            <a:custGeom>
              <a:avLst/>
              <a:gdLst>
                <a:gd name="connsiteX0" fmla="*/ -1107 w 2673779"/>
                <a:gd name="connsiteY0" fmla="*/ 3168601 h 3169509"/>
                <a:gd name="connsiteX1" fmla="*/ 1011701 w 2673779"/>
                <a:gd name="connsiteY1" fmla="*/ 822302 h 3169509"/>
                <a:gd name="connsiteX2" fmla="*/ 1902495 w 2673779"/>
                <a:gd name="connsiteY2" fmla="*/ 322712 h 3169509"/>
                <a:gd name="connsiteX3" fmla="*/ 2672672 w 2673779"/>
                <a:gd name="connsiteY3" fmla="*/ -909 h 316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779" h="3169509">
                  <a:moveTo>
                    <a:pt x="-1107" y="3168601"/>
                  </a:moveTo>
                  <a:lnTo>
                    <a:pt x="1011701" y="822302"/>
                  </a:lnTo>
                  <a:lnTo>
                    <a:pt x="1902495" y="322712"/>
                  </a:lnTo>
                  <a:lnTo>
                    <a:pt x="2672672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3E396FEC-6C2B-04A8-064D-7810D179D570}"/>
                </a:ext>
              </a:extLst>
            </p:cNvPr>
            <p:cNvSpPr/>
            <p:nvPr/>
          </p:nvSpPr>
          <p:spPr>
            <a:xfrm flipV="1">
              <a:off x="3897833" y="3433607"/>
              <a:ext cx="2843209" cy="3110410"/>
            </a:xfrm>
            <a:custGeom>
              <a:avLst/>
              <a:gdLst>
                <a:gd name="connsiteX0" fmla="*/ -1143 w 2843209"/>
                <a:gd name="connsiteY0" fmla="*/ 3109495 h 3110410"/>
                <a:gd name="connsiteX1" fmla="*/ 1011664 w 2843209"/>
                <a:gd name="connsiteY1" fmla="*/ 1274022 h 3110410"/>
                <a:gd name="connsiteX2" fmla="*/ 1902458 w 2843209"/>
                <a:gd name="connsiteY2" fmla="*/ 115929 h 3110410"/>
                <a:gd name="connsiteX3" fmla="*/ 2842066 w 2843209"/>
                <a:gd name="connsiteY3" fmla="*/ -915 h 311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10410">
                  <a:moveTo>
                    <a:pt x="-1143" y="3109495"/>
                  </a:moveTo>
                  <a:lnTo>
                    <a:pt x="1011664" y="1274022"/>
                  </a:lnTo>
                  <a:lnTo>
                    <a:pt x="1902458" y="115929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23626CFA-805C-2DD2-F9E0-E931C26F3B5B}"/>
                </a:ext>
              </a:extLst>
            </p:cNvPr>
            <p:cNvSpPr/>
            <p:nvPr/>
          </p:nvSpPr>
          <p:spPr>
            <a:xfrm flipV="1">
              <a:off x="3897833" y="3448610"/>
              <a:ext cx="2578148" cy="3136161"/>
            </a:xfrm>
            <a:custGeom>
              <a:avLst/>
              <a:gdLst>
                <a:gd name="connsiteX0" fmla="*/ -1086 w 2578148"/>
                <a:gd name="connsiteY0" fmla="*/ 3135262 h 3136161"/>
                <a:gd name="connsiteX1" fmla="*/ 1011721 w 2578148"/>
                <a:gd name="connsiteY1" fmla="*/ 466153 h 3136161"/>
                <a:gd name="connsiteX2" fmla="*/ 1902515 w 2578148"/>
                <a:gd name="connsiteY2" fmla="*/ 123431 h 3136161"/>
                <a:gd name="connsiteX3" fmla="*/ 2577062 w 2578148"/>
                <a:gd name="connsiteY3" fmla="*/ -900 h 313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148" h="3136161">
                  <a:moveTo>
                    <a:pt x="-1086" y="3135262"/>
                  </a:moveTo>
                  <a:lnTo>
                    <a:pt x="1011721" y="466153"/>
                  </a:lnTo>
                  <a:lnTo>
                    <a:pt x="1902515" y="123431"/>
                  </a:lnTo>
                  <a:lnTo>
                    <a:pt x="2577062" y="-90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6E555EBD-8C23-4CD9-9ED6-9BF2EEE7880F}"/>
                </a:ext>
              </a:extLst>
            </p:cNvPr>
            <p:cNvSpPr/>
            <p:nvPr/>
          </p:nvSpPr>
          <p:spPr>
            <a:xfrm flipV="1">
              <a:off x="3897833" y="3372458"/>
              <a:ext cx="2602586" cy="3212313"/>
            </a:xfrm>
            <a:custGeom>
              <a:avLst/>
              <a:gdLst>
                <a:gd name="connsiteX0" fmla="*/ -1092 w 2602586"/>
                <a:gd name="connsiteY0" fmla="*/ 3211394 h 3212313"/>
                <a:gd name="connsiteX1" fmla="*/ 1011716 w 2602586"/>
                <a:gd name="connsiteY1" fmla="*/ 867805 h 3212313"/>
                <a:gd name="connsiteX2" fmla="*/ 1902510 w 2602586"/>
                <a:gd name="connsiteY2" fmla="*/ 94633 h 3212313"/>
                <a:gd name="connsiteX3" fmla="*/ 2601495 w 2602586"/>
                <a:gd name="connsiteY3" fmla="*/ -920 h 321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586" h="3212313">
                  <a:moveTo>
                    <a:pt x="-1092" y="3211394"/>
                  </a:moveTo>
                  <a:lnTo>
                    <a:pt x="1011716" y="867805"/>
                  </a:lnTo>
                  <a:lnTo>
                    <a:pt x="1902510" y="94633"/>
                  </a:lnTo>
                  <a:lnTo>
                    <a:pt x="2601495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322EDD8B-9237-B350-CBD1-6FBC544A12C4}"/>
                </a:ext>
              </a:extLst>
            </p:cNvPr>
            <p:cNvSpPr/>
            <p:nvPr/>
          </p:nvSpPr>
          <p:spPr>
            <a:xfrm flipV="1">
              <a:off x="3897833" y="3436717"/>
              <a:ext cx="2843209" cy="3104221"/>
            </a:xfrm>
            <a:custGeom>
              <a:avLst/>
              <a:gdLst>
                <a:gd name="connsiteX0" fmla="*/ -1143 w 2843209"/>
                <a:gd name="connsiteY0" fmla="*/ 3103307 h 3104221"/>
                <a:gd name="connsiteX1" fmla="*/ 1011664 w 2843209"/>
                <a:gd name="connsiteY1" fmla="*/ 1166058 h 3104221"/>
                <a:gd name="connsiteX2" fmla="*/ 1902458 w 2843209"/>
                <a:gd name="connsiteY2" fmla="*/ 97059 h 3104221"/>
                <a:gd name="connsiteX3" fmla="*/ 2842066 w 2843209"/>
                <a:gd name="connsiteY3" fmla="*/ -915 h 310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04221">
                  <a:moveTo>
                    <a:pt x="-1143" y="3103307"/>
                  </a:moveTo>
                  <a:lnTo>
                    <a:pt x="1011664" y="1166058"/>
                  </a:lnTo>
                  <a:lnTo>
                    <a:pt x="1902458" y="97059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6284DCCA-03B6-6E51-9DAB-1D0C92804149}"/>
                </a:ext>
              </a:extLst>
            </p:cNvPr>
            <p:cNvSpPr/>
            <p:nvPr/>
          </p:nvSpPr>
          <p:spPr>
            <a:xfrm flipV="1">
              <a:off x="3897833" y="3408139"/>
              <a:ext cx="2843209" cy="3149652"/>
            </a:xfrm>
            <a:custGeom>
              <a:avLst/>
              <a:gdLst>
                <a:gd name="connsiteX0" fmla="*/ -1143 w 2843209"/>
                <a:gd name="connsiteY0" fmla="*/ 3148735 h 3149652"/>
                <a:gd name="connsiteX1" fmla="*/ 1011664 w 2843209"/>
                <a:gd name="connsiteY1" fmla="*/ 1473983 h 3149652"/>
                <a:gd name="connsiteX2" fmla="*/ 1902458 w 2843209"/>
                <a:gd name="connsiteY2" fmla="*/ 93436 h 3149652"/>
                <a:gd name="connsiteX3" fmla="*/ 2842066 w 2843209"/>
                <a:gd name="connsiteY3" fmla="*/ -918 h 314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9652">
                  <a:moveTo>
                    <a:pt x="-1143" y="3148735"/>
                  </a:moveTo>
                  <a:lnTo>
                    <a:pt x="1011664" y="1473983"/>
                  </a:lnTo>
                  <a:lnTo>
                    <a:pt x="1902458" y="93436"/>
                  </a:lnTo>
                  <a:lnTo>
                    <a:pt x="2842066" y="-91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388CE399-9318-B12E-990F-85B9F207FF60}"/>
                </a:ext>
              </a:extLst>
            </p:cNvPr>
            <p:cNvSpPr/>
            <p:nvPr/>
          </p:nvSpPr>
          <p:spPr>
            <a:xfrm flipV="1">
              <a:off x="3897833" y="3386853"/>
              <a:ext cx="2843209" cy="3149482"/>
            </a:xfrm>
            <a:custGeom>
              <a:avLst/>
              <a:gdLst>
                <a:gd name="connsiteX0" fmla="*/ -1143 w 2843209"/>
                <a:gd name="connsiteY0" fmla="*/ 3148553 h 3149482"/>
                <a:gd name="connsiteX1" fmla="*/ 1011664 w 2843209"/>
                <a:gd name="connsiteY1" fmla="*/ 805217 h 3149482"/>
                <a:gd name="connsiteX2" fmla="*/ 1902458 w 2843209"/>
                <a:gd name="connsiteY2" fmla="*/ 84166 h 3149482"/>
                <a:gd name="connsiteX3" fmla="*/ 2842066 w 2843209"/>
                <a:gd name="connsiteY3" fmla="*/ -929 h 31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9482">
                  <a:moveTo>
                    <a:pt x="-1143" y="3148553"/>
                  </a:moveTo>
                  <a:lnTo>
                    <a:pt x="1011664" y="805217"/>
                  </a:lnTo>
                  <a:lnTo>
                    <a:pt x="1902458" y="84166"/>
                  </a:lnTo>
                  <a:lnTo>
                    <a:pt x="2842066" y="-92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529F6C4D-8608-CD19-61E6-431AE1B92A7D}"/>
                </a:ext>
              </a:extLst>
            </p:cNvPr>
            <p:cNvSpPr/>
            <p:nvPr/>
          </p:nvSpPr>
          <p:spPr>
            <a:xfrm flipV="1">
              <a:off x="3897833" y="3438125"/>
              <a:ext cx="2633412" cy="3146647"/>
            </a:xfrm>
            <a:custGeom>
              <a:avLst/>
              <a:gdLst>
                <a:gd name="connsiteX0" fmla="*/ -1098 w 2633412"/>
                <a:gd name="connsiteY0" fmla="*/ 3145745 h 3146647"/>
                <a:gd name="connsiteX1" fmla="*/ 1011709 w 2633412"/>
                <a:gd name="connsiteY1" fmla="*/ 920774 h 3146647"/>
                <a:gd name="connsiteX2" fmla="*/ 1902503 w 2633412"/>
                <a:gd name="connsiteY2" fmla="*/ 122092 h 3146647"/>
                <a:gd name="connsiteX3" fmla="*/ 2632315 w 2633412"/>
                <a:gd name="connsiteY3" fmla="*/ -903 h 314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3412" h="3146647">
                  <a:moveTo>
                    <a:pt x="-1098" y="3145745"/>
                  </a:moveTo>
                  <a:lnTo>
                    <a:pt x="1011709" y="920774"/>
                  </a:lnTo>
                  <a:lnTo>
                    <a:pt x="1902503" y="122092"/>
                  </a:lnTo>
                  <a:lnTo>
                    <a:pt x="2632315" y="-90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36757FC9-D278-8C23-5E30-D31B80892BB6}"/>
                </a:ext>
              </a:extLst>
            </p:cNvPr>
            <p:cNvSpPr/>
            <p:nvPr/>
          </p:nvSpPr>
          <p:spPr>
            <a:xfrm flipV="1">
              <a:off x="3897833" y="3373719"/>
              <a:ext cx="2584620" cy="3211052"/>
            </a:xfrm>
            <a:custGeom>
              <a:avLst/>
              <a:gdLst>
                <a:gd name="connsiteX0" fmla="*/ -1088 w 2584620"/>
                <a:gd name="connsiteY0" fmla="*/ 3210133 h 3211052"/>
                <a:gd name="connsiteX1" fmla="*/ 1011720 w 2584620"/>
                <a:gd name="connsiteY1" fmla="*/ 1056933 h 3211052"/>
                <a:gd name="connsiteX2" fmla="*/ 1902514 w 2584620"/>
                <a:gd name="connsiteY2" fmla="*/ 87895 h 3211052"/>
                <a:gd name="connsiteX3" fmla="*/ 2583532 w 2584620"/>
                <a:gd name="connsiteY3" fmla="*/ -920 h 321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4620" h="3211052">
                  <a:moveTo>
                    <a:pt x="-1088" y="3210133"/>
                  </a:moveTo>
                  <a:lnTo>
                    <a:pt x="1011720" y="1056933"/>
                  </a:lnTo>
                  <a:lnTo>
                    <a:pt x="1902514" y="87895"/>
                  </a:lnTo>
                  <a:lnTo>
                    <a:pt x="2583532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A044E8AC-EA82-2A6C-9D00-324DE66F8DE6}"/>
                </a:ext>
              </a:extLst>
            </p:cNvPr>
            <p:cNvSpPr/>
            <p:nvPr/>
          </p:nvSpPr>
          <p:spPr>
            <a:xfrm flipV="1">
              <a:off x="3897833" y="3469540"/>
              <a:ext cx="2697166" cy="3115232"/>
            </a:xfrm>
            <a:custGeom>
              <a:avLst/>
              <a:gdLst>
                <a:gd name="connsiteX0" fmla="*/ -1112 w 2697166"/>
                <a:gd name="connsiteY0" fmla="*/ 3114338 h 3115232"/>
                <a:gd name="connsiteX1" fmla="*/ 1011696 w 2697166"/>
                <a:gd name="connsiteY1" fmla="*/ 336345 h 3115232"/>
                <a:gd name="connsiteX2" fmla="*/ 1902490 w 2697166"/>
                <a:gd name="connsiteY2" fmla="*/ 214844 h 3115232"/>
                <a:gd name="connsiteX3" fmla="*/ 2696055 w 2697166"/>
                <a:gd name="connsiteY3" fmla="*/ -895 h 31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7166" h="3115232">
                  <a:moveTo>
                    <a:pt x="-1112" y="3114338"/>
                  </a:moveTo>
                  <a:lnTo>
                    <a:pt x="1011696" y="336345"/>
                  </a:lnTo>
                  <a:lnTo>
                    <a:pt x="1902490" y="214844"/>
                  </a:lnTo>
                  <a:lnTo>
                    <a:pt x="2696055" y="-89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F0A2B185-6D69-A5DF-2326-4C8F52571536}"/>
                </a:ext>
              </a:extLst>
            </p:cNvPr>
            <p:cNvSpPr/>
            <p:nvPr/>
          </p:nvSpPr>
          <p:spPr>
            <a:xfrm flipV="1">
              <a:off x="3897833" y="3402108"/>
              <a:ext cx="2843209" cy="3098094"/>
            </a:xfrm>
            <a:custGeom>
              <a:avLst/>
              <a:gdLst>
                <a:gd name="connsiteX0" fmla="*/ -1143 w 2843209"/>
                <a:gd name="connsiteY0" fmla="*/ 3097160 h 3098094"/>
                <a:gd name="connsiteX1" fmla="*/ 1011664 w 2843209"/>
                <a:gd name="connsiteY1" fmla="*/ 709790 h 3098094"/>
                <a:gd name="connsiteX2" fmla="*/ 1902458 w 2843209"/>
                <a:gd name="connsiteY2" fmla="*/ 18528 h 3098094"/>
                <a:gd name="connsiteX3" fmla="*/ 2842066 w 2843209"/>
                <a:gd name="connsiteY3" fmla="*/ -935 h 309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8094">
                  <a:moveTo>
                    <a:pt x="-1143" y="3097160"/>
                  </a:moveTo>
                  <a:lnTo>
                    <a:pt x="1011664" y="709790"/>
                  </a:lnTo>
                  <a:lnTo>
                    <a:pt x="1902458" y="18528"/>
                  </a:lnTo>
                  <a:lnTo>
                    <a:pt x="2842066" y="-9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DB7DF85B-3FDC-85B4-1BC0-B16990B66025}"/>
                </a:ext>
              </a:extLst>
            </p:cNvPr>
            <p:cNvSpPr/>
            <p:nvPr/>
          </p:nvSpPr>
          <p:spPr>
            <a:xfrm flipV="1">
              <a:off x="3897833" y="3210320"/>
              <a:ext cx="2710447" cy="3374452"/>
            </a:xfrm>
            <a:custGeom>
              <a:avLst/>
              <a:gdLst>
                <a:gd name="connsiteX0" fmla="*/ -1115 w 2710447"/>
                <a:gd name="connsiteY0" fmla="*/ 3373490 h 3374452"/>
                <a:gd name="connsiteX1" fmla="*/ 1011693 w 2710447"/>
                <a:gd name="connsiteY1" fmla="*/ 788627 h 3374452"/>
                <a:gd name="connsiteX2" fmla="*/ 1902487 w 2710447"/>
                <a:gd name="connsiteY2" fmla="*/ 330095 h 3374452"/>
                <a:gd name="connsiteX3" fmla="*/ 2709333 w 2710447"/>
                <a:gd name="connsiteY3" fmla="*/ -963 h 33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47" h="3374452">
                  <a:moveTo>
                    <a:pt x="-1115" y="3373490"/>
                  </a:moveTo>
                  <a:lnTo>
                    <a:pt x="1011693" y="788627"/>
                  </a:lnTo>
                  <a:lnTo>
                    <a:pt x="1902487" y="330095"/>
                  </a:lnTo>
                  <a:lnTo>
                    <a:pt x="2709333" y="-96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472F51EC-3C24-6C4E-DBC7-B51512AC8722}"/>
                </a:ext>
              </a:extLst>
            </p:cNvPr>
            <p:cNvSpPr/>
            <p:nvPr/>
          </p:nvSpPr>
          <p:spPr>
            <a:xfrm flipV="1">
              <a:off x="3897833" y="3459453"/>
              <a:ext cx="2718747" cy="3125318"/>
            </a:xfrm>
            <a:custGeom>
              <a:avLst/>
              <a:gdLst>
                <a:gd name="connsiteX0" fmla="*/ -1116 w 2718747"/>
                <a:gd name="connsiteY0" fmla="*/ 3124422 h 3125318"/>
                <a:gd name="connsiteX1" fmla="*/ 1011691 w 2718747"/>
                <a:gd name="connsiteY1" fmla="*/ 1283687 h 3125318"/>
                <a:gd name="connsiteX2" fmla="*/ 1902485 w 2718747"/>
                <a:gd name="connsiteY2" fmla="*/ 129032 h 3125318"/>
                <a:gd name="connsiteX3" fmla="*/ 2717631 w 2718747"/>
                <a:gd name="connsiteY3" fmla="*/ -897 h 312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8747" h="3125318">
                  <a:moveTo>
                    <a:pt x="-1116" y="3124422"/>
                  </a:moveTo>
                  <a:lnTo>
                    <a:pt x="1011691" y="1283687"/>
                  </a:lnTo>
                  <a:lnTo>
                    <a:pt x="1902485" y="129032"/>
                  </a:lnTo>
                  <a:lnTo>
                    <a:pt x="2717631" y="-8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4720CC02-8EAB-EC0A-0243-9702E0EAF61C}"/>
                </a:ext>
              </a:extLst>
            </p:cNvPr>
            <p:cNvSpPr/>
            <p:nvPr/>
          </p:nvSpPr>
          <p:spPr>
            <a:xfrm flipV="1">
              <a:off x="3897833" y="3403348"/>
              <a:ext cx="2707463" cy="3181424"/>
            </a:xfrm>
            <a:custGeom>
              <a:avLst/>
              <a:gdLst>
                <a:gd name="connsiteX0" fmla="*/ -1114 w 2707463"/>
                <a:gd name="connsiteY0" fmla="*/ 3180512 h 3181424"/>
                <a:gd name="connsiteX1" fmla="*/ 1011693 w 2707463"/>
                <a:gd name="connsiteY1" fmla="*/ 1118455 h 3181424"/>
                <a:gd name="connsiteX2" fmla="*/ 1902487 w 2707463"/>
                <a:gd name="connsiteY2" fmla="*/ 128845 h 3181424"/>
                <a:gd name="connsiteX3" fmla="*/ 2706350 w 2707463"/>
                <a:gd name="connsiteY3" fmla="*/ -912 h 318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463" h="3181424">
                  <a:moveTo>
                    <a:pt x="-1114" y="3180512"/>
                  </a:moveTo>
                  <a:lnTo>
                    <a:pt x="1011693" y="1118455"/>
                  </a:lnTo>
                  <a:lnTo>
                    <a:pt x="1902487" y="128845"/>
                  </a:lnTo>
                  <a:lnTo>
                    <a:pt x="2706350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3E2FD508-D18B-453F-2A5B-B792DA5DA34C}"/>
                </a:ext>
              </a:extLst>
            </p:cNvPr>
            <p:cNvSpPr/>
            <p:nvPr/>
          </p:nvSpPr>
          <p:spPr>
            <a:xfrm flipV="1">
              <a:off x="3897833" y="3225744"/>
              <a:ext cx="2843209" cy="3301092"/>
            </a:xfrm>
            <a:custGeom>
              <a:avLst/>
              <a:gdLst>
                <a:gd name="connsiteX0" fmla="*/ -1143 w 2843209"/>
                <a:gd name="connsiteY0" fmla="*/ 3300119 h 3301092"/>
                <a:gd name="connsiteX1" fmla="*/ 1011664 w 2843209"/>
                <a:gd name="connsiteY1" fmla="*/ 1264852 h 3301092"/>
                <a:gd name="connsiteX2" fmla="*/ 1902458 w 2843209"/>
                <a:gd name="connsiteY2" fmla="*/ 35199 h 3301092"/>
                <a:gd name="connsiteX3" fmla="*/ 2842066 w 2843209"/>
                <a:gd name="connsiteY3" fmla="*/ -974 h 330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301092">
                  <a:moveTo>
                    <a:pt x="-1143" y="3300119"/>
                  </a:moveTo>
                  <a:lnTo>
                    <a:pt x="1011664" y="1264852"/>
                  </a:lnTo>
                  <a:lnTo>
                    <a:pt x="1902458" y="35199"/>
                  </a:lnTo>
                  <a:lnTo>
                    <a:pt x="2842066" y="-9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8F98E809-C207-8D38-E1DF-CA177A38D57C}"/>
                </a:ext>
              </a:extLst>
            </p:cNvPr>
            <p:cNvSpPr/>
            <p:nvPr/>
          </p:nvSpPr>
          <p:spPr>
            <a:xfrm flipV="1">
              <a:off x="3897833" y="3406059"/>
              <a:ext cx="2701516" cy="3178713"/>
            </a:xfrm>
            <a:custGeom>
              <a:avLst/>
              <a:gdLst>
                <a:gd name="connsiteX0" fmla="*/ -1113 w 2701516"/>
                <a:gd name="connsiteY0" fmla="*/ 3177802 h 3178713"/>
                <a:gd name="connsiteX1" fmla="*/ 1011695 w 2701516"/>
                <a:gd name="connsiteY1" fmla="*/ 623436 h 3178713"/>
                <a:gd name="connsiteX2" fmla="*/ 1902489 w 2701516"/>
                <a:gd name="connsiteY2" fmla="*/ 233872 h 3178713"/>
                <a:gd name="connsiteX3" fmla="*/ 2700404 w 2701516"/>
                <a:gd name="connsiteY3" fmla="*/ -911 h 317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1516" h="3178713">
                  <a:moveTo>
                    <a:pt x="-1113" y="3177802"/>
                  </a:moveTo>
                  <a:lnTo>
                    <a:pt x="1011695" y="623436"/>
                  </a:lnTo>
                  <a:lnTo>
                    <a:pt x="1902489" y="233872"/>
                  </a:lnTo>
                  <a:lnTo>
                    <a:pt x="2700404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DD55DA49-BDB2-B0A6-34B2-E3350E55DE69}"/>
                </a:ext>
              </a:extLst>
            </p:cNvPr>
            <p:cNvSpPr/>
            <p:nvPr/>
          </p:nvSpPr>
          <p:spPr>
            <a:xfrm flipV="1">
              <a:off x="3897833" y="3452330"/>
              <a:ext cx="2843209" cy="3069854"/>
            </a:xfrm>
            <a:custGeom>
              <a:avLst/>
              <a:gdLst>
                <a:gd name="connsiteX0" fmla="*/ -1143 w 2843209"/>
                <a:gd name="connsiteY0" fmla="*/ 3068939 h 3069854"/>
                <a:gd name="connsiteX1" fmla="*/ 1011664 w 2843209"/>
                <a:gd name="connsiteY1" fmla="*/ 845788 h 3069854"/>
                <a:gd name="connsiteX2" fmla="*/ 1902458 w 2843209"/>
                <a:gd name="connsiteY2" fmla="*/ 104357 h 3069854"/>
                <a:gd name="connsiteX3" fmla="*/ 2842066 w 2843209"/>
                <a:gd name="connsiteY3" fmla="*/ -916 h 306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69854">
                  <a:moveTo>
                    <a:pt x="-1143" y="3068939"/>
                  </a:moveTo>
                  <a:lnTo>
                    <a:pt x="1011664" y="845788"/>
                  </a:lnTo>
                  <a:lnTo>
                    <a:pt x="1902458" y="104357"/>
                  </a:lnTo>
                  <a:lnTo>
                    <a:pt x="2842066" y="-9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8B35757A-9E09-25BC-0B47-B1A5309F129D}"/>
                </a:ext>
              </a:extLst>
            </p:cNvPr>
            <p:cNvSpPr/>
            <p:nvPr/>
          </p:nvSpPr>
          <p:spPr>
            <a:xfrm flipV="1">
              <a:off x="3897833" y="3348692"/>
              <a:ext cx="2843209" cy="3197467"/>
            </a:xfrm>
            <a:custGeom>
              <a:avLst/>
              <a:gdLst>
                <a:gd name="connsiteX0" fmla="*/ -1143 w 2843209"/>
                <a:gd name="connsiteY0" fmla="*/ 3196532 h 3197467"/>
                <a:gd name="connsiteX1" fmla="*/ 1011664 w 2843209"/>
                <a:gd name="connsiteY1" fmla="*/ 1207811 h 3197467"/>
                <a:gd name="connsiteX2" fmla="*/ 1902458 w 2843209"/>
                <a:gd name="connsiteY2" fmla="*/ 256789 h 3197467"/>
                <a:gd name="connsiteX3" fmla="*/ 2842066 w 2843209"/>
                <a:gd name="connsiteY3" fmla="*/ -936 h 31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7467">
                  <a:moveTo>
                    <a:pt x="-1143" y="3196532"/>
                  </a:moveTo>
                  <a:lnTo>
                    <a:pt x="1011664" y="1207811"/>
                  </a:lnTo>
                  <a:lnTo>
                    <a:pt x="1902458" y="256789"/>
                  </a:lnTo>
                  <a:lnTo>
                    <a:pt x="2842066" y="-93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E3854F54-D943-EFCE-8208-1440F6C14A67}"/>
                </a:ext>
              </a:extLst>
            </p:cNvPr>
            <p:cNvSpPr/>
            <p:nvPr/>
          </p:nvSpPr>
          <p:spPr>
            <a:xfrm flipV="1">
              <a:off x="3897833" y="3248354"/>
              <a:ext cx="2643247" cy="3336418"/>
            </a:xfrm>
            <a:custGeom>
              <a:avLst/>
              <a:gdLst>
                <a:gd name="connsiteX0" fmla="*/ -1100 w 2643247"/>
                <a:gd name="connsiteY0" fmla="*/ 3335466 h 3336418"/>
                <a:gd name="connsiteX1" fmla="*/ 1011707 w 2643247"/>
                <a:gd name="connsiteY1" fmla="*/ 1288546 h 3336418"/>
                <a:gd name="connsiteX2" fmla="*/ 1902501 w 2643247"/>
                <a:gd name="connsiteY2" fmla="*/ 92630 h 3336418"/>
                <a:gd name="connsiteX3" fmla="*/ 2642147 w 2643247"/>
                <a:gd name="connsiteY3" fmla="*/ -953 h 333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3247" h="3336418">
                  <a:moveTo>
                    <a:pt x="-1100" y="3335466"/>
                  </a:moveTo>
                  <a:lnTo>
                    <a:pt x="1011707" y="1288546"/>
                  </a:lnTo>
                  <a:lnTo>
                    <a:pt x="1902501" y="92630"/>
                  </a:lnTo>
                  <a:lnTo>
                    <a:pt x="2642147" y="-9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B38C7F1C-95E2-896B-2372-92DAC0D6BF8D}"/>
                </a:ext>
              </a:extLst>
            </p:cNvPr>
            <p:cNvSpPr/>
            <p:nvPr/>
          </p:nvSpPr>
          <p:spPr>
            <a:xfrm flipV="1">
              <a:off x="3897833" y="3327889"/>
              <a:ext cx="2843209" cy="3130708"/>
            </a:xfrm>
            <a:custGeom>
              <a:avLst/>
              <a:gdLst>
                <a:gd name="connsiteX0" fmla="*/ -1143 w 2843209"/>
                <a:gd name="connsiteY0" fmla="*/ 3129744 h 3130708"/>
                <a:gd name="connsiteX1" fmla="*/ 1011664 w 2843209"/>
                <a:gd name="connsiteY1" fmla="*/ 718966 h 3130708"/>
                <a:gd name="connsiteX2" fmla="*/ 1902458 w 2843209"/>
                <a:gd name="connsiteY2" fmla="*/ -944 h 3130708"/>
                <a:gd name="connsiteX3" fmla="*/ 2842066 w 2843209"/>
                <a:gd name="connsiteY3" fmla="*/ -965 h 313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30708">
                  <a:moveTo>
                    <a:pt x="-1143" y="3129744"/>
                  </a:moveTo>
                  <a:lnTo>
                    <a:pt x="1011664" y="718966"/>
                  </a:lnTo>
                  <a:lnTo>
                    <a:pt x="1902458" y="-944"/>
                  </a:lnTo>
                  <a:lnTo>
                    <a:pt x="2842066" y="-96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C35940AF-3548-3D24-B5D9-EA807D6699C8}"/>
                </a:ext>
              </a:extLst>
            </p:cNvPr>
            <p:cNvSpPr/>
            <p:nvPr/>
          </p:nvSpPr>
          <p:spPr>
            <a:xfrm flipV="1">
              <a:off x="3897833" y="3413897"/>
              <a:ext cx="2642721" cy="3170875"/>
            </a:xfrm>
            <a:custGeom>
              <a:avLst/>
              <a:gdLst>
                <a:gd name="connsiteX0" fmla="*/ -1100 w 2642721"/>
                <a:gd name="connsiteY0" fmla="*/ 3169967 h 3170875"/>
                <a:gd name="connsiteX1" fmla="*/ 1011707 w 2642721"/>
                <a:gd name="connsiteY1" fmla="*/ 1162544 h 3170875"/>
                <a:gd name="connsiteX2" fmla="*/ 1902501 w 2642721"/>
                <a:gd name="connsiteY2" fmla="*/ 153177 h 3170875"/>
                <a:gd name="connsiteX3" fmla="*/ 2641622 w 2642721"/>
                <a:gd name="connsiteY3" fmla="*/ -909 h 317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721" h="3170875">
                  <a:moveTo>
                    <a:pt x="-1100" y="3169967"/>
                  </a:moveTo>
                  <a:lnTo>
                    <a:pt x="1011707" y="1162544"/>
                  </a:lnTo>
                  <a:lnTo>
                    <a:pt x="1902501" y="153177"/>
                  </a:lnTo>
                  <a:lnTo>
                    <a:pt x="2641622" y="-90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B76E1855-56A7-4C54-1080-61137EA64678}"/>
                </a:ext>
              </a:extLst>
            </p:cNvPr>
            <p:cNvSpPr/>
            <p:nvPr/>
          </p:nvSpPr>
          <p:spPr>
            <a:xfrm flipV="1">
              <a:off x="3897833" y="3404735"/>
              <a:ext cx="2629420" cy="3180037"/>
            </a:xfrm>
            <a:custGeom>
              <a:avLst/>
              <a:gdLst>
                <a:gd name="connsiteX0" fmla="*/ -1097 w 2629420"/>
                <a:gd name="connsiteY0" fmla="*/ 3179126 h 3180037"/>
                <a:gd name="connsiteX1" fmla="*/ 1011710 w 2629420"/>
                <a:gd name="connsiteY1" fmla="*/ 768904 h 3180037"/>
                <a:gd name="connsiteX2" fmla="*/ 1902504 w 2629420"/>
                <a:gd name="connsiteY2" fmla="*/ 118643 h 3180037"/>
                <a:gd name="connsiteX3" fmla="*/ 2628323 w 2629420"/>
                <a:gd name="connsiteY3" fmla="*/ -912 h 318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9420" h="3180037">
                  <a:moveTo>
                    <a:pt x="-1097" y="3179126"/>
                  </a:moveTo>
                  <a:lnTo>
                    <a:pt x="1011710" y="768904"/>
                  </a:lnTo>
                  <a:lnTo>
                    <a:pt x="1902504" y="118643"/>
                  </a:lnTo>
                  <a:lnTo>
                    <a:pt x="2628323" y="-91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F6BF9BA5-3C70-B562-61F4-112562004E12}"/>
                </a:ext>
              </a:extLst>
            </p:cNvPr>
            <p:cNvSpPr/>
            <p:nvPr/>
          </p:nvSpPr>
          <p:spPr>
            <a:xfrm flipV="1">
              <a:off x="3897833" y="3511356"/>
              <a:ext cx="2603195" cy="3073416"/>
            </a:xfrm>
            <a:custGeom>
              <a:avLst/>
              <a:gdLst>
                <a:gd name="connsiteX0" fmla="*/ -1092 w 2603195"/>
                <a:gd name="connsiteY0" fmla="*/ 3072533 h 3073416"/>
                <a:gd name="connsiteX1" fmla="*/ 1011716 w 2603195"/>
                <a:gd name="connsiteY1" fmla="*/ 1051092 h 3073416"/>
                <a:gd name="connsiteX2" fmla="*/ 1902510 w 2603195"/>
                <a:gd name="connsiteY2" fmla="*/ 146932 h 3073416"/>
                <a:gd name="connsiteX3" fmla="*/ 2602104 w 2603195"/>
                <a:gd name="connsiteY3" fmla="*/ -884 h 30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95" h="3073416">
                  <a:moveTo>
                    <a:pt x="-1092" y="3072533"/>
                  </a:moveTo>
                  <a:lnTo>
                    <a:pt x="1011716" y="1051092"/>
                  </a:lnTo>
                  <a:lnTo>
                    <a:pt x="1902510" y="146932"/>
                  </a:lnTo>
                  <a:lnTo>
                    <a:pt x="2602104" y="-88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A54AAB36-99E4-3C61-CDE7-E2EEE70E9C98}"/>
                </a:ext>
              </a:extLst>
            </p:cNvPr>
            <p:cNvSpPr/>
            <p:nvPr/>
          </p:nvSpPr>
          <p:spPr>
            <a:xfrm flipV="1">
              <a:off x="3897833" y="3431926"/>
              <a:ext cx="2303168" cy="3152846"/>
            </a:xfrm>
            <a:custGeom>
              <a:avLst/>
              <a:gdLst>
                <a:gd name="connsiteX0" fmla="*/ -1028 w 2303168"/>
                <a:gd name="connsiteY0" fmla="*/ 3151942 h 3152846"/>
                <a:gd name="connsiteX1" fmla="*/ 1011780 w 2303168"/>
                <a:gd name="connsiteY1" fmla="*/ 955978 h 3152846"/>
                <a:gd name="connsiteX2" fmla="*/ 1902574 w 2303168"/>
                <a:gd name="connsiteY2" fmla="*/ 78610 h 3152846"/>
                <a:gd name="connsiteX3" fmla="*/ 2302141 w 2303168"/>
                <a:gd name="connsiteY3" fmla="*/ -905 h 315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68" h="3152846">
                  <a:moveTo>
                    <a:pt x="-1028" y="3151942"/>
                  </a:moveTo>
                  <a:lnTo>
                    <a:pt x="1011780" y="955978"/>
                  </a:lnTo>
                  <a:lnTo>
                    <a:pt x="1902574" y="78610"/>
                  </a:lnTo>
                  <a:lnTo>
                    <a:pt x="2302141" y="-90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7FC387D8-A196-D126-BE2A-6DEF5032AF31}"/>
                </a:ext>
              </a:extLst>
            </p:cNvPr>
            <p:cNvSpPr/>
            <p:nvPr/>
          </p:nvSpPr>
          <p:spPr>
            <a:xfrm flipV="1">
              <a:off x="3897833" y="3384793"/>
              <a:ext cx="2843209" cy="3121162"/>
            </a:xfrm>
            <a:custGeom>
              <a:avLst/>
              <a:gdLst>
                <a:gd name="connsiteX0" fmla="*/ -1143 w 2843209"/>
                <a:gd name="connsiteY0" fmla="*/ 3120225 h 3121162"/>
                <a:gd name="connsiteX1" fmla="*/ 1011664 w 2843209"/>
                <a:gd name="connsiteY1" fmla="*/ 529147 h 3121162"/>
                <a:gd name="connsiteX2" fmla="*/ 1902458 w 2843209"/>
                <a:gd name="connsiteY2" fmla="*/ 27825 h 3121162"/>
                <a:gd name="connsiteX3" fmla="*/ 2842066 w 2843209"/>
                <a:gd name="connsiteY3" fmla="*/ -938 h 31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21162">
                  <a:moveTo>
                    <a:pt x="-1143" y="3120225"/>
                  </a:moveTo>
                  <a:lnTo>
                    <a:pt x="1011664" y="529147"/>
                  </a:lnTo>
                  <a:lnTo>
                    <a:pt x="1902458" y="27825"/>
                  </a:lnTo>
                  <a:lnTo>
                    <a:pt x="2842066" y="-93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25D6BA37-D8F7-9C4F-8B4B-FE4801C71939}"/>
                </a:ext>
              </a:extLst>
            </p:cNvPr>
            <p:cNvSpPr/>
            <p:nvPr/>
          </p:nvSpPr>
          <p:spPr>
            <a:xfrm flipV="1">
              <a:off x="3897833" y="3306099"/>
              <a:ext cx="2843209" cy="3221773"/>
            </a:xfrm>
            <a:custGeom>
              <a:avLst/>
              <a:gdLst>
                <a:gd name="connsiteX0" fmla="*/ -1143 w 2843209"/>
                <a:gd name="connsiteY0" fmla="*/ 3220822 h 3221773"/>
                <a:gd name="connsiteX1" fmla="*/ 1011664 w 2843209"/>
                <a:gd name="connsiteY1" fmla="*/ 532866 h 3221773"/>
                <a:gd name="connsiteX2" fmla="*/ 1902458 w 2843209"/>
                <a:gd name="connsiteY2" fmla="*/ 82289 h 3221773"/>
                <a:gd name="connsiteX3" fmla="*/ 2842066 w 2843209"/>
                <a:gd name="connsiteY3" fmla="*/ -952 h 3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21773">
                  <a:moveTo>
                    <a:pt x="-1143" y="3220822"/>
                  </a:moveTo>
                  <a:lnTo>
                    <a:pt x="1011664" y="532866"/>
                  </a:lnTo>
                  <a:lnTo>
                    <a:pt x="1902458" y="82289"/>
                  </a:lnTo>
                  <a:lnTo>
                    <a:pt x="2842066" y="-95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A49726A5-8B97-BAF2-38BE-AF79383B80CB}"/>
                </a:ext>
              </a:extLst>
            </p:cNvPr>
            <p:cNvSpPr/>
            <p:nvPr/>
          </p:nvSpPr>
          <p:spPr>
            <a:xfrm flipV="1">
              <a:off x="3897833" y="3325767"/>
              <a:ext cx="2843209" cy="3197934"/>
            </a:xfrm>
            <a:custGeom>
              <a:avLst/>
              <a:gdLst>
                <a:gd name="connsiteX0" fmla="*/ -1143 w 2843209"/>
                <a:gd name="connsiteY0" fmla="*/ 3196986 h 3197934"/>
                <a:gd name="connsiteX1" fmla="*/ 1011664 w 2843209"/>
                <a:gd name="connsiteY1" fmla="*/ 1128234 h 3197934"/>
                <a:gd name="connsiteX2" fmla="*/ 1902458 w 2843209"/>
                <a:gd name="connsiteY2" fmla="*/ 95786 h 3197934"/>
                <a:gd name="connsiteX3" fmla="*/ 2842066 w 2843209"/>
                <a:gd name="connsiteY3" fmla="*/ -948 h 31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7934">
                  <a:moveTo>
                    <a:pt x="-1143" y="3196986"/>
                  </a:moveTo>
                  <a:lnTo>
                    <a:pt x="1011664" y="1128234"/>
                  </a:lnTo>
                  <a:lnTo>
                    <a:pt x="1902458" y="95786"/>
                  </a:lnTo>
                  <a:lnTo>
                    <a:pt x="2842066" y="-9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17F95C0A-F710-1F4C-3974-E93A4E3F119A}"/>
                </a:ext>
              </a:extLst>
            </p:cNvPr>
            <p:cNvSpPr/>
            <p:nvPr/>
          </p:nvSpPr>
          <p:spPr>
            <a:xfrm flipV="1">
              <a:off x="3897833" y="3398179"/>
              <a:ext cx="2432778" cy="3186593"/>
            </a:xfrm>
            <a:custGeom>
              <a:avLst/>
              <a:gdLst>
                <a:gd name="connsiteX0" fmla="*/ -1055 w 2432778"/>
                <a:gd name="connsiteY0" fmla="*/ 3185680 h 3186593"/>
                <a:gd name="connsiteX1" fmla="*/ 1011752 w 2432778"/>
                <a:gd name="connsiteY1" fmla="*/ 1313827 h 3186593"/>
                <a:gd name="connsiteX2" fmla="*/ 1902546 w 2432778"/>
                <a:gd name="connsiteY2" fmla="*/ 116269 h 3186593"/>
                <a:gd name="connsiteX3" fmla="*/ 2431723 w 2432778"/>
                <a:gd name="connsiteY3" fmla="*/ -913 h 31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78" h="3186593">
                  <a:moveTo>
                    <a:pt x="-1055" y="3185680"/>
                  </a:moveTo>
                  <a:lnTo>
                    <a:pt x="1011752" y="1313827"/>
                  </a:lnTo>
                  <a:lnTo>
                    <a:pt x="1902546" y="116269"/>
                  </a:lnTo>
                  <a:lnTo>
                    <a:pt x="2431723" y="-91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55A63795-FA93-E472-4AA3-B85FBE3B6E3F}"/>
                </a:ext>
              </a:extLst>
            </p:cNvPr>
            <p:cNvSpPr/>
            <p:nvPr/>
          </p:nvSpPr>
          <p:spPr>
            <a:xfrm flipV="1">
              <a:off x="3897833" y="3394060"/>
              <a:ext cx="2843209" cy="3141757"/>
            </a:xfrm>
            <a:custGeom>
              <a:avLst/>
              <a:gdLst>
                <a:gd name="connsiteX0" fmla="*/ -1143 w 2843209"/>
                <a:gd name="connsiteY0" fmla="*/ 3140830 h 3141757"/>
                <a:gd name="connsiteX1" fmla="*/ 1011664 w 2843209"/>
                <a:gd name="connsiteY1" fmla="*/ 1336557 h 3141757"/>
                <a:gd name="connsiteX2" fmla="*/ 1902458 w 2843209"/>
                <a:gd name="connsiteY2" fmla="*/ 56170 h 3141757"/>
                <a:gd name="connsiteX3" fmla="*/ 2842066 w 2843209"/>
                <a:gd name="connsiteY3" fmla="*/ -927 h 31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41757">
                  <a:moveTo>
                    <a:pt x="-1143" y="3140830"/>
                  </a:moveTo>
                  <a:lnTo>
                    <a:pt x="1011664" y="1336557"/>
                  </a:lnTo>
                  <a:lnTo>
                    <a:pt x="1902458" y="56170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140B84D6-D776-9D6C-6BC9-509F03E7E677}"/>
                </a:ext>
              </a:extLst>
            </p:cNvPr>
            <p:cNvSpPr/>
            <p:nvPr/>
          </p:nvSpPr>
          <p:spPr>
            <a:xfrm flipV="1">
              <a:off x="3897833" y="3320556"/>
              <a:ext cx="2843209" cy="3221080"/>
            </a:xfrm>
            <a:custGeom>
              <a:avLst/>
              <a:gdLst>
                <a:gd name="connsiteX0" fmla="*/ -1143 w 2843209"/>
                <a:gd name="connsiteY0" fmla="*/ 3220135 h 3221080"/>
                <a:gd name="connsiteX1" fmla="*/ 1011664 w 2843209"/>
                <a:gd name="connsiteY1" fmla="*/ 858158 h 3221080"/>
                <a:gd name="connsiteX2" fmla="*/ 1902458 w 2843209"/>
                <a:gd name="connsiteY2" fmla="*/ 88656 h 3221080"/>
                <a:gd name="connsiteX3" fmla="*/ 2842066 w 2843209"/>
                <a:gd name="connsiteY3" fmla="*/ -945 h 322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21080">
                  <a:moveTo>
                    <a:pt x="-1143" y="3220135"/>
                  </a:moveTo>
                  <a:lnTo>
                    <a:pt x="1011664" y="858158"/>
                  </a:lnTo>
                  <a:lnTo>
                    <a:pt x="1902458" y="88656"/>
                  </a:lnTo>
                  <a:lnTo>
                    <a:pt x="2842066" y="-94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E17A608F-D744-80FB-BD13-ED63257F9D5F}"/>
                </a:ext>
              </a:extLst>
            </p:cNvPr>
            <p:cNvSpPr/>
            <p:nvPr/>
          </p:nvSpPr>
          <p:spPr>
            <a:xfrm flipV="1">
              <a:off x="3897833" y="3569121"/>
              <a:ext cx="2843209" cy="2857639"/>
            </a:xfrm>
            <a:custGeom>
              <a:avLst/>
              <a:gdLst>
                <a:gd name="connsiteX0" fmla="*/ -1143 w 2843209"/>
                <a:gd name="connsiteY0" fmla="*/ 2856730 h 2857639"/>
                <a:gd name="connsiteX1" fmla="*/ 1011664 w 2843209"/>
                <a:gd name="connsiteY1" fmla="*/ 769200 h 2857639"/>
                <a:gd name="connsiteX2" fmla="*/ 1902458 w 2843209"/>
                <a:gd name="connsiteY2" fmla="*/ -910 h 2857639"/>
                <a:gd name="connsiteX3" fmla="*/ 2842066 w 2843209"/>
                <a:gd name="connsiteY3" fmla="*/ 423730 h 28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857639">
                  <a:moveTo>
                    <a:pt x="-1143" y="2856730"/>
                  </a:moveTo>
                  <a:lnTo>
                    <a:pt x="1011664" y="769200"/>
                  </a:lnTo>
                  <a:lnTo>
                    <a:pt x="1902458" y="-910"/>
                  </a:lnTo>
                  <a:lnTo>
                    <a:pt x="2842066" y="42373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224349C2-283E-2C2A-AC5E-40F239905CA6}"/>
                </a:ext>
              </a:extLst>
            </p:cNvPr>
            <p:cNvSpPr/>
            <p:nvPr/>
          </p:nvSpPr>
          <p:spPr>
            <a:xfrm flipV="1">
              <a:off x="3897833" y="3388092"/>
              <a:ext cx="2620657" cy="3196679"/>
            </a:xfrm>
            <a:custGeom>
              <a:avLst/>
              <a:gdLst>
                <a:gd name="connsiteX0" fmla="*/ -1095 w 2620657"/>
                <a:gd name="connsiteY0" fmla="*/ 3195764 h 3196679"/>
                <a:gd name="connsiteX1" fmla="*/ 1011712 w 2620657"/>
                <a:gd name="connsiteY1" fmla="*/ 478112 h 3196679"/>
                <a:gd name="connsiteX2" fmla="*/ 1902506 w 2620657"/>
                <a:gd name="connsiteY2" fmla="*/ 145168 h 3196679"/>
                <a:gd name="connsiteX3" fmla="*/ 2619562 w 2620657"/>
                <a:gd name="connsiteY3" fmla="*/ -916 h 319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657" h="3196679">
                  <a:moveTo>
                    <a:pt x="-1095" y="3195764"/>
                  </a:moveTo>
                  <a:lnTo>
                    <a:pt x="1011712" y="478112"/>
                  </a:lnTo>
                  <a:lnTo>
                    <a:pt x="1902506" y="145168"/>
                  </a:lnTo>
                  <a:lnTo>
                    <a:pt x="2619562" y="-91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E109B0BA-971E-C43A-4FE4-0AB126DD4BF6}"/>
                </a:ext>
              </a:extLst>
            </p:cNvPr>
            <p:cNvSpPr/>
            <p:nvPr/>
          </p:nvSpPr>
          <p:spPr>
            <a:xfrm flipV="1">
              <a:off x="3897833" y="3268191"/>
              <a:ext cx="2843209" cy="3251833"/>
            </a:xfrm>
            <a:custGeom>
              <a:avLst/>
              <a:gdLst>
                <a:gd name="connsiteX0" fmla="*/ -1143 w 2843209"/>
                <a:gd name="connsiteY0" fmla="*/ 3250869 h 3251833"/>
                <a:gd name="connsiteX1" fmla="*/ 1011664 w 2843209"/>
                <a:gd name="connsiteY1" fmla="*/ 1206591 h 3251833"/>
                <a:gd name="connsiteX2" fmla="*/ 1902458 w 2843209"/>
                <a:gd name="connsiteY2" fmla="*/ 9797 h 3251833"/>
                <a:gd name="connsiteX3" fmla="*/ 2842066 w 2843209"/>
                <a:gd name="connsiteY3" fmla="*/ -964 h 32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51833">
                  <a:moveTo>
                    <a:pt x="-1143" y="3250869"/>
                  </a:moveTo>
                  <a:lnTo>
                    <a:pt x="1011664" y="1206591"/>
                  </a:lnTo>
                  <a:lnTo>
                    <a:pt x="1902458" y="9797"/>
                  </a:lnTo>
                  <a:lnTo>
                    <a:pt x="2842066" y="-96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C1C65273-B315-1F62-814E-3C5411E81C7D}"/>
                </a:ext>
              </a:extLst>
            </p:cNvPr>
            <p:cNvSpPr/>
            <p:nvPr/>
          </p:nvSpPr>
          <p:spPr>
            <a:xfrm flipV="1">
              <a:off x="3897833" y="3614174"/>
              <a:ext cx="2482558" cy="2970598"/>
            </a:xfrm>
            <a:custGeom>
              <a:avLst/>
              <a:gdLst>
                <a:gd name="connsiteX0" fmla="*/ -1066 w 2482558"/>
                <a:gd name="connsiteY0" fmla="*/ 2969742 h 2970598"/>
                <a:gd name="connsiteX1" fmla="*/ 1011742 w 2482558"/>
                <a:gd name="connsiteY1" fmla="*/ 1167259 h 2970598"/>
                <a:gd name="connsiteX2" fmla="*/ 1902536 w 2482558"/>
                <a:gd name="connsiteY2" fmla="*/ 124155 h 2970598"/>
                <a:gd name="connsiteX3" fmla="*/ 2481493 w 2482558"/>
                <a:gd name="connsiteY3" fmla="*/ -857 h 297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558" h="2970598">
                  <a:moveTo>
                    <a:pt x="-1066" y="2969742"/>
                  </a:moveTo>
                  <a:lnTo>
                    <a:pt x="1011742" y="1167259"/>
                  </a:lnTo>
                  <a:lnTo>
                    <a:pt x="1902536" y="124155"/>
                  </a:lnTo>
                  <a:lnTo>
                    <a:pt x="2481493" y="-85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0E33A0E0-79F0-FE85-A803-E3410DF7CF77}"/>
                </a:ext>
              </a:extLst>
            </p:cNvPr>
            <p:cNvSpPr/>
            <p:nvPr/>
          </p:nvSpPr>
          <p:spPr>
            <a:xfrm flipV="1">
              <a:off x="3897833" y="3261845"/>
              <a:ext cx="2843209" cy="3297217"/>
            </a:xfrm>
            <a:custGeom>
              <a:avLst/>
              <a:gdLst>
                <a:gd name="connsiteX0" fmla="*/ -1143 w 2843209"/>
                <a:gd name="connsiteY0" fmla="*/ 3296262 h 3297217"/>
                <a:gd name="connsiteX1" fmla="*/ 1011664 w 2843209"/>
                <a:gd name="connsiteY1" fmla="*/ 1570213 h 3297217"/>
                <a:gd name="connsiteX2" fmla="*/ 1902458 w 2843209"/>
                <a:gd name="connsiteY2" fmla="*/ 226840 h 3297217"/>
                <a:gd name="connsiteX3" fmla="*/ 2842066 w 2843209"/>
                <a:gd name="connsiteY3" fmla="*/ -956 h 329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97217">
                  <a:moveTo>
                    <a:pt x="-1143" y="3296262"/>
                  </a:moveTo>
                  <a:lnTo>
                    <a:pt x="1011664" y="1570213"/>
                  </a:lnTo>
                  <a:lnTo>
                    <a:pt x="1902458" y="226840"/>
                  </a:lnTo>
                  <a:lnTo>
                    <a:pt x="2842066" y="-95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DC0F1665-4446-8710-2BAF-E0CB37D6E6EB}"/>
                </a:ext>
              </a:extLst>
            </p:cNvPr>
            <p:cNvSpPr/>
            <p:nvPr/>
          </p:nvSpPr>
          <p:spPr>
            <a:xfrm flipV="1">
              <a:off x="3897833" y="3493852"/>
              <a:ext cx="2843209" cy="3043098"/>
            </a:xfrm>
            <a:custGeom>
              <a:avLst/>
              <a:gdLst>
                <a:gd name="connsiteX0" fmla="*/ -1143 w 2843209"/>
                <a:gd name="connsiteY0" fmla="*/ 3042198 h 3043098"/>
                <a:gd name="connsiteX1" fmla="*/ 1011664 w 2843209"/>
                <a:gd name="connsiteY1" fmla="*/ 648925 h 3043098"/>
                <a:gd name="connsiteX2" fmla="*/ 1902458 w 2843209"/>
                <a:gd name="connsiteY2" fmla="*/ 186527 h 3043098"/>
                <a:gd name="connsiteX3" fmla="*/ 2842066 w 2843209"/>
                <a:gd name="connsiteY3" fmla="*/ -901 h 304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43098">
                  <a:moveTo>
                    <a:pt x="-1143" y="3042198"/>
                  </a:moveTo>
                  <a:lnTo>
                    <a:pt x="1011664" y="648925"/>
                  </a:lnTo>
                  <a:lnTo>
                    <a:pt x="1902458" y="186527"/>
                  </a:lnTo>
                  <a:lnTo>
                    <a:pt x="2842066" y="-90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A8FE9C99-7E97-A7E4-162D-9CCE980C9E0F}"/>
                </a:ext>
              </a:extLst>
            </p:cNvPr>
            <p:cNvSpPr/>
            <p:nvPr/>
          </p:nvSpPr>
          <p:spPr>
            <a:xfrm flipV="1">
              <a:off x="3897833" y="3372921"/>
              <a:ext cx="2520949" cy="3211851"/>
            </a:xfrm>
            <a:custGeom>
              <a:avLst/>
              <a:gdLst>
                <a:gd name="connsiteX0" fmla="*/ -1074 w 2520949"/>
                <a:gd name="connsiteY0" fmla="*/ 3210932 h 3211851"/>
                <a:gd name="connsiteX1" fmla="*/ 1011733 w 2520949"/>
                <a:gd name="connsiteY1" fmla="*/ 778598 h 3211851"/>
                <a:gd name="connsiteX2" fmla="*/ 1902527 w 2520949"/>
                <a:gd name="connsiteY2" fmla="*/ 88222 h 3211851"/>
                <a:gd name="connsiteX3" fmla="*/ 2519876 w 2520949"/>
                <a:gd name="connsiteY3" fmla="*/ -920 h 321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949" h="3211851">
                  <a:moveTo>
                    <a:pt x="-1074" y="3210932"/>
                  </a:moveTo>
                  <a:lnTo>
                    <a:pt x="1011733" y="778598"/>
                  </a:lnTo>
                  <a:lnTo>
                    <a:pt x="1902527" y="88222"/>
                  </a:lnTo>
                  <a:lnTo>
                    <a:pt x="2519876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2174C9A0-076B-A756-4774-998F84F63582}"/>
                </a:ext>
              </a:extLst>
            </p:cNvPr>
            <p:cNvSpPr/>
            <p:nvPr/>
          </p:nvSpPr>
          <p:spPr>
            <a:xfrm flipV="1">
              <a:off x="3897833" y="3389563"/>
              <a:ext cx="2843209" cy="3152951"/>
            </a:xfrm>
            <a:custGeom>
              <a:avLst/>
              <a:gdLst>
                <a:gd name="connsiteX0" fmla="*/ -1143 w 2843209"/>
                <a:gd name="connsiteY0" fmla="*/ 3152025 h 3152951"/>
                <a:gd name="connsiteX1" fmla="*/ 1011664 w 2843209"/>
                <a:gd name="connsiteY1" fmla="*/ 831656 h 3152951"/>
                <a:gd name="connsiteX2" fmla="*/ 1902458 w 2843209"/>
                <a:gd name="connsiteY2" fmla="*/ 4449 h 3152951"/>
                <a:gd name="connsiteX3" fmla="*/ 2842066 w 2843209"/>
                <a:gd name="connsiteY3" fmla="*/ -927 h 315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52951">
                  <a:moveTo>
                    <a:pt x="-1143" y="3152025"/>
                  </a:moveTo>
                  <a:lnTo>
                    <a:pt x="1011664" y="831656"/>
                  </a:lnTo>
                  <a:lnTo>
                    <a:pt x="1902458" y="4449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1EF81F41-B3B2-9285-C82C-8D5AE909B560}"/>
                </a:ext>
              </a:extLst>
            </p:cNvPr>
            <p:cNvSpPr/>
            <p:nvPr/>
          </p:nvSpPr>
          <p:spPr>
            <a:xfrm flipV="1">
              <a:off x="3897833" y="3340981"/>
              <a:ext cx="2843209" cy="3188032"/>
            </a:xfrm>
            <a:custGeom>
              <a:avLst/>
              <a:gdLst>
                <a:gd name="connsiteX0" fmla="*/ -1143 w 2843209"/>
                <a:gd name="connsiteY0" fmla="*/ 3187090 h 3188032"/>
                <a:gd name="connsiteX1" fmla="*/ 1011664 w 2843209"/>
                <a:gd name="connsiteY1" fmla="*/ 1135292 h 3188032"/>
                <a:gd name="connsiteX2" fmla="*/ 1902458 w 2843209"/>
                <a:gd name="connsiteY2" fmla="*/ 29568 h 3188032"/>
                <a:gd name="connsiteX3" fmla="*/ 2842066 w 2843209"/>
                <a:gd name="connsiteY3" fmla="*/ -943 h 31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88032">
                  <a:moveTo>
                    <a:pt x="-1143" y="3187090"/>
                  </a:moveTo>
                  <a:lnTo>
                    <a:pt x="1011664" y="1135292"/>
                  </a:lnTo>
                  <a:lnTo>
                    <a:pt x="1902458" y="29568"/>
                  </a:lnTo>
                  <a:lnTo>
                    <a:pt x="2842066" y="-94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E7D3BBE4-38E7-9C6E-80B1-58A466D09DE5}"/>
                </a:ext>
              </a:extLst>
            </p:cNvPr>
            <p:cNvSpPr/>
            <p:nvPr/>
          </p:nvSpPr>
          <p:spPr>
            <a:xfrm flipV="1">
              <a:off x="3897833" y="3368907"/>
              <a:ext cx="2843209" cy="3194727"/>
            </a:xfrm>
            <a:custGeom>
              <a:avLst/>
              <a:gdLst>
                <a:gd name="connsiteX0" fmla="*/ -1143 w 2843209"/>
                <a:gd name="connsiteY0" fmla="*/ 3193801 h 3194727"/>
                <a:gd name="connsiteX1" fmla="*/ 1011664 w 2843209"/>
                <a:gd name="connsiteY1" fmla="*/ 868282 h 3194727"/>
                <a:gd name="connsiteX2" fmla="*/ 1902458 w 2843209"/>
                <a:gd name="connsiteY2" fmla="*/ 74992 h 3194727"/>
                <a:gd name="connsiteX3" fmla="*/ 2842066 w 2843209"/>
                <a:gd name="connsiteY3" fmla="*/ -927 h 319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4727">
                  <a:moveTo>
                    <a:pt x="-1143" y="3193801"/>
                  </a:moveTo>
                  <a:lnTo>
                    <a:pt x="1011664" y="868282"/>
                  </a:lnTo>
                  <a:lnTo>
                    <a:pt x="1902458" y="74992"/>
                  </a:lnTo>
                  <a:lnTo>
                    <a:pt x="2842066" y="-92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0424E875-5F18-2936-0CA1-6EA27B3AC17A}"/>
                </a:ext>
              </a:extLst>
            </p:cNvPr>
            <p:cNvSpPr/>
            <p:nvPr/>
          </p:nvSpPr>
          <p:spPr>
            <a:xfrm flipV="1">
              <a:off x="3897833" y="3242492"/>
              <a:ext cx="2843209" cy="3223276"/>
            </a:xfrm>
            <a:custGeom>
              <a:avLst/>
              <a:gdLst>
                <a:gd name="connsiteX0" fmla="*/ -1143 w 2843209"/>
                <a:gd name="connsiteY0" fmla="*/ 3222291 h 3223276"/>
                <a:gd name="connsiteX1" fmla="*/ 1011664 w 2843209"/>
                <a:gd name="connsiteY1" fmla="*/ 1045237 h 3223276"/>
                <a:gd name="connsiteX2" fmla="*/ 1902458 w 2843209"/>
                <a:gd name="connsiteY2" fmla="*/ -985 h 3223276"/>
                <a:gd name="connsiteX3" fmla="*/ 2842066 w 2843209"/>
                <a:gd name="connsiteY3" fmla="*/ 280666 h 322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23276">
                  <a:moveTo>
                    <a:pt x="-1143" y="3222291"/>
                  </a:moveTo>
                  <a:lnTo>
                    <a:pt x="1011664" y="1045237"/>
                  </a:lnTo>
                  <a:lnTo>
                    <a:pt x="1902458" y="-985"/>
                  </a:lnTo>
                  <a:lnTo>
                    <a:pt x="2842066" y="28066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7CB09711-A1FB-9E68-F347-E281824509DB}"/>
                </a:ext>
              </a:extLst>
            </p:cNvPr>
            <p:cNvSpPr/>
            <p:nvPr/>
          </p:nvSpPr>
          <p:spPr>
            <a:xfrm flipV="1">
              <a:off x="3897833" y="3427429"/>
              <a:ext cx="2843209" cy="3094170"/>
            </a:xfrm>
            <a:custGeom>
              <a:avLst/>
              <a:gdLst>
                <a:gd name="connsiteX0" fmla="*/ -1143 w 2843209"/>
                <a:gd name="connsiteY0" fmla="*/ 3093249 h 3094170"/>
                <a:gd name="connsiteX1" fmla="*/ 1011664 w 2843209"/>
                <a:gd name="connsiteY1" fmla="*/ 853815 h 3094170"/>
                <a:gd name="connsiteX2" fmla="*/ 1902458 w 2843209"/>
                <a:gd name="connsiteY2" fmla="*/ 30089 h 3094170"/>
                <a:gd name="connsiteX3" fmla="*/ 2842066 w 2843209"/>
                <a:gd name="connsiteY3" fmla="*/ -922 h 30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4170">
                  <a:moveTo>
                    <a:pt x="-1143" y="3093249"/>
                  </a:moveTo>
                  <a:lnTo>
                    <a:pt x="1011664" y="853815"/>
                  </a:lnTo>
                  <a:lnTo>
                    <a:pt x="1902458" y="30089"/>
                  </a:lnTo>
                  <a:lnTo>
                    <a:pt x="2842066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AEE3206A-377F-AE31-7AF3-61498DAB9BF5}"/>
                </a:ext>
              </a:extLst>
            </p:cNvPr>
            <p:cNvSpPr/>
            <p:nvPr/>
          </p:nvSpPr>
          <p:spPr>
            <a:xfrm flipV="1">
              <a:off x="3897833" y="3543254"/>
              <a:ext cx="2843209" cy="2954674"/>
            </a:xfrm>
            <a:custGeom>
              <a:avLst/>
              <a:gdLst>
                <a:gd name="connsiteX0" fmla="*/ -1143 w 2843209"/>
                <a:gd name="connsiteY0" fmla="*/ 2953776 h 2954674"/>
                <a:gd name="connsiteX1" fmla="*/ 1011664 w 2843209"/>
                <a:gd name="connsiteY1" fmla="*/ 926763 h 2954674"/>
                <a:gd name="connsiteX2" fmla="*/ 1902458 w 2843209"/>
                <a:gd name="connsiteY2" fmla="*/ 514 h 2954674"/>
                <a:gd name="connsiteX3" fmla="*/ 2842066 w 2843209"/>
                <a:gd name="connsiteY3" fmla="*/ -898 h 295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54674">
                  <a:moveTo>
                    <a:pt x="-1143" y="2953776"/>
                  </a:moveTo>
                  <a:lnTo>
                    <a:pt x="1011664" y="926763"/>
                  </a:lnTo>
                  <a:lnTo>
                    <a:pt x="1902458" y="514"/>
                  </a:lnTo>
                  <a:lnTo>
                    <a:pt x="2842066" y="-89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827FDAF1-F43C-EFA2-D0A9-557446EB3403}"/>
                </a:ext>
              </a:extLst>
            </p:cNvPr>
            <p:cNvSpPr/>
            <p:nvPr/>
          </p:nvSpPr>
          <p:spPr>
            <a:xfrm flipV="1">
              <a:off x="3897833" y="3659983"/>
              <a:ext cx="2528640" cy="2924789"/>
            </a:xfrm>
            <a:custGeom>
              <a:avLst/>
              <a:gdLst>
                <a:gd name="connsiteX0" fmla="*/ -1076 w 2528640"/>
                <a:gd name="connsiteY0" fmla="*/ 2923945 h 2924789"/>
                <a:gd name="connsiteX1" fmla="*/ 1011732 w 2528640"/>
                <a:gd name="connsiteY1" fmla="*/ 1126762 h 2924789"/>
                <a:gd name="connsiteX2" fmla="*/ 1902526 w 2528640"/>
                <a:gd name="connsiteY2" fmla="*/ 95184 h 2924789"/>
                <a:gd name="connsiteX3" fmla="*/ 2527565 w 2528640"/>
                <a:gd name="connsiteY3" fmla="*/ -845 h 292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640" h="2924789">
                  <a:moveTo>
                    <a:pt x="-1076" y="2923945"/>
                  </a:moveTo>
                  <a:lnTo>
                    <a:pt x="1011732" y="1126762"/>
                  </a:lnTo>
                  <a:lnTo>
                    <a:pt x="1902526" y="95184"/>
                  </a:lnTo>
                  <a:lnTo>
                    <a:pt x="2527565" y="-84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5D5C547D-82DC-E68D-5D7E-EC23BF42988E}"/>
                </a:ext>
              </a:extLst>
            </p:cNvPr>
            <p:cNvSpPr/>
            <p:nvPr/>
          </p:nvSpPr>
          <p:spPr>
            <a:xfrm flipV="1">
              <a:off x="3897833" y="3496206"/>
              <a:ext cx="2843209" cy="2992258"/>
            </a:xfrm>
            <a:custGeom>
              <a:avLst/>
              <a:gdLst>
                <a:gd name="connsiteX0" fmla="*/ -1143 w 2843209"/>
                <a:gd name="connsiteY0" fmla="*/ 2991346 h 2992258"/>
                <a:gd name="connsiteX1" fmla="*/ 1011664 w 2843209"/>
                <a:gd name="connsiteY1" fmla="*/ 747766 h 2992258"/>
                <a:gd name="connsiteX2" fmla="*/ 1902458 w 2843209"/>
                <a:gd name="connsiteY2" fmla="*/ 117885 h 2992258"/>
                <a:gd name="connsiteX3" fmla="*/ 2842066 w 2843209"/>
                <a:gd name="connsiteY3" fmla="*/ -913 h 299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92258">
                  <a:moveTo>
                    <a:pt x="-1143" y="2991346"/>
                  </a:moveTo>
                  <a:lnTo>
                    <a:pt x="1011664" y="747766"/>
                  </a:lnTo>
                  <a:lnTo>
                    <a:pt x="1902458" y="117885"/>
                  </a:lnTo>
                  <a:lnTo>
                    <a:pt x="2842066" y="-91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BC520FB-6FF2-5520-1052-0429A63BD443}"/>
                </a:ext>
              </a:extLst>
            </p:cNvPr>
            <p:cNvSpPr/>
            <p:nvPr/>
          </p:nvSpPr>
          <p:spPr>
            <a:xfrm flipV="1">
              <a:off x="3897833" y="3371975"/>
              <a:ext cx="2471358" cy="3212796"/>
            </a:xfrm>
            <a:custGeom>
              <a:avLst/>
              <a:gdLst>
                <a:gd name="connsiteX0" fmla="*/ -1064 w 2471358"/>
                <a:gd name="connsiteY0" fmla="*/ 3211877 h 3212796"/>
                <a:gd name="connsiteX1" fmla="*/ 1011744 w 2471358"/>
                <a:gd name="connsiteY1" fmla="*/ 1108932 h 3212796"/>
                <a:gd name="connsiteX2" fmla="*/ 1902538 w 2471358"/>
                <a:gd name="connsiteY2" fmla="*/ 132982 h 3212796"/>
                <a:gd name="connsiteX3" fmla="*/ 2470295 w 2471358"/>
                <a:gd name="connsiteY3" fmla="*/ -920 h 321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358" h="3212796">
                  <a:moveTo>
                    <a:pt x="-1064" y="3211877"/>
                  </a:moveTo>
                  <a:lnTo>
                    <a:pt x="1011744" y="1108932"/>
                  </a:lnTo>
                  <a:lnTo>
                    <a:pt x="1902538" y="132982"/>
                  </a:lnTo>
                  <a:lnTo>
                    <a:pt x="2470295" y="-92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B729715F-5F3C-4FEE-478C-5B02F226547A}"/>
                </a:ext>
              </a:extLst>
            </p:cNvPr>
            <p:cNvSpPr/>
            <p:nvPr/>
          </p:nvSpPr>
          <p:spPr>
            <a:xfrm flipV="1">
              <a:off x="3897833" y="3363885"/>
              <a:ext cx="2607944" cy="3220887"/>
            </a:xfrm>
            <a:custGeom>
              <a:avLst/>
              <a:gdLst>
                <a:gd name="connsiteX0" fmla="*/ -1093 w 2607944"/>
                <a:gd name="connsiteY0" fmla="*/ 3219965 h 3220887"/>
                <a:gd name="connsiteX1" fmla="*/ 1011715 w 2607944"/>
                <a:gd name="connsiteY1" fmla="*/ 991502 h 3220887"/>
                <a:gd name="connsiteX2" fmla="*/ 1902509 w 2607944"/>
                <a:gd name="connsiteY2" fmla="*/ 119141 h 3220887"/>
                <a:gd name="connsiteX3" fmla="*/ 2606852 w 2607944"/>
                <a:gd name="connsiteY3" fmla="*/ -922 h 322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944" h="3220887">
                  <a:moveTo>
                    <a:pt x="-1093" y="3219965"/>
                  </a:moveTo>
                  <a:lnTo>
                    <a:pt x="1011715" y="991502"/>
                  </a:lnTo>
                  <a:lnTo>
                    <a:pt x="1902509" y="119141"/>
                  </a:lnTo>
                  <a:lnTo>
                    <a:pt x="2606852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BB97CE75-269D-D7A9-747E-8D59F7C6084D}"/>
                </a:ext>
              </a:extLst>
            </p:cNvPr>
            <p:cNvSpPr/>
            <p:nvPr/>
          </p:nvSpPr>
          <p:spPr>
            <a:xfrm flipV="1">
              <a:off x="3897833" y="3368655"/>
              <a:ext cx="2544526" cy="3216117"/>
            </a:xfrm>
            <a:custGeom>
              <a:avLst/>
              <a:gdLst>
                <a:gd name="connsiteX0" fmla="*/ -1079 w 2544526"/>
                <a:gd name="connsiteY0" fmla="*/ 3215196 h 3216117"/>
                <a:gd name="connsiteX1" fmla="*/ 1011728 w 2544526"/>
                <a:gd name="connsiteY1" fmla="*/ 1051227 h 3216117"/>
                <a:gd name="connsiteX2" fmla="*/ 1902522 w 2544526"/>
                <a:gd name="connsiteY2" fmla="*/ 125537 h 3216117"/>
                <a:gd name="connsiteX3" fmla="*/ 2543448 w 2544526"/>
                <a:gd name="connsiteY3" fmla="*/ -921 h 321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526" h="3216117">
                  <a:moveTo>
                    <a:pt x="-1079" y="3215196"/>
                  </a:moveTo>
                  <a:lnTo>
                    <a:pt x="1011728" y="1051227"/>
                  </a:lnTo>
                  <a:lnTo>
                    <a:pt x="1902522" y="125537"/>
                  </a:lnTo>
                  <a:lnTo>
                    <a:pt x="2543448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CB05066C-B60D-16C7-83FE-564F3804A5CD}"/>
                </a:ext>
              </a:extLst>
            </p:cNvPr>
            <p:cNvSpPr/>
            <p:nvPr/>
          </p:nvSpPr>
          <p:spPr>
            <a:xfrm flipV="1">
              <a:off x="3897833" y="3399566"/>
              <a:ext cx="2658628" cy="3185206"/>
            </a:xfrm>
            <a:custGeom>
              <a:avLst/>
              <a:gdLst>
                <a:gd name="connsiteX0" fmla="*/ -1104 w 2658628"/>
                <a:gd name="connsiteY0" fmla="*/ 3184294 h 3185206"/>
                <a:gd name="connsiteX1" fmla="*/ 1011704 w 2658628"/>
                <a:gd name="connsiteY1" fmla="*/ 937574 h 3185206"/>
                <a:gd name="connsiteX2" fmla="*/ 1902498 w 2658628"/>
                <a:gd name="connsiteY2" fmla="*/ 141181 h 3185206"/>
                <a:gd name="connsiteX3" fmla="*/ 2657525 w 2658628"/>
                <a:gd name="connsiteY3" fmla="*/ -913 h 318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8628" h="3185206">
                  <a:moveTo>
                    <a:pt x="-1104" y="3184294"/>
                  </a:moveTo>
                  <a:lnTo>
                    <a:pt x="1011704" y="937574"/>
                  </a:lnTo>
                  <a:lnTo>
                    <a:pt x="1902498" y="141181"/>
                  </a:lnTo>
                  <a:lnTo>
                    <a:pt x="2657525" y="-91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800AC9F4-8FC6-C83D-0041-CA074FC43089}"/>
                </a:ext>
              </a:extLst>
            </p:cNvPr>
            <p:cNvSpPr/>
            <p:nvPr/>
          </p:nvSpPr>
          <p:spPr>
            <a:xfrm flipV="1">
              <a:off x="3897833" y="3329528"/>
              <a:ext cx="2843209" cy="3197751"/>
            </a:xfrm>
            <a:custGeom>
              <a:avLst/>
              <a:gdLst>
                <a:gd name="connsiteX0" fmla="*/ -1143 w 2843209"/>
                <a:gd name="connsiteY0" fmla="*/ 3196805 h 3197751"/>
                <a:gd name="connsiteX1" fmla="*/ 1011664 w 2843209"/>
                <a:gd name="connsiteY1" fmla="*/ 815927 h 3197751"/>
                <a:gd name="connsiteX2" fmla="*/ 1902458 w 2843209"/>
                <a:gd name="connsiteY2" fmla="*/ 41276 h 3197751"/>
                <a:gd name="connsiteX3" fmla="*/ 2842066 w 2843209"/>
                <a:gd name="connsiteY3" fmla="*/ -946 h 319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7751">
                  <a:moveTo>
                    <a:pt x="-1143" y="3196805"/>
                  </a:moveTo>
                  <a:lnTo>
                    <a:pt x="1011664" y="815927"/>
                  </a:lnTo>
                  <a:lnTo>
                    <a:pt x="1902458" y="41276"/>
                  </a:lnTo>
                  <a:lnTo>
                    <a:pt x="2842066" y="-94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849E7C40-62D3-3F7B-E6CE-7988D088A543}"/>
                </a:ext>
              </a:extLst>
            </p:cNvPr>
            <p:cNvSpPr/>
            <p:nvPr/>
          </p:nvSpPr>
          <p:spPr>
            <a:xfrm flipV="1">
              <a:off x="3897833" y="3330159"/>
              <a:ext cx="2843209" cy="3179621"/>
            </a:xfrm>
            <a:custGeom>
              <a:avLst/>
              <a:gdLst>
                <a:gd name="connsiteX0" fmla="*/ -1143 w 2843209"/>
                <a:gd name="connsiteY0" fmla="*/ 3178671 h 3179621"/>
                <a:gd name="connsiteX1" fmla="*/ 1011664 w 2843209"/>
                <a:gd name="connsiteY1" fmla="*/ 1383715 h 3179621"/>
                <a:gd name="connsiteX2" fmla="*/ 1902458 w 2843209"/>
                <a:gd name="connsiteY2" fmla="*/ 121689 h 3179621"/>
                <a:gd name="connsiteX3" fmla="*/ 2842066 w 2843209"/>
                <a:gd name="connsiteY3" fmla="*/ -951 h 317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9621">
                  <a:moveTo>
                    <a:pt x="-1143" y="3178671"/>
                  </a:moveTo>
                  <a:lnTo>
                    <a:pt x="1011664" y="1383715"/>
                  </a:lnTo>
                  <a:lnTo>
                    <a:pt x="1902458" y="121689"/>
                  </a:lnTo>
                  <a:lnTo>
                    <a:pt x="2842066" y="-95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9862FE1B-DD46-128E-25FE-566300B1B2EC}"/>
                </a:ext>
              </a:extLst>
            </p:cNvPr>
            <p:cNvSpPr/>
            <p:nvPr/>
          </p:nvSpPr>
          <p:spPr>
            <a:xfrm flipV="1">
              <a:off x="3897833" y="3284707"/>
              <a:ext cx="2843209" cy="3249690"/>
            </a:xfrm>
            <a:custGeom>
              <a:avLst/>
              <a:gdLst>
                <a:gd name="connsiteX0" fmla="*/ -1143 w 2843209"/>
                <a:gd name="connsiteY0" fmla="*/ 3248734 h 3249690"/>
                <a:gd name="connsiteX1" fmla="*/ 1011664 w 2843209"/>
                <a:gd name="connsiteY1" fmla="*/ 962789 h 3249690"/>
                <a:gd name="connsiteX2" fmla="*/ 1902458 w 2843209"/>
                <a:gd name="connsiteY2" fmla="*/ 266708 h 3249690"/>
                <a:gd name="connsiteX3" fmla="*/ 2842066 w 2843209"/>
                <a:gd name="connsiteY3" fmla="*/ -956 h 324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49690">
                  <a:moveTo>
                    <a:pt x="-1143" y="3248734"/>
                  </a:moveTo>
                  <a:lnTo>
                    <a:pt x="1011664" y="962789"/>
                  </a:lnTo>
                  <a:lnTo>
                    <a:pt x="1902458" y="266708"/>
                  </a:lnTo>
                  <a:lnTo>
                    <a:pt x="2842066" y="-956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5DBF7D9C-DA4A-2DCE-B48C-3841AE1E86D8}"/>
                </a:ext>
              </a:extLst>
            </p:cNvPr>
            <p:cNvSpPr/>
            <p:nvPr/>
          </p:nvSpPr>
          <p:spPr>
            <a:xfrm flipV="1">
              <a:off x="3897833" y="3413371"/>
              <a:ext cx="2843209" cy="3076160"/>
            </a:xfrm>
            <a:custGeom>
              <a:avLst/>
              <a:gdLst>
                <a:gd name="connsiteX0" fmla="*/ -1143 w 2843209"/>
                <a:gd name="connsiteY0" fmla="*/ 3075226 h 3076160"/>
                <a:gd name="connsiteX1" fmla="*/ 1011664 w 2843209"/>
                <a:gd name="connsiteY1" fmla="*/ 1260905 h 3076160"/>
                <a:gd name="connsiteX2" fmla="*/ 1902458 w 2843209"/>
                <a:gd name="connsiteY2" fmla="*/ 20293 h 3076160"/>
                <a:gd name="connsiteX3" fmla="*/ 2842066 w 2843209"/>
                <a:gd name="connsiteY3" fmla="*/ -934 h 307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76160">
                  <a:moveTo>
                    <a:pt x="-1143" y="3075226"/>
                  </a:moveTo>
                  <a:lnTo>
                    <a:pt x="1011664" y="1260905"/>
                  </a:lnTo>
                  <a:lnTo>
                    <a:pt x="1902458" y="20293"/>
                  </a:lnTo>
                  <a:lnTo>
                    <a:pt x="2842066" y="-93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11F5E632-29B2-387B-921C-9725E93FAD73}"/>
                </a:ext>
              </a:extLst>
            </p:cNvPr>
            <p:cNvSpPr/>
            <p:nvPr/>
          </p:nvSpPr>
          <p:spPr>
            <a:xfrm flipV="1">
              <a:off x="3897833" y="3297946"/>
              <a:ext cx="2533431" cy="3286826"/>
            </a:xfrm>
            <a:custGeom>
              <a:avLst/>
              <a:gdLst>
                <a:gd name="connsiteX0" fmla="*/ -1077 w 2533431"/>
                <a:gd name="connsiteY0" fmla="*/ 3285887 h 3286826"/>
                <a:gd name="connsiteX1" fmla="*/ 1011731 w 2533431"/>
                <a:gd name="connsiteY1" fmla="*/ 864602 h 3286826"/>
                <a:gd name="connsiteX2" fmla="*/ 1902525 w 2533431"/>
                <a:gd name="connsiteY2" fmla="*/ 115644 h 3286826"/>
                <a:gd name="connsiteX3" fmla="*/ 2532355 w 2533431"/>
                <a:gd name="connsiteY3" fmla="*/ -940 h 328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3431" h="3286826">
                  <a:moveTo>
                    <a:pt x="-1077" y="3285887"/>
                  </a:moveTo>
                  <a:lnTo>
                    <a:pt x="1011731" y="864602"/>
                  </a:lnTo>
                  <a:lnTo>
                    <a:pt x="1902525" y="115644"/>
                  </a:lnTo>
                  <a:lnTo>
                    <a:pt x="2532355" y="-94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A18B8B18-650C-9377-0100-B287226AC88A}"/>
                </a:ext>
              </a:extLst>
            </p:cNvPr>
            <p:cNvSpPr/>
            <p:nvPr/>
          </p:nvSpPr>
          <p:spPr>
            <a:xfrm flipV="1">
              <a:off x="3897833" y="3420873"/>
              <a:ext cx="2514645" cy="3163899"/>
            </a:xfrm>
            <a:custGeom>
              <a:avLst/>
              <a:gdLst>
                <a:gd name="connsiteX0" fmla="*/ -1073 w 2514645"/>
                <a:gd name="connsiteY0" fmla="*/ 3162992 h 3163899"/>
                <a:gd name="connsiteX1" fmla="*/ 1011735 w 2514645"/>
                <a:gd name="connsiteY1" fmla="*/ 1645625 h 3163899"/>
                <a:gd name="connsiteX2" fmla="*/ 1902529 w 2514645"/>
                <a:gd name="connsiteY2" fmla="*/ 52981 h 3163899"/>
                <a:gd name="connsiteX3" fmla="*/ 2513573 w 2514645"/>
                <a:gd name="connsiteY3" fmla="*/ -907 h 316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45" h="3163899">
                  <a:moveTo>
                    <a:pt x="-1073" y="3162992"/>
                  </a:moveTo>
                  <a:lnTo>
                    <a:pt x="1011735" y="1645625"/>
                  </a:lnTo>
                  <a:lnTo>
                    <a:pt x="1902529" y="52981"/>
                  </a:lnTo>
                  <a:lnTo>
                    <a:pt x="2513573" y="-90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E6F26EA8-7BC0-5DC7-F56B-932164299496}"/>
                </a:ext>
              </a:extLst>
            </p:cNvPr>
            <p:cNvSpPr/>
            <p:nvPr/>
          </p:nvSpPr>
          <p:spPr>
            <a:xfrm flipV="1">
              <a:off x="3897833" y="3353042"/>
              <a:ext cx="2843209" cy="3195087"/>
            </a:xfrm>
            <a:custGeom>
              <a:avLst/>
              <a:gdLst>
                <a:gd name="connsiteX0" fmla="*/ -1143 w 2843209"/>
                <a:gd name="connsiteY0" fmla="*/ 3194152 h 3195087"/>
                <a:gd name="connsiteX1" fmla="*/ 1011664 w 2843209"/>
                <a:gd name="connsiteY1" fmla="*/ 898268 h 3195087"/>
                <a:gd name="connsiteX2" fmla="*/ 1902458 w 2843209"/>
                <a:gd name="connsiteY2" fmla="*/ 63065 h 3195087"/>
                <a:gd name="connsiteX3" fmla="*/ 2842066 w 2843209"/>
                <a:gd name="connsiteY3" fmla="*/ -935 h 319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5087">
                  <a:moveTo>
                    <a:pt x="-1143" y="3194152"/>
                  </a:moveTo>
                  <a:lnTo>
                    <a:pt x="1011664" y="898268"/>
                  </a:lnTo>
                  <a:lnTo>
                    <a:pt x="1902458" y="63065"/>
                  </a:lnTo>
                  <a:lnTo>
                    <a:pt x="2842066" y="-9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B1B9515F-D907-FD29-C0DD-264854756A15}"/>
                </a:ext>
              </a:extLst>
            </p:cNvPr>
            <p:cNvSpPr/>
            <p:nvPr/>
          </p:nvSpPr>
          <p:spPr>
            <a:xfrm flipV="1">
              <a:off x="3897833" y="3549789"/>
              <a:ext cx="2686093" cy="3034982"/>
            </a:xfrm>
            <a:custGeom>
              <a:avLst/>
              <a:gdLst>
                <a:gd name="connsiteX0" fmla="*/ -1109 w 2686093"/>
                <a:gd name="connsiteY0" fmla="*/ 3034109 h 3034982"/>
                <a:gd name="connsiteX1" fmla="*/ 1011698 w 2686093"/>
                <a:gd name="connsiteY1" fmla="*/ 723617 h 3034982"/>
                <a:gd name="connsiteX2" fmla="*/ 1902492 w 2686093"/>
                <a:gd name="connsiteY2" fmla="*/ 294125 h 3034982"/>
                <a:gd name="connsiteX3" fmla="*/ 2684984 w 2686093"/>
                <a:gd name="connsiteY3" fmla="*/ -874 h 303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093" h="3034982">
                  <a:moveTo>
                    <a:pt x="-1109" y="3034109"/>
                  </a:moveTo>
                  <a:lnTo>
                    <a:pt x="1011698" y="723617"/>
                  </a:lnTo>
                  <a:lnTo>
                    <a:pt x="1902492" y="294125"/>
                  </a:lnTo>
                  <a:lnTo>
                    <a:pt x="2684984" y="-874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3D62AD01-825A-F476-7C84-69816DB67006}"/>
                </a:ext>
              </a:extLst>
            </p:cNvPr>
            <p:cNvSpPr/>
            <p:nvPr/>
          </p:nvSpPr>
          <p:spPr>
            <a:xfrm flipV="1">
              <a:off x="3897833" y="3376073"/>
              <a:ext cx="2843209" cy="3118546"/>
            </a:xfrm>
            <a:custGeom>
              <a:avLst/>
              <a:gdLst>
                <a:gd name="connsiteX0" fmla="*/ -1143 w 2843209"/>
                <a:gd name="connsiteY0" fmla="*/ 3117604 h 3118546"/>
                <a:gd name="connsiteX1" fmla="*/ 1011664 w 2843209"/>
                <a:gd name="connsiteY1" fmla="*/ 1259531 h 3118546"/>
                <a:gd name="connsiteX2" fmla="*/ 1902458 w 2843209"/>
                <a:gd name="connsiteY2" fmla="*/ -943 h 3118546"/>
                <a:gd name="connsiteX3" fmla="*/ 2842066 w 2843209"/>
                <a:gd name="connsiteY3" fmla="*/ 1955 h 311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18546">
                  <a:moveTo>
                    <a:pt x="-1143" y="3117604"/>
                  </a:moveTo>
                  <a:lnTo>
                    <a:pt x="1011664" y="1259531"/>
                  </a:lnTo>
                  <a:lnTo>
                    <a:pt x="1902458" y="-943"/>
                  </a:lnTo>
                  <a:lnTo>
                    <a:pt x="2842066" y="195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6AF888AD-B674-222B-1304-9BE8A6D3813D}"/>
                </a:ext>
              </a:extLst>
            </p:cNvPr>
            <p:cNvSpPr/>
            <p:nvPr/>
          </p:nvSpPr>
          <p:spPr>
            <a:xfrm flipV="1">
              <a:off x="3897833" y="3447455"/>
              <a:ext cx="2843209" cy="3054823"/>
            </a:xfrm>
            <a:custGeom>
              <a:avLst/>
              <a:gdLst>
                <a:gd name="connsiteX0" fmla="*/ -1143 w 2843209"/>
                <a:gd name="connsiteY0" fmla="*/ 3053902 h 3054823"/>
                <a:gd name="connsiteX1" fmla="*/ 1011664 w 2843209"/>
                <a:gd name="connsiteY1" fmla="*/ 620660 h 3054823"/>
                <a:gd name="connsiteX2" fmla="*/ 1902458 w 2843209"/>
                <a:gd name="connsiteY2" fmla="*/ 105499 h 3054823"/>
                <a:gd name="connsiteX3" fmla="*/ 2842066 w 2843209"/>
                <a:gd name="connsiteY3" fmla="*/ -922 h 305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54823">
                  <a:moveTo>
                    <a:pt x="-1143" y="3053902"/>
                  </a:moveTo>
                  <a:lnTo>
                    <a:pt x="1011664" y="620660"/>
                  </a:lnTo>
                  <a:lnTo>
                    <a:pt x="1902458" y="105499"/>
                  </a:lnTo>
                  <a:lnTo>
                    <a:pt x="2842066" y="-92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2726735A-ECF2-8F3C-B7C9-225B8339FDB6}"/>
                </a:ext>
              </a:extLst>
            </p:cNvPr>
            <p:cNvSpPr/>
            <p:nvPr/>
          </p:nvSpPr>
          <p:spPr>
            <a:xfrm flipV="1">
              <a:off x="3897833" y="3418015"/>
              <a:ext cx="2592247" cy="3166757"/>
            </a:xfrm>
            <a:custGeom>
              <a:avLst/>
              <a:gdLst>
                <a:gd name="connsiteX0" fmla="*/ -1089 w 2592247"/>
                <a:gd name="connsiteY0" fmla="*/ 3165849 h 3166757"/>
                <a:gd name="connsiteX1" fmla="*/ 1011718 w 2592247"/>
                <a:gd name="connsiteY1" fmla="*/ 1233244 h 3166757"/>
                <a:gd name="connsiteX2" fmla="*/ 1902512 w 2592247"/>
                <a:gd name="connsiteY2" fmla="*/ 89728 h 3166757"/>
                <a:gd name="connsiteX3" fmla="*/ 2591159 w 2592247"/>
                <a:gd name="connsiteY3" fmla="*/ -908 h 316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247" h="3166757">
                  <a:moveTo>
                    <a:pt x="-1089" y="3165849"/>
                  </a:moveTo>
                  <a:lnTo>
                    <a:pt x="1011718" y="1233244"/>
                  </a:lnTo>
                  <a:lnTo>
                    <a:pt x="1902512" y="89728"/>
                  </a:lnTo>
                  <a:lnTo>
                    <a:pt x="2591159" y="-90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53E00514-1895-7C78-4BD6-84E3B2B6C8B9}"/>
                </a:ext>
              </a:extLst>
            </p:cNvPr>
            <p:cNvSpPr/>
            <p:nvPr/>
          </p:nvSpPr>
          <p:spPr>
            <a:xfrm flipV="1">
              <a:off x="3897833" y="3461050"/>
              <a:ext cx="2522042" cy="3123721"/>
            </a:xfrm>
            <a:custGeom>
              <a:avLst/>
              <a:gdLst>
                <a:gd name="connsiteX0" fmla="*/ -1074 w 2522042"/>
                <a:gd name="connsiteY0" fmla="*/ 3122825 h 3123721"/>
                <a:gd name="connsiteX1" fmla="*/ 1011733 w 2522042"/>
                <a:gd name="connsiteY1" fmla="*/ 1310928 h 3123721"/>
                <a:gd name="connsiteX2" fmla="*/ 1902527 w 2522042"/>
                <a:gd name="connsiteY2" fmla="*/ 106025 h 3123721"/>
                <a:gd name="connsiteX3" fmla="*/ 2520968 w 2522042"/>
                <a:gd name="connsiteY3" fmla="*/ -897 h 312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42" h="3123721">
                  <a:moveTo>
                    <a:pt x="-1074" y="3122825"/>
                  </a:moveTo>
                  <a:lnTo>
                    <a:pt x="1011733" y="1310928"/>
                  </a:lnTo>
                  <a:lnTo>
                    <a:pt x="1902527" y="106025"/>
                  </a:lnTo>
                  <a:lnTo>
                    <a:pt x="2520968" y="-89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98D61680-DBFF-36FA-51E7-25DE63999D45}"/>
                </a:ext>
              </a:extLst>
            </p:cNvPr>
            <p:cNvSpPr/>
            <p:nvPr/>
          </p:nvSpPr>
          <p:spPr>
            <a:xfrm flipV="1">
              <a:off x="3897833" y="3328646"/>
              <a:ext cx="2843209" cy="3214961"/>
            </a:xfrm>
            <a:custGeom>
              <a:avLst/>
              <a:gdLst>
                <a:gd name="connsiteX0" fmla="*/ -1143 w 2843209"/>
                <a:gd name="connsiteY0" fmla="*/ 3214019 h 3214961"/>
                <a:gd name="connsiteX1" fmla="*/ 1011664 w 2843209"/>
                <a:gd name="connsiteY1" fmla="*/ 1825001 h 3214961"/>
                <a:gd name="connsiteX2" fmla="*/ 1902458 w 2843209"/>
                <a:gd name="connsiteY2" fmla="*/ 54554 h 3214961"/>
                <a:gd name="connsiteX3" fmla="*/ 2842066 w 2843209"/>
                <a:gd name="connsiteY3" fmla="*/ -942 h 321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4961">
                  <a:moveTo>
                    <a:pt x="-1143" y="3214019"/>
                  </a:moveTo>
                  <a:lnTo>
                    <a:pt x="1011664" y="1825001"/>
                  </a:lnTo>
                  <a:lnTo>
                    <a:pt x="1902458" y="54554"/>
                  </a:lnTo>
                  <a:lnTo>
                    <a:pt x="2842066" y="-94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5B592958-994F-07D3-6D87-6114CDB51D91}"/>
                </a:ext>
              </a:extLst>
            </p:cNvPr>
            <p:cNvSpPr/>
            <p:nvPr/>
          </p:nvSpPr>
          <p:spPr>
            <a:xfrm flipV="1">
              <a:off x="3897833" y="3442874"/>
              <a:ext cx="2843209" cy="3091859"/>
            </a:xfrm>
            <a:custGeom>
              <a:avLst/>
              <a:gdLst>
                <a:gd name="connsiteX0" fmla="*/ -1143 w 2843209"/>
                <a:gd name="connsiteY0" fmla="*/ 3090945 h 3091859"/>
                <a:gd name="connsiteX1" fmla="*/ 1011664 w 2843209"/>
                <a:gd name="connsiteY1" fmla="*/ 719052 h 3091859"/>
                <a:gd name="connsiteX2" fmla="*/ 1902458 w 2843209"/>
                <a:gd name="connsiteY2" fmla="*/ 62091 h 3091859"/>
                <a:gd name="connsiteX3" fmla="*/ 2842066 w 2843209"/>
                <a:gd name="connsiteY3" fmla="*/ -915 h 309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91859">
                  <a:moveTo>
                    <a:pt x="-1143" y="3090945"/>
                  </a:moveTo>
                  <a:lnTo>
                    <a:pt x="1011664" y="719052"/>
                  </a:lnTo>
                  <a:lnTo>
                    <a:pt x="1902458" y="62091"/>
                  </a:lnTo>
                  <a:lnTo>
                    <a:pt x="2842066" y="-91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F52459E2-895F-6A32-3566-1CFF20153BC9}"/>
                </a:ext>
              </a:extLst>
            </p:cNvPr>
            <p:cNvSpPr/>
            <p:nvPr/>
          </p:nvSpPr>
          <p:spPr>
            <a:xfrm flipV="1">
              <a:off x="3897833" y="3368130"/>
              <a:ext cx="2843209" cy="3164470"/>
            </a:xfrm>
            <a:custGeom>
              <a:avLst/>
              <a:gdLst>
                <a:gd name="connsiteX0" fmla="*/ -1143 w 2843209"/>
                <a:gd name="connsiteY0" fmla="*/ 3163536 h 3164470"/>
                <a:gd name="connsiteX1" fmla="*/ 1011664 w 2843209"/>
                <a:gd name="connsiteY1" fmla="*/ 1093183 h 3164470"/>
                <a:gd name="connsiteX2" fmla="*/ 1902458 w 2843209"/>
                <a:gd name="connsiteY2" fmla="*/ 67883 h 3164470"/>
                <a:gd name="connsiteX3" fmla="*/ 2842066 w 2843209"/>
                <a:gd name="connsiteY3" fmla="*/ -935 h 316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64470">
                  <a:moveTo>
                    <a:pt x="-1143" y="3163536"/>
                  </a:moveTo>
                  <a:lnTo>
                    <a:pt x="1011664" y="1093183"/>
                  </a:lnTo>
                  <a:lnTo>
                    <a:pt x="1902458" y="67883"/>
                  </a:lnTo>
                  <a:lnTo>
                    <a:pt x="2842066" y="-93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E1483900-4BD1-7EDD-42DE-998B9A472EFF}"/>
                </a:ext>
              </a:extLst>
            </p:cNvPr>
            <p:cNvSpPr/>
            <p:nvPr/>
          </p:nvSpPr>
          <p:spPr>
            <a:xfrm flipV="1">
              <a:off x="3897833" y="3904031"/>
              <a:ext cx="2843209" cy="2675881"/>
            </a:xfrm>
            <a:custGeom>
              <a:avLst/>
              <a:gdLst>
                <a:gd name="connsiteX0" fmla="*/ -1143 w 2843209"/>
                <a:gd name="connsiteY0" fmla="*/ 2675099 h 2675881"/>
                <a:gd name="connsiteX1" fmla="*/ 1011664 w 2843209"/>
                <a:gd name="connsiteY1" fmla="*/ 755579 h 2675881"/>
                <a:gd name="connsiteX2" fmla="*/ 1902458 w 2843209"/>
                <a:gd name="connsiteY2" fmla="*/ 106795 h 2675881"/>
                <a:gd name="connsiteX3" fmla="*/ 2842066 w 2843209"/>
                <a:gd name="connsiteY3" fmla="*/ -782 h 267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675881">
                  <a:moveTo>
                    <a:pt x="-1143" y="2675099"/>
                  </a:moveTo>
                  <a:lnTo>
                    <a:pt x="1011664" y="755579"/>
                  </a:lnTo>
                  <a:lnTo>
                    <a:pt x="1902458" y="106795"/>
                  </a:lnTo>
                  <a:lnTo>
                    <a:pt x="2842066" y="-782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0C6A896-06FB-743A-3CFF-BFEA132320F4}"/>
                </a:ext>
              </a:extLst>
            </p:cNvPr>
            <p:cNvSpPr/>
            <p:nvPr/>
          </p:nvSpPr>
          <p:spPr>
            <a:xfrm flipV="1">
              <a:off x="3897833" y="3408832"/>
              <a:ext cx="2571339" cy="3175939"/>
            </a:xfrm>
            <a:custGeom>
              <a:avLst/>
              <a:gdLst>
                <a:gd name="connsiteX0" fmla="*/ -1085 w 2571339"/>
                <a:gd name="connsiteY0" fmla="*/ 3175029 h 3175939"/>
                <a:gd name="connsiteX1" fmla="*/ 1011723 w 2571339"/>
                <a:gd name="connsiteY1" fmla="*/ 1164175 h 3175939"/>
                <a:gd name="connsiteX2" fmla="*/ 1902517 w 2571339"/>
                <a:gd name="connsiteY2" fmla="*/ 112281 h 3175939"/>
                <a:gd name="connsiteX3" fmla="*/ 2570255 w 2571339"/>
                <a:gd name="connsiteY3" fmla="*/ -911 h 31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339" h="3175939">
                  <a:moveTo>
                    <a:pt x="-1085" y="3175029"/>
                  </a:moveTo>
                  <a:lnTo>
                    <a:pt x="1011723" y="1164175"/>
                  </a:lnTo>
                  <a:lnTo>
                    <a:pt x="1902517" y="112281"/>
                  </a:lnTo>
                  <a:lnTo>
                    <a:pt x="2570255" y="-91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1445FB01-C4B0-A947-393E-5D8EC1155467}"/>
                </a:ext>
              </a:extLst>
            </p:cNvPr>
            <p:cNvSpPr/>
            <p:nvPr/>
          </p:nvSpPr>
          <p:spPr>
            <a:xfrm flipV="1">
              <a:off x="3897833" y="3392631"/>
              <a:ext cx="2843209" cy="2922047"/>
            </a:xfrm>
            <a:custGeom>
              <a:avLst/>
              <a:gdLst>
                <a:gd name="connsiteX0" fmla="*/ -1143 w 2843209"/>
                <a:gd name="connsiteY0" fmla="*/ 2921062 h 2922047"/>
                <a:gd name="connsiteX1" fmla="*/ 1011664 w 2843209"/>
                <a:gd name="connsiteY1" fmla="*/ 618981 h 2922047"/>
                <a:gd name="connsiteX2" fmla="*/ 1902458 w 2843209"/>
                <a:gd name="connsiteY2" fmla="*/ -986 h 2922047"/>
                <a:gd name="connsiteX3" fmla="*/ 2842066 w 2843209"/>
                <a:gd name="connsiteY3" fmla="*/ 859679 h 292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922047">
                  <a:moveTo>
                    <a:pt x="-1143" y="2921062"/>
                  </a:moveTo>
                  <a:lnTo>
                    <a:pt x="1011664" y="618981"/>
                  </a:lnTo>
                  <a:lnTo>
                    <a:pt x="1902458" y="-986"/>
                  </a:lnTo>
                  <a:lnTo>
                    <a:pt x="2842066" y="859679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089E6BFC-C7D7-F033-C394-0F6482CBE375}"/>
                </a:ext>
              </a:extLst>
            </p:cNvPr>
            <p:cNvSpPr/>
            <p:nvPr/>
          </p:nvSpPr>
          <p:spPr>
            <a:xfrm flipV="1">
              <a:off x="3897833" y="3261803"/>
              <a:ext cx="2843209" cy="3214282"/>
            </a:xfrm>
            <a:custGeom>
              <a:avLst/>
              <a:gdLst>
                <a:gd name="connsiteX0" fmla="*/ -1143 w 2843209"/>
                <a:gd name="connsiteY0" fmla="*/ 3213305 h 3214282"/>
                <a:gd name="connsiteX1" fmla="*/ 1011664 w 2843209"/>
                <a:gd name="connsiteY1" fmla="*/ 890919 h 3214282"/>
                <a:gd name="connsiteX2" fmla="*/ 1902458 w 2843209"/>
                <a:gd name="connsiteY2" fmla="*/ 204198 h 3214282"/>
                <a:gd name="connsiteX3" fmla="*/ 2842066 w 2843209"/>
                <a:gd name="connsiteY3" fmla="*/ -978 h 321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14282">
                  <a:moveTo>
                    <a:pt x="-1143" y="3213305"/>
                  </a:moveTo>
                  <a:lnTo>
                    <a:pt x="1011664" y="890919"/>
                  </a:lnTo>
                  <a:lnTo>
                    <a:pt x="1902458" y="204198"/>
                  </a:lnTo>
                  <a:lnTo>
                    <a:pt x="2842066" y="-97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A6156985-D15C-9864-C303-441260FB4EC3}"/>
                </a:ext>
              </a:extLst>
            </p:cNvPr>
            <p:cNvSpPr/>
            <p:nvPr/>
          </p:nvSpPr>
          <p:spPr>
            <a:xfrm flipV="1">
              <a:off x="3897833" y="3296685"/>
              <a:ext cx="2843209" cy="3249820"/>
            </a:xfrm>
            <a:custGeom>
              <a:avLst/>
              <a:gdLst>
                <a:gd name="connsiteX0" fmla="*/ -1143 w 2843209"/>
                <a:gd name="connsiteY0" fmla="*/ 3248871 h 3249820"/>
                <a:gd name="connsiteX1" fmla="*/ 1011664 w 2843209"/>
                <a:gd name="connsiteY1" fmla="*/ 1399461 h 3249820"/>
                <a:gd name="connsiteX2" fmla="*/ 1902458 w 2843209"/>
                <a:gd name="connsiteY2" fmla="*/ 105053 h 3249820"/>
                <a:gd name="connsiteX3" fmla="*/ 2842066 w 2843209"/>
                <a:gd name="connsiteY3" fmla="*/ -950 h 324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49820">
                  <a:moveTo>
                    <a:pt x="-1143" y="3248871"/>
                  </a:moveTo>
                  <a:lnTo>
                    <a:pt x="1011664" y="1399461"/>
                  </a:lnTo>
                  <a:lnTo>
                    <a:pt x="1902458" y="105053"/>
                  </a:lnTo>
                  <a:lnTo>
                    <a:pt x="2842066" y="-950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E87E699A-0719-24B5-50F8-CACFB8D1EDF5}"/>
                </a:ext>
              </a:extLst>
            </p:cNvPr>
            <p:cNvSpPr/>
            <p:nvPr/>
          </p:nvSpPr>
          <p:spPr>
            <a:xfrm flipV="1">
              <a:off x="3897833" y="3470044"/>
              <a:ext cx="2843209" cy="3015661"/>
            </a:xfrm>
            <a:custGeom>
              <a:avLst/>
              <a:gdLst>
                <a:gd name="connsiteX0" fmla="*/ -1143 w 2843209"/>
                <a:gd name="connsiteY0" fmla="*/ 3014741 h 3015661"/>
                <a:gd name="connsiteX1" fmla="*/ 1011664 w 2843209"/>
                <a:gd name="connsiteY1" fmla="*/ 1132267 h 3015661"/>
                <a:gd name="connsiteX2" fmla="*/ 1902458 w 2843209"/>
                <a:gd name="connsiteY2" fmla="*/ 12072 h 3015661"/>
                <a:gd name="connsiteX3" fmla="*/ 2842066 w 2843209"/>
                <a:gd name="connsiteY3" fmla="*/ -921 h 301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15661">
                  <a:moveTo>
                    <a:pt x="-1143" y="3014741"/>
                  </a:moveTo>
                  <a:lnTo>
                    <a:pt x="1011664" y="1132267"/>
                  </a:lnTo>
                  <a:lnTo>
                    <a:pt x="1902458" y="12072"/>
                  </a:lnTo>
                  <a:lnTo>
                    <a:pt x="2842066" y="-92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F0B45B8D-9FC7-6669-3D67-37DB41FEA432}"/>
                </a:ext>
              </a:extLst>
            </p:cNvPr>
            <p:cNvSpPr/>
            <p:nvPr/>
          </p:nvSpPr>
          <p:spPr>
            <a:xfrm flipV="1">
              <a:off x="3897833" y="3361300"/>
              <a:ext cx="2843209" cy="3193544"/>
            </a:xfrm>
            <a:custGeom>
              <a:avLst/>
              <a:gdLst>
                <a:gd name="connsiteX0" fmla="*/ -1143 w 2843209"/>
                <a:gd name="connsiteY0" fmla="*/ 3192614 h 3193544"/>
                <a:gd name="connsiteX1" fmla="*/ 1011664 w 2843209"/>
                <a:gd name="connsiteY1" fmla="*/ 952612 h 3193544"/>
                <a:gd name="connsiteX2" fmla="*/ 1902458 w 2843209"/>
                <a:gd name="connsiteY2" fmla="*/ 63594 h 3193544"/>
                <a:gd name="connsiteX3" fmla="*/ 2842066 w 2843209"/>
                <a:gd name="connsiteY3" fmla="*/ -931 h 319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93544">
                  <a:moveTo>
                    <a:pt x="-1143" y="3192614"/>
                  </a:moveTo>
                  <a:lnTo>
                    <a:pt x="1011664" y="952612"/>
                  </a:lnTo>
                  <a:lnTo>
                    <a:pt x="1902458" y="63594"/>
                  </a:lnTo>
                  <a:lnTo>
                    <a:pt x="2842066" y="-93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AF9DF5DF-0B0F-CA6C-383F-5AB7CC26747B}"/>
                </a:ext>
              </a:extLst>
            </p:cNvPr>
            <p:cNvSpPr/>
            <p:nvPr/>
          </p:nvSpPr>
          <p:spPr>
            <a:xfrm flipV="1">
              <a:off x="3897833" y="3382923"/>
              <a:ext cx="2843209" cy="3174342"/>
            </a:xfrm>
            <a:custGeom>
              <a:avLst/>
              <a:gdLst>
                <a:gd name="connsiteX0" fmla="*/ -1143 w 2843209"/>
                <a:gd name="connsiteY0" fmla="*/ 3173418 h 3174342"/>
                <a:gd name="connsiteX1" fmla="*/ 1011664 w 2843209"/>
                <a:gd name="connsiteY1" fmla="*/ 1109995 h 3174342"/>
                <a:gd name="connsiteX2" fmla="*/ 1902458 w 2843209"/>
                <a:gd name="connsiteY2" fmla="*/ 64069 h 3174342"/>
                <a:gd name="connsiteX3" fmla="*/ 2842066 w 2843209"/>
                <a:gd name="connsiteY3" fmla="*/ -925 h 317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174342">
                  <a:moveTo>
                    <a:pt x="-1143" y="3173418"/>
                  </a:moveTo>
                  <a:lnTo>
                    <a:pt x="1011664" y="1109995"/>
                  </a:lnTo>
                  <a:lnTo>
                    <a:pt x="1902458" y="64069"/>
                  </a:lnTo>
                  <a:lnTo>
                    <a:pt x="2842066" y="-925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BE804755-3C83-61FC-34DE-302C21175DD7}"/>
                </a:ext>
              </a:extLst>
            </p:cNvPr>
            <p:cNvSpPr/>
            <p:nvPr/>
          </p:nvSpPr>
          <p:spPr>
            <a:xfrm flipV="1">
              <a:off x="3897833" y="3684442"/>
              <a:ext cx="2843209" cy="2864475"/>
            </a:xfrm>
            <a:custGeom>
              <a:avLst/>
              <a:gdLst>
                <a:gd name="connsiteX0" fmla="*/ -1143 w 2843209"/>
                <a:gd name="connsiteY0" fmla="*/ 2863628 h 2864475"/>
                <a:gd name="connsiteX1" fmla="*/ 1011664 w 2843209"/>
                <a:gd name="connsiteY1" fmla="*/ 763082 h 2864475"/>
                <a:gd name="connsiteX2" fmla="*/ 1902458 w 2843209"/>
                <a:gd name="connsiteY2" fmla="*/ 35654 h 2864475"/>
                <a:gd name="connsiteX3" fmla="*/ 2842066 w 2843209"/>
                <a:gd name="connsiteY3" fmla="*/ -848 h 28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2864475">
                  <a:moveTo>
                    <a:pt x="-1143" y="2863628"/>
                  </a:moveTo>
                  <a:lnTo>
                    <a:pt x="1011664" y="763082"/>
                  </a:lnTo>
                  <a:lnTo>
                    <a:pt x="1902458" y="35654"/>
                  </a:lnTo>
                  <a:lnTo>
                    <a:pt x="2842066" y="-848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1DE2C130-5084-4996-95D2-2D459FB6982E}"/>
                </a:ext>
              </a:extLst>
            </p:cNvPr>
            <p:cNvSpPr/>
            <p:nvPr/>
          </p:nvSpPr>
          <p:spPr>
            <a:xfrm flipV="1">
              <a:off x="3897833" y="3300614"/>
              <a:ext cx="2843209" cy="3231173"/>
            </a:xfrm>
            <a:custGeom>
              <a:avLst/>
              <a:gdLst>
                <a:gd name="connsiteX0" fmla="*/ -1143 w 2843209"/>
                <a:gd name="connsiteY0" fmla="*/ 3230221 h 3231173"/>
                <a:gd name="connsiteX1" fmla="*/ 1011664 w 2843209"/>
                <a:gd name="connsiteY1" fmla="*/ 1130266 h 3231173"/>
                <a:gd name="connsiteX2" fmla="*/ 1902458 w 2843209"/>
                <a:gd name="connsiteY2" fmla="*/ 68145 h 3231173"/>
                <a:gd name="connsiteX3" fmla="*/ 2842066 w 2843209"/>
                <a:gd name="connsiteY3" fmla="*/ -953 h 323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231173">
                  <a:moveTo>
                    <a:pt x="-1143" y="3230221"/>
                  </a:moveTo>
                  <a:lnTo>
                    <a:pt x="1011664" y="1130266"/>
                  </a:lnTo>
                  <a:lnTo>
                    <a:pt x="1902458" y="68145"/>
                  </a:lnTo>
                  <a:lnTo>
                    <a:pt x="2842066" y="-953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629B2229-5A2D-4FE4-065C-ECC6A42E3A4B}"/>
                </a:ext>
              </a:extLst>
            </p:cNvPr>
            <p:cNvSpPr/>
            <p:nvPr/>
          </p:nvSpPr>
          <p:spPr>
            <a:xfrm flipV="1">
              <a:off x="3897833" y="3561158"/>
              <a:ext cx="2510254" cy="3023614"/>
            </a:xfrm>
            <a:custGeom>
              <a:avLst/>
              <a:gdLst>
                <a:gd name="connsiteX0" fmla="*/ -1072 w 2510254"/>
                <a:gd name="connsiteY0" fmla="*/ 3022744 h 3023614"/>
                <a:gd name="connsiteX1" fmla="*/ 1011736 w 2510254"/>
                <a:gd name="connsiteY1" fmla="*/ 914742 h 3023614"/>
                <a:gd name="connsiteX2" fmla="*/ 1902530 w 2510254"/>
                <a:gd name="connsiteY2" fmla="*/ 59189 h 3023614"/>
                <a:gd name="connsiteX3" fmla="*/ 2509182 w 2510254"/>
                <a:gd name="connsiteY3" fmla="*/ -871 h 302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254" h="3023614">
                  <a:moveTo>
                    <a:pt x="-1072" y="3022744"/>
                  </a:moveTo>
                  <a:lnTo>
                    <a:pt x="1011736" y="914742"/>
                  </a:lnTo>
                  <a:lnTo>
                    <a:pt x="1902530" y="59189"/>
                  </a:lnTo>
                  <a:lnTo>
                    <a:pt x="2509182" y="-871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E8FDAEDC-9C43-34E8-BA1D-2FD8ECB8D710}"/>
                </a:ext>
              </a:extLst>
            </p:cNvPr>
            <p:cNvSpPr/>
            <p:nvPr/>
          </p:nvSpPr>
          <p:spPr>
            <a:xfrm flipV="1">
              <a:off x="3897833" y="3413308"/>
              <a:ext cx="2843209" cy="3089134"/>
            </a:xfrm>
            <a:custGeom>
              <a:avLst/>
              <a:gdLst>
                <a:gd name="connsiteX0" fmla="*/ -1143 w 2843209"/>
                <a:gd name="connsiteY0" fmla="*/ 3088203 h 3089134"/>
                <a:gd name="connsiteX1" fmla="*/ 1011664 w 2843209"/>
                <a:gd name="connsiteY1" fmla="*/ 936096 h 3089134"/>
                <a:gd name="connsiteX2" fmla="*/ 1902458 w 2843209"/>
                <a:gd name="connsiteY2" fmla="*/ -931 h 3089134"/>
                <a:gd name="connsiteX3" fmla="*/ 2842066 w 2843209"/>
                <a:gd name="connsiteY3" fmla="*/ 2337 h 308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209" h="3089134">
                  <a:moveTo>
                    <a:pt x="-1143" y="3088203"/>
                  </a:moveTo>
                  <a:lnTo>
                    <a:pt x="1011664" y="936096"/>
                  </a:lnTo>
                  <a:lnTo>
                    <a:pt x="1902458" y="-931"/>
                  </a:lnTo>
                  <a:lnTo>
                    <a:pt x="2842066" y="2337"/>
                  </a:lnTo>
                </a:path>
              </a:pathLst>
            </a:custGeom>
            <a:noFill/>
            <a:ln w="10511" cap="flat">
              <a:solidFill>
                <a:srgbClr val="E6E6E6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50" name="Graphic 891">
              <a:extLst>
                <a:ext uri="{FF2B5EF4-FFF2-40B4-BE49-F238E27FC236}">
                  <a16:creationId xmlns:a16="http://schemas.microsoft.com/office/drawing/2014/main" id="{31C2465B-0B82-69B0-4C7F-62B411C2B178}"/>
                </a:ext>
              </a:extLst>
            </p:cNvPr>
            <p:cNvGrpSpPr/>
            <p:nvPr/>
          </p:nvGrpSpPr>
          <p:grpSpPr>
            <a:xfrm>
              <a:off x="3661121" y="2785706"/>
              <a:ext cx="3837008" cy="3798654"/>
              <a:chOff x="3661121" y="2785706"/>
              <a:chExt cx="3837008" cy="3798654"/>
            </a:xfrm>
          </p:grpSpPr>
          <p:sp>
            <p:nvSpPr>
              <p:cNvPr id="1651" name="Freeform: Shape 1650">
                <a:extLst>
                  <a:ext uri="{FF2B5EF4-FFF2-40B4-BE49-F238E27FC236}">
                    <a16:creationId xmlns:a16="http://schemas.microsoft.com/office/drawing/2014/main" id="{D9FA5720-8BC5-8D46-B9A3-1C6E442D3CBF}"/>
                  </a:ext>
                </a:extLst>
              </p:cNvPr>
              <p:cNvSpPr/>
              <p:nvPr/>
            </p:nvSpPr>
            <p:spPr>
              <a:xfrm flipV="1">
                <a:off x="3661121" y="2785706"/>
                <a:ext cx="3837008" cy="3798654"/>
              </a:xfrm>
              <a:custGeom>
                <a:avLst/>
                <a:gdLst>
                  <a:gd name="connsiteX0" fmla="*/ -1254 w 3837008"/>
                  <a:gd name="connsiteY0" fmla="*/ 3797581 h 3798654"/>
                  <a:gd name="connsiteX1" fmla="*/ 3597 w 3837008"/>
                  <a:gd name="connsiteY1" fmla="*/ 3785646 h 3798654"/>
                  <a:gd name="connsiteX2" fmla="*/ 15810 w 3837008"/>
                  <a:gd name="connsiteY2" fmla="*/ 3752487 h 3798654"/>
                  <a:gd name="connsiteX3" fmla="*/ 28009 w 3837008"/>
                  <a:gd name="connsiteY3" fmla="*/ 3720673 h 3798654"/>
                  <a:gd name="connsiteX4" fmla="*/ 40207 w 3837008"/>
                  <a:gd name="connsiteY4" fmla="*/ 3688417 h 3798654"/>
                  <a:gd name="connsiteX5" fmla="*/ 52403 w 3837008"/>
                  <a:gd name="connsiteY5" fmla="*/ 3659272 h 3798654"/>
                  <a:gd name="connsiteX6" fmla="*/ 64618 w 3837008"/>
                  <a:gd name="connsiteY6" fmla="*/ 3627017 h 3798654"/>
                  <a:gd name="connsiteX7" fmla="*/ 76814 w 3837008"/>
                  <a:gd name="connsiteY7" fmla="*/ 3589319 h 3798654"/>
                  <a:gd name="connsiteX8" fmla="*/ 89012 w 3837008"/>
                  <a:gd name="connsiteY8" fmla="*/ 3558450 h 3798654"/>
                  <a:gd name="connsiteX9" fmla="*/ 101227 w 3837008"/>
                  <a:gd name="connsiteY9" fmla="*/ 3527540 h 3798654"/>
                  <a:gd name="connsiteX10" fmla="*/ 113432 w 3837008"/>
                  <a:gd name="connsiteY10" fmla="*/ 3492111 h 3798654"/>
                  <a:gd name="connsiteX11" fmla="*/ 125630 w 3837008"/>
                  <a:gd name="connsiteY11" fmla="*/ 3457608 h 3798654"/>
                  <a:gd name="connsiteX12" fmla="*/ 137828 w 3837008"/>
                  <a:gd name="connsiteY12" fmla="*/ 3425752 h 3798654"/>
                  <a:gd name="connsiteX13" fmla="*/ 150041 w 3837008"/>
                  <a:gd name="connsiteY13" fmla="*/ 3401145 h 3798654"/>
                  <a:gd name="connsiteX14" fmla="*/ 162239 w 3837008"/>
                  <a:gd name="connsiteY14" fmla="*/ 3365759 h 3798654"/>
                  <a:gd name="connsiteX15" fmla="*/ 174435 w 3837008"/>
                  <a:gd name="connsiteY15" fmla="*/ 3330793 h 3798654"/>
                  <a:gd name="connsiteX16" fmla="*/ 186650 w 3837008"/>
                  <a:gd name="connsiteY16" fmla="*/ 3297193 h 3798654"/>
                  <a:gd name="connsiteX17" fmla="*/ 198848 w 3837008"/>
                  <a:gd name="connsiteY17" fmla="*/ 3264013 h 3798654"/>
                  <a:gd name="connsiteX18" fmla="*/ 211044 w 3837008"/>
                  <a:gd name="connsiteY18" fmla="*/ 3234006 h 3798654"/>
                  <a:gd name="connsiteX19" fmla="*/ 223243 w 3837008"/>
                  <a:gd name="connsiteY19" fmla="*/ 3198599 h 3798654"/>
                  <a:gd name="connsiteX20" fmla="*/ 235458 w 3837008"/>
                  <a:gd name="connsiteY20" fmla="*/ 3164095 h 3798654"/>
                  <a:gd name="connsiteX21" fmla="*/ 247654 w 3837008"/>
                  <a:gd name="connsiteY21" fmla="*/ 3130936 h 3798654"/>
                  <a:gd name="connsiteX22" fmla="*/ 259852 w 3837008"/>
                  <a:gd name="connsiteY22" fmla="*/ 3100004 h 3798654"/>
                  <a:gd name="connsiteX23" fmla="*/ 272065 w 3837008"/>
                  <a:gd name="connsiteY23" fmla="*/ 3065522 h 3798654"/>
                  <a:gd name="connsiteX24" fmla="*/ 284263 w 3837008"/>
                  <a:gd name="connsiteY24" fmla="*/ 3031900 h 3798654"/>
                  <a:gd name="connsiteX25" fmla="*/ 296461 w 3837008"/>
                  <a:gd name="connsiteY25" fmla="*/ 2995169 h 3798654"/>
                  <a:gd name="connsiteX26" fmla="*/ 308666 w 3837008"/>
                  <a:gd name="connsiteY26" fmla="*/ 2963334 h 3798654"/>
                  <a:gd name="connsiteX27" fmla="*/ 320881 w 3837008"/>
                  <a:gd name="connsiteY27" fmla="*/ 2927023 h 3798654"/>
                  <a:gd name="connsiteX28" fmla="*/ 333079 w 3837008"/>
                  <a:gd name="connsiteY28" fmla="*/ 2891595 h 3798654"/>
                  <a:gd name="connsiteX29" fmla="*/ 345275 w 3837008"/>
                  <a:gd name="connsiteY29" fmla="*/ 2851754 h 3798654"/>
                  <a:gd name="connsiteX30" fmla="*/ 357490 w 3837008"/>
                  <a:gd name="connsiteY30" fmla="*/ 2816347 h 3798654"/>
                  <a:gd name="connsiteX31" fmla="*/ 369686 w 3837008"/>
                  <a:gd name="connsiteY31" fmla="*/ 2777367 h 3798654"/>
                  <a:gd name="connsiteX32" fmla="*/ 381884 w 3837008"/>
                  <a:gd name="connsiteY32" fmla="*/ 2736580 h 3798654"/>
                  <a:gd name="connsiteX33" fmla="*/ 394083 w 3837008"/>
                  <a:gd name="connsiteY33" fmla="*/ 2700290 h 3798654"/>
                  <a:gd name="connsiteX34" fmla="*/ 406296 w 3837008"/>
                  <a:gd name="connsiteY34" fmla="*/ 2663979 h 3798654"/>
                  <a:gd name="connsiteX35" fmla="*/ 418494 w 3837008"/>
                  <a:gd name="connsiteY35" fmla="*/ 2628152 h 3798654"/>
                  <a:gd name="connsiteX36" fmla="*/ 430692 w 3837008"/>
                  <a:gd name="connsiteY36" fmla="*/ 2592282 h 3798654"/>
                  <a:gd name="connsiteX37" fmla="*/ 442905 w 3837008"/>
                  <a:gd name="connsiteY37" fmla="*/ 2557337 h 3798654"/>
                  <a:gd name="connsiteX38" fmla="*/ 455103 w 3837008"/>
                  <a:gd name="connsiteY38" fmla="*/ 2527309 h 3798654"/>
                  <a:gd name="connsiteX39" fmla="*/ 467301 w 3837008"/>
                  <a:gd name="connsiteY39" fmla="*/ 2486985 h 3798654"/>
                  <a:gd name="connsiteX40" fmla="*/ 479497 w 3837008"/>
                  <a:gd name="connsiteY40" fmla="*/ 2460529 h 3798654"/>
                  <a:gd name="connsiteX41" fmla="*/ 491712 w 3837008"/>
                  <a:gd name="connsiteY41" fmla="*/ 2426110 h 3798654"/>
                  <a:gd name="connsiteX42" fmla="*/ 503908 w 3837008"/>
                  <a:gd name="connsiteY42" fmla="*/ 2393371 h 3798654"/>
                  <a:gd name="connsiteX43" fmla="*/ 516107 w 3837008"/>
                  <a:gd name="connsiteY43" fmla="*/ 2360674 h 3798654"/>
                  <a:gd name="connsiteX44" fmla="*/ 528322 w 3837008"/>
                  <a:gd name="connsiteY44" fmla="*/ 2327810 h 3798654"/>
                  <a:gd name="connsiteX45" fmla="*/ 540526 w 3837008"/>
                  <a:gd name="connsiteY45" fmla="*/ 2294903 h 3798654"/>
                  <a:gd name="connsiteX46" fmla="*/ 552724 w 3837008"/>
                  <a:gd name="connsiteY46" fmla="*/ 2262542 h 3798654"/>
                  <a:gd name="connsiteX47" fmla="*/ 564923 w 3837008"/>
                  <a:gd name="connsiteY47" fmla="*/ 2229615 h 3798654"/>
                  <a:gd name="connsiteX48" fmla="*/ 577135 w 3837008"/>
                  <a:gd name="connsiteY48" fmla="*/ 2195951 h 3798654"/>
                  <a:gd name="connsiteX49" fmla="*/ 589334 w 3837008"/>
                  <a:gd name="connsiteY49" fmla="*/ 2162036 h 3798654"/>
                  <a:gd name="connsiteX50" fmla="*/ 601530 w 3837008"/>
                  <a:gd name="connsiteY50" fmla="*/ 2128856 h 3798654"/>
                  <a:gd name="connsiteX51" fmla="*/ 613745 w 3837008"/>
                  <a:gd name="connsiteY51" fmla="*/ 2094626 h 3798654"/>
                  <a:gd name="connsiteX52" fmla="*/ 625943 w 3837008"/>
                  <a:gd name="connsiteY52" fmla="*/ 2060710 h 3798654"/>
                  <a:gd name="connsiteX53" fmla="*/ 638139 w 3837008"/>
                  <a:gd name="connsiteY53" fmla="*/ 2025933 h 3798654"/>
                  <a:gd name="connsiteX54" fmla="*/ 650337 w 3837008"/>
                  <a:gd name="connsiteY54" fmla="*/ 1991598 h 3798654"/>
                  <a:gd name="connsiteX55" fmla="*/ 662552 w 3837008"/>
                  <a:gd name="connsiteY55" fmla="*/ 1956464 h 3798654"/>
                  <a:gd name="connsiteX56" fmla="*/ 674748 w 3837008"/>
                  <a:gd name="connsiteY56" fmla="*/ 1922296 h 3798654"/>
                  <a:gd name="connsiteX57" fmla="*/ 686947 w 3837008"/>
                  <a:gd name="connsiteY57" fmla="*/ 1887414 h 3798654"/>
                  <a:gd name="connsiteX58" fmla="*/ 699159 w 3837008"/>
                  <a:gd name="connsiteY58" fmla="*/ 1853583 h 3798654"/>
                  <a:gd name="connsiteX59" fmla="*/ 711358 w 3837008"/>
                  <a:gd name="connsiteY59" fmla="*/ 1818995 h 3798654"/>
                  <a:gd name="connsiteX60" fmla="*/ 723556 w 3837008"/>
                  <a:gd name="connsiteY60" fmla="*/ 1785121 h 3798654"/>
                  <a:gd name="connsiteX61" fmla="*/ 735760 w 3837008"/>
                  <a:gd name="connsiteY61" fmla="*/ 1752215 h 3798654"/>
                  <a:gd name="connsiteX62" fmla="*/ 747975 w 3837008"/>
                  <a:gd name="connsiteY62" fmla="*/ 1720422 h 3798654"/>
                  <a:gd name="connsiteX63" fmla="*/ 760173 w 3837008"/>
                  <a:gd name="connsiteY63" fmla="*/ 1688965 h 3798654"/>
                  <a:gd name="connsiteX64" fmla="*/ 772370 w 3837008"/>
                  <a:gd name="connsiteY64" fmla="*/ 1658916 h 3798654"/>
                  <a:gd name="connsiteX65" fmla="*/ 784585 w 3837008"/>
                  <a:gd name="connsiteY65" fmla="*/ 1630422 h 3798654"/>
                  <a:gd name="connsiteX66" fmla="*/ 796781 w 3837008"/>
                  <a:gd name="connsiteY66" fmla="*/ 1603105 h 3798654"/>
                  <a:gd name="connsiteX67" fmla="*/ 808979 w 3837008"/>
                  <a:gd name="connsiteY67" fmla="*/ 1577700 h 3798654"/>
                  <a:gd name="connsiteX68" fmla="*/ 821177 w 3837008"/>
                  <a:gd name="connsiteY68" fmla="*/ 1552820 h 3798654"/>
                  <a:gd name="connsiteX69" fmla="*/ 833390 w 3837008"/>
                  <a:gd name="connsiteY69" fmla="*/ 1530210 h 3798654"/>
                  <a:gd name="connsiteX70" fmla="*/ 845588 w 3837008"/>
                  <a:gd name="connsiteY70" fmla="*/ 1508587 h 3798654"/>
                  <a:gd name="connsiteX71" fmla="*/ 857786 w 3837008"/>
                  <a:gd name="connsiteY71" fmla="*/ 1489093 h 3798654"/>
                  <a:gd name="connsiteX72" fmla="*/ 869999 w 3837008"/>
                  <a:gd name="connsiteY72" fmla="*/ 1470385 h 3798654"/>
                  <a:gd name="connsiteX73" fmla="*/ 882197 w 3837008"/>
                  <a:gd name="connsiteY73" fmla="*/ 1453001 h 3798654"/>
                  <a:gd name="connsiteX74" fmla="*/ 894396 w 3837008"/>
                  <a:gd name="connsiteY74" fmla="*/ 1436659 h 3798654"/>
                  <a:gd name="connsiteX75" fmla="*/ 906592 w 3837008"/>
                  <a:gd name="connsiteY75" fmla="*/ 1421185 h 3798654"/>
                  <a:gd name="connsiteX76" fmla="*/ 918807 w 3837008"/>
                  <a:gd name="connsiteY76" fmla="*/ 1406402 h 3798654"/>
                  <a:gd name="connsiteX77" fmla="*/ 931003 w 3837008"/>
                  <a:gd name="connsiteY77" fmla="*/ 1392308 h 3798654"/>
                  <a:gd name="connsiteX78" fmla="*/ 943201 w 3837008"/>
                  <a:gd name="connsiteY78" fmla="*/ 1378379 h 3798654"/>
                  <a:gd name="connsiteX79" fmla="*/ 955416 w 3837008"/>
                  <a:gd name="connsiteY79" fmla="*/ 1364508 h 3798654"/>
                  <a:gd name="connsiteX80" fmla="*/ 967621 w 3837008"/>
                  <a:gd name="connsiteY80" fmla="*/ 1351053 h 3798654"/>
                  <a:gd name="connsiteX81" fmla="*/ 979819 w 3837008"/>
                  <a:gd name="connsiteY81" fmla="*/ 1336821 h 3798654"/>
                  <a:gd name="connsiteX82" fmla="*/ 992017 w 3837008"/>
                  <a:gd name="connsiteY82" fmla="*/ 1322382 h 3798654"/>
                  <a:gd name="connsiteX83" fmla="*/ 1004230 w 3837008"/>
                  <a:gd name="connsiteY83" fmla="*/ 1307148 h 3798654"/>
                  <a:gd name="connsiteX84" fmla="*/ 1016428 w 3837008"/>
                  <a:gd name="connsiteY84" fmla="*/ 1291749 h 3798654"/>
                  <a:gd name="connsiteX85" fmla="*/ 1028624 w 3837008"/>
                  <a:gd name="connsiteY85" fmla="*/ 1275611 h 3798654"/>
                  <a:gd name="connsiteX86" fmla="*/ 1040839 w 3837008"/>
                  <a:gd name="connsiteY86" fmla="*/ 1258603 h 3798654"/>
                  <a:gd name="connsiteX87" fmla="*/ 1053037 w 3837008"/>
                  <a:gd name="connsiteY87" fmla="*/ 1240177 h 3798654"/>
                  <a:gd name="connsiteX88" fmla="*/ 1065233 w 3837008"/>
                  <a:gd name="connsiteY88" fmla="*/ 1222101 h 3798654"/>
                  <a:gd name="connsiteX89" fmla="*/ 1077432 w 3837008"/>
                  <a:gd name="connsiteY89" fmla="*/ 1202844 h 3798654"/>
                  <a:gd name="connsiteX90" fmla="*/ 1089636 w 3837008"/>
                  <a:gd name="connsiteY90" fmla="*/ 1183128 h 3798654"/>
                  <a:gd name="connsiteX91" fmla="*/ 1101845 w 3837008"/>
                  <a:gd name="connsiteY91" fmla="*/ 1163018 h 3798654"/>
                  <a:gd name="connsiteX92" fmla="*/ 1114033 w 3837008"/>
                  <a:gd name="connsiteY92" fmla="*/ 1142669 h 3798654"/>
                  <a:gd name="connsiteX93" fmla="*/ 1126262 w 3837008"/>
                  <a:gd name="connsiteY93" fmla="*/ 1122519 h 3798654"/>
                  <a:gd name="connsiteX94" fmla="*/ 1138450 w 3837008"/>
                  <a:gd name="connsiteY94" fmla="*/ 1102481 h 3798654"/>
                  <a:gd name="connsiteX95" fmla="*/ 1150659 w 3837008"/>
                  <a:gd name="connsiteY95" fmla="*/ 1083603 h 3798654"/>
                  <a:gd name="connsiteX96" fmla="*/ 1162846 w 3837008"/>
                  <a:gd name="connsiteY96" fmla="*/ 1065323 h 3798654"/>
                  <a:gd name="connsiteX97" fmla="*/ 1175076 w 3837008"/>
                  <a:gd name="connsiteY97" fmla="*/ 1047922 h 3798654"/>
                  <a:gd name="connsiteX98" fmla="*/ 1187264 w 3837008"/>
                  <a:gd name="connsiteY98" fmla="*/ 1030906 h 3798654"/>
                  <a:gd name="connsiteX99" fmla="*/ 1199473 w 3837008"/>
                  <a:gd name="connsiteY99" fmla="*/ 1015473 h 3798654"/>
                  <a:gd name="connsiteX100" fmla="*/ 1211681 w 3837008"/>
                  <a:gd name="connsiteY100" fmla="*/ 1000897 h 3798654"/>
                  <a:gd name="connsiteX101" fmla="*/ 1223869 w 3837008"/>
                  <a:gd name="connsiteY101" fmla="*/ 986473 h 3798654"/>
                  <a:gd name="connsiteX102" fmla="*/ 1236077 w 3837008"/>
                  <a:gd name="connsiteY102" fmla="*/ 972955 h 3798654"/>
                  <a:gd name="connsiteX103" fmla="*/ 1248265 w 3837008"/>
                  <a:gd name="connsiteY103" fmla="*/ 960223 h 3798654"/>
                  <a:gd name="connsiteX104" fmla="*/ 1260495 w 3837008"/>
                  <a:gd name="connsiteY104" fmla="*/ 947344 h 3798654"/>
                  <a:gd name="connsiteX105" fmla="*/ 1272683 w 3837008"/>
                  <a:gd name="connsiteY105" fmla="*/ 934451 h 3798654"/>
                  <a:gd name="connsiteX106" fmla="*/ 1284870 w 3837008"/>
                  <a:gd name="connsiteY106" fmla="*/ 921653 h 3798654"/>
                  <a:gd name="connsiteX107" fmla="*/ 1297100 w 3837008"/>
                  <a:gd name="connsiteY107" fmla="*/ 908215 h 3798654"/>
                  <a:gd name="connsiteX108" fmla="*/ 1309288 w 3837008"/>
                  <a:gd name="connsiteY108" fmla="*/ 894483 h 3798654"/>
                  <a:gd name="connsiteX109" fmla="*/ 1321496 w 3837008"/>
                  <a:gd name="connsiteY109" fmla="*/ 879577 h 3798654"/>
                  <a:gd name="connsiteX110" fmla="*/ 1333684 w 3837008"/>
                  <a:gd name="connsiteY110" fmla="*/ 864401 h 3798654"/>
                  <a:gd name="connsiteX111" fmla="*/ 1345893 w 3837008"/>
                  <a:gd name="connsiteY111" fmla="*/ 848296 h 3798654"/>
                  <a:gd name="connsiteX112" fmla="*/ 1358102 w 3837008"/>
                  <a:gd name="connsiteY112" fmla="*/ 831576 h 3798654"/>
                  <a:gd name="connsiteX113" fmla="*/ 1370289 w 3837008"/>
                  <a:gd name="connsiteY113" fmla="*/ 813952 h 3798654"/>
                  <a:gd name="connsiteX114" fmla="*/ 1382519 w 3837008"/>
                  <a:gd name="connsiteY114" fmla="*/ 795935 h 3798654"/>
                  <a:gd name="connsiteX115" fmla="*/ 1394707 w 3837008"/>
                  <a:gd name="connsiteY115" fmla="*/ 777187 h 3798654"/>
                  <a:gd name="connsiteX116" fmla="*/ 1406915 w 3837008"/>
                  <a:gd name="connsiteY116" fmla="*/ 758668 h 3798654"/>
                  <a:gd name="connsiteX117" fmla="*/ 1419103 w 3837008"/>
                  <a:gd name="connsiteY117" fmla="*/ 739231 h 3798654"/>
                  <a:gd name="connsiteX118" fmla="*/ 1431333 w 3837008"/>
                  <a:gd name="connsiteY118" fmla="*/ 721158 h 3798654"/>
                  <a:gd name="connsiteX119" fmla="*/ 1443521 w 3837008"/>
                  <a:gd name="connsiteY119" fmla="*/ 702910 h 3798654"/>
                  <a:gd name="connsiteX120" fmla="*/ 1455729 w 3837008"/>
                  <a:gd name="connsiteY120" fmla="*/ 685664 h 3798654"/>
                  <a:gd name="connsiteX121" fmla="*/ 1467938 w 3837008"/>
                  <a:gd name="connsiteY121" fmla="*/ 668944 h 3798654"/>
                  <a:gd name="connsiteX122" fmla="*/ 1480125 w 3837008"/>
                  <a:gd name="connsiteY122" fmla="*/ 653848 h 3798654"/>
                  <a:gd name="connsiteX123" fmla="*/ 1492334 w 3837008"/>
                  <a:gd name="connsiteY123" fmla="*/ 639582 h 3798654"/>
                  <a:gd name="connsiteX124" fmla="*/ 1504522 w 3837008"/>
                  <a:gd name="connsiteY124" fmla="*/ 627056 h 3798654"/>
                  <a:gd name="connsiteX125" fmla="*/ 1516731 w 3837008"/>
                  <a:gd name="connsiteY125" fmla="*/ 616337 h 3798654"/>
                  <a:gd name="connsiteX126" fmla="*/ 1528939 w 3837008"/>
                  <a:gd name="connsiteY126" fmla="*/ 607447 h 3798654"/>
                  <a:gd name="connsiteX127" fmla="*/ 1541127 w 3837008"/>
                  <a:gd name="connsiteY127" fmla="*/ 600117 h 3798654"/>
                  <a:gd name="connsiteX128" fmla="*/ 1553357 w 3837008"/>
                  <a:gd name="connsiteY128" fmla="*/ 594765 h 3798654"/>
                  <a:gd name="connsiteX129" fmla="*/ 1565544 w 3837008"/>
                  <a:gd name="connsiteY129" fmla="*/ 591170 h 3798654"/>
                  <a:gd name="connsiteX130" fmla="*/ 1577753 w 3837008"/>
                  <a:gd name="connsiteY130" fmla="*/ 589480 h 3798654"/>
                  <a:gd name="connsiteX131" fmla="*/ 1589941 w 3837008"/>
                  <a:gd name="connsiteY131" fmla="*/ 589249 h 3798654"/>
                  <a:gd name="connsiteX132" fmla="*/ 1602171 w 3837008"/>
                  <a:gd name="connsiteY132" fmla="*/ 590571 h 3798654"/>
                  <a:gd name="connsiteX133" fmla="*/ 1614358 w 3837008"/>
                  <a:gd name="connsiteY133" fmla="*/ 593000 h 3798654"/>
                  <a:gd name="connsiteX134" fmla="*/ 1626567 w 3837008"/>
                  <a:gd name="connsiteY134" fmla="*/ 596415 h 3798654"/>
                  <a:gd name="connsiteX135" fmla="*/ 1638776 w 3837008"/>
                  <a:gd name="connsiteY135" fmla="*/ 600544 h 3798654"/>
                  <a:gd name="connsiteX136" fmla="*/ 1650963 w 3837008"/>
                  <a:gd name="connsiteY136" fmla="*/ 604944 h 3798654"/>
                  <a:gd name="connsiteX137" fmla="*/ 1663172 w 3837008"/>
                  <a:gd name="connsiteY137" fmla="*/ 609344 h 3798654"/>
                  <a:gd name="connsiteX138" fmla="*/ 1675360 w 3837008"/>
                  <a:gd name="connsiteY138" fmla="*/ 613152 h 3798654"/>
                  <a:gd name="connsiteX139" fmla="*/ 1687589 w 3837008"/>
                  <a:gd name="connsiteY139" fmla="*/ 616230 h 3798654"/>
                  <a:gd name="connsiteX140" fmla="*/ 1699777 w 3837008"/>
                  <a:gd name="connsiteY140" fmla="*/ 618529 h 3798654"/>
                  <a:gd name="connsiteX141" fmla="*/ 1711965 w 3837008"/>
                  <a:gd name="connsiteY141" fmla="*/ 618972 h 3798654"/>
                  <a:gd name="connsiteX142" fmla="*/ 1724194 w 3837008"/>
                  <a:gd name="connsiteY142" fmla="*/ 618168 h 3798654"/>
                  <a:gd name="connsiteX143" fmla="*/ 1736382 w 3837008"/>
                  <a:gd name="connsiteY143" fmla="*/ 615533 h 3798654"/>
                  <a:gd name="connsiteX144" fmla="*/ 1748591 w 3837008"/>
                  <a:gd name="connsiteY144" fmla="*/ 611403 h 3798654"/>
                  <a:gd name="connsiteX145" fmla="*/ 1760779 w 3837008"/>
                  <a:gd name="connsiteY145" fmla="*/ 605009 h 3798654"/>
                  <a:gd name="connsiteX146" fmla="*/ 1772987 w 3837008"/>
                  <a:gd name="connsiteY146" fmla="*/ 596925 h 3798654"/>
                  <a:gd name="connsiteX147" fmla="*/ 1785196 w 3837008"/>
                  <a:gd name="connsiteY147" fmla="*/ 586919 h 3798654"/>
                  <a:gd name="connsiteX148" fmla="*/ 1797384 w 3837008"/>
                  <a:gd name="connsiteY148" fmla="*/ 575237 h 3798654"/>
                  <a:gd name="connsiteX149" fmla="*/ 1809613 w 3837008"/>
                  <a:gd name="connsiteY149" fmla="*/ 561776 h 3798654"/>
                  <a:gd name="connsiteX150" fmla="*/ 1821801 w 3837008"/>
                  <a:gd name="connsiteY150" fmla="*/ 547149 h 3798654"/>
                  <a:gd name="connsiteX151" fmla="*/ 1834010 w 3837008"/>
                  <a:gd name="connsiteY151" fmla="*/ 530937 h 3798654"/>
                  <a:gd name="connsiteX152" fmla="*/ 1846198 w 3837008"/>
                  <a:gd name="connsiteY152" fmla="*/ 513536 h 3798654"/>
                  <a:gd name="connsiteX153" fmla="*/ 1858427 w 3837008"/>
                  <a:gd name="connsiteY153" fmla="*/ 495085 h 3798654"/>
                  <a:gd name="connsiteX154" fmla="*/ 1870615 w 3837008"/>
                  <a:gd name="connsiteY154" fmla="*/ 475933 h 3798654"/>
                  <a:gd name="connsiteX155" fmla="*/ 1882824 w 3837008"/>
                  <a:gd name="connsiteY155" fmla="*/ 456490 h 3798654"/>
                  <a:gd name="connsiteX156" fmla="*/ 1895032 w 3837008"/>
                  <a:gd name="connsiteY156" fmla="*/ 436846 h 3798654"/>
                  <a:gd name="connsiteX157" fmla="*/ 1907220 w 3837008"/>
                  <a:gd name="connsiteY157" fmla="*/ 417607 h 3798654"/>
                  <a:gd name="connsiteX158" fmla="*/ 1919429 w 3837008"/>
                  <a:gd name="connsiteY158" fmla="*/ 398489 h 3798654"/>
                  <a:gd name="connsiteX159" fmla="*/ 1931616 w 3837008"/>
                  <a:gd name="connsiteY159" fmla="*/ 381170 h 3798654"/>
                  <a:gd name="connsiteX160" fmla="*/ 1943825 w 3837008"/>
                  <a:gd name="connsiteY160" fmla="*/ 364916 h 3798654"/>
                  <a:gd name="connsiteX161" fmla="*/ 1956034 w 3837008"/>
                  <a:gd name="connsiteY161" fmla="*/ 350955 h 3798654"/>
                  <a:gd name="connsiteX162" fmla="*/ 1968221 w 3837008"/>
                  <a:gd name="connsiteY162" fmla="*/ 338807 h 3798654"/>
                  <a:gd name="connsiteX163" fmla="*/ 1980451 w 3837008"/>
                  <a:gd name="connsiteY163" fmla="*/ 329523 h 3798654"/>
                  <a:gd name="connsiteX164" fmla="*/ 1992639 w 3837008"/>
                  <a:gd name="connsiteY164" fmla="*/ 323251 h 3798654"/>
                  <a:gd name="connsiteX165" fmla="*/ 2004848 w 3837008"/>
                  <a:gd name="connsiteY165" fmla="*/ 319452 h 3798654"/>
                  <a:gd name="connsiteX166" fmla="*/ 2017035 w 3837008"/>
                  <a:gd name="connsiteY166" fmla="*/ 319590 h 3798654"/>
                  <a:gd name="connsiteX167" fmla="*/ 2029265 w 3837008"/>
                  <a:gd name="connsiteY167" fmla="*/ 322669 h 3798654"/>
                  <a:gd name="connsiteX168" fmla="*/ 2041453 w 3837008"/>
                  <a:gd name="connsiteY168" fmla="*/ 329145 h 3798654"/>
                  <a:gd name="connsiteX169" fmla="*/ 2053661 w 3837008"/>
                  <a:gd name="connsiteY169" fmla="*/ 338807 h 3798654"/>
                  <a:gd name="connsiteX170" fmla="*/ 2065870 w 3837008"/>
                  <a:gd name="connsiteY170" fmla="*/ 351825 h 3798654"/>
                  <a:gd name="connsiteX171" fmla="*/ 2078058 w 3837008"/>
                  <a:gd name="connsiteY171" fmla="*/ 366921 h 3798654"/>
                  <a:gd name="connsiteX172" fmla="*/ 2090266 w 3837008"/>
                  <a:gd name="connsiteY172" fmla="*/ 384921 h 3798654"/>
                  <a:gd name="connsiteX173" fmla="*/ 2102454 w 3837008"/>
                  <a:gd name="connsiteY173" fmla="*/ 404875 h 3798654"/>
                  <a:gd name="connsiteX174" fmla="*/ 2114684 w 3837008"/>
                  <a:gd name="connsiteY174" fmla="*/ 426340 h 3798654"/>
                  <a:gd name="connsiteX175" fmla="*/ 2126872 w 3837008"/>
                  <a:gd name="connsiteY175" fmla="*/ 449570 h 3798654"/>
                  <a:gd name="connsiteX176" fmla="*/ 2139059 w 3837008"/>
                  <a:gd name="connsiteY176" fmla="*/ 472642 h 3798654"/>
                  <a:gd name="connsiteX177" fmla="*/ 2151289 w 3837008"/>
                  <a:gd name="connsiteY177" fmla="*/ 496734 h 3798654"/>
                  <a:gd name="connsiteX178" fmla="*/ 2163477 w 3837008"/>
                  <a:gd name="connsiteY178" fmla="*/ 520046 h 3798654"/>
                  <a:gd name="connsiteX179" fmla="*/ 2175685 w 3837008"/>
                  <a:gd name="connsiteY179" fmla="*/ 543398 h 3798654"/>
                  <a:gd name="connsiteX180" fmla="*/ 2187873 w 3837008"/>
                  <a:gd name="connsiteY180" fmla="*/ 564708 h 3798654"/>
                  <a:gd name="connsiteX181" fmla="*/ 2200082 w 3837008"/>
                  <a:gd name="connsiteY181" fmla="*/ 586509 h 3798654"/>
                  <a:gd name="connsiteX182" fmla="*/ 2212291 w 3837008"/>
                  <a:gd name="connsiteY182" fmla="*/ 605215 h 3798654"/>
                  <a:gd name="connsiteX183" fmla="*/ 2224499 w 3837008"/>
                  <a:gd name="connsiteY183" fmla="*/ 623223 h 3798654"/>
                  <a:gd name="connsiteX184" fmla="*/ 2236708 w 3837008"/>
                  <a:gd name="connsiteY184" fmla="*/ 638336 h 3798654"/>
                  <a:gd name="connsiteX185" fmla="*/ 2248895 w 3837008"/>
                  <a:gd name="connsiteY185" fmla="*/ 652100 h 3798654"/>
                  <a:gd name="connsiteX186" fmla="*/ 2261104 w 3837008"/>
                  <a:gd name="connsiteY186" fmla="*/ 662945 h 3798654"/>
                  <a:gd name="connsiteX187" fmla="*/ 2273292 w 3837008"/>
                  <a:gd name="connsiteY187" fmla="*/ 671875 h 3798654"/>
                  <a:gd name="connsiteX188" fmla="*/ 2285522 w 3837008"/>
                  <a:gd name="connsiteY188" fmla="*/ 678120 h 3798654"/>
                  <a:gd name="connsiteX189" fmla="*/ 2297709 w 3837008"/>
                  <a:gd name="connsiteY189" fmla="*/ 682086 h 3798654"/>
                  <a:gd name="connsiteX190" fmla="*/ 2309918 w 3837008"/>
                  <a:gd name="connsiteY190" fmla="*/ 683523 h 3798654"/>
                  <a:gd name="connsiteX191" fmla="*/ 2322127 w 3837008"/>
                  <a:gd name="connsiteY191" fmla="*/ 681840 h 3798654"/>
                  <a:gd name="connsiteX192" fmla="*/ 2334314 w 3837008"/>
                  <a:gd name="connsiteY192" fmla="*/ 677169 h 3798654"/>
                  <a:gd name="connsiteX193" fmla="*/ 2346523 w 3837008"/>
                  <a:gd name="connsiteY193" fmla="*/ 669684 h 3798654"/>
                  <a:gd name="connsiteX194" fmla="*/ 2358711 w 3837008"/>
                  <a:gd name="connsiteY194" fmla="*/ 658816 h 3798654"/>
                  <a:gd name="connsiteX195" fmla="*/ 2370920 w 3837008"/>
                  <a:gd name="connsiteY195" fmla="*/ 644615 h 3798654"/>
                  <a:gd name="connsiteX196" fmla="*/ 2383128 w 3837008"/>
                  <a:gd name="connsiteY196" fmla="*/ 626909 h 3798654"/>
                  <a:gd name="connsiteX197" fmla="*/ 2395316 w 3837008"/>
                  <a:gd name="connsiteY197" fmla="*/ 607054 h 3798654"/>
                  <a:gd name="connsiteX198" fmla="*/ 2407546 w 3837008"/>
                  <a:gd name="connsiteY198" fmla="*/ 583290 h 3798654"/>
                  <a:gd name="connsiteX199" fmla="*/ 2419733 w 3837008"/>
                  <a:gd name="connsiteY199" fmla="*/ 557820 h 3798654"/>
                  <a:gd name="connsiteX200" fmla="*/ 2431942 w 3837008"/>
                  <a:gd name="connsiteY200" fmla="*/ 529124 h 3798654"/>
                  <a:gd name="connsiteX201" fmla="*/ 2444130 w 3837008"/>
                  <a:gd name="connsiteY201" fmla="*/ 499886 h 3798654"/>
                  <a:gd name="connsiteX202" fmla="*/ 2456360 w 3837008"/>
                  <a:gd name="connsiteY202" fmla="*/ 468448 h 3798654"/>
                  <a:gd name="connsiteX203" fmla="*/ 2468547 w 3837008"/>
                  <a:gd name="connsiteY203" fmla="*/ 437084 h 3798654"/>
                  <a:gd name="connsiteX204" fmla="*/ 2480756 w 3837008"/>
                  <a:gd name="connsiteY204" fmla="*/ 405089 h 3798654"/>
                  <a:gd name="connsiteX205" fmla="*/ 2492964 w 3837008"/>
                  <a:gd name="connsiteY205" fmla="*/ 373651 h 3798654"/>
                  <a:gd name="connsiteX206" fmla="*/ 2505152 w 3837008"/>
                  <a:gd name="connsiteY206" fmla="*/ 342451 h 3798654"/>
                  <a:gd name="connsiteX207" fmla="*/ 2517361 w 3837008"/>
                  <a:gd name="connsiteY207" fmla="*/ 311744 h 3798654"/>
                  <a:gd name="connsiteX208" fmla="*/ 2529549 w 3837008"/>
                  <a:gd name="connsiteY208" fmla="*/ 283187 h 3798654"/>
                  <a:gd name="connsiteX209" fmla="*/ 2541778 w 3837008"/>
                  <a:gd name="connsiteY209" fmla="*/ 255483 h 3798654"/>
                  <a:gd name="connsiteX210" fmla="*/ 2553966 w 3837008"/>
                  <a:gd name="connsiteY210" fmla="*/ 229652 h 3798654"/>
                  <a:gd name="connsiteX211" fmla="*/ 2566154 w 3837008"/>
                  <a:gd name="connsiteY211" fmla="*/ 205119 h 3798654"/>
                  <a:gd name="connsiteX212" fmla="*/ 2578383 w 3837008"/>
                  <a:gd name="connsiteY212" fmla="*/ 183069 h 3798654"/>
                  <a:gd name="connsiteX213" fmla="*/ 2590571 w 3837008"/>
                  <a:gd name="connsiteY213" fmla="*/ 161869 h 3798654"/>
                  <a:gd name="connsiteX214" fmla="*/ 2602780 w 3837008"/>
                  <a:gd name="connsiteY214" fmla="*/ 143350 h 3798654"/>
                  <a:gd name="connsiteX215" fmla="*/ 2614968 w 3837008"/>
                  <a:gd name="connsiteY215" fmla="*/ 125382 h 3798654"/>
                  <a:gd name="connsiteX216" fmla="*/ 2627176 w 3837008"/>
                  <a:gd name="connsiteY216" fmla="*/ 109992 h 3798654"/>
                  <a:gd name="connsiteX217" fmla="*/ 2639385 w 3837008"/>
                  <a:gd name="connsiteY217" fmla="*/ 95587 h 3798654"/>
                  <a:gd name="connsiteX218" fmla="*/ 2651573 w 3837008"/>
                  <a:gd name="connsiteY218" fmla="*/ 83151 h 3798654"/>
                  <a:gd name="connsiteX219" fmla="*/ 2663802 w 3837008"/>
                  <a:gd name="connsiteY219" fmla="*/ 71880 h 3798654"/>
                  <a:gd name="connsiteX220" fmla="*/ 2675990 w 3837008"/>
                  <a:gd name="connsiteY220" fmla="*/ 62113 h 3798654"/>
                  <a:gd name="connsiteX221" fmla="*/ 2688199 w 3837008"/>
                  <a:gd name="connsiteY221" fmla="*/ 53502 h 3798654"/>
                  <a:gd name="connsiteX222" fmla="*/ 2700387 w 3837008"/>
                  <a:gd name="connsiteY222" fmla="*/ 45926 h 3798654"/>
                  <a:gd name="connsiteX223" fmla="*/ 2712616 w 3837008"/>
                  <a:gd name="connsiteY223" fmla="*/ 39227 h 3798654"/>
                  <a:gd name="connsiteX224" fmla="*/ 2724804 w 3837008"/>
                  <a:gd name="connsiteY224" fmla="*/ 33548 h 3798654"/>
                  <a:gd name="connsiteX225" fmla="*/ 2737012 w 3837008"/>
                  <a:gd name="connsiteY225" fmla="*/ 28664 h 3798654"/>
                  <a:gd name="connsiteX226" fmla="*/ 2749221 w 3837008"/>
                  <a:gd name="connsiteY226" fmla="*/ 24314 h 3798654"/>
                  <a:gd name="connsiteX227" fmla="*/ 2761409 w 3837008"/>
                  <a:gd name="connsiteY227" fmla="*/ 20832 h 3798654"/>
                  <a:gd name="connsiteX228" fmla="*/ 2773618 w 3837008"/>
                  <a:gd name="connsiteY228" fmla="*/ 17666 h 3798654"/>
                  <a:gd name="connsiteX229" fmla="*/ 2785805 w 3837008"/>
                  <a:gd name="connsiteY229" fmla="*/ 14816 h 3798654"/>
                  <a:gd name="connsiteX230" fmla="*/ 2798014 w 3837008"/>
                  <a:gd name="connsiteY230" fmla="*/ 12608 h 3798654"/>
                  <a:gd name="connsiteX231" fmla="*/ 2810223 w 3837008"/>
                  <a:gd name="connsiteY231" fmla="*/ 10761 h 3798654"/>
                  <a:gd name="connsiteX232" fmla="*/ 2822410 w 3837008"/>
                  <a:gd name="connsiteY232" fmla="*/ 8998 h 3798654"/>
                  <a:gd name="connsiteX233" fmla="*/ 2834640 w 3837008"/>
                  <a:gd name="connsiteY233" fmla="*/ 7642 h 3798654"/>
                  <a:gd name="connsiteX234" fmla="*/ 2846828 w 3837008"/>
                  <a:gd name="connsiteY234" fmla="*/ 6338 h 3798654"/>
                  <a:gd name="connsiteX235" fmla="*/ 2859037 w 3837008"/>
                  <a:gd name="connsiteY235" fmla="*/ 5245 h 3798654"/>
                  <a:gd name="connsiteX236" fmla="*/ 2871224 w 3837008"/>
                  <a:gd name="connsiteY236" fmla="*/ 4442 h 3798654"/>
                  <a:gd name="connsiteX237" fmla="*/ 2883454 w 3837008"/>
                  <a:gd name="connsiteY237" fmla="*/ 3621 h 3798654"/>
                  <a:gd name="connsiteX238" fmla="*/ 2895642 w 3837008"/>
                  <a:gd name="connsiteY238" fmla="*/ 2948 h 3798654"/>
                  <a:gd name="connsiteX239" fmla="*/ 2907850 w 3837008"/>
                  <a:gd name="connsiteY239" fmla="*/ 2553 h 3798654"/>
                  <a:gd name="connsiteX240" fmla="*/ 2920059 w 3837008"/>
                  <a:gd name="connsiteY240" fmla="*/ 2175 h 3798654"/>
                  <a:gd name="connsiteX241" fmla="*/ 2932247 w 3837008"/>
                  <a:gd name="connsiteY241" fmla="*/ 1593 h 3798654"/>
                  <a:gd name="connsiteX242" fmla="*/ 2944455 w 3837008"/>
                  <a:gd name="connsiteY242" fmla="*/ 1338 h 3798654"/>
                  <a:gd name="connsiteX243" fmla="*/ 2956643 w 3837008"/>
                  <a:gd name="connsiteY243" fmla="*/ 1248 h 3798654"/>
                  <a:gd name="connsiteX244" fmla="*/ 2968873 w 3837008"/>
                  <a:gd name="connsiteY244" fmla="*/ 960 h 3798654"/>
                  <a:gd name="connsiteX245" fmla="*/ 2981060 w 3837008"/>
                  <a:gd name="connsiteY245" fmla="*/ 649 h 3798654"/>
                  <a:gd name="connsiteX246" fmla="*/ 2993248 w 3837008"/>
                  <a:gd name="connsiteY246" fmla="*/ 584 h 3798654"/>
                  <a:gd name="connsiteX247" fmla="*/ 3005478 w 3837008"/>
                  <a:gd name="connsiteY247" fmla="*/ 469 h 3798654"/>
                  <a:gd name="connsiteX248" fmla="*/ 3017666 w 3837008"/>
                  <a:gd name="connsiteY248" fmla="*/ 50 h 3798654"/>
                  <a:gd name="connsiteX249" fmla="*/ 3029874 w 3837008"/>
                  <a:gd name="connsiteY249" fmla="*/ 206 h 3798654"/>
                  <a:gd name="connsiteX250" fmla="*/ 3042062 w 3837008"/>
                  <a:gd name="connsiteY250" fmla="*/ 141 h 3798654"/>
                  <a:gd name="connsiteX251" fmla="*/ 3054271 w 3837008"/>
                  <a:gd name="connsiteY251" fmla="*/ -17 h 3798654"/>
                  <a:gd name="connsiteX252" fmla="*/ 3066479 w 3837008"/>
                  <a:gd name="connsiteY252" fmla="*/ -48 h 3798654"/>
                  <a:gd name="connsiteX253" fmla="*/ 3078667 w 3837008"/>
                  <a:gd name="connsiteY253" fmla="*/ -32 h 3798654"/>
                  <a:gd name="connsiteX254" fmla="*/ 3090897 w 3837008"/>
                  <a:gd name="connsiteY254" fmla="*/ -303 h 3798654"/>
                  <a:gd name="connsiteX255" fmla="*/ 3103084 w 3837008"/>
                  <a:gd name="connsiteY255" fmla="*/ -286 h 3798654"/>
                  <a:gd name="connsiteX256" fmla="*/ 3115293 w 3837008"/>
                  <a:gd name="connsiteY256" fmla="*/ -271 h 3798654"/>
                  <a:gd name="connsiteX257" fmla="*/ 3127481 w 3837008"/>
                  <a:gd name="connsiteY257" fmla="*/ -492 h 3798654"/>
                  <a:gd name="connsiteX258" fmla="*/ 3139711 w 3837008"/>
                  <a:gd name="connsiteY258" fmla="*/ -410 h 3798654"/>
                  <a:gd name="connsiteX259" fmla="*/ 3151898 w 3837008"/>
                  <a:gd name="connsiteY259" fmla="*/ -410 h 3798654"/>
                  <a:gd name="connsiteX260" fmla="*/ 3164107 w 3837008"/>
                  <a:gd name="connsiteY260" fmla="*/ -475 h 3798654"/>
                  <a:gd name="connsiteX261" fmla="*/ 3176316 w 3837008"/>
                  <a:gd name="connsiteY261" fmla="*/ -410 h 3798654"/>
                  <a:gd name="connsiteX262" fmla="*/ 3188503 w 3837008"/>
                  <a:gd name="connsiteY262" fmla="*/ -393 h 3798654"/>
                  <a:gd name="connsiteX263" fmla="*/ 3200712 w 3837008"/>
                  <a:gd name="connsiteY263" fmla="*/ -361 h 3798654"/>
                  <a:gd name="connsiteX264" fmla="*/ 3212900 w 3837008"/>
                  <a:gd name="connsiteY264" fmla="*/ -345 h 3798654"/>
                  <a:gd name="connsiteX265" fmla="*/ 3225108 w 3837008"/>
                  <a:gd name="connsiteY265" fmla="*/ -698 h 3798654"/>
                  <a:gd name="connsiteX266" fmla="*/ 3237317 w 3837008"/>
                  <a:gd name="connsiteY266" fmla="*/ -492 h 3798654"/>
                  <a:gd name="connsiteX267" fmla="*/ 3249505 w 3837008"/>
                  <a:gd name="connsiteY267" fmla="*/ -599 h 3798654"/>
                  <a:gd name="connsiteX268" fmla="*/ 3261734 w 3837008"/>
                  <a:gd name="connsiteY268" fmla="*/ -599 h 3798654"/>
                  <a:gd name="connsiteX269" fmla="*/ 3273922 w 3837008"/>
                  <a:gd name="connsiteY269" fmla="*/ -631 h 3798654"/>
                  <a:gd name="connsiteX270" fmla="*/ 3286131 w 3837008"/>
                  <a:gd name="connsiteY270" fmla="*/ -664 h 3798654"/>
                  <a:gd name="connsiteX271" fmla="*/ 3298319 w 3837008"/>
                  <a:gd name="connsiteY271" fmla="*/ -647 h 3798654"/>
                  <a:gd name="connsiteX272" fmla="*/ 3310548 w 3837008"/>
                  <a:gd name="connsiteY272" fmla="*/ -820 h 3798654"/>
                  <a:gd name="connsiteX273" fmla="*/ 3322736 w 3837008"/>
                  <a:gd name="connsiteY273" fmla="*/ -721 h 3798654"/>
                  <a:gd name="connsiteX274" fmla="*/ 3334945 w 3837008"/>
                  <a:gd name="connsiteY274" fmla="*/ -754 h 3798654"/>
                  <a:gd name="connsiteX275" fmla="*/ 3347153 w 3837008"/>
                  <a:gd name="connsiteY275" fmla="*/ -754 h 3798654"/>
                  <a:gd name="connsiteX276" fmla="*/ 3359341 w 3837008"/>
                  <a:gd name="connsiteY276" fmla="*/ -788 h 3798654"/>
                  <a:gd name="connsiteX277" fmla="*/ 3371550 w 3837008"/>
                  <a:gd name="connsiteY277" fmla="*/ -715 h 3798654"/>
                  <a:gd name="connsiteX278" fmla="*/ 3383737 w 3837008"/>
                  <a:gd name="connsiteY278" fmla="*/ -698 h 3798654"/>
                  <a:gd name="connsiteX279" fmla="*/ 3395967 w 3837008"/>
                  <a:gd name="connsiteY279" fmla="*/ -771 h 3798654"/>
                  <a:gd name="connsiteX280" fmla="*/ 3408155 w 3837008"/>
                  <a:gd name="connsiteY280" fmla="*/ -902 h 3798654"/>
                  <a:gd name="connsiteX281" fmla="*/ 3420343 w 3837008"/>
                  <a:gd name="connsiteY281" fmla="*/ -918 h 3798654"/>
                  <a:gd name="connsiteX282" fmla="*/ 3432573 w 3837008"/>
                  <a:gd name="connsiteY282" fmla="*/ -771 h 3798654"/>
                  <a:gd name="connsiteX283" fmla="*/ 3444760 w 3837008"/>
                  <a:gd name="connsiteY283" fmla="*/ -836 h 3798654"/>
                  <a:gd name="connsiteX284" fmla="*/ 3456969 w 3837008"/>
                  <a:gd name="connsiteY284" fmla="*/ -944 h 3798654"/>
                  <a:gd name="connsiteX285" fmla="*/ 3469156 w 3837008"/>
                  <a:gd name="connsiteY285" fmla="*/ -1074 h 3798654"/>
                  <a:gd name="connsiteX286" fmla="*/ 3481365 w 3837008"/>
                  <a:gd name="connsiteY286" fmla="*/ -820 h 3798654"/>
                  <a:gd name="connsiteX287" fmla="*/ 3493574 w 3837008"/>
                  <a:gd name="connsiteY287" fmla="*/ -918 h 3798654"/>
                  <a:gd name="connsiteX288" fmla="*/ 3505782 w 3837008"/>
                  <a:gd name="connsiteY288" fmla="*/ -836 h 3798654"/>
                  <a:gd name="connsiteX289" fmla="*/ 3517991 w 3837008"/>
                  <a:gd name="connsiteY289" fmla="*/ -853 h 3798654"/>
                  <a:gd name="connsiteX290" fmla="*/ 3530179 w 3837008"/>
                  <a:gd name="connsiteY290" fmla="*/ -918 h 3798654"/>
                  <a:gd name="connsiteX291" fmla="*/ 3542387 w 3837008"/>
                  <a:gd name="connsiteY291" fmla="*/ -754 h 3798654"/>
                  <a:gd name="connsiteX292" fmla="*/ 3554575 w 3837008"/>
                  <a:gd name="connsiteY292" fmla="*/ -664 h 3798654"/>
                  <a:gd name="connsiteX293" fmla="*/ 3566805 w 3837008"/>
                  <a:gd name="connsiteY293" fmla="*/ -836 h 3798654"/>
                  <a:gd name="connsiteX294" fmla="*/ 3578993 w 3837008"/>
                  <a:gd name="connsiteY294" fmla="*/ -853 h 3798654"/>
                  <a:gd name="connsiteX295" fmla="*/ 3591202 w 3837008"/>
                  <a:gd name="connsiteY295" fmla="*/ -698 h 3798654"/>
                  <a:gd name="connsiteX296" fmla="*/ 3603410 w 3837008"/>
                  <a:gd name="connsiteY296" fmla="*/ -820 h 3798654"/>
                  <a:gd name="connsiteX297" fmla="*/ 3615598 w 3837008"/>
                  <a:gd name="connsiteY297" fmla="*/ -647 h 3798654"/>
                  <a:gd name="connsiteX298" fmla="*/ 3627807 w 3837008"/>
                  <a:gd name="connsiteY298" fmla="*/ -771 h 3798654"/>
                  <a:gd name="connsiteX299" fmla="*/ 3639994 w 3837008"/>
                  <a:gd name="connsiteY299" fmla="*/ -836 h 3798654"/>
                  <a:gd name="connsiteX300" fmla="*/ 3652203 w 3837008"/>
                  <a:gd name="connsiteY300" fmla="*/ -853 h 3798654"/>
                  <a:gd name="connsiteX301" fmla="*/ 3664411 w 3837008"/>
                  <a:gd name="connsiteY301" fmla="*/ -853 h 3798654"/>
                  <a:gd name="connsiteX302" fmla="*/ 3676599 w 3837008"/>
                  <a:gd name="connsiteY302" fmla="*/ -853 h 3798654"/>
                  <a:gd name="connsiteX303" fmla="*/ 3688829 w 3837008"/>
                  <a:gd name="connsiteY303" fmla="*/ -754 h 3798654"/>
                  <a:gd name="connsiteX304" fmla="*/ 3701017 w 3837008"/>
                  <a:gd name="connsiteY304" fmla="*/ -853 h 3798654"/>
                  <a:gd name="connsiteX305" fmla="*/ 3713225 w 3837008"/>
                  <a:gd name="connsiteY305" fmla="*/ -820 h 3798654"/>
                  <a:gd name="connsiteX306" fmla="*/ 3725413 w 3837008"/>
                  <a:gd name="connsiteY306" fmla="*/ -977 h 3798654"/>
                  <a:gd name="connsiteX307" fmla="*/ 3737643 w 3837008"/>
                  <a:gd name="connsiteY307" fmla="*/ -853 h 3798654"/>
                  <a:gd name="connsiteX308" fmla="*/ 3749831 w 3837008"/>
                  <a:gd name="connsiteY308" fmla="*/ -1009 h 3798654"/>
                  <a:gd name="connsiteX309" fmla="*/ 3762039 w 3837008"/>
                  <a:gd name="connsiteY309" fmla="*/ -1074 h 3798654"/>
                  <a:gd name="connsiteX310" fmla="*/ 3774248 w 3837008"/>
                  <a:gd name="connsiteY310" fmla="*/ -853 h 3798654"/>
                  <a:gd name="connsiteX311" fmla="*/ 3786436 w 3837008"/>
                  <a:gd name="connsiteY311" fmla="*/ -853 h 3798654"/>
                  <a:gd name="connsiteX312" fmla="*/ 3798644 w 3837008"/>
                  <a:gd name="connsiteY312" fmla="*/ -887 h 3798654"/>
                  <a:gd name="connsiteX313" fmla="*/ 3810832 w 3837008"/>
                  <a:gd name="connsiteY313" fmla="*/ -944 h 3798654"/>
                  <a:gd name="connsiteX314" fmla="*/ 3823062 w 3837008"/>
                  <a:gd name="connsiteY314" fmla="*/ -853 h 3798654"/>
                  <a:gd name="connsiteX315" fmla="*/ 3835249 w 3837008"/>
                  <a:gd name="connsiteY315" fmla="*/ -944 h 3798654"/>
                  <a:gd name="connsiteX316" fmla="*/ 3835754 w 3837008"/>
                  <a:gd name="connsiteY316" fmla="*/ -944 h 379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3837008" h="3798654">
                    <a:moveTo>
                      <a:pt x="-1254" y="3797581"/>
                    </a:moveTo>
                    <a:lnTo>
                      <a:pt x="3597" y="3785646"/>
                    </a:lnTo>
                    <a:lnTo>
                      <a:pt x="15810" y="3752487"/>
                    </a:lnTo>
                    <a:lnTo>
                      <a:pt x="28009" y="3720673"/>
                    </a:lnTo>
                    <a:lnTo>
                      <a:pt x="40207" y="3688417"/>
                    </a:lnTo>
                    <a:lnTo>
                      <a:pt x="52403" y="3659272"/>
                    </a:lnTo>
                    <a:lnTo>
                      <a:pt x="64618" y="3627017"/>
                    </a:lnTo>
                    <a:lnTo>
                      <a:pt x="76814" y="3589319"/>
                    </a:lnTo>
                    <a:lnTo>
                      <a:pt x="89012" y="3558450"/>
                    </a:lnTo>
                    <a:lnTo>
                      <a:pt x="101227" y="3527540"/>
                    </a:lnTo>
                    <a:lnTo>
                      <a:pt x="113432" y="3492111"/>
                    </a:lnTo>
                    <a:lnTo>
                      <a:pt x="125630" y="3457608"/>
                    </a:lnTo>
                    <a:lnTo>
                      <a:pt x="137828" y="3425752"/>
                    </a:lnTo>
                    <a:lnTo>
                      <a:pt x="150041" y="3401145"/>
                    </a:lnTo>
                    <a:lnTo>
                      <a:pt x="162239" y="3365759"/>
                    </a:lnTo>
                    <a:lnTo>
                      <a:pt x="174435" y="3330793"/>
                    </a:lnTo>
                    <a:lnTo>
                      <a:pt x="186650" y="3297193"/>
                    </a:lnTo>
                    <a:lnTo>
                      <a:pt x="198848" y="3264013"/>
                    </a:lnTo>
                    <a:lnTo>
                      <a:pt x="211044" y="3234006"/>
                    </a:lnTo>
                    <a:lnTo>
                      <a:pt x="223243" y="3198599"/>
                    </a:lnTo>
                    <a:lnTo>
                      <a:pt x="235458" y="3164095"/>
                    </a:lnTo>
                    <a:lnTo>
                      <a:pt x="247654" y="3130936"/>
                    </a:lnTo>
                    <a:lnTo>
                      <a:pt x="259852" y="3100004"/>
                    </a:lnTo>
                    <a:lnTo>
                      <a:pt x="272065" y="3065522"/>
                    </a:lnTo>
                    <a:lnTo>
                      <a:pt x="284263" y="3031900"/>
                    </a:lnTo>
                    <a:lnTo>
                      <a:pt x="296461" y="2995169"/>
                    </a:lnTo>
                    <a:lnTo>
                      <a:pt x="308666" y="2963334"/>
                    </a:lnTo>
                    <a:lnTo>
                      <a:pt x="320881" y="2927023"/>
                    </a:lnTo>
                    <a:lnTo>
                      <a:pt x="333079" y="2891595"/>
                    </a:lnTo>
                    <a:lnTo>
                      <a:pt x="345275" y="2851754"/>
                    </a:lnTo>
                    <a:lnTo>
                      <a:pt x="357490" y="2816347"/>
                    </a:lnTo>
                    <a:lnTo>
                      <a:pt x="369686" y="2777367"/>
                    </a:lnTo>
                    <a:lnTo>
                      <a:pt x="381884" y="2736580"/>
                    </a:lnTo>
                    <a:lnTo>
                      <a:pt x="394083" y="2700290"/>
                    </a:lnTo>
                    <a:lnTo>
                      <a:pt x="406296" y="2663979"/>
                    </a:lnTo>
                    <a:lnTo>
                      <a:pt x="418494" y="2628152"/>
                    </a:lnTo>
                    <a:lnTo>
                      <a:pt x="430692" y="2592282"/>
                    </a:lnTo>
                    <a:lnTo>
                      <a:pt x="442905" y="2557337"/>
                    </a:lnTo>
                    <a:lnTo>
                      <a:pt x="455103" y="2527309"/>
                    </a:lnTo>
                    <a:lnTo>
                      <a:pt x="467301" y="2486985"/>
                    </a:lnTo>
                    <a:lnTo>
                      <a:pt x="479497" y="2460529"/>
                    </a:lnTo>
                    <a:lnTo>
                      <a:pt x="491712" y="2426110"/>
                    </a:lnTo>
                    <a:lnTo>
                      <a:pt x="503908" y="2393371"/>
                    </a:lnTo>
                    <a:lnTo>
                      <a:pt x="516107" y="2360674"/>
                    </a:lnTo>
                    <a:lnTo>
                      <a:pt x="528322" y="2327810"/>
                    </a:lnTo>
                    <a:lnTo>
                      <a:pt x="540526" y="2294903"/>
                    </a:lnTo>
                    <a:lnTo>
                      <a:pt x="552724" y="2262542"/>
                    </a:lnTo>
                    <a:lnTo>
                      <a:pt x="564923" y="2229615"/>
                    </a:lnTo>
                    <a:lnTo>
                      <a:pt x="577135" y="2195951"/>
                    </a:lnTo>
                    <a:lnTo>
                      <a:pt x="589334" y="2162036"/>
                    </a:lnTo>
                    <a:lnTo>
                      <a:pt x="601530" y="2128856"/>
                    </a:lnTo>
                    <a:lnTo>
                      <a:pt x="613745" y="2094626"/>
                    </a:lnTo>
                    <a:lnTo>
                      <a:pt x="625943" y="2060710"/>
                    </a:lnTo>
                    <a:lnTo>
                      <a:pt x="638139" y="2025933"/>
                    </a:lnTo>
                    <a:lnTo>
                      <a:pt x="650337" y="1991598"/>
                    </a:lnTo>
                    <a:lnTo>
                      <a:pt x="662552" y="1956464"/>
                    </a:lnTo>
                    <a:lnTo>
                      <a:pt x="674748" y="1922296"/>
                    </a:lnTo>
                    <a:lnTo>
                      <a:pt x="686947" y="1887414"/>
                    </a:lnTo>
                    <a:lnTo>
                      <a:pt x="699159" y="1853583"/>
                    </a:lnTo>
                    <a:lnTo>
                      <a:pt x="711358" y="1818995"/>
                    </a:lnTo>
                    <a:lnTo>
                      <a:pt x="723556" y="1785121"/>
                    </a:lnTo>
                    <a:lnTo>
                      <a:pt x="735760" y="1752215"/>
                    </a:lnTo>
                    <a:lnTo>
                      <a:pt x="747975" y="1720422"/>
                    </a:lnTo>
                    <a:lnTo>
                      <a:pt x="760173" y="1688965"/>
                    </a:lnTo>
                    <a:lnTo>
                      <a:pt x="772370" y="1658916"/>
                    </a:lnTo>
                    <a:lnTo>
                      <a:pt x="784585" y="1630422"/>
                    </a:lnTo>
                    <a:lnTo>
                      <a:pt x="796781" y="1603105"/>
                    </a:lnTo>
                    <a:lnTo>
                      <a:pt x="808979" y="1577700"/>
                    </a:lnTo>
                    <a:lnTo>
                      <a:pt x="821177" y="1552820"/>
                    </a:lnTo>
                    <a:lnTo>
                      <a:pt x="833390" y="1530210"/>
                    </a:lnTo>
                    <a:lnTo>
                      <a:pt x="845588" y="1508587"/>
                    </a:lnTo>
                    <a:lnTo>
                      <a:pt x="857786" y="1489093"/>
                    </a:lnTo>
                    <a:lnTo>
                      <a:pt x="869999" y="1470385"/>
                    </a:lnTo>
                    <a:lnTo>
                      <a:pt x="882197" y="1453001"/>
                    </a:lnTo>
                    <a:lnTo>
                      <a:pt x="894396" y="1436659"/>
                    </a:lnTo>
                    <a:lnTo>
                      <a:pt x="906592" y="1421185"/>
                    </a:lnTo>
                    <a:lnTo>
                      <a:pt x="918807" y="1406402"/>
                    </a:lnTo>
                    <a:lnTo>
                      <a:pt x="931003" y="1392308"/>
                    </a:lnTo>
                    <a:lnTo>
                      <a:pt x="943201" y="1378379"/>
                    </a:lnTo>
                    <a:lnTo>
                      <a:pt x="955416" y="1364508"/>
                    </a:lnTo>
                    <a:lnTo>
                      <a:pt x="967621" y="1351053"/>
                    </a:lnTo>
                    <a:lnTo>
                      <a:pt x="979819" y="1336821"/>
                    </a:lnTo>
                    <a:lnTo>
                      <a:pt x="992017" y="1322382"/>
                    </a:lnTo>
                    <a:lnTo>
                      <a:pt x="1004230" y="1307148"/>
                    </a:lnTo>
                    <a:lnTo>
                      <a:pt x="1016428" y="1291749"/>
                    </a:lnTo>
                    <a:lnTo>
                      <a:pt x="1028624" y="1275611"/>
                    </a:lnTo>
                    <a:lnTo>
                      <a:pt x="1040839" y="1258603"/>
                    </a:lnTo>
                    <a:lnTo>
                      <a:pt x="1053037" y="1240177"/>
                    </a:lnTo>
                    <a:lnTo>
                      <a:pt x="1065233" y="1222101"/>
                    </a:lnTo>
                    <a:lnTo>
                      <a:pt x="1077432" y="1202844"/>
                    </a:lnTo>
                    <a:lnTo>
                      <a:pt x="1089636" y="1183128"/>
                    </a:lnTo>
                    <a:lnTo>
                      <a:pt x="1101845" y="1163018"/>
                    </a:lnTo>
                    <a:lnTo>
                      <a:pt x="1114033" y="1142669"/>
                    </a:lnTo>
                    <a:lnTo>
                      <a:pt x="1126262" y="1122519"/>
                    </a:lnTo>
                    <a:lnTo>
                      <a:pt x="1138450" y="1102481"/>
                    </a:lnTo>
                    <a:lnTo>
                      <a:pt x="1150659" y="1083603"/>
                    </a:lnTo>
                    <a:lnTo>
                      <a:pt x="1162846" y="1065323"/>
                    </a:lnTo>
                    <a:lnTo>
                      <a:pt x="1175076" y="1047922"/>
                    </a:lnTo>
                    <a:lnTo>
                      <a:pt x="1187264" y="1030906"/>
                    </a:lnTo>
                    <a:lnTo>
                      <a:pt x="1199473" y="1015473"/>
                    </a:lnTo>
                    <a:lnTo>
                      <a:pt x="1211681" y="1000897"/>
                    </a:lnTo>
                    <a:lnTo>
                      <a:pt x="1223869" y="986473"/>
                    </a:lnTo>
                    <a:lnTo>
                      <a:pt x="1236077" y="972955"/>
                    </a:lnTo>
                    <a:lnTo>
                      <a:pt x="1248265" y="960223"/>
                    </a:lnTo>
                    <a:lnTo>
                      <a:pt x="1260495" y="947344"/>
                    </a:lnTo>
                    <a:lnTo>
                      <a:pt x="1272683" y="934451"/>
                    </a:lnTo>
                    <a:lnTo>
                      <a:pt x="1284870" y="921653"/>
                    </a:lnTo>
                    <a:lnTo>
                      <a:pt x="1297100" y="908215"/>
                    </a:lnTo>
                    <a:lnTo>
                      <a:pt x="1309288" y="894483"/>
                    </a:lnTo>
                    <a:lnTo>
                      <a:pt x="1321496" y="879577"/>
                    </a:lnTo>
                    <a:lnTo>
                      <a:pt x="1333684" y="864401"/>
                    </a:lnTo>
                    <a:lnTo>
                      <a:pt x="1345893" y="848296"/>
                    </a:lnTo>
                    <a:lnTo>
                      <a:pt x="1358102" y="831576"/>
                    </a:lnTo>
                    <a:lnTo>
                      <a:pt x="1370289" y="813952"/>
                    </a:lnTo>
                    <a:lnTo>
                      <a:pt x="1382519" y="795935"/>
                    </a:lnTo>
                    <a:lnTo>
                      <a:pt x="1394707" y="777187"/>
                    </a:lnTo>
                    <a:lnTo>
                      <a:pt x="1406915" y="758668"/>
                    </a:lnTo>
                    <a:lnTo>
                      <a:pt x="1419103" y="739231"/>
                    </a:lnTo>
                    <a:lnTo>
                      <a:pt x="1431333" y="721158"/>
                    </a:lnTo>
                    <a:lnTo>
                      <a:pt x="1443521" y="702910"/>
                    </a:lnTo>
                    <a:lnTo>
                      <a:pt x="1455729" y="685664"/>
                    </a:lnTo>
                    <a:lnTo>
                      <a:pt x="1467938" y="668944"/>
                    </a:lnTo>
                    <a:lnTo>
                      <a:pt x="1480125" y="653848"/>
                    </a:lnTo>
                    <a:lnTo>
                      <a:pt x="1492334" y="639582"/>
                    </a:lnTo>
                    <a:lnTo>
                      <a:pt x="1504522" y="627056"/>
                    </a:lnTo>
                    <a:lnTo>
                      <a:pt x="1516731" y="616337"/>
                    </a:lnTo>
                    <a:lnTo>
                      <a:pt x="1528939" y="607447"/>
                    </a:lnTo>
                    <a:lnTo>
                      <a:pt x="1541127" y="600117"/>
                    </a:lnTo>
                    <a:lnTo>
                      <a:pt x="1553357" y="594765"/>
                    </a:lnTo>
                    <a:lnTo>
                      <a:pt x="1565544" y="591170"/>
                    </a:lnTo>
                    <a:lnTo>
                      <a:pt x="1577753" y="589480"/>
                    </a:lnTo>
                    <a:lnTo>
                      <a:pt x="1589941" y="589249"/>
                    </a:lnTo>
                    <a:lnTo>
                      <a:pt x="1602171" y="590571"/>
                    </a:lnTo>
                    <a:lnTo>
                      <a:pt x="1614358" y="593000"/>
                    </a:lnTo>
                    <a:lnTo>
                      <a:pt x="1626567" y="596415"/>
                    </a:lnTo>
                    <a:lnTo>
                      <a:pt x="1638776" y="600544"/>
                    </a:lnTo>
                    <a:lnTo>
                      <a:pt x="1650963" y="604944"/>
                    </a:lnTo>
                    <a:lnTo>
                      <a:pt x="1663172" y="609344"/>
                    </a:lnTo>
                    <a:lnTo>
                      <a:pt x="1675360" y="613152"/>
                    </a:lnTo>
                    <a:lnTo>
                      <a:pt x="1687589" y="616230"/>
                    </a:lnTo>
                    <a:lnTo>
                      <a:pt x="1699777" y="618529"/>
                    </a:lnTo>
                    <a:lnTo>
                      <a:pt x="1711965" y="618972"/>
                    </a:lnTo>
                    <a:lnTo>
                      <a:pt x="1724194" y="618168"/>
                    </a:lnTo>
                    <a:lnTo>
                      <a:pt x="1736382" y="615533"/>
                    </a:lnTo>
                    <a:lnTo>
                      <a:pt x="1748591" y="611403"/>
                    </a:lnTo>
                    <a:lnTo>
                      <a:pt x="1760779" y="605009"/>
                    </a:lnTo>
                    <a:lnTo>
                      <a:pt x="1772987" y="596925"/>
                    </a:lnTo>
                    <a:lnTo>
                      <a:pt x="1785196" y="586919"/>
                    </a:lnTo>
                    <a:lnTo>
                      <a:pt x="1797384" y="575237"/>
                    </a:lnTo>
                    <a:lnTo>
                      <a:pt x="1809613" y="561776"/>
                    </a:lnTo>
                    <a:lnTo>
                      <a:pt x="1821801" y="547149"/>
                    </a:lnTo>
                    <a:lnTo>
                      <a:pt x="1834010" y="530937"/>
                    </a:lnTo>
                    <a:lnTo>
                      <a:pt x="1846198" y="513536"/>
                    </a:lnTo>
                    <a:lnTo>
                      <a:pt x="1858427" y="495085"/>
                    </a:lnTo>
                    <a:lnTo>
                      <a:pt x="1870615" y="475933"/>
                    </a:lnTo>
                    <a:lnTo>
                      <a:pt x="1882824" y="456490"/>
                    </a:lnTo>
                    <a:lnTo>
                      <a:pt x="1895032" y="436846"/>
                    </a:lnTo>
                    <a:lnTo>
                      <a:pt x="1907220" y="417607"/>
                    </a:lnTo>
                    <a:lnTo>
                      <a:pt x="1919429" y="398489"/>
                    </a:lnTo>
                    <a:lnTo>
                      <a:pt x="1931616" y="381170"/>
                    </a:lnTo>
                    <a:lnTo>
                      <a:pt x="1943825" y="364916"/>
                    </a:lnTo>
                    <a:lnTo>
                      <a:pt x="1956034" y="350955"/>
                    </a:lnTo>
                    <a:lnTo>
                      <a:pt x="1968221" y="338807"/>
                    </a:lnTo>
                    <a:lnTo>
                      <a:pt x="1980451" y="329523"/>
                    </a:lnTo>
                    <a:lnTo>
                      <a:pt x="1992639" y="323251"/>
                    </a:lnTo>
                    <a:lnTo>
                      <a:pt x="2004848" y="319452"/>
                    </a:lnTo>
                    <a:lnTo>
                      <a:pt x="2017035" y="319590"/>
                    </a:lnTo>
                    <a:lnTo>
                      <a:pt x="2029265" y="322669"/>
                    </a:lnTo>
                    <a:lnTo>
                      <a:pt x="2041453" y="329145"/>
                    </a:lnTo>
                    <a:lnTo>
                      <a:pt x="2053661" y="338807"/>
                    </a:lnTo>
                    <a:lnTo>
                      <a:pt x="2065870" y="351825"/>
                    </a:lnTo>
                    <a:lnTo>
                      <a:pt x="2078058" y="366921"/>
                    </a:lnTo>
                    <a:lnTo>
                      <a:pt x="2090266" y="384921"/>
                    </a:lnTo>
                    <a:lnTo>
                      <a:pt x="2102454" y="404875"/>
                    </a:lnTo>
                    <a:lnTo>
                      <a:pt x="2114684" y="426340"/>
                    </a:lnTo>
                    <a:lnTo>
                      <a:pt x="2126872" y="449570"/>
                    </a:lnTo>
                    <a:lnTo>
                      <a:pt x="2139059" y="472642"/>
                    </a:lnTo>
                    <a:lnTo>
                      <a:pt x="2151289" y="496734"/>
                    </a:lnTo>
                    <a:lnTo>
                      <a:pt x="2163477" y="520046"/>
                    </a:lnTo>
                    <a:lnTo>
                      <a:pt x="2175685" y="543398"/>
                    </a:lnTo>
                    <a:lnTo>
                      <a:pt x="2187873" y="564708"/>
                    </a:lnTo>
                    <a:lnTo>
                      <a:pt x="2200082" y="586509"/>
                    </a:lnTo>
                    <a:lnTo>
                      <a:pt x="2212291" y="605215"/>
                    </a:lnTo>
                    <a:lnTo>
                      <a:pt x="2224499" y="623223"/>
                    </a:lnTo>
                    <a:lnTo>
                      <a:pt x="2236708" y="638336"/>
                    </a:lnTo>
                    <a:lnTo>
                      <a:pt x="2248895" y="652100"/>
                    </a:lnTo>
                    <a:lnTo>
                      <a:pt x="2261104" y="662945"/>
                    </a:lnTo>
                    <a:lnTo>
                      <a:pt x="2273292" y="671875"/>
                    </a:lnTo>
                    <a:lnTo>
                      <a:pt x="2285522" y="678120"/>
                    </a:lnTo>
                    <a:lnTo>
                      <a:pt x="2297709" y="682086"/>
                    </a:lnTo>
                    <a:lnTo>
                      <a:pt x="2309918" y="683523"/>
                    </a:lnTo>
                    <a:lnTo>
                      <a:pt x="2322127" y="681840"/>
                    </a:lnTo>
                    <a:lnTo>
                      <a:pt x="2334314" y="677169"/>
                    </a:lnTo>
                    <a:lnTo>
                      <a:pt x="2346523" y="669684"/>
                    </a:lnTo>
                    <a:lnTo>
                      <a:pt x="2358711" y="658816"/>
                    </a:lnTo>
                    <a:lnTo>
                      <a:pt x="2370920" y="644615"/>
                    </a:lnTo>
                    <a:lnTo>
                      <a:pt x="2383128" y="626909"/>
                    </a:lnTo>
                    <a:lnTo>
                      <a:pt x="2395316" y="607054"/>
                    </a:lnTo>
                    <a:lnTo>
                      <a:pt x="2407546" y="583290"/>
                    </a:lnTo>
                    <a:lnTo>
                      <a:pt x="2419733" y="557820"/>
                    </a:lnTo>
                    <a:lnTo>
                      <a:pt x="2431942" y="529124"/>
                    </a:lnTo>
                    <a:lnTo>
                      <a:pt x="2444130" y="499886"/>
                    </a:lnTo>
                    <a:lnTo>
                      <a:pt x="2456360" y="468448"/>
                    </a:lnTo>
                    <a:lnTo>
                      <a:pt x="2468547" y="437084"/>
                    </a:lnTo>
                    <a:lnTo>
                      <a:pt x="2480756" y="405089"/>
                    </a:lnTo>
                    <a:lnTo>
                      <a:pt x="2492964" y="373651"/>
                    </a:lnTo>
                    <a:lnTo>
                      <a:pt x="2505152" y="342451"/>
                    </a:lnTo>
                    <a:lnTo>
                      <a:pt x="2517361" y="311744"/>
                    </a:lnTo>
                    <a:lnTo>
                      <a:pt x="2529549" y="283187"/>
                    </a:lnTo>
                    <a:lnTo>
                      <a:pt x="2541778" y="255483"/>
                    </a:lnTo>
                    <a:lnTo>
                      <a:pt x="2553966" y="229652"/>
                    </a:lnTo>
                    <a:lnTo>
                      <a:pt x="2566154" y="205119"/>
                    </a:lnTo>
                    <a:lnTo>
                      <a:pt x="2578383" y="183069"/>
                    </a:lnTo>
                    <a:lnTo>
                      <a:pt x="2590571" y="161869"/>
                    </a:lnTo>
                    <a:lnTo>
                      <a:pt x="2602780" y="143350"/>
                    </a:lnTo>
                    <a:lnTo>
                      <a:pt x="2614968" y="125382"/>
                    </a:lnTo>
                    <a:lnTo>
                      <a:pt x="2627176" y="109992"/>
                    </a:lnTo>
                    <a:lnTo>
                      <a:pt x="2639385" y="95587"/>
                    </a:lnTo>
                    <a:lnTo>
                      <a:pt x="2651573" y="83151"/>
                    </a:lnTo>
                    <a:lnTo>
                      <a:pt x="2663802" y="71880"/>
                    </a:lnTo>
                    <a:lnTo>
                      <a:pt x="2675990" y="62113"/>
                    </a:lnTo>
                    <a:lnTo>
                      <a:pt x="2688199" y="53502"/>
                    </a:lnTo>
                    <a:lnTo>
                      <a:pt x="2700387" y="45926"/>
                    </a:lnTo>
                    <a:lnTo>
                      <a:pt x="2712616" y="39227"/>
                    </a:lnTo>
                    <a:lnTo>
                      <a:pt x="2724804" y="33548"/>
                    </a:lnTo>
                    <a:lnTo>
                      <a:pt x="2737012" y="28664"/>
                    </a:lnTo>
                    <a:lnTo>
                      <a:pt x="2749221" y="24314"/>
                    </a:lnTo>
                    <a:lnTo>
                      <a:pt x="2761409" y="20832"/>
                    </a:lnTo>
                    <a:lnTo>
                      <a:pt x="2773618" y="17666"/>
                    </a:lnTo>
                    <a:lnTo>
                      <a:pt x="2785805" y="14816"/>
                    </a:lnTo>
                    <a:lnTo>
                      <a:pt x="2798014" y="12608"/>
                    </a:lnTo>
                    <a:lnTo>
                      <a:pt x="2810223" y="10761"/>
                    </a:lnTo>
                    <a:lnTo>
                      <a:pt x="2822410" y="8998"/>
                    </a:lnTo>
                    <a:lnTo>
                      <a:pt x="2834640" y="7642"/>
                    </a:lnTo>
                    <a:lnTo>
                      <a:pt x="2846828" y="6338"/>
                    </a:lnTo>
                    <a:lnTo>
                      <a:pt x="2859037" y="5245"/>
                    </a:lnTo>
                    <a:lnTo>
                      <a:pt x="2871224" y="4442"/>
                    </a:lnTo>
                    <a:lnTo>
                      <a:pt x="2883454" y="3621"/>
                    </a:lnTo>
                    <a:lnTo>
                      <a:pt x="2895642" y="2948"/>
                    </a:lnTo>
                    <a:lnTo>
                      <a:pt x="2907850" y="2553"/>
                    </a:lnTo>
                    <a:lnTo>
                      <a:pt x="2920059" y="2175"/>
                    </a:lnTo>
                    <a:lnTo>
                      <a:pt x="2932247" y="1593"/>
                    </a:lnTo>
                    <a:lnTo>
                      <a:pt x="2944455" y="1338"/>
                    </a:lnTo>
                    <a:lnTo>
                      <a:pt x="2956643" y="1248"/>
                    </a:lnTo>
                    <a:lnTo>
                      <a:pt x="2968873" y="960"/>
                    </a:lnTo>
                    <a:lnTo>
                      <a:pt x="2981060" y="649"/>
                    </a:lnTo>
                    <a:lnTo>
                      <a:pt x="2993248" y="584"/>
                    </a:lnTo>
                    <a:lnTo>
                      <a:pt x="3005478" y="469"/>
                    </a:lnTo>
                    <a:lnTo>
                      <a:pt x="3017666" y="50"/>
                    </a:lnTo>
                    <a:lnTo>
                      <a:pt x="3029874" y="206"/>
                    </a:lnTo>
                    <a:lnTo>
                      <a:pt x="3042062" y="141"/>
                    </a:lnTo>
                    <a:lnTo>
                      <a:pt x="3054271" y="-17"/>
                    </a:lnTo>
                    <a:lnTo>
                      <a:pt x="3066479" y="-48"/>
                    </a:lnTo>
                    <a:lnTo>
                      <a:pt x="3078667" y="-32"/>
                    </a:lnTo>
                    <a:lnTo>
                      <a:pt x="3090897" y="-303"/>
                    </a:lnTo>
                    <a:lnTo>
                      <a:pt x="3103084" y="-286"/>
                    </a:lnTo>
                    <a:lnTo>
                      <a:pt x="3115293" y="-271"/>
                    </a:lnTo>
                    <a:lnTo>
                      <a:pt x="3127481" y="-492"/>
                    </a:lnTo>
                    <a:lnTo>
                      <a:pt x="3139711" y="-410"/>
                    </a:lnTo>
                    <a:lnTo>
                      <a:pt x="3151898" y="-410"/>
                    </a:lnTo>
                    <a:lnTo>
                      <a:pt x="3164107" y="-475"/>
                    </a:lnTo>
                    <a:lnTo>
                      <a:pt x="3176316" y="-410"/>
                    </a:lnTo>
                    <a:lnTo>
                      <a:pt x="3188503" y="-393"/>
                    </a:lnTo>
                    <a:lnTo>
                      <a:pt x="3200712" y="-361"/>
                    </a:lnTo>
                    <a:lnTo>
                      <a:pt x="3212900" y="-345"/>
                    </a:lnTo>
                    <a:lnTo>
                      <a:pt x="3225108" y="-698"/>
                    </a:lnTo>
                    <a:lnTo>
                      <a:pt x="3237317" y="-492"/>
                    </a:lnTo>
                    <a:lnTo>
                      <a:pt x="3249505" y="-599"/>
                    </a:lnTo>
                    <a:lnTo>
                      <a:pt x="3261734" y="-599"/>
                    </a:lnTo>
                    <a:lnTo>
                      <a:pt x="3273922" y="-631"/>
                    </a:lnTo>
                    <a:lnTo>
                      <a:pt x="3286131" y="-664"/>
                    </a:lnTo>
                    <a:lnTo>
                      <a:pt x="3298319" y="-647"/>
                    </a:lnTo>
                    <a:lnTo>
                      <a:pt x="3310548" y="-820"/>
                    </a:lnTo>
                    <a:lnTo>
                      <a:pt x="3322736" y="-721"/>
                    </a:lnTo>
                    <a:lnTo>
                      <a:pt x="3334945" y="-754"/>
                    </a:lnTo>
                    <a:lnTo>
                      <a:pt x="3347153" y="-754"/>
                    </a:lnTo>
                    <a:lnTo>
                      <a:pt x="3359341" y="-788"/>
                    </a:lnTo>
                    <a:lnTo>
                      <a:pt x="3371550" y="-715"/>
                    </a:lnTo>
                    <a:lnTo>
                      <a:pt x="3383737" y="-698"/>
                    </a:lnTo>
                    <a:lnTo>
                      <a:pt x="3395967" y="-771"/>
                    </a:lnTo>
                    <a:lnTo>
                      <a:pt x="3408155" y="-902"/>
                    </a:lnTo>
                    <a:lnTo>
                      <a:pt x="3420343" y="-918"/>
                    </a:lnTo>
                    <a:lnTo>
                      <a:pt x="3432573" y="-771"/>
                    </a:lnTo>
                    <a:lnTo>
                      <a:pt x="3444760" y="-836"/>
                    </a:lnTo>
                    <a:lnTo>
                      <a:pt x="3456969" y="-944"/>
                    </a:lnTo>
                    <a:lnTo>
                      <a:pt x="3469156" y="-1074"/>
                    </a:lnTo>
                    <a:lnTo>
                      <a:pt x="3481365" y="-820"/>
                    </a:lnTo>
                    <a:lnTo>
                      <a:pt x="3493574" y="-918"/>
                    </a:lnTo>
                    <a:lnTo>
                      <a:pt x="3505782" y="-836"/>
                    </a:lnTo>
                    <a:lnTo>
                      <a:pt x="3517991" y="-853"/>
                    </a:lnTo>
                    <a:lnTo>
                      <a:pt x="3530179" y="-918"/>
                    </a:lnTo>
                    <a:lnTo>
                      <a:pt x="3542387" y="-754"/>
                    </a:lnTo>
                    <a:lnTo>
                      <a:pt x="3554575" y="-664"/>
                    </a:lnTo>
                    <a:lnTo>
                      <a:pt x="3566805" y="-836"/>
                    </a:lnTo>
                    <a:lnTo>
                      <a:pt x="3578993" y="-853"/>
                    </a:lnTo>
                    <a:lnTo>
                      <a:pt x="3591202" y="-698"/>
                    </a:lnTo>
                    <a:lnTo>
                      <a:pt x="3603410" y="-820"/>
                    </a:lnTo>
                    <a:lnTo>
                      <a:pt x="3615598" y="-647"/>
                    </a:lnTo>
                    <a:lnTo>
                      <a:pt x="3627807" y="-771"/>
                    </a:lnTo>
                    <a:lnTo>
                      <a:pt x="3639994" y="-836"/>
                    </a:lnTo>
                    <a:lnTo>
                      <a:pt x="3652203" y="-853"/>
                    </a:lnTo>
                    <a:lnTo>
                      <a:pt x="3664411" y="-853"/>
                    </a:lnTo>
                    <a:lnTo>
                      <a:pt x="3676599" y="-853"/>
                    </a:lnTo>
                    <a:lnTo>
                      <a:pt x="3688829" y="-754"/>
                    </a:lnTo>
                    <a:lnTo>
                      <a:pt x="3701017" y="-853"/>
                    </a:lnTo>
                    <a:lnTo>
                      <a:pt x="3713225" y="-820"/>
                    </a:lnTo>
                    <a:lnTo>
                      <a:pt x="3725413" y="-977"/>
                    </a:lnTo>
                    <a:lnTo>
                      <a:pt x="3737643" y="-853"/>
                    </a:lnTo>
                    <a:lnTo>
                      <a:pt x="3749831" y="-1009"/>
                    </a:lnTo>
                    <a:lnTo>
                      <a:pt x="3762039" y="-1074"/>
                    </a:lnTo>
                    <a:lnTo>
                      <a:pt x="3774248" y="-853"/>
                    </a:lnTo>
                    <a:lnTo>
                      <a:pt x="3786436" y="-853"/>
                    </a:lnTo>
                    <a:lnTo>
                      <a:pt x="3798644" y="-887"/>
                    </a:lnTo>
                    <a:lnTo>
                      <a:pt x="3810832" y="-944"/>
                    </a:lnTo>
                    <a:lnTo>
                      <a:pt x="3823062" y="-853"/>
                    </a:lnTo>
                    <a:lnTo>
                      <a:pt x="3835249" y="-944"/>
                    </a:lnTo>
                    <a:lnTo>
                      <a:pt x="3835754" y="-944"/>
                    </a:lnTo>
                  </a:path>
                </a:pathLst>
              </a:custGeom>
              <a:noFill/>
              <a:ln w="42029" cap="flat">
                <a:solidFill>
                  <a:srgbClr val="FF901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2" name="Freeform: Shape 1651">
                <a:extLst>
                  <a:ext uri="{FF2B5EF4-FFF2-40B4-BE49-F238E27FC236}">
                    <a16:creationId xmlns:a16="http://schemas.microsoft.com/office/drawing/2014/main" id="{017307A1-5748-0939-0F06-64D641C50669}"/>
                  </a:ext>
                </a:extLst>
              </p:cNvPr>
              <p:cNvSpPr/>
              <p:nvPr/>
            </p:nvSpPr>
            <p:spPr>
              <a:xfrm flipV="1">
                <a:off x="3897833" y="3384793"/>
                <a:ext cx="2843209" cy="3106928"/>
              </a:xfrm>
              <a:custGeom>
                <a:avLst/>
                <a:gdLst>
                  <a:gd name="connsiteX0" fmla="*/ -1143 w 2843209"/>
                  <a:gd name="connsiteY0" fmla="*/ 3105987 h 3106928"/>
                  <a:gd name="connsiteX1" fmla="*/ 1011664 w 2843209"/>
                  <a:gd name="connsiteY1" fmla="*/ 922402 h 3106928"/>
                  <a:gd name="connsiteX2" fmla="*/ 1902458 w 2843209"/>
                  <a:gd name="connsiteY2" fmla="*/ 25012 h 3106928"/>
                  <a:gd name="connsiteX3" fmla="*/ 2842066 w 2843209"/>
                  <a:gd name="connsiteY3" fmla="*/ -941 h 310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209" h="3106928">
                    <a:moveTo>
                      <a:pt x="-1143" y="3105987"/>
                    </a:moveTo>
                    <a:lnTo>
                      <a:pt x="1011664" y="922402"/>
                    </a:lnTo>
                    <a:lnTo>
                      <a:pt x="1902458" y="25012"/>
                    </a:lnTo>
                    <a:lnTo>
                      <a:pt x="2842066" y="-941"/>
                    </a:lnTo>
                  </a:path>
                </a:pathLst>
              </a:custGeom>
              <a:noFill/>
              <a:ln w="21007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3" name="Freeform: Shape 1652">
                <a:extLst>
                  <a:ext uri="{FF2B5EF4-FFF2-40B4-BE49-F238E27FC236}">
                    <a16:creationId xmlns:a16="http://schemas.microsoft.com/office/drawing/2014/main" id="{A815FCE8-CF68-ED9F-E2C7-B71D97604EA4}"/>
                  </a:ext>
                </a:extLst>
              </p:cNvPr>
              <p:cNvSpPr/>
              <p:nvPr/>
            </p:nvSpPr>
            <p:spPr>
              <a:xfrm flipV="1">
                <a:off x="3824278" y="3311226"/>
                <a:ext cx="147101" cy="147113"/>
              </a:xfrm>
              <a:custGeom>
                <a:avLst/>
                <a:gdLst>
                  <a:gd name="connsiteX0" fmla="*/ 73020 w 147101"/>
                  <a:gd name="connsiteY0" fmla="*/ 124325 h 147113"/>
                  <a:gd name="connsiteX1" fmla="*/ 125545 w 147101"/>
                  <a:gd name="connsiteY1" fmla="*/ 71792 h 147113"/>
                  <a:gd name="connsiteX2" fmla="*/ 125545 w 147101"/>
                  <a:gd name="connsiteY2" fmla="*/ 71792 h 147113"/>
                  <a:gd name="connsiteX3" fmla="*/ 73020 w 147101"/>
                  <a:gd name="connsiteY3" fmla="*/ 19279 h 147113"/>
                  <a:gd name="connsiteX4" fmla="*/ 20487 w 147101"/>
                  <a:gd name="connsiteY4" fmla="*/ 71792 h 147113"/>
                  <a:gd name="connsiteX5" fmla="*/ 73020 w 147101"/>
                  <a:gd name="connsiteY5" fmla="*/ 124325 h 147113"/>
                  <a:gd name="connsiteX6" fmla="*/ 73020 w 147101"/>
                  <a:gd name="connsiteY6" fmla="*/ 145359 h 147113"/>
                  <a:gd name="connsiteX7" fmla="*/ -535 w 147101"/>
                  <a:gd name="connsiteY7" fmla="*/ 71792 h 147113"/>
                  <a:gd name="connsiteX8" fmla="*/ 73020 w 147101"/>
                  <a:gd name="connsiteY8" fmla="*/ -1755 h 147113"/>
                  <a:gd name="connsiteX9" fmla="*/ 146567 w 147101"/>
                  <a:gd name="connsiteY9" fmla="*/ 71792 h 147113"/>
                  <a:gd name="connsiteX10" fmla="*/ 146567 w 147101"/>
                  <a:gd name="connsiteY10" fmla="*/ 71792 h 147113"/>
                  <a:gd name="connsiteX11" fmla="*/ 73020 w 147101"/>
                  <a:gd name="connsiteY11" fmla="*/ 145359 h 14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01" h="147113">
                    <a:moveTo>
                      <a:pt x="73020" y="124325"/>
                    </a:moveTo>
                    <a:cubicBezTo>
                      <a:pt x="102027" y="124325"/>
                      <a:pt x="125545" y="100811"/>
                      <a:pt x="125545" y="71792"/>
                    </a:cubicBezTo>
                    <a:lnTo>
                      <a:pt x="125545" y="71792"/>
                    </a:lnTo>
                    <a:cubicBezTo>
                      <a:pt x="125545" y="42772"/>
                      <a:pt x="102027" y="19279"/>
                      <a:pt x="73020" y="19279"/>
                    </a:cubicBezTo>
                    <a:cubicBezTo>
                      <a:pt x="44003" y="19279"/>
                      <a:pt x="20487" y="42772"/>
                      <a:pt x="20487" y="71792"/>
                    </a:cubicBezTo>
                    <a:cubicBezTo>
                      <a:pt x="20487" y="100811"/>
                      <a:pt x="44003" y="124325"/>
                      <a:pt x="73020" y="124325"/>
                    </a:cubicBezTo>
                    <a:close/>
                    <a:moveTo>
                      <a:pt x="73020" y="145359"/>
                    </a:moveTo>
                    <a:cubicBezTo>
                      <a:pt x="32404" y="145359"/>
                      <a:pt x="-535" y="112410"/>
                      <a:pt x="-535" y="71792"/>
                    </a:cubicBezTo>
                    <a:cubicBezTo>
                      <a:pt x="-535" y="31173"/>
                      <a:pt x="32404" y="-1755"/>
                      <a:pt x="73020" y="-1755"/>
                    </a:cubicBezTo>
                    <a:cubicBezTo>
                      <a:pt x="113626" y="-1755"/>
                      <a:pt x="146567" y="31173"/>
                      <a:pt x="146567" y="71792"/>
                    </a:cubicBezTo>
                    <a:lnTo>
                      <a:pt x="146567" y="71792"/>
                    </a:lnTo>
                    <a:cubicBezTo>
                      <a:pt x="146567" y="112410"/>
                      <a:pt x="113626" y="145359"/>
                      <a:pt x="73020" y="145359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4" name="Freeform: Shape 1653">
                <a:extLst>
                  <a:ext uri="{FF2B5EF4-FFF2-40B4-BE49-F238E27FC236}">
                    <a16:creationId xmlns:a16="http://schemas.microsoft.com/office/drawing/2014/main" id="{34BF7B11-135F-79A5-34E2-A7574B8BD094}"/>
                  </a:ext>
                </a:extLst>
              </p:cNvPr>
              <p:cNvSpPr/>
              <p:nvPr/>
            </p:nvSpPr>
            <p:spPr>
              <a:xfrm flipV="1">
                <a:off x="4837094" y="5494824"/>
                <a:ext cx="147113" cy="147109"/>
              </a:xfrm>
              <a:custGeom>
                <a:avLst/>
                <a:gdLst>
                  <a:gd name="connsiteX0" fmla="*/ 72599 w 147113"/>
                  <a:gd name="connsiteY0" fmla="*/ 125468 h 147109"/>
                  <a:gd name="connsiteX1" fmla="*/ 125111 w 147113"/>
                  <a:gd name="connsiteY1" fmla="*/ 72944 h 147109"/>
                  <a:gd name="connsiteX2" fmla="*/ 125111 w 147113"/>
                  <a:gd name="connsiteY2" fmla="*/ 72944 h 147109"/>
                  <a:gd name="connsiteX3" fmla="*/ 72599 w 147113"/>
                  <a:gd name="connsiteY3" fmla="*/ 20419 h 147109"/>
                  <a:gd name="connsiteX4" fmla="*/ 20066 w 147113"/>
                  <a:gd name="connsiteY4" fmla="*/ 72944 h 147109"/>
                  <a:gd name="connsiteX5" fmla="*/ 72599 w 147113"/>
                  <a:gd name="connsiteY5" fmla="*/ 125468 h 147109"/>
                  <a:gd name="connsiteX6" fmla="*/ 72599 w 147113"/>
                  <a:gd name="connsiteY6" fmla="*/ 146498 h 147109"/>
                  <a:gd name="connsiteX7" fmla="*/ -968 w 147113"/>
                  <a:gd name="connsiteY7" fmla="*/ 72944 h 147109"/>
                  <a:gd name="connsiteX8" fmla="*/ 72599 w 147113"/>
                  <a:gd name="connsiteY8" fmla="*/ -611 h 147109"/>
                  <a:gd name="connsiteX9" fmla="*/ 146146 w 147113"/>
                  <a:gd name="connsiteY9" fmla="*/ 72944 h 147109"/>
                  <a:gd name="connsiteX10" fmla="*/ 146146 w 147113"/>
                  <a:gd name="connsiteY10" fmla="*/ 72944 h 147109"/>
                  <a:gd name="connsiteX11" fmla="*/ 72599 w 147113"/>
                  <a:gd name="connsiteY11" fmla="*/ 146498 h 14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3" h="147109">
                    <a:moveTo>
                      <a:pt x="72599" y="125468"/>
                    </a:moveTo>
                    <a:cubicBezTo>
                      <a:pt x="101597" y="125468"/>
                      <a:pt x="125111" y="101959"/>
                      <a:pt x="125111" y="72944"/>
                    </a:cubicBezTo>
                    <a:lnTo>
                      <a:pt x="125111" y="72944"/>
                    </a:lnTo>
                    <a:cubicBezTo>
                      <a:pt x="125111" y="43926"/>
                      <a:pt x="101597" y="20419"/>
                      <a:pt x="72599" y="20419"/>
                    </a:cubicBezTo>
                    <a:cubicBezTo>
                      <a:pt x="43580" y="20419"/>
                      <a:pt x="20066" y="43926"/>
                      <a:pt x="20066" y="72944"/>
                    </a:cubicBezTo>
                    <a:cubicBezTo>
                      <a:pt x="20066" y="101959"/>
                      <a:pt x="43580" y="125468"/>
                      <a:pt x="72599" y="125468"/>
                    </a:cubicBezTo>
                    <a:close/>
                    <a:moveTo>
                      <a:pt x="72599" y="146498"/>
                    </a:moveTo>
                    <a:cubicBezTo>
                      <a:pt x="31981" y="146498"/>
                      <a:pt x="-968" y="113558"/>
                      <a:pt x="-968" y="72944"/>
                    </a:cubicBezTo>
                    <a:cubicBezTo>
                      <a:pt x="-968" y="32329"/>
                      <a:pt x="31981" y="-611"/>
                      <a:pt x="72599" y="-611"/>
                    </a:cubicBezTo>
                    <a:cubicBezTo>
                      <a:pt x="113197" y="-611"/>
                      <a:pt x="146146" y="32329"/>
                      <a:pt x="146146" y="72944"/>
                    </a:cubicBezTo>
                    <a:lnTo>
                      <a:pt x="146146" y="72944"/>
                    </a:lnTo>
                    <a:cubicBezTo>
                      <a:pt x="146146" y="113558"/>
                      <a:pt x="113197" y="146498"/>
                      <a:pt x="72599" y="146498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5" name="Freeform: Shape 1654">
                <a:extLst>
                  <a:ext uri="{FF2B5EF4-FFF2-40B4-BE49-F238E27FC236}">
                    <a16:creationId xmlns:a16="http://schemas.microsoft.com/office/drawing/2014/main" id="{9D47F386-384A-698E-8742-D04500A85BBA}"/>
                  </a:ext>
                </a:extLst>
              </p:cNvPr>
              <p:cNvSpPr/>
              <p:nvPr/>
            </p:nvSpPr>
            <p:spPr>
              <a:xfrm flipV="1">
                <a:off x="5727888" y="6392213"/>
                <a:ext cx="147113" cy="147101"/>
              </a:xfrm>
              <a:custGeom>
                <a:avLst/>
                <a:gdLst>
                  <a:gd name="connsiteX0" fmla="*/ 72218 w 147113"/>
                  <a:gd name="connsiteY0" fmla="*/ 125938 h 147101"/>
                  <a:gd name="connsiteX1" fmla="*/ 124730 w 147113"/>
                  <a:gd name="connsiteY1" fmla="*/ 73414 h 147101"/>
                  <a:gd name="connsiteX2" fmla="*/ 124730 w 147113"/>
                  <a:gd name="connsiteY2" fmla="*/ 73414 h 147101"/>
                  <a:gd name="connsiteX3" fmla="*/ 72218 w 147113"/>
                  <a:gd name="connsiteY3" fmla="*/ 20880 h 147101"/>
                  <a:gd name="connsiteX4" fmla="*/ 19685 w 147113"/>
                  <a:gd name="connsiteY4" fmla="*/ 73414 h 147101"/>
                  <a:gd name="connsiteX5" fmla="*/ 72218 w 147113"/>
                  <a:gd name="connsiteY5" fmla="*/ 125938 h 147101"/>
                  <a:gd name="connsiteX6" fmla="*/ 72218 w 147113"/>
                  <a:gd name="connsiteY6" fmla="*/ 146960 h 147101"/>
                  <a:gd name="connsiteX7" fmla="*/ -1349 w 147113"/>
                  <a:gd name="connsiteY7" fmla="*/ 73414 h 147101"/>
                  <a:gd name="connsiteX8" fmla="*/ 72218 w 147113"/>
                  <a:gd name="connsiteY8" fmla="*/ -141 h 147101"/>
                  <a:gd name="connsiteX9" fmla="*/ 145764 w 147113"/>
                  <a:gd name="connsiteY9" fmla="*/ 73414 h 147101"/>
                  <a:gd name="connsiteX10" fmla="*/ 145764 w 147113"/>
                  <a:gd name="connsiteY10" fmla="*/ 73414 h 147101"/>
                  <a:gd name="connsiteX11" fmla="*/ 72218 w 147113"/>
                  <a:gd name="connsiteY11" fmla="*/ 146960 h 1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3" h="147101">
                    <a:moveTo>
                      <a:pt x="72218" y="125938"/>
                    </a:moveTo>
                    <a:cubicBezTo>
                      <a:pt x="101216" y="125938"/>
                      <a:pt x="124730" y="102422"/>
                      <a:pt x="124730" y="73414"/>
                    </a:cubicBezTo>
                    <a:lnTo>
                      <a:pt x="124730" y="73414"/>
                    </a:lnTo>
                    <a:cubicBezTo>
                      <a:pt x="124730" y="44396"/>
                      <a:pt x="101216" y="20880"/>
                      <a:pt x="72218" y="20880"/>
                    </a:cubicBezTo>
                    <a:cubicBezTo>
                      <a:pt x="43199" y="20880"/>
                      <a:pt x="19685" y="44396"/>
                      <a:pt x="19685" y="73414"/>
                    </a:cubicBezTo>
                    <a:cubicBezTo>
                      <a:pt x="19685" y="102422"/>
                      <a:pt x="43199" y="125938"/>
                      <a:pt x="72218" y="125938"/>
                    </a:cubicBezTo>
                    <a:close/>
                    <a:moveTo>
                      <a:pt x="72218" y="146960"/>
                    </a:moveTo>
                    <a:cubicBezTo>
                      <a:pt x="31599" y="146960"/>
                      <a:pt x="-1349" y="114028"/>
                      <a:pt x="-1349" y="73414"/>
                    </a:cubicBezTo>
                    <a:cubicBezTo>
                      <a:pt x="-1349" y="32799"/>
                      <a:pt x="31599" y="-141"/>
                      <a:pt x="72218" y="-141"/>
                    </a:cubicBezTo>
                    <a:cubicBezTo>
                      <a:pt x="112815" y="-141"/>
                      <a:pt x="145764" y="32799"/>
                      <a:pt x="145764" y="73414"/>
                    </a:cubicBezTo>
                    <a:lnTo>
                      <a:pt x="145764" y="73414"/>
                    </a:lnTo>
                    <a:cubicBezTo>
                      <a:pt x="145764" y="114028"/>
                      <a:pt x="112815" y="146960"/>
                      <a:pt x="72218" y="146960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6" name="Freeform: Shape 1655">
                <a:extLst>
                  <a:ext uri="{FF2B5EF4-FFF2-40B4-BE49-F238E27FC236}">
                    <a16:creationId xmlns:a16="http://schemas.microsoft.com/office/drawing/2014/main" id="{19862AE7-4641-1B7C-C4CB-B02B3CB5B180}"/>
                  </a:ext>
                </a:extLst>
              </p:cNvPr>
              <p:cNvSpPr/>
              <p:nvPr/>
            </p:nvSpPr>
            <p:spPr>
              <a:xfrm flipV="1">
                <a:off x="6667496" y="6418169"/>
                <a:ext cx="147113" cy="147099"/>
              </a:xfrm>
              <a:custGeom>
                <a:avLst/>
                <a:gdLst>
                  <a:gd name="connsiteX0" fmla="*/ 71816 w 147113"/>
                  <a:gd name="connsiteY0" fmla="*/ 125952 h 147099"/>
                  <a:gd name="connsiteX1" fmla="*/ 124328 w 147113"/>
                  <a:gd name="connsiteY1" fmla="*/ 73419 h 147099"/>
                  <a:gd name="connsiteX2" fmla="*/ 124328 w 147113"/>
                  <a:gd name="connsiteY2" fmla="*/ 73419 h 147099"/>
                  <a:gd name="connsiteX3" fmla="*/ 71816 w 147113"/>
                  <a:gd name="connsiteY3" fmla="*/ 20892 h 147099"/>
                  <a:gd name="connsiteX4" fmla="*/ 19283 w 147113"/>
                  <a:gd name="connsiteY4" fmla="*/ 73419 h 147099"/>
                  <a:gd name="connsiteX5" fmla="*/ 71816 w 147113"/>
                  <a:gd name="connsiteY5" fmla="*/ 125952 h 147099"/>
                  <a:gd name="connsiteX6" fmla="*/ 71816 w 147113"/>
                  <a:gd name="connsiteY6" fmla="*/ 146971 h 147099"/>
                  <a:gd name="connsiteX7" fmla="*/ -1752 w 147113"/>
                  <a:gd name="connsiteY7" fmla="*/ 73419 h 147099"/>
                  <a:gd name="connsiteX8" fmla="*/ 71816 w 147113"/>
                  <a:gd name="connsiteY8" fmla="*/ -128 h 147099"/>
                  <a:gd name="connsiteX9" fmla="*/ 145362 w 147113"/>
                  <a:gd name="connsiteY9" fmla="*/ 73419 h 147099"/>
                  <a:gd name="connsiteX10" fmla="*/ 145362 w 147113"/>
                  <a:gd name="connsiteY10" fmla="*/ 73419 h 147099"/>
                  <a:gd name="connsiteX11" fmla="*/ 71816 w 147113"/>
                  <a:gd name="connsiteY11" fmla="*/ 146971 h 14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113" h="147099">
                    <a:moveTo>
                      <a:pt x="71816" y="125952"/>
                    </a:moveTo>
                    <a:cubicBezTo>
                      <a:pt x="100835" y="125952"/>
                      <a:pt x="124328" y="102434"/>
                      <a:pt x="124328" y="73419"/>
                    </a:cubicBezTo>
                    <a:lnTo>
                      <a:pt x="124328" y="73419"/>
                    </a:lnTo>
                    <a:cubicBezTo>
                      <a:pt x="124328" y="44410"/>
                      <a:pt x="100835" y="20892"/>
                      <a:pt x="71816" y="20892"/>
                    </a:cubicBezTo>
                    <a:cubicBezTo>
                      <a:pt x="42797" y="20892"/>
                      <a:pt x="19283" y="44410"/>
                      <a:pt x="19283" y="73419"/>
                    </a:cubicBezTo>
                    <a:cubicBezTo>
                      <a:pt x="19283" y="102434"/>
                      <a:pt x="42797" y="125952"/>
                      <a:pt x="71816" y="125952"/>
                    </a:cubicBezTo>
                    <a:close/>
                    <a:moveTo>
                      <a:pt x="71816" y="146971"/>
                    </a:moveTo>
                    <a:cubicBezTo>
                      <a:pt x="31197" y="146971"/>
                      <a:pt x="-1752" y="114033"/>
                      <a:pt x="-1752" y="73419"/>
                    </a:cubicBezTo>
                    <a:cubicBezTo>
                      <a:pt x="-1752" y="32802"/>
                      <a:pt x="31197" y="-128"/>
                      <a:pt x="71816" y="-128"/>
                    </a:cubicBezTo>
                    <a:cubicBezTo>
                      <a:pt x="112435" y="-128"/>
                      <a:pt x="145362" y="32802"/>
                      <a:pt x="145362" y="73419"/>
                    </a:cubicBezTo>
                    <a:lnTo>
                      <a:pt x="145362" y="73419"/>
                    </a:lnTo>
                    <a:cubicBezTo>
                      <a:pt x="145362" y="114033"/>
                      <a:pt x="112435" y="146971"/>
                      <a:pt x="71816" y="146971"/>
                    </a:cubicBezTo>
                  </a:path>
                </a:pathLst>
              </a:custGeom>
              <a:solidFill>
                <a:srgbClr val="FFFFFF"/>
              </a:solidFill>
              <a:ln w="21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76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261991"/>
            <a:ext cx="16381045" cy="1077218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 single quantum dot excitation spectroscopy</a:t>
            </a:r>
          </a:p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without temporal aliasing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2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Simultaneous excitation and emission spectroscopy of quantum dots</a:t>
            </a:r>
          </a:p>
        </p:txBody>
      </p:sp>
    </p:spTree>
    <p:extLst>
      <p:ext uri="{BB962C8B-B14F-4D97-AF65-F5344CB8AC3E}">
        <p14:creationId xmlns:p14="http://schemas.microsoft.com/office/powerpoint/2010/main" val="102066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Diffraction limited ratiometric Ca</a:t>
            </a:r>
            <a:r>
              <a:rPr lang="en-GB" sz="3200" baseline="300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sensing in firing neurons</a:t>
            </a:r>
          </a:p>
        </p:txBody>
      </p:sp>
    </p:spTree>
    <p:extLst>
      <p:ext uri="{BB962C8B-B14F-4D97-AF65-F5344CB8AC3E}">
        <p14:creationId xmlns:p14="http://schemas.microsoft.com/office/powerpoint/2010/main" val="127326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185047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0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C6793A-0FC0-4454-BEFD-E6FEE22A219A}"/>
              </a:ext>
            </a:extLst>
          </p:cNvPr>
          <p:cNvSpPr txBox="1"/>
          <p:nvPr/>
        </p:nvSpPr>
        <p:spPr>
          <a:xfrm>
            <a:off x="244843" y="265793"/>
            <a:ext cx="2167581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95E01-00C6-4224-E8BE-F19B2C99F76F}"/>
              </a:ext>
            </a:extLst>
          </p:cNvPr>
          <p:cNvSpPr txBox="1"/>
          <p:nvPr/>
        </p:nvSpPr>
        <p:spPr>
          <a:xfrm>
            <a:off x="594472" y="1275478"/>
            <a:ext cx="14808439" cy="1200329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Dyes don’t seem to be oriented with emission dipole moment along optical axis.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Molecules seem to be oriented with emission dipole moment parallel to the cover glass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(By eye, the CB7 data seems to contain more reorientation and translation of molecules)</a:t>
            </a:r>
            <a:endParaRPr lang="en-GB" sz="2400" dirty="0">
              <a:solidFill>
                <a:sysClr val="windowText" lastClr="000000"/>
              </a:solidFill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D0FE548-14DC-449B-AD57-2EA292AFDD61}"/>
              </a:ext>
            </a:extLst>
          </p:cNvPr>
          <p:cNvSpPr txBox="1"/>
          <p:nvPr/>
        </p:nvSpPr>
        <p:spPr>
          <a:xfrm>
            <a:off x="0" y="8845132"/>
            <a:ext cx="15551035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6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 were performed as described in Backer &amp; Moerner, J Chem Phys B, 2014.</a:t>
            </a:r>
          </a:p>
          <a:p>
            <a:r>
              <a:rPr lang="en-GB" sz="196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Micropolarizer array on chip was simulated by applying Jones matrices for linear polarizers to the electric field at the image plane.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F46DC-C8EC-49C8-9388-5E335BCDFFC4}"/>
              </a:ext>
            </a:extLst>
          </p:cNvPr>
          <p:cNvSpPr txBox="1"/>
          <p:nvPr/>
        </p:nvSpPr>
        <p:spPr>
          <a:xfrm>
            <a:off x="2133600" y="349173"/>
            <a:ext cx="1280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Simulated polarisation camera images of immobilised fluorescent molecules</a:t>
            </a:r>
            <a:endParaRPr lang="en-GB" sz="2400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DE244E7-EAB5-6197-B50F-E73D64EAA17A}"/>
              </a:ext>
            </a:extLst>
          </p:cNvPr>
          <p:cNvSpPr txBox="1"/>
          <p:nvPr/>
        </p:nvSpPr>
        <p:spPr>
          <a:xfrm rot="16200000">
            <a:off x="12540474" y="5094572"/>
            <a:ext cx="836441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7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AMS2022, KU Leuven</a:t>
            </a:r>
          </a:p>
          <a:p>
            <a:r>
              <a:rPr lang="en-GB" sz="147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Ezra Bruggeman, Lee Lab, Dept. Chemistry, University of Cambridge, 2022.</a:t>
            </a:r>
          </a:p>
        </p:txBody>
      </p:sp>
    </p:spTree>
    <p:extLst>
      <p:ext uri="{BB962C8B-B14F-4D97-AF65-F5344CB8AC3E}">
        <p14:creationId xmlns:p14="http://schemas.microsoft.com/office/powerpoint/2010/main" val="32137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C6793A-0FC0-4454-BEFD-E6FEE22A219A}"/>
              </a:ext>
            </a:extLst>
          </p:cNvPr>
          <p:cNvSpPr txBox="1"/>
          <p:nvPr/>
        </p:nvSpPr>
        <p:spPr>
          <a:xfrm>
            <a:off x="594472" y="507266"/>
            <a:ext cx="1893467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1B46-2660-41B0-B64E-C441458842BC}"/>
              </a:ext>
            </a:extLst>
          </p:cNvPr>
          <p:cNvSpPr txBox="1"/>
          <p:nvPr/>
        </p:nvSpPr>
        <p:spPr>
          <a:xfrm>
            <a:off x="594472" y="1608523"/>
            <a:ext cx="14808439" cy="46166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32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F8B399-E2B3-5C66-BFAA-6EA323D7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552450"/>
            <a:ext cx="10350500" cy="84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8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Validation of synchronisation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quantum dot excitation spectroscopy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3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615</Words>
  <Application>Microsoft Office PowerPoint</Application>
  <PresentationFormat>Custom</PresentationFormat>
  <Paragraphs>481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 Bruggeman</dc:creator>
  <cp:lastModifiedBy>Ezra Bruggeman</cp:lastModifiedBy>
  <cp:revision>1175</cp:revision>
  <dcterms:created xsi:type="dcterms:W3CDTF">2019-10-23T21:42:17Z</dcterms:created>
  <dcterms:modified xsi:type="dcterms:W3CDTF">2022-07-31T12:50:46Z</dcterms:modified>
</cp:coreProperties>
</file>