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527" r:id="rId2"/>
    <p:sldId id="760" r:id="rId3"/>
    <p:sldId id="759" r:id="rId4"/>
    <p:sldId id="671" r:id="rId5"/>
    <p:sldId id="675" r:id="rId6"/>
    <p:sldId id="769" r:id="rId7"/>
    <p:sldId id="763" r:id="rId8"/>
    <p:sldId id="764" r:id="rId9"/>
    <p:sldId id="770" r:id="rId10"/>
    <p:sldId id="765" r:id="rId11"/>
    <p:sldId id="766" r:id="rId12"/>
    <p:sldId id="767" r:id="rId13"/>
    <p:sldId id="663" r:id="rId14"/>
    <p:sldId id="643" r:id="rId15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EF03D-CB1E-4439-9E58-B7E621B8BA09}">
          <p14:sldIdLst>
            <p14:sldId id="527"/>
          </p14:sldIdLst>
        </p14:section>
        <p14:section name="Intro" id="{41B2C018-3B77-464D-9808-D600463452B1}">
          <p14:sldIdLst>
            <p14:sldId id="760"/>
            <p14:sldId id="759"/>
          </p14:sldIdLst>
        </p14:section>
        <p14:section name="Results" id="{8F1690D7-8BD0-4DBB-920F-1B4BDFF5BCC9}">
          <p14:sldIdLst>
            <p14:sldId id="671"/>
            <p14:sldId id="675"/>
            <p14:sldId id="769"/>
            <p14:sldId id="763"/>
            <p14:sldId id="764"/>
            <p14:sldId id="770"/>
            <p14:sldId id="765"/>
            <p14:sldId id="766"/>
            <p14:sldId id="767"/>
          </p14:sldIdLst>
        </p14:section>
        <p14:section name="Discussion" id="{BE1C1217-7971-4071-9173-15DE9F36E01C}">
          <p14:sldIdLst>
            <p14:sldId id="663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ra Bruggeman" initials="EB" lastIdx="1" clrIdx="0">
    <p:extLst>
      <p:ext uri="{19B8F6BF-5375-455C-9EA6-DF929625EA0E}">
        <p15:presenceInfo xmlns:p15="http://schemas.microsoft.com/office/powerpoint/2012/main" userId="4b56d03d161d1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B0303"/>
    <a:srgbClr val="F3F6FB"/>
    <a:srgbClr val="0072BD"/>
    <a:srgbClr val="D95319"/>
    <a:srgbClr val="000000"/>
    <a:srgbClr val="FC1C1C"/>
    <a:srgbClr val="B80000"/>
    <a:srgbClr val="383838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8662" autoAdjust="0"/>
  </p:normalViewPr>
  <p:slideViewPr>
    <p:cSldViewPr snapToGrid="0" snapToObjects="1">
      <p:cViewPr varScale="1">
        <p:scale>
          <a:sx n="71" d="100"/>
          <a:sy n="71" d="100"/>
        </p:scale>
        <p:origin x="168" y="36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938D2-CC19-F54E-9FC2-875CCEA3FEA9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B156D-E3BB-974F-9994-FA67E868E3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4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25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6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84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84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8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4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2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1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3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62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156D-E3BB-974F-9994-FA67E868E3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4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5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6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70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3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98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7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8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06AA-AAE1-E64E-990F-26636AF5791A}" type="datetimeFigureOut">
              <a:rPr lang="en-GB" smtClean="0"/>
              <a:t>30/07/2022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5351-3D00-8C4C-A711-3AD3A0AF7C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1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E7341-3073-4F4D-8F28-9893AB7D03A3}"/>
              </a:ext>
            </a:extLst>
          </p:cNvPr>
          <p:cNvSpPr txBox="1"/>
          <p:nvPr/>
        </p:nvSpPr>
        <p:spPr>
          <a:xfrm>
            <a:off x="3493597" y="1676668"/>
            <a:ext cx="10081606" cy="6247864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Fast and artifact-free excitation multiplexing</a:t>
            </a:r>
          </a:p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using synchronized emission scanning</a:t>
            </a:r>
            <a:endParaRPr lang="en-GB" sz="40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30 July 2022</a:t>
            </a:r>
          </a:p>
          <a:p>
            <a:pPr algn="ctr"/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Ezra Bruggeman</a:t>
            </a:r>
          </a:p>
        </p:txBody>
      </p:sp>
    </p:spTree>
    <p:extLst>
      <p:ext uri="{BB962C8B-B14F-4D97-AF65-F5344CB8AC3E}">
        <p14:creationId xmlns:p14="http://schemas.microsoft.com/office/powerpoint/2010/main" val="19174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9"/>
    </mc:Choice>
    <mc:Fallback xmlns="">
      <p:transition spd="slow" advTm="366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261991"/>
            <a:ext cx="16381045" cy="1077218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Fast single quantum dot excitation spectroscopy</a:t>
            </a:r>
          </a:p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without temporal aliasing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2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Simultaneous excitation and emission spectroscopy of quantum dots</a:t>
            </a:r>
          </a:p>
        </p:txBody>
      </p:sp>
    </p:spTree>
    <p:extLst>
      <p:ext uri="{BB962C8B-B14F-4D97-AF65-F5344CB8AC3E}">
        <p14:creationId xmlns:p14="http://schemas.microsoft.com/office/powerpoint/2010/main" val="102066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7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Diffraction limited ratiometric Ca</a:t>
            </a:r>
            <a:r>
              <a:rPr lang="en-GB" sz="3200" baseline="300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r>
              <a:rPr lang="en-GB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sensing in firing neurons</a:t>
            </a:r>
          </a:p>
        </p:txBody>
      </p:sp>
    </p:spTree>
    <p:extLst>
      <p:ext uri="{BB962C8B-B14F-4D97-AF65-F5344CB8AC3E}">
        <p14:creationId xmlns:p14="http://schemas.microsoft.com/office/powerpoint/2010/main" val="127326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185047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0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C6793A-0FC0-4454-BEFD-E6FEE22A219A}"/>
              </a:ext>
            </a:extLst>
          </p:cNvPr>
          <p:cNvSpPr txBox="1"/>
          <p:nvPr/>
        </p:nvSpPr>
        <p:spPr>
          <a:xfrm>
            <a:off x="244843" y="265793"/>
            <a:ext cx="2167581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F95E01-00C6-4224-E8BE-F19B2C99F76F}"/>
              </a:ext>
            </a:extLst>
          </p:cNvPr>
          <p:cNvSpPr txBox="1"/>
          <p:nvPr/>
        </p:nvSpPr>
        <p:spPr>
          <a:xfrm>
            <a:off x="594472" y="1275478"/>
            <a:ext cx="14808439" cy="1200329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Dyes don’t seem to be oriented with emission dipole moment along optical axis.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Molecules seem to be oriented with emission dipole moment parallel to the cover glass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(By eye, the CB7 data seems to contain more reorientation and translation of molecules)</a:t>
            </a:r>
            <a:endParaRPr lang="en-GB" sz="2400" dirty="0">
              <a:solidFill>
                <a:sysClr val="windowText" lastClr="000000"/>
              </a:solidFill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D0FE548-14DC-449B-AD57-2EA292AFDD61}"/>
              </a:ext>
            </a:extLst>
          </p:cNvPr>
          <p:cNvSpPr txBox="1"/>
          <p:nvPr/>
        </p:nvSpPr>
        <p:spPr>
          <a:xfrm>
            <a:off x="0" y="8845132"/>
            <a:ext cx="15551035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6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 were performed as described in Backer &amp; Moerner, J Chem Phys B, 2014.</a:t>
            </a:r>
          </a:p>
          <a:p>
            <a:r>
              <a:rPr lang="en-GB" sz="196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Micropolarizer array on chip was simulated by applying Jones matrices for linear polarizers to the electric field at the image plane.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F46DC-C8EC-49C8-9388-5E335BCDFFC4}"/>
              </a:ext>
            </a:extLst>
          </p:cNvPr>
          <p:cNvSpPr txBox="1"/>
          <p:nvPr/>
        </p:nvSpPr>
        <p:spPr>
          <a:xfrm>
            <a:off x="2133600" y="349173"/>
            <a:ext cx="1280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Simulated polarisation camera images of immobilised fluorescent molecules</a:t>
            </a:r>
            <a:endParaRPr lang="en-GB" sz="2400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DE244E7-EAB5-6197-B50F-E73D64EAA17A}"/>
              </a:ext>
            </a:extLst>
          </p:cNvPr>
          <p:cNvSpPr txBox="1"/>
          <p:nvPr/>
        </p:nvSpPr>
        <p:spPr>
          <a:xfrm rot="16200000">
            <a:off x="12540474" y="5094572"/>
            <a:ext cx="836441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7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AMS2022, KU Leuven</a:t>
            </a:r>
          </a:p>
          <a:p>
            <a:r>
              <a:rPr lang="en-GB" sz="147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Ezra Bruggeman, Lee Lab, Dept. Chemistry, University of Cambridge, 2022.</a:t>
            </a:r>
          </a:p>
        </p:txBody>
      </p:sp>
    </p:spTree>
    <p:extLst>
      <p:ext uri="{BB962C8B-B14F-4D97-AF65-F5344CB8AC3E}">
        <p14:creationId xmlns:p14="http://schemas.microsoft.com/office/powerpoint/2010/main" val="321379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C6793A-0FC0-4454-BEFD-E6FEE22A219A}"/>
              </a:ext>
            </a:extLst>
          </p:cNvPr>
          <p:cNvSpPr txBox="1"/>
          <p:nvPr/>
        </p:nvSpPr>
        <p:spPr>
          <a:xfrm>
            <a:off x="594472" y="507266"/>
            <a:ext cx="1893467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3200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1B46-2660-41B0-B64E-C441458842BC}"/>
              </a:ext>
            </a:extLst>
          </p:cNvPr>
          <p:cNvSpPr txBox="1"/>
          <p:nvPr/>
        </p:nvSpPr>
        <p:spPr>
          <a:xfrm>
            <a:off x="594472" y="1608523"/>
            <a:ext cx="14808439" cy="46166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ysClr val="windowText" lastClr="000000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32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F8B399-E2B3-5C66-BFAA-6EA323D7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552450"/>
            <a:ext cx="10350500" cy="84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Validation of synchronisation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701732-0F0A-4C04-9650-307FDFBB6262}"/>
              </a:ext>
            </a:extLst>
          </p:cNvPr>
          <p:cNvSpPr txBox="1"/>
          <p:nvPr/>
        </p:nvSpPr>
        <p:spPr>
          <a:xfrm>
            <a:off x="343878" y="4508212"/>
            <a:ext cx="16381045" cy="58477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Single quantum dot excitation spectroscopy</a:t>
            </a:r>
            <a:endParaRPr lang="en-GB" sz="3200" i="1" dirty="0">
              <a:effectLst>
                <a:glow>
                  <a:schemeClr val="tx1"/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3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5BBF32-7598-A9D4-2287-4813AAC9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838200"/>
            <a:ext cx="102870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180</Words>
  <Application>Microsoft Macintosh PowerPoint</Application>
  <PresentationFormat>Custom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 Bruggeman</dc:creator>
  <cp:lastModifiedBy>E. Bruggeman</cp:lastModifiedBy>
  <cp:revision>1172</cp:revision>
  <dcterms:created xsi:type="dcterms:W3CDTF">2019-10-23T21:42:17Z</dcterms:created>
  <dcterms:modified xsi:type="dcterms:W3CDTF">2022-07-30T08:48:46Z</dcterms:modified>
</cp:coreProperties>
</file>