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December 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December 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December 4,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t>Monday, December 4, 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Soundtrack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Ezra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with game via OSC messages</a:t>
            </a:r>
          </a:p>
          <a:p>
            <a:pPr lvl="1"/>
            <a:r>
              <a:rPr lang="en-US" dirty="0" smtClean="0"/>
              <a:t>Trigger sound effects</a:t>
            </a:r>
          </a:p>
          <a:p>
            <a:pPr lvl="1"/>
            <a:r>
              <a:rPr lang="en-US" dirty="0" smtClean="0"/>
              <a:t>Control reverb, volume, etc.</a:t>
            </a:r>
          </a:p>
          <a:p>
            <a:pPr lvl="1"/>
            <a:endParaRPr lang="en-US" dirty="0"/>
          </a:p>
          <a:p>
            <a:r>
              <a:rPr lang="en-US" dirty="0" smtClean="0"/>
              <a:t>Multiple ‘voices’ feed into bus</a:t>
            </a:r>
          </a:p>
          <a:p>
            <a:pPr lvl="1"/>
            <a:r>
              <a:rPr lang="en-US" dirty="0" smtClean="0"/>
              <a:t>Easy to add new voices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5182" y="4387273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Melody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5182" y="4966855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Harmony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5182" y="5578763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Beep sound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5673" y="4657436"/>
            <a:ext cx="2008909" cy="921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controls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5182" y="6198754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 theme 1</a:t>
            </a:r>
            <a:endParaRPr lang="en-US" dirty="0"/>
          </a:p>
        </p:txBody>
      </p:sp>
      <p:cxnSp>
        <p:nvCxnSpPr>
          <p:cNvPr id="11" name="Curved Connector 10"/>
          <p:cNvCxnSpPr>
            <a:stCxn id="5" idx="3"/>
            <a:endCxn id="8" idx="1"/>
          </p:cNvCxnSpPr>
          <p:nvPr/>
        </p:nvCxnSpPr>
        <p:spPr>
          <a:xfrm>
            <a:off x="2944091" y="4600864"/>
            <a:ext cx="1341582" cy="517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1"/>
          </p:cNvCxnSpPr>
          <p:nvPr/>
        </p:nvCxnSpPr>
        <p:spPr>
          <a:xfrm flipV="1">
            <a:off x="2944091" y="5118100"/>
            <a:ext cx="1341582" cy="623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8" idx="1"/>
          </p:cNvCxnSpPr>
          <p:nvPr/>
        </p:nvCxnSpPr>
        <p:spPr>
          <a:xfrm flipV="1">
            <a:off x="2944091" y="5118100"/>
            <a:ext cx="1341582" cy="67425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3"/>
            <a:endCxn id="8" idx="1"/>
          </p:cNvCxnSpPr>
          <p:nvPr/>
        </p:nvCxnSpPr>
        <p:spPr>
          <a:xfrm flipV="1">
            <a:off x="2944091" y="5118100"/>
            <a:ext cx="1341582" cy="1294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7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voices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voice is an </a:t>
            </a:r>
            <a:r>
              <a:rPr lang="en-US" dirty="0" err="1" smtClean="0">
                <a:latin typeface="Courier New"/>
                <a:cs typeface="Courier New"/>
              </a:rPr>
              <a:t>EventStreamPlayer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Can set </a:t>
            </a:r>
            <a:r>
              <a:rPr lang="en-US" dirty="0" err="1" smtClean="0">
                <a:latin typeface="Courier New"/>
                <a:cs typeface="Courier New"/>
              </a:rPr>
              <a:t>max_voices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Older voices are stopped temporarily</a:t>
            </a:r>
          </a:p>
          <a:p>
            <a:r>
              <a:rPr lang="en-US" dirty="0" smtClean="0"/>
              <a:t>Uses </a:t>
            </a:r>
            <a:r>
              <a:rPr lang="en-US" dirty="0" err="1" smtClean="0">
                <a:latin typeface="Courier New"/>
                <a:cs typeface="Courier New"/>
              </a:rPr>
              <a:t>player.stop</a:t>
            </a:r>
            <a:r>
              <a:rPr lang="en-US" dirty="0" smtClean="0"/>
              <a:t>, which has some latency</a:t>
            </a:r>
          </a:p>
          <a:p>
            <a:r>
              <a:rPr lang="en-US" dirty="0" smtClean="0"/>
              <a:t>Doesn’t wake sound effects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5182" y="4387273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Melody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5182" y="4966855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Harmony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5182" y="5578763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Beep sound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85673" y="4657436"/>
            <a:ext cx="2008909" cy="9213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35182" y="6198754"/>
            <a:ext cx="2008909" cy="427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 theme 1</a:t>
            </a:r>
            <a:endParaRPr lang="en-US" dirty="0"/>
          </a:p>
        </p:txBody>
      </p:sp>
      <p:cxnSp>
        <p:nvCxnSpPr>
          <p:cNvPr id="9" name="Curved Connector 8"/>
          <p:cNvCxnSpPr>
            <a:stCxn id="4" idx="3"/>
            <a:endCxn id="7" idx="1"/>
          </p:cNvCxnSpPr>
          <p:nvPr/>
        </p:nvCxnSpPr>
        <p:spPr>
          <a:xfrm>
            <a:off x="2944091" y="4600864"/>
            <a:ext cx="1341582" cy="517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7" idx="1"/>
          </p:cNvCxnSpPr>
          <p:nvPr/>
        </p:nvCxnSpPr>
        <p:spPr>
          <a:xfrm flipV="1">
            <a:off x="2944091" y="5118100"/>
            <a:ext cx="1341582" cy="623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944091" y="5118100"/>
            <a:ext cx="1341582" cy="67425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  <a:endCxn id="7" idx="1"/>
          </p:cNvCxnSpPr>
          <p:nvPr/>
        </p:nvCxnSpPr>
        <p:spPr>
          <a:xfrm flipV="1">
            <a:off x="2944091" y="5118100"/>
            <a:ext cx="1341582" cy="1294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1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Melody and Harmony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Melody generated by Markov Chain</a:t>
            </a:r>
          </a:p>
          <a:p>
            <a:r>
              <a:rPr lang="en-US" dirty="0" smtClean="0"/>
              <a:t>Harmony generated by </a:t>
            </a:r>
            <a:r>
              <a:rPr lang="en-US" dirty="0" smtClean="0">
                <a:latin typeface="Courier New"/>
                <a:cs typeface="Courier New"/>
              </a:rPr>
              <a:t>melody + </a:t>
            </a:r>
            <a:r>
              <a:rPr lang="en-US" dirty="0" err="1" smtClean="0">
                <a:latin typeface="Courier New"/>
                <a:cs typeface="Courier New"/>
              </a:rPr>
              <a:t>harmonyCFG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Uses Martin </a:t>
            </a:r>
            <a:r>
              <a:rPr lang="en-US" dirty="0" err="1"/>
              <a:t>Rohrmeier’s</a:t>
            </a:r>
            <a:r>
              <a:rPr lang="en-US" dirty="0"/>
              <a:t> </a:t>
            </a:r>
            <a:r>
              <a:rPr lang="en-US" dirty="0" smtClean="0"/>
              <a:t>Tonal </a:t>
            </a:r>
            <a:r>
              <a:rPr lang="en-US" dirty="0"/>
              <a:t>Harmony CFG</a:t>
            </a:r>
            <a:endParaRPr lang="en-US" dirty="0" smtClean="0"/>
          </a:p>
          <a:p>
            <a:pPr lvl="1"/>
            <a:r>
              <a:rPr lang="en-US" dirty="0" smtClean="0"/>
              <a:t>Harmony CFG teaches </a:t>
            </a:r>
            <a:r>
              <a:rPr lang="en-US" dirty="0" err="1" smtClean="0"/>
              <a:t>markov</a:t>
            </a:r>
            <a:r>
              <a:rPr lang="en-US" dirty="0" smtClean="0"/>
              <a:t> chain </a:t>
            </a:r>
            <a:r>
              <a:rPr lang="en-US" sz="1400" dirty="0" smtClean="0">
                <a:latin typeface="Courier New"/>
                <a:cs typeface="Courier New"/>
              </a:rPr>
              <a:t>melody -&gt; </a:t>
            </a:r>
            <a:r>
              <a:rPr lang="en-US" sz="1400" dirty="0" err="1" smtClean="0">
                <a:latin typeface="Courier New"/>
                <a:cs typeface="Courier New"/>
              </a:rPr>
              <a:t>harmonyCFG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dirty="0" smtClean="0"/>
              <a:t>Durations divided into (synchronized) measures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Screen Shot 2017-12-04 at 11.0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89385"/>
            <a:ext cx="7086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0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Found </a:t>
            </a:r>
            <a:r>
              <a:rPr lang="en-US" dirty="0" err="1" smtClean="0"/>
              <a:t>Pacman</a:t>
            </a:r>
            <a:r>
              <a:rPr lang="en-US" dirty="0" smtClean="0"/>
              <a:t> for AI class (Berkeley EECS)</a:t>
            </a:r>
          </a:p>
          <a:p>
            <a:r>
              <a:rPr lang="en-US" dirty="0" smtClean="0"/>
              <a:t>Sound effects from original </a:t>
            </a:r>
            <a:r>
              <a:rPr lang="en-US" dirty="0" err="1" smtClean="0"/>
              <a:t>Pacman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Volume &amp; pan controlled by distance to ghost</a:t>
            </a:r>
          </a:p>
          <a:p>
            <a:r>
              <a:rPr lang="en-US" dirty="0" smtClean="0"/>
              <a:t>Sound effect triggered by picking up food</a:t>
            </a:r>
          </a:p>
          <a:p>
            <a:r>
              <a:rPr lang="en-US" dirty="0" smtClean="0"/>
              <a:t>Eating fruit doubles tempo</a:t>
            </a:r>
          </a:p>
          <a:p>
            <a:endParaRPr lang="en-US" dirty="0"/>
          </a:p>
        </p:txBody>
      </p:sp>
      <p:pic>
        <p:nvPicPr>
          <p:cNvPr id="4" name="Picture 3" descr="Screen Shot 2017-12-04 at 10.2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2" y="2620754"/>
            <a:ext cx="3249367" cy="19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Screen Shot 2017-12-04 at 11.0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8" y="1220666"/>
            <a:ext cx="5067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164</TotalTime>
  <Words>150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Realtime Soundtrack Generator</vt:lpstr>
      <vt:lpstr>Audio Engine</vt:lpstr>
      <vt:lpstr>Number of voices</vt:lpstr>
      <vt:lpstr>Melody and Harmony</vt:lpstr>
      <vt:lpstr>Pacman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Soundtrack Generator</dc:title>
  <dc:creator>Ezra Davis</dc:creator>
  <cp:lastModifiedBy>Ezra Davis</cp:lastModifiedBy>
  <cp:revision>9</cp:revision>
  <dcterms:created xsi:type="dcterms:W3CDTF">2017-12-04T13:23:42Z</dcterms:created>
  <dcterms:modified xsi:type="dcterms:W3CDTF">2017-12-04T16:07:52Z</dcterms:modified>
</cp:coreProperties>
</file>