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cognitive-services/emo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2429-7A6D-4660-9752-D3EFFDFF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Behavioral consistency Analysis for job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CDFF-01B2-43B2-8F92-19567A3E7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Tan</a:t>
            </a:r>
          </a:p>
          <a:p>
            <a:r>
              <a:rPr lang="en-US" dirty="0"/>
              <a:t>Yu </a:t>
            </a:r>
            <a:r>
              <a:rPr lang="en-US" dirty="0" err="1"/>
              <a:t>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D458-527C-4B47-8527-DDCA4815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70D4-1CAF-4E53-892C-A3B727EC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psychologist to determine patterns of behavior</a:t>
            </a:r>
          </a:p>
          <a:p>
            <a:r>
              <a:rPr lang="en-US" dirty="0"/>
              <a:t>Build a machine learning model</a:t>
            </a:r>
          </a:p>
          <a:p>
            <a:r>
              <a:rPr lang="en-US" dirty="0"/>
              <a:t>Develop a Natural Language Processing model</a:t>
            </a:r>
          </a:p>
          <a:p>
            <a:r>
              <a:rPr lang="en-US" dirty="0"/>
              <a:t>Gather more data</a:t>
            </a:r>
          </a:p>
        </p:txBody>
      </p:sp>
    </p:spTree>
    <p:extLst>
      <p:ext uri="{BB962C8B-B14F-4D97-AF65-F5344CB8AC3E}">
        <p14:creationId xmlns:p14="http://schemas.microsoft.com/office/powerpoint/2010/main" val="363120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782455-6BF9-4863-85EC-245706F85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70038E-E433-4C37-B451-D8EC2737C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C5D5-8FDC-422C-BE8C-D9872D46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Thoughts of an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1E4A-8D7F-479B-B9B3-73C8D67A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Is the candidate really saying who he said he is?</a:t>
            </a:r>
          </a:p>
          <a:p>
            <a:pPr>
              <a:lnSpc>
                <a:spcPct val="110000"/>
              </a:lnSpc>
            </a:pPr>
            <a:r>
              <a:rPr lang="en-US" dirty="0"/>
              <a:t>How do I know his experience is real?</a:t>
            </a:r>
          </a:p>
          <a:p>
            <a:pPr>
              <a:lnSpc>
                <a:spcPct val="110000"/>
              </a:lnSpc>
            </a:pPr>
            <a:r>
              <a:rPr lang="en-US" dirty="0"/>
              <a:t>Is he trying to smoke me?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1028" name="Picture 4" descr="Image result for interview">
            <a:extLst>
              <a:ext uri="{FF2B5EF4-FFF2-40B4-BE49-F238E27FC236}">
                <a16:creationId xmlns:a16="http://schemas.microsoft.com/office/drawing/2014/main" id="{140E8026-5E7E-45B2-A6FB-1C40EBEA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224" y="2015734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2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004A-C1B9-4844-93E4-F3848C7F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1DDD-9DE6-45E0-80D9-8F379ACF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technique used by job interviewers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 the same question but in various forms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Detect if reply is inconsistent with his previous replies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Determine whether the interviewee is being honest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 his/her whether thought process is 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2059F8-F454-4FAA-BA15-9FBBD6E2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Purpose of project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03A9-654B-4189-842D-2D4E04A7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dirty="0"/>
              <a:t>Determine the performance of a candidate for a job interview through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Text analytics</a:t>
            </a:r>
          </a:p>
          <a:p>
            <a:pPr lvl="1"/>
            <a:r>
              <a:rPr lang="en-US" dirty="0"/>
              <a:t>Not applicable in Europe due to privacy laws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BAD35BB-C86A-4964-90AE-59990D0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7" r="30805" b="1"/>
          <a:stretch/>
        </p:blipFill>
        <p:spPr bwMode="auto">
          <a:xfrm>
            <a:off x="8116373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80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8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0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natural language processing">
            <a:extLst>
              <a:ext uri="{FF2B5EF4-FFF2-40B4-BE49-F238E27FC236}">
                <a16:creationId xmlns:a16="http://schemas.microsoft.com/office/drawing/2014/main" id="{F1CB1D64-6E96-45A1-A823-EF654D10C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1" b="9088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70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0D7A-0E98-4B33-BCE9-9212C3D6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Text Analytics</a:t>
            </a:r>
          </a:p>
        </p:txBody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4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0395-F339-40F9-BE1C-969BDCE6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4300"/>
              </a:buClr>
            </a:pPr>
            <a:r>
              <a:rPr lang="en-US" dirty="0">
                <a:solidFill>
                  <a:srgbClr val="FFFFFE"/>
                </a:solidFill>
              </a:rPr>
              <a:t>Uses Natural Language Processing </a:t>
            </a:r>
          </a:p>
          <a:p>
            <a:pPr>
              <a:buClr>
                <a:srgbClr val="FF4300"/>
              </a:buClr>
            </a:pPr>
            <a:r>
              <a:rPr lang="en-US" dirty="0">
                <a:solidFill>
                  <a:srgbClr val="FFFFFE"/>
                </a:solidFill>
              </a:rPr>
              <a:t>Candidate fills a form from the company’s website</a:t>
            </a:r>
          </a:p>
          <a:p>
            <a:pPr>
              <a:buClr>
                <a:srgbClr val="FF4300"/>
              </a:buClr>
            </a:pPr>
            <a:r>
              <a:rPr lang="en-US" dirty="0">
                <a:solidFill>
                  <a:srgbClr val="FFFFFE"/>
                </a:solidFill>
              </a:rPr>
              <a:t>Or text may be converted from an audio or video source</a:t>
            </a:r>
          </a:p>
          <a:p>
            <a:pPr>
              <a:buClr>
                <a:srgbClr val="FF4300"/>
              </a:buClr>
            </a:pPr>
            <a:r>
              <a:rPr lang="en-US" dirty="0">
                <a:solidFill>
                  <a:srgbClr val="FFFFFE"/>
                </a:solidFill>
              </a:rPr>
              <a:t>Compare text across all inputs from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704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A6E801F-D7EE-4F74-A648-239A7482E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 bwMode="auto">
          <a:xfrm>
            <a:off x="2" y="-219065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B4C1-818B-432F-8B9F-C0A40544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Audio analysis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66E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5AD6-0876-4DD6-9729-704A1068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66E6FF"/>
              </a:buClr>
            </a:pPr>
            <a:r>
              <a:rPr lang="en-US" dirty="0">
                <a:solidFill>
                  <a:srgbClr val="FFFFFE"/>
                </a:solidFill>
              </a:rPr>
              <a:t>Detect change of tones in the voice</a:t>
            </a:r>
          </a:p>
          <a:p>
            <a:pPr>
              <a:buClr>
                <a:srgbClr val="66E6FF"/>
              </a:buClr>
            </a:pPr>
            <a:r>
              <a:rPr lang="en-US" dirty="0">
                <a:solidFill>
                  <a:srgbClr val="FFFFFE"/>
                </a:solidFill>
              </a:rPr>
              <a:t>Pauses between words or sentences</a:t>
            </a:r>
          </a:p>
          <a:p>
            <a:pPr>
              <a:buClr>
                <a:srgbClr val="66E6FF"/>
              </a:buClr>
            </a:pPr>
            <a:r>
              <a:rPr lang="en-US" dirty="0">
                <a:solidFill>
                  <a:srgbClr val="FFFFFE"/>
                </a:solidFill>
              </a:rPr>
              <a:t>Speed of talking</a:t>
            </a:r>
          </a:p>
          <a:p>
            <a:pPr>
              <a:buClr>
                <a:srgbClr val="66E6FF"/>
              </a:buClr>
            </a:pPr>
            <a:r>
              <a:rPr lang="en-US" dirty="0">
                <a:solidFill>
                  <a:srgbClr val="FFFFFE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4600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4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5F123-DB16-4565-BA66-A6BDF88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  <a:solidFill>
            <a:schemeClr val="tx1">
              <a:alpha val="5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Video Analysis</a:t>
            </a:r>
          </a:p>
        </p:txBody>
      </p:sp>
      <p:sp>
        <p:nvSpPr>
          <p:cNvPr id="513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D0FB-DE80-4EC7-AB21-CED1F9AD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  <a:solidFill>
            <a:schemeClr val="tx1">
              <a:alpha val="5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Facial expressions</a:t>
            </a:r>
          </a:p>
          <a:p>
            <a:r>
              <a:rPr lang="en-US" dirty="0">
                <a:solidFill>
                  <a:schemeClr val="bg1"/>
                </a:solidFill>
              </a:rPr>
              <a:t>Body language</a:t>
            </a:r>
          </a:p>
          <a:p>
            <a:r>
              <a:rPr lang="en-US" dirty="0">
                <a:solidFill>
                  <a:schemeClr val="bg1"/>
                </a:solidFill>
              </a:rPr>
              <a:t>Reaction to topics of interest</a:t>
            </a:r>
          </a:p>
        </p:txBody>
      </p:sp>
      <p:pic>
        <p:nvPicPr>
          <p:cNvPr id="5136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4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E081-68CD-4FA1-BD51-0EAB4BD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Cognitive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22C3-4341-43AB-96A9-50245DF0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emotions of a person’s face in images or videos</a:t>
            </a:r>
          </a:p>
          <a:p>
            <a:pPr lvl="1"/>
            <a:r>
              <a:rPr lang="en-US" dirty="0">
                <a:hlinkClick r:id="rId2"/>
              </a:rPr>
              <a:t>https://azure.microsoft.com/en-us/services/cognitive-services/emotion</a:t>
            </a:r>
            <a:endParaRPr lang="en-US" dirty="0"/>
          </a:p>
          <a:p>
            <a:r>
              <a:rPr lang="en-US" dirty="0"/>
              <a:t>Convert speech to text</a:t>
            </a:r>
          </a:p>
          <a:p>
            <a:r>
              <a:rPr lang="en-US" dirty="0"/>
              <a:t>Process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9614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4FF-7CEB-41D3-B5EE-B1398EFF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9CC0-6B53-43F6-A7B9-9899F0C6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microsoft cognitive services">
            <a:extLst>
              <a:ext uri="{FF2B5EF4-FFF2-40B4-BE49-F238E27FC236}">
                <a16:creationId xmlns:a16="http://schemas.microsoft.com/office/drawing/2014/main" id="{3B605C8E-3E65-4B59-B163-35894604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4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234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Behavioral consistency Analysis for job interviews</vt:lpstr>
      <vt:lpstr>Thoughts of an interviewer</vt:lpstr>
      <vt:lpstr>Some solutions</vt:lpstr>
      <vt:lpstr>Purpose of project</vt:lpstr>
      <vt:lpstr>Text Analytics</vt:lpstr>
      <vt:lpstr>Audio analysis</vt:lpstr>
      <vt:lpstr>Video Analysis</vt:lpstr>
      <vt:lpstr>Microsoft Cognitive services</vt:lpstr>
      <vt:lpstr>PowerPoint Presentation</vt:lpstr>
      <vt:lpstr>Whats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consistency Analysis</dc:title>
  <dc:creator>Leon</dc:creator>
  <cp:lastModifiedBy>Leon</cp:lastModifiedBy>
  <cp:revision>37</cp:revision>
  <dcterms:created xsi:type="dcterms:W3CDTF">2018-10-21T03:12:29Z</dcterms:created>
  <dcterms:modified xsi:type="dcterms:W3CDTF">2018-10-21T05:40:08Z</dcterms:modified>
</cp:coreProperties>
</file>