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3" r:id="rId4"/>
    <p:sldId id="257" r:id="rId5"/>
    <p:sldId id="264" r:id="rId6"/>
    <p:sldId id="258" r:id="rId7"/>
    <p:sldId id="259" r:id="rId8"/>
    <p:sldId id="260" r:id="rId9"/>
    <p:sldId id="265" r:id="rId10"/>
    <p:sldId id="279" r:id="rId11"/>
    <p:sldId id="268" r:id="rId12"/>
    <p:sldId id="269" r:id="rId13"/>
    <p:sldId id="280" r:id="rId14"/>
    <p:sldId id="272" r:id="rId15"/>
    <p:sldId id="271" r:id="rId16"/>
    <p:sldId id="275" r:id="rId17"/>
    <p:sldId id="277" r:id="rId18"/>
    <p:sldId id="281" r:id="rId19"/>
    <p:sldId id="273" r:id="rId20"/>
    <p:sldId id="274" r:id="rId21"/>
    <p:sldId id="278" r:id="rId22"/>
  </p:sldIdLst>
  <p:sldSz cx="12192000" cy="6858000"/>
  <p:notesSz cx="6858000" cy="9144000"/>
  <p:defaultText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84576CC-A495-4A0F-9FEB-6E0227C17315}" v="2" dt="2023-12-10T15:35:51.9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ron Njogu" userId="ae16ad52-31f7-4ba2-8194-251822b3838e" providerId="ADAL" clId="{A84576CC-A495-4A0F-9FEB-6E0227C17315}"/>
    <pc:docChg chg="undo custSel addSld modSld">
      <pc:chgData name="Sharon Njogu" userId="ae16ad52-31f7-4ba2-8194-251822b3838e" providerId="ADAL" clId="{A84576CC-A495-4A0F-9FEB-6E0227C17315}" dt="2023-12-10T15:35:32.893" v="57" actId="255"/>
      <pc:docMkLst>
        <pc:docMk/>
      </pc:docMkLst>
      <pc:sldChg chg="addSp delSp modSp mod setBg setClrOvrMap">
        <pc:chgData name="Sharon Njogu" userId="ae16ad52-31f7-4ba2-8194-251822b3838e" providerId="ADAL" clId="{A84576CC-A495-4A0F-9FEB-6E0227C17315}" dt="2023-12-10T15:31:09.291" v="16" actId="26606"/>
        <pc:sldMkLst>
          <pc:docMk/>
          <pc:sldMk cId="582002638" sldId="261"/>
        </pc:sldMkLst>
        <pc:spChg chg="add del">
          <ac:chgData name="Sharon Njogu" userId="ae16ad52-31f7-4ba2-8194-251822b3838e" providerId="ADAL" clId="{A84576CC-A495-4A0F-9FEB-6E0227C17315}" dt="2023-12-10T15:30:50.490" v="8" actId="26606"/>
          <ac:spMkLst>
            <pc:docMk/>
            <pc:sldMk cId="582002638" sldId="261"/>
            <ac:spMk id="2" creationId="{3BADF33F-8C3D-CA37-7220-A38505E07AFF}"/>
          </ac:spMkLst>
        </pc:spChg>
        <pc:spChg chg="add del">
          <ac:chgData name="Sharon Njogu" userId="ae16ad52-31f7-4ba2-8194-251822b3838e" providerId="ADAL" clId="{A84576CC-A495-4A0F-9FEB-6E0227C17315}" dt="2023-12-10T15:31:09.291" v="16" actId="26606"/>
          <ac:spMkLst>
            <pc:docMk/>
            <pc:sldMk cId="582002638" sldId="261"/>
            <ac:spMk id="2" creationId="{571AD5BD-0941-7021-D335-76486E2D4C45}"/>
          </ac:spMkLst>
        </pc:spChg>
        <pc:spChg chg="add del">
          <ac:chgData name="Sharon Njogu" userId="ae16ad52-31f7-4ba2-8194-251822b3838e" providerId="ADAL" clId="{A84576CC-A495-4A0F-9FEB-6E0227C17315}" dt="2023-12-10T15:30:13.357" v="2" actId="26606"/>
          <ac:spMkLst>
            <pc:docMk/>
            <pc:sldMk cId="582002638" sldId="261"/>
            <ac:spMk id="2" creationId="{6938E25B-3210-D505-EBFC-309FF6E76B08}"/>
          </ac:spMkLst>
        </pc:spChg>
        <pc:spChg chg="add del">
          <ac:chgData name="Sharon Njogu" userId="ae16ad52-31f7-4ba2-8194-251822b3838e" providerId="ADAL" clId="{A84576CC-A495-4A0F-9FEB-6E0227C17315}" dt="2023-12-10T15:31:09.260" v="14" actId="26606"/>
          <ac:spMkLst>
            <pc:docMk/>
            <pc:sldMk cId="582002638" sldId="261"/>
            <ac:spMk id="2" creationId="{90864827-650F-1FDB-B47E-8FCD49463632}"/>
          </ac:spMkLst>
        </pc:spChg>
        <pc:spChg chg="add del">
          <ac:chgData name="Sharon Njogu" userId="ae16ad52-31f7-4ba2-8194-251822b3838e" providerId="ADAL" clId="{A84576CC-A495-4A0F-9FEB-6E0227C17315}" dt="2023-12-10T15:31:09.291" v="16" actId="26606"/>
          <ac:spMkLst>
            <pc:docMk/>
            <pc:sldMk cId="582002638" sldId="261"/>
            <ac:spMk id="28" creationId="{B50AB553-2A96-4A92-96F2-93548E096954}"/>
          </ac:spMkLst>
        </pc:spChg>
        <pc:spChg chg="add del">
          <ac:chgData name="Sharon Njogu" userId="ae16ad52-31f7-4ba2-8194-251822b3838e" providerId="ADAL" clId="{A84576CC-A495-4A0F-9FEB-6E0227C17315}" dt="2023-12-10T15:30:13.357" v="2" actId="26606"/>
          <ac:spMkLst>
            <pc:docMk/>
            <pc:sldMk cId="582002638" sldId="261"/>
            <ac:spMk id="33" creationId="{B50AB553-2A96-4A92-96F2-93548E096954}"/>
          </ac:spMkLst>
        </pc:spChg>
        <pc:spChg chg="add del">
          <ac:chgData name="Sharon Njogu" userId="ae16ad52-31f7-4ba2-8194-251822b3838e" providerId="ADAL" clId="{A84576CC-A495-4A0F-9FEB-6E0227C17315}" dt="2023-12-10T15:31:09.260" v="14" actId="26606"/>
          <ac:spMkLst>
            <pc:docMk/>
            <pc:sldMk cId="582002638" sldId="261"/>
            <ac:spMk id="34" creationId="{9228552E-C8B1-4A80-8448-0787CE0FC704}"/>
          </ac:spMkLst>
        </pc:spChg>
        <pc:spChg chg="add del mod replId">
          <ac:chgData name="Sharon Njogu" userId="ae16ad52-31f7-4ba2-8194-251822b3838e" providerId="ADAL" clId="{A84576CC-A495-4A0F-9FEB-6E0227C17315}" dt="2023-12-10T15:31:09.291" v="16" actId="26606"/>
          <ac:spMkLst>
            <pc:docMk/>
            <pc:sldMk cId="582002638" sldId="261"/>
            <ac:spMk id="37" creationId="{5821BD9D-8188-5BF1-FE06-530A8394DAFC}"/>
          </ac:spMkLst>
        </pc:spChg>
        <pc:graphicFrameChg chg="add del">
          <ac:chgData name="Sharon Njogu" userId="ae16ad52-31f7-4ba2-8194-251822b3838e" providerId="ADAL" clId="{A84576CC-A495-4A0F-9FEB-6E0227C17315}" dt="2023-12-10T15:31:09.291" v="16" actId="26606"/>
          <ac:graphicFrameMkLst>
            <pc:docMk/>
            <pc:sldMk cId="582002638" sldId="261"/>
            <ac:graphicFrameMk id="25" creationId="{43AC98A1-2868-038E-7292-0010184EDDDC}"/>
          </ac:graphicFrameMkLst>
        </pc:graphicFrameChg>
        <pc:graphicFrameChg chg="add del">
          <ac:chgData name="Sharon Njogu" userId="ae16ad52-31f7-4ba2-8194-251822b3838e" providerId="ADAL" clId="{A84576CC-A495-4A0F-9FEB-6E0227C17315}" dt="2023-12-10T15:30:50.490" v="8" actId="26606"/>
          <ac:graphicFrameMkLst>
            <pc:docMk/>
            <pc:sldMk cId="582002638" sldId="261"/>
            <ac:graphicFrameMk id="25" creationId="{60B7F3F5-AD30-88C1-AF4A-28BCF1BA9688}"/>
          </ac:graphicFrameMkLst>
        </pc:graphicFrameChg>
        <pc:graphicFrameChg chg="add del">
          <ac:chgData name="Sharon Njogu" userId="ae16ad52-31f7-4ba2-8194-251822b3838e" providerId="ADAL" clId="{A84576CC-A495-4A0F-9FEB-6E0227C17315}" dt="2023-12-10T15:30:13.357" v="2" actId="26606"/>
          <ac:graphicFrameMkLst>
            <pc:docMk/>
            <pc:sldMk cId="582002638" sldId="261"/>
            <ac:graphicFrameMk id="25" creationId="{B2FD8BEA-D719-87FE-5538-5B7F19E2A59F}"/>
          </ac:graphicFrameMkLst>
        </pc:graphicFrameChg>
        <pc:graphicFrameChg chg="add del">
          <ac:chgData name="Sharon Njogu" userId="ae16ad52-31f7-4ba2-8194-251822b3838e" providerId="ADAL" clId="{A84576CC-A495-4A0F-9FEB-6E0227C17315}" dt="2023-12-10T15:31:09.260" v="14" actId="26606"/>
          <ac:graphicFrameMkLst>
            <pc:docMk/>
            <pc:sldMk cId="582002638" sldId="261"/>
            <ac:graphicFrameMk id="25" creationId="{BF54C77E-CB99-C002-DF3B-5E82D7EEE787}"/>
          </ac:graphicFrameMkLst>
        </pc:graphicFrameChg>
        <pc:graphicFrameChg chg="add del mod replId">
          <ac:chgData name="Sharon Njogu" userId="ae16ad52-31f7-4ba2-8194-251822b3838e" providerId="ADAL" clId="{A84576CC-A495-4A0F-9FEB-6E0227C17315}" dt="2023-12-10T15:31:09.291" v="16" actId="26606"/>
          <ac:graphicFrameMkLst>
            <pc:docMk/>
            <pc:sldMk cId="582002638" sldId="261"/>
            <ac:graphicFrameMk id="38" creationId="{CE11366A-DE5C-FCEB-3051-38E430C6A52E}"/>
          </ac:graphicFrameMkLst>
        </pc:graphicFrameChg>
        <pc:picChg chg="add del">
          <ac:chgData name="Sharon Njogu" userId="ae16ad52-31f7-4ba2-8194-251822b3838e" providerId="ADAL" clId="{A84576CC-A495-4A0F-9FEB-6E0227C17315}" dt="2023-12-10T15:31:09.260" v="14" actId="26606"/>
          <ac:picMkLst>
            <pc:docMk/>
            <pc:sldMk cId="582002638" sldId="261"/>
            <ac:picMk id="24" creationId="{1A1BDEAB-A29C-1BAA-AE7E-A63DA303AD1C}"/>
          </ac:picMkLst>
        </pc:picChg>
        <pc:picChg chg="add del">
          <ac:chgData name="Sharon Njogu" userId="ae16ad52-31f7-4ba2-8194-251822b3838e" providerId="ADAL" clId="{A84576CC-A495-4A0F-9FEB-6E0227C17315}" dt="2023-12-10T15:31:09.291" v="16" actId="26606"/>
          <ac:picMkLst>
            <pc:docMk/>
            <pc:sldMk cId="582002638" sldId="261"/>
            <ac:picMk id="24" creationId="{4DE02304-C825-5003-BAF3-F3E8E7F6E228}"/>
          </ac:picMkLst>
        </pc:picChg>
        <pc:picChg chg="add del">
          <ac:chgData name="Sharon Njogu" userId="ae16ad52-31f7-4ba2-8194-251822b3838e" providerId="ADAL" clId="{A84576CC-A495-4A0F-9FEB-6E0227C17315}" dt="2023-12-10T15:30:50.490" v="8" actId="26606"/>
          <ac:picMkLst>
            <pc:docMk/>
            <pc:sldMk cId="582002638" sldId="261"/>
            <ac:picMk id="24" creationId="{79A1FB6F-AF89-96FA-444D-97C7DFB5263B}"/>
          </ac:picMkLst>
        </pc:picChg>
        <pc:picChg chg="add del">
          <ac:chgData name="Sharon Njogu" userId="ae16ad52-31f7-4ba2-8194-251822b3838e" providerId="ADAL" clId="{A84576CC-A495-4A0F-9FEB-6E0227C17315}" dt="2023-12-10T15:30:13.357" v="2" actId="26606"/>
          <ac:picMkLst>
            <pc:docMk/>
            <pc:sldMk cId="582002638" sldId="261"/>
            <ac:picMk id="24" creationId="{E7253A5E-7E4D-CC8F-8026-1ACC76C1EA8E}"/>
          </ac:picMkLst>
        </pc:picChg>
        <pc:picChg chg="add del mod replId">
          <ac:chgData name="Sharon Njogu" userId="ae16ad52-31f7-4ba2-8194-251822b3838e" providerId="ADAL" clId="{A84576CC-A495-4A0F-9FEB-6E0227C17315}" dt="2023-12-10T15:31:09.291" v="16" actId="26606"/>
          <ac:picMkLst>
            <pc:docMk/>
            <pc:sldMk cId="582002638" sldId="261"/>
            <ac:picMk id="36" creationId="{14F21654-74AF-0C02-0119-675236F1C385}"/>
          </ac:picMkLst>
        </pc:picChg>
      </pc:sldChg>
      <pc:sldChg chg="addSp delSp modSp new mod setBg">
        <pc:chgData name="Sharon Njogu" userId="ae16ad52-31f7-4ba2-8194-251822b3838e" providerId="ADAL" clId="{A84576CC-A495-4A0F-9FEB-6E0227C17315}" dt="2023-12-10T15:35:32.893" v="57" actId="255"/>
        <pc:sldMkLst>
          <pc:docMk/>
          <pc:sldMk cId="89147782" sldId="281"/>
        </pc:sldMkLst>
        <pc:spChg chg="add">
          <ac:chgData name="Sharon Njogu" userId="ae16ad52-31f7-4ba2-8194-251822b3838e" providerId="ADAL" clId="{A84576CC-A495-4A0F-9FEB-6E0227C17315}" dt="2023-12-10T15:34:27.513" v="34" actId="26606"/>
          <ac:spMkLst>
            <pc:docMk/>
            <pc:sldMk cId="89147782" sldId="281"/>
            <ac:spMk id="2" creationId="{2F965131-DD0D-09CE-C161-F2FDD303BB17}"/>
          </ac:spMkLst>
        </pc:spChg>
        <pc:spChg chg="del">
          <ac:chgData name="Sharon Njogu" userId="ae16ad52-31f7-4ba2-8194-251822b3838e" providerId="ADAL" clId="{A84576CC-A495-4A0F-9FEB-6E0227C17315}" dt="2023-12-10T15:34:22.147" v="30" actId="931"/>
          <ac:spMkLst>
            <pc:docMk/>
            <pc:sldMk cId="89147782" sldId="281"/>
            <ac:spMk id="3" creationId="{7FECD6B6-E2EE-0B28-7BA5-4208390FF954}"/>
          </ac:spMkLst>
        </pc:spChg>
        <pc:spChg chg="del mod replId">
          <ac:chgData name="Sharon Njogu" userId="ae16ad52-31f7-4ba2-8194-251822b3838e" providerId="ADAL" clId="{A84576CC-A495-4A0F-9FEB-6E0227C17315}" dt="2023-12-10T15:34:27.513" v="34" actId="26606"/>
          <ac:spMkLst>
            <pc:docMk/>
            <pc:sldMk cId="89147782" sldId="281"/>
            <ac:spMk id="7" creationId="{751C67D4-E227-3A6A-5D26-83072284BD2B}"/>
          </ac:spMkLst>
        </pc:spChg>
        <pc:spChg chg="add mod">
          <ac:chgData name="Sharon Njogu" userId="ae16ad52-31f7-4ba2-8194-251822b3838e" providerId="ADAL" clId="{A84576CC-A495-4A0F-9FEB-6E0227C17315}" dt="2023-12-10T15:35:32.893" v="57" actId="255"/>
          <ac:spMkLst>
            <pc:docMk/>
            <pc:sldMk cId="89147782" sldId="281"/>
            <ac:spMk id="9" creationId="{C0F91ACF-A21C-B39B-0C4E-7DEC96D62B42}"/>
          </ac:spMkLst>
        </pc:spChg>
        <pc:spChg chg="add">
          <ac:chgData name="Sharon Njogu" userId="ae16ad52-31f7-4ba2-8194-251822b3838e" providerId="ADAL" clId="{A84576CC-A495-4A0F-9FEB-6E0227C17315}" dt="2023-12-10T15:34:27.513" v="34" actId="26606"/>
          <ac:spMkLst>
            <pc:docMk/>
            <pc:sldMk cId="89147782" sldId="281"/>
            <ac:spMk id="10" creationId="{D4771268-CB57-404A-9271-370EB28F6090}"/>
          </ac:spMkLst>
        </pc:spChg>
        <pc:picChg chg="add">
          <ac:chgData name="Sharon Njogu" userId="ae16ad52-31f7-4ba2-8194-251822b3838e" providerId="ADAL" clId="{A84576CC-A495-4A0F-9FEB-6E0227C17315}" dt="2023-12-10T15:34:27.513" v="34" actId="26606"/>
          <ac:picMkLst>
            <pc:docMk/>
            <pc:sldMk cId="89147782" sldId="281"/>
            <ac:picMk id="5" creationId="{79B6FA34-5A01-3CC3-253B-1455E2BCD9B2}"/>
          </ac:picMkLst>
        </pc:picChg>
        <pc:picChg chg="add del mod replId">
          <ac:chgData name="Sharon Njogu" userId="ae16ad52-31f7-4ba2-8194-251822b3838e" providerId="ADAL" clId="{A84576CC-A495-4A0F-9FEB-6E0227C17315}" dt="2023-12-10T15:34:27.513" v="34" actId="26606"/>
          <ac:picMkLst>
            <pc:docMk/>
            <pc:sldMk cId="89147782" sldId="281"/>
            <ac:picMk id="8" creationId="{7BEC9256-1D88-4B53-5B6A-87AD85C7537C}"/>
          </ac:picMkLst>
        </pc:picChg>
      </pc:sldChg>
    </pc:docChg>
  </pc:docChgLst>
</pc:chgInfo>
</file>

<file path=ppt/diagrams/_rels/data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_rels/data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_rels/drawing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DEBD64-2564-49BE-9BC4-CDA392D76C0C}" type="doc">
      <dgm:prSet loTypeId="urn:microsoft.com/office/officeart/2005/8/layout/hierarchy3" loCatId="hierarchy" qsTypeId="urn:microsoft.com/office/officeart/2005/8/quickstyle/simple5" qsCatId="simple" csTypeId="urn:microsoft.com/office/officeart/2005/8/colors/accent2_2" csCatId="accent2"/>
      <dgm:spPr/>
      <dgm:t>
        <a:bodyPr/>
        <a:lstStyle/>
        <a:p>
          <a:endParaRPr lang="en-US"/>
        </a:p>
      </dgm:t>
    </dgm:pt>
    <dgm:pt modelId="{CF7EB7B9-50C8-4716-819C-C60A2D4720C7}">
      <dgm:prSet/>
      <dgm:spPr/>
      <dgm:t>
        <a:bodyPr/>
        <a:lstStyle/>
        <a:p>
          <a:r>
            <a:rPr lang="en-GB"/>
            <a:t>Alpha Guya</a:t>
          </a:r>
          <a:endParaRPr lang="en-US"/>
        </a:p>
      </dgm:t>
    </dgm:pt>
    <dgm:pt modelId="{56E50AAB-3254-4380-9AB2-F911E543D6E9}" type="parTrans" cxnId="{9C5838ED-F6C8-4059-8747-2FE51589F7E7}">
      <dgm:prSet/>
      <dgm:spPr/>
      <dgm:t>
        <a:bodyPr/>
        <a:lstStyle/>
        <a:p>
          <a:endParaRPr lang="en-US"/>
        </a:p>
      </dgm:t>
    </dgm:pt>
    <dgm:pt modelId="{2BC241BA-84F6-400B-AEA3-171AF5331B7B}" type="sibTrans" cxnId="{9C5838ED-F6C8-4059-8747-2FE51589F7E7}">
      <dgm:prSet/>
      <dgm:spPr/>
      <dgm:t>
        <a:bodyPr/>
        <a:lstStyle/>
        <a:p>
          <a:endParaRPr lang="en-US"/>
        </a:p>
      </dgm:t>
    </dgm:pt>
    <dgm:pt modelId="{6E2A367D-AEEE-4288-8812-E3F595E07CD9}">
      <dgm:prSet/>
      <dgm:spPr/>
      <dgm:t>
        <a:bodyPr/>
        <a:lstStyle/>
        <a:p>
          <a:r>
            <a:rPr lang="en-GB"/>
            <a:t>Flavine Atieno</a:t>
          </a:r>
          <a:endParaRPr lang="en-US"/>
        </a:p>
      </dgm:t>
    </dgm:pt>
    <dgm:pt modelId="{09A9DA91-0CC7-4C67-9997-BA9C8213841D}" type="parTrans" cxnId="{CEDF3724-6DEB-4F07-B7F3-6850CA36A567}">
      <dgm:prSet/>
      <dgm:spPr/>
      <dgm:t>
        <a:bodyPr/>
        <a:lstStyle/>
        <a:p>
          <a:endParaRPr lang="en-US"/>
        </a:p>
      </dgm:t>
    </dgm:pt>
    <dgm:pt modelId="{514729B0-890F-4673-9ABA-F2DD9ADCB5F2}" type="sibTrans" cxnId="{CEDF3724-6DEB-4F07-B7F3-6850CA36A567}">
      <dgm:prSet/>
      <dgm:spPr/>
      <dgm:t>
        <a:bodyPr/>
        <a:lstStyle/>
        <a:p>
          <a:endParaRPr lang="en-US"/>
        </a:p>
      </dgm:t>
    </dgm:pt>
    <dgm:pt modelId="{DE2E6456-418C-4515-8D19-7C73EFFC851B}">
      <dgm:prSet/>
      <dgm:spPr/>
      <dgm:t>
        <a:bodyPr/>
        <a:lstStyle/>
        <a:p>
          <a:r>
            <a:rPr lang="en-GB"/>
            <a:t>Sharon Njogu</a:t>
          </a:r>
          <a:endParaRPr lang="en-US"/>
        </a:p>
      </dgm:t>
    </dgm:pt>
    <dgm:pt modelId="{EB7484D9-E434-4AA8-A2CF-9B1460A09629}" type="parTrans" cxnId="{12A814A7-E68D-4E05-921A-0BEF72E34B8A}">
      <dgm:prSet/>
      <dgm:spPr/>
      <dgm:t>
        <a:bodyPr/>
        <a:lstStyle/>
        <a:p>
          <a:endParaRPr lang="en-US"/>
        </a:p>
      </dgm:t>
    </dgm:pt>
    <dgm:pt modelId="{C0AE3FE2-E5D3-4E55-BEC3-AF8AC4151FC9}" type="sibTrans" cxnId="{12A814A7-E68D-4E05-921A-0BEF72E34B8A}">
      <dgm:prSet/>
      <dgm:spPr/>
      <dgm:t>
        <a:bodyPr/>
        <a:lstStyle/>
        <a:p>
          <a:endParaRPr lang="en-US"/>
        </a:p>
      </dgm:t>
    </dgm:pt>
    <dgm:pt modelId="{C86C70BD-B70E-474E-B6D1-57D876BE39BC}" type="pres">
      <dgm:prSet presAssocID="{BDDEBD64-2564-49BE-9BC4-CDA392D76C0C}" presName="diagram" presStyleCnt="0">
        <dgm:presLayoutVars>
          <dgm:chPref val="1"/>
          <dgm:dir/>
          <dgm:animOne val="branch"/>
          <dgm:animLvl val="lvl"/>
          <dgm:resizeHandles/>
        </dgm:presLayoutVars>
      </dgm:prSet>
      <dgm:spPr/>
    </dgm:pt>
    <dgm:pt modelId="{C452B7F4-F68B-490A-9F63-437F20E697D5}" type="pres">
      <dgm:prSet presAssocID="{CF7EB7B9-50C8-4716-819C-C60A2D4720C7}" presName="root" presStyleCnt="0"/>
      <dgm:spPr/>
    </dgm:pt>
    <dgm:pt modelId="{1264A8FA-05E7-4F01-9E83-80BDB97A3774}" type="pres">
      <dgm:prSet presAssocID="{CF7EB7B9-50C8-4716-819C-C60A2D4720C7}" presName="rootComposite" presStyleCnt="0"/>
      <dgm:spPr/>
    </dgm:pt>
    <dgm:pt modelId="{9DB93D6A-6456-45F2-9F97-D3F253AAFA8D}" type="pres">
      <dgm:prSet presAssocID="{CF7EB7B9-50C8-4716-819C-C60A2D4720C7}" presName="rootText" presStyleLbl="node1" presStyleIdx="0" presStyleCnt="3"/>
      <dgm:spPr/>
    </dgm:pt>
    <dgm:pt modelId="{AB42CB0B-1F47-426C-8120-F2D857FE01BB}" type="pres">
      <dgm:prSet presAssocID="{CF7EB7B9-50C8-4716-819C-C60A2D4720C7}" presName="rootConnector" presStyleLbl="node1" presStyleIdx="0" presStyleCnt="3"/>
      <dgm:spPr/>
    </dgm:pt>
    <dgm:pt modelId="{F4F0B28D-C170-4BAD-9C0E-51A6250F779D}" type="pres">
      <dgm:prSet presAssocID="{CF7EB7B9-50C8-4716-819C-C60A2D4720C7}" presName="childShape" presStyleCnt="0"/>
      <dgm:spPr/>
    </dgm:pt>
    <dgm:pt modelId="{FBC62FAF-38E0-4092-A3C8-00EEED7FDFD0}" type="pres">
      <dgm:prSet presAssocID="{6E2A367D-AEEE-4288-8812-E3F595E07CD9}" presName="root" presStyleCnt="0"/>
      <dgm:spPr/>
    </dgm:pt>
    <dgm:pt modelId="{3DC8759D-D93D-47BF-8FFF-F40E5277AF00}" type="pres">
      <dgm:prSet presAssocID="{6E2A367D-AEEE-4288-8812-E3F595E07CD9}" presName="rootComposite" presStyleCnt="0"/>
      <dgm:spPr/>
    </dgm:pt>
    <dgm:pt modelId="{99E2553A-4A85-436F-8CCB-696C327DD804}" type="pres">
      <dgm:prSet presAssocID="{6E2A367D-AEEE-4288-8812-E3F595E07CD9}" presName="rootText" presStyleLbl="node1" presStyleIdx="1" presStyleCnt="3"/>
      <dgm:spPr/>
    </dgm:pt>
    <dgm:pt modelId="{63054369-EB8C-40D2-8D3D-7AC1C36CF7C7}" type="pres">
      <dgm:prSet presAssocID="{6E2A367D-AEEE-4288-8812-E3F595E07CD9}" presName="rootConnector" presStyleLbl="node1" presStyleIdx="1" presStyleCnt="3"/>
      <dgm:spPr/>
    </dgm:pt>
    <dgm:pt modelId="{A346EBB3-E384-40AF-8984-997AAD736745}" type="pres">
      <dgm:prSet presAssocID="{6E2A367D-AEEE-4288-8812-E3F595E07CD9}" presName="childShape" presStyleCnt="0"/>
      <dgm:spPr/>
    </dgm:pt>
    <dgm:pt modelId="{F4DA52A9-F86E-4798-9784-463DE0599FF0}" type="pres">
      <dgm:prSet presAssocID="{DE2E6456-418C-4515-8D19-7C73EFFC851B}" presName="root" presStyleCnt="0"/>
      <dgm:spPr/>
    </dgm:pt>
    <dgm:pt modelId="{C9C84117-F3A6-45D2-8C12-C9FDD2F63EAB}" type="pres">
      <dgm:prSet presAssocID="{DE2E6456-418C-4515-8D19-7C73EFFC851B}" presName="rootComposite" presStyleCnt="0"/>
      <dgm:spPr/>
    </dgm:pt>
    <dgm:pt modelId="{4E97653F-404F-4177-89C6-073029091087}" type="pres">
      <dgm:prSet presAssocID="{DE2E6456-418C-4515-8D19-7C73EFFC851B}" presName="rootText" presStyleLbl="node1" presStyleIdx="2" presStyleCnt="3"/>
      <dgm:spPr/>
    </dgm:pt>
    <dgm:pt modelId="{74D1549E-96E8-4AEF-B2E6-BF823DDC1A44}" type="pres">
      <dgm:prSet presAssocID="{DE2E6456-418C-4515-8D19-7C73EFFC851B}" presName="rootConnector" presStyleLbl="node1" presStyleIdx="2" presStyleCnt="3"/>
      <dgm:spPr/>
    </dgm:pt>
    <dgm:pt modelId="{624568E0-0610-48BF-A09C-6116A3CF3EDD}" type="pres">
      <dgm:prSet presAssocID="{DE2E6456-418C-4515-8D19-7C73EFFC851B}" presName="childShape" presStyleCnt="0"/>
      <dgm:spPr/>
    </dgm:pt>
  </dgm:ptLst>
  <dgm:cxnLst>
    <dgm:cxn modelId="{BD65DA06-3AB5-4D88-B325-65C4080AA806}" type="presOf" srcId="{DE2E6456-418C-4515-8D19-7C73EFFC851B}" destId="{4E97653F-404F-4177-89C6-073029091087}" srcOrd="0" destOrd="0" presId="urn:microsoft.com/office/officeart/2005/8/layout/hierarchy3"/>
    <dgm:cxn modelId="{CEDF3724-6DEB-4F07-B7F3-6850CA36A567}" srcId="{BDDEBD64-2564-49BE-9BC4-CDA392D76C0C}" destId="{6E2A367D-AEEE-4288-8812-E3F595E07CD9}" srcOrd="1" destOrd="0" parTransId="{09A9DA91-0CC7-4C67-9997-BA9C8213841D}" sibTransId="{514729B0-890F-4673-9ABA-F2DD9ADCB5F2}"/>
    <dgm:cxn modelId="{C3610369-15C2-46B9-A3F1-C8354ADCBE53}" type="presOf" srcId="{BDDEBD64-2564-49BE-9BC4-CDA392D76C0C}" destId="{C86C70BD-B70E-474E-B6D1-57D876BE39BC}" srcOrd="0" destOrd="0" presId="urn:microsoft.com/office/officeart/2005/8/layout/hierarchy3"/>
    <dgm:cxn modelId="{CC19F06D-81A0-434D-BF41-B5AE4044F723}" type="presOf" srcId="{6E2A367D-AEEE-4288-8812-E3F595E07CD9}" destId="{99E2553A-4A85-436F-8CCB-696C327DD804}" srcOrd="0" destOrd="0" presId="urn:microsoft.com/office/officeart/2005/8/layout/hierarchy3"/>
    <dgm:cxn modelId="{12A814A7-E68D-4E05-921A-0BEF72E34B8A}" srcId="{BDDEBD64-2564-49BE-9BC4-CDA392D76C0C}" destId="{DE2E6456-418C-4515-8D19-7C73EFFC851B}" srcOrd="2" destOrd="0" parTransId="{EB7484D9-E434-4AA8-A2CF-9B1460A09629}" sibTransId="{C0AE3FE2-E5D3-4E55-BEC3-AF8AC4151FC9}"/>
    <dgm:cxn modelId="{F95623AA-9C9E-41E0-925E-E0A2B1061125}" type="presOf" srcId="{CF7EB7B9-50C8-4716-819C-C60A2D4720C7}" destId="{AB42CB0B-1F47-426C-8120-F2D857FE01BB}" srcOrd="1" destOrd="0" presId="urn:microsoft.com/office/officeart/2005/8/layout/hierarchy3"/>
    <dgm:cxn modelId="{99B8DFAA-F8E9-433B-8475-109800AFC574}" type="presOf" srcId="{DE2E6456-418C-4515-8D19-7C73EFFC851B}" destId="{74D1549E-96E8-4AEF-B2E6-BF823DDC1A44}" srcOrd="1" destOrd="0" presId="urn:microsoft.com/office/officeart/2005/8/layout/hierarchy3"/>
    <dgm:cxn modelId="{64E10FB4-5940-4BFC-9A6A-400BAC9A8B1E}" type="presOf" srcId="{6E2A367D-AEEE-4288-8812-E3F595E07CD9}" destId="{63054369-EB8C-40D2-8D3D-7AC1C36CF7C7}" srcOrd="1" destOrd="0" presId="urn:microsoft.com/office/officeart/2005/8/layout/hierarchy3"/>
    <dgm:cxn modelId="{9C5838ED-F6C8-4059-8747-2FE51589F7E7}" srcId="{BDDEBD64-2564-49BE-9BC4-CDA392D76C0C}" destId="{CF7EB7B9-50C8-4716-819C-C60A2D4720C7}" srcOrd="0" destOrd="0" parTransId="{56E50AAB-3254-4380-9AB2-F911E543D6E9}" sibTransId="{2BC241BA-84F6-400B-AEA3-171AF5331B7B}"/>
    <dgm:cxn modelId="{339F51ED-0405-4BD4-BE05-CB7A86C12F87}" type="presOf" srcId="{CF7EB7B9-50C8-4716-819C-C60A2D4720C7}" destId="{9DB93D6A-6456-45F2-9F97-D3F253AAFA8D}" srcOrd="0" destOrd="0" presId="urn:microsoft.com/office/officeart/2005/8/layout/hierarchy3"/>
    <dgm:cxn modelId="{70C9971E-B64A-41A4-AE2D-7807817993CA}" type="presParOf" srcId="{C86C70BD-B70E-474E-B6D1-57D876BE39BC}" destId="{C452B7F4-F68B-490A-9F63-437F20E697D5}" srcOrd="0" destOrd="0" presId="urn:microsoft.com/office/officeart/2005/8/layout/hierarchy3"/>
    <dgm:cxn modelId="{3A420F95-EBC4-45F3-B847-CF118BA2BE80}" type="presParOf" srcId="{C452B7F4-F68B-490A-9F63-437F20E697D5}" destId="{1264A8FA-05E7-4F01-9E83-80BDB97A3774}" srcOrd="0" destOrd="0" presId="urn:microsoft.com/office/officeart/2005/8/layout/hierarchy3"/>
    <dgm:cxn modelId="{5DE5F70C-DB59-4D3C-B858-7BAB65DA9173}" type="presParOf" srcId="{1264A8FA-05E7-4F01-9E83-80BDB97A3774}" destId="{9DB93D6A-6456-45F2-9F97-D3F253AAFA8D}" srcOrd="0" destOrd="0" presId="urn:microsoft.com/office/officeart/2005/8/layout/hierarchy3"/>
    <dgm:cxn modelId="{E58FE22B-93D7-4965-9512-BB47359E40BD}" type="presParOf" srcId="{1264A8FA-05E7-4F01-9E83-80BDB97A3774}" destId="{AB42CB0B-1F47-426C-8120-F2D857FE01BB}" srcOrd="1" destOrd="0" presId="urn:microsoft.com/office/officeart/2005/8/layout/hierarchy3"/>
    <dgm:cxn modelId="{90A8CEE0-24FF-4889-8832-FD511A647402}" type="presParOf" srcId="{C452B7F4-F68B-490A-9F63-437F20E697D5}" destId="{F4F0B28D-C170-4BAD-9C0E-51A6250F779D}" srcOrd="1" destOrd="0" presId="urn:microsoft.com/office/officeart/2005/8/layout/hierarchy3"/>
    <dgm:cxn modelId="{EB1EEC55-A0E0-4BBB-8875-6965CBC43DFB}" type="presParOf" srcId="{C86C70BD-B70E-474E-B6D1-57D876BE39BC}" destId="{FBC62FAF-38E0-4092-A3C8-00EEED7FDFD0}" srcOrd="1" destOrd="0" presId="urn:microsoft.com/office/officeart/2005/8/layout/hierarchy3"/>
    <dgm:cxn modelId="{AA2539B3-8E5D-4A67-8184-607354C71E8A}" type="presParOf" srcId="{FBC62FAF-38E0-4092-A3C8-00EEED7FDFD0}" destId="{3DC8759D-D93D-47BF-8FFF-F40E5277AF00}" srcOrd="0" destOrd="0" presId="urn:microsoft.com/office/officeart/2005/8/layout/hierarchy3"/>
    <dgm:cxn modelId="{68816CCB-F27E-40E2-B589-CA18C73B9E94}" type="presParOf" srcId="{3DC8759D-D93D-47BF-8FFF-F40E5277AF00}" destId="{99E2553A-4A85-436F-8CCB-696C327DD804}" srcOrd="0" destOrd="0" presId="urn:microsoft.com/office/officeart/2005/8/layout/hierarchy3"/>
    <dgm:cxn modelId="{778F229F-4AEF-4A3A-80BF-07D15B998BAB}" type="presParOf" srcId="{3DC8759D-D93D-47BF-8FFF-F40E5277AF00}" destId="{63054369-EB8C-40D2-8D3D-7AC1C36CF7C7}" srcOrd="1" destOrd="0" presId="urn:microsoft.com/office/officeart/2005/8/layout/hierarchy3"/>
    <dgm:cxn modelId="{EE7DBF50-2491-417F-B519-D293AC126C78}" type="presParOf" srcId="{FBC62FAF-38E0-4092-A3C8-00EEED7FDFD0}" destId="{A346EBB3-E384-40AF-8984-997AAD736745}" srcOrd="1" destOrd="0" presId="urn:microsoft.com/office/officeart/2005/8/layout/hierarchy3"/>
    <dgm:cxn modelId="{5928B191-AACA-4590-87BB-0D368EC8AD5C}" type="presParOf" srcId="{C86C70BD-B70E-474E-B6D1-57D876BE39BC}" destId="{F4DA52A9-F86E-4798-9784-463DE0599FF0}" srcOrd="2" destOrd="0" presId="urn:microsoft.com/office/officeart/2005/8/layout/hierarchy3"/>
    <dgm:cxn modelId="{D4BB63C9-B39E-4FC7-8A41-D9C39D6FC520}" type="presParOf" srcId="{F4DA52A9-F86E-4798-9784-463DE0599FF0}" destId="{C9C84117-F3A6-45D2-8C12-C9FDD2F63EAB}" srcOrd="0" destOrd="0" presId="urn:microsoft.com/office/officeart/2005/8/layout/hierarchy3"/>
    <dgm:cxn modelId="{AB61FE19-7208-46F0-9037-0FA9E6BAEED2}" type="presParOf" srcId="{C9C84117-F3A6-45D2-8C12-C9FDD2F63EAB}" destId="{4E97653F-404F-4177-89C6-073029091087}" srcOrd="0" destOrd="0" presId="urn:microsoft.com/office/officeart/2005/8/layout/hierarchy3"/>
    <dgm:cxn modelId="{84962198-D91B-4FD2-BA7C-830E1D4F87A1}" type="presParOf" srcId="{C9C84117-F3A6-45D2-8C12-C9FDD2F63EAB}" destId="{74D1549E-96E8-4AEF-B2E6-BF823DDC1A44}" srcOrd="1" destOrd="0" presId="urn:microsoft.com/office/officeart/2005/8/layout/hierarchy3"/>
    <dgm:cxn modelId="{4979E0D6-4079-48AD-95F6-A9C83B544803}" type="presParOf" srcId="{F4DA52A9-F86E-4798-9784-463DE0599FF0}" destId="{624568E0-0610-48BF-A09C-6116A3CF3EDD}"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8EA5336-508F-4957-8668-8D6E38F5776C}" type="doc">
      <dgm:prSet loTypeId="urn:microsoft.com/office/officeart/2005/8/layout/hierarchy1" loCatId="hierarchy" qsTypeId="urn:microsoft.com/office/officeart/2005/8/quickstyle/simple1" qsCatId="simple" csTypeId="urn:microsoft.com/office/officeart/2005/8/colors/accent0_3" csCatId="mainScheme"/>
      <dgm:spPr/>
      <dgm:t>
        <a:bodyPr/>
        <a:lstStyle/>
        <a:p>
          <a:endParaRPr lang="en-US"/>
        </a:p>
      </dgm:t>
    </dgm:pt>
    <dgm:pt modelId="{7383F9E0-E47F-477C-83EB-95382D6890D0}">
      <dgm:prSet/>
      <dgm:spPr/>
      <dgm:t>
        <a:bodyPr/>
        <a:lstStyle/>
        <a:p>
          <a:r>
            <a:rPr lang="en-GB" b="0" i="0"/>
            <a:t>A dataset utilizing Twitter data was employed for researching hate-speech identification. </a:t>
          </a:r>
          <a:endParaRPr lang="en-US"/>
        </a:p>
      </dgm:t>
    </dgm:pt>
    <dgm:pt modelId="{D337EC74-A052-4C13-A91A-017AAAF12C14}" type="parTrans" cxnId="{97E4DB8D-4D83-4151-BB92-A07476AF757A}">
      <dgm:prSet/>
      <dgm:spPr/>
      <dgm:t>
        <a:bodyPr/>
        <a:lstStyle/>
        <a:p>
          <a:endParaRPr lang="en-US"/>
        </a:p>
      </dgm:t>
    </dgm:pt>
    <dgm:pt modelId="{E87D482D-670F-428F-9A08-F32EDA44ACC3}" type="sibTrans" cxnId="{97E4DB8D-4D83-4151-BB92-A07476AF757A}">
      <dgm:prSet/>
      <dgm:spPr/>
      <dgm:t>
        <a:bodyPr/>
        <a:lstStyle/>
        <a:p>
          <a:endParaRPr lang="en-US"/>
        </a:p>
      </dgm:t>
    </dgm:pt>
    <dgm:pt modelId="{B38A7A41-8DBB-42F3-A1AA-B89DA4FE2CFB}">
      <dgm:prSet/>
      <dgm:spPr/>
      <dgm:t>
        <a:bodyPr/>
        <a:lstStyle/>
        <a:p>
          <a:r>
            <a:rPr lang="en-GB" b="0" i="0"/>
            <a:t>The text was categorized as hate-speech, offensive language, or neither. </a:t>
          </a:r>
          <a:endParaRPr lang="en-US"/>
        </a:p>
      </dgm:t>
    </dgm:pt>
    <dgm:pt modelId="{C37D980A-2949-4B4F-BB95-E02959A7D93E}" type="parTrans" cxnId="{9A237F1C-381C-47D5-9739-84E40FC2075B}">
      <dgm:prSet/>
      <dgm:spPr/>
      <dgm:t>
        <a:bodyPr/>
        <a:lstStyle/>
        <a:p>
          <a:endParaRPr lang="en-US"/>
        </a:p>
      </dgm:t>
    </dgm:pt>
    <dgm:pt modelId="{81C94D5F-DFC4-40D4-A6DD-81B4C11E3BFC}" type="sibTrans" cxnId="{9A237F1C-381C-47D5-9739-84E40FC2075B}">
      <dgm:prSet/>
      <dgm:spPr/>
      <dgm:t>
        <a:bodyPr/>
        <a:lstStyle/>
        <a:p>
          <a:endParaRPr lang="en-US"/>
        </a:p>
      </dgm:t>
    </dgm:pt>
    <dgm:pt modelId="{90560B6C-5737-42EF-B232-1853C0FDB497}">
      <dgm:prSet/>
      <dgm:spPr/>
      <dgm:t>
        <a:bodyPr/>
        <a:lstStyle/>
        <a:p>
          <a:r>
            <a:rPr lang="en-GB" b="0" i="0"/>
            <a:t>Given the study's nature, it is imperative to acknowledge that this dataset contains text that may be deemed racist, sexist, homophobic, or generally offensive.</a:t>
          </a:r>
          <a:endParaRPr lang="en-US"/>
        </a:p>
      </dgm:t>
    </dgm:pt>
    <dgm:pt modelId="{B5EEDAA3-AAA1-447D-8865-2EF3114B00E5}" type="parTrans" cxnId="{97E3A5EA-FEC7-4750-B02C-AEFF39AEAACD}">
      <dgm:prSet/>
      <dgm:spPr/>
      <dgm:t>
        <a:bodyPr/>
        <a:lstStyle/>
        <a:p>
          <a:endParaRPr lang="en-US"/>
        </a:p>
      </dgm:t>
    </dgm:pt>
    <dgm:pt modelId="{08ED5B74-31B8-46DC-B3A6-78F733C2AF6D}" type="sibTrans" cxnId="{97E3A5EA-FEC7-4750-B02C-AEFF39AEAACD}">
      <dgm:prSet/>
      <dgm:spPr/>
      <dgm:t>
        <a:bodyPr/>
        <a:lstStyle/>
        <a:p>
          <a:endParaRPr lang="en-US"/>
        </a:p>
      </dgm:t>
    </dgm:pt>
    <dgm:pt modelId="{1098B676-85B9-41D6-8CEE-7397430F6ED4}" type="pres">
      <dgm:prSet presAssocID="{A8EA5336-508F-4957-8668-8D6E38F5776C}" presName="hierChild1" presStyleCnt="0">
        <dgm:presLayoutVars>
          <dgm:chPref val="1"/>
          <dgm:dir/>
          <dgm:animOne val="branch"/>
          <dgm:animLvl val="lvl"/>
          <dgm:resizeHandles/>
        </dgm:presLayoutVars>
      </dgm:prSet>
      <dgm:spPr/>
    </dgm:pt>
    <dgm:pt modelId="{4F7982A9-818D-41B2-ACEC-88DB14045207}" type="pres">
      <dgm:prSet presAssocID="{7383F9E0-E47F-477C-83EB-95382D6890D0}" presName="hierRoot1" presStyleCnt="0"/>
      <dgm:spPr/>
    </dgm:pt>
    <dgm:pt modelId="{2A73F90D-3FF8-4E87-92F5-2B8D6C237DC5}" type="pres">
      <dgm:prSet presAssocID="{7383F9E0-E47F-477C-83EB-95382D6890D0}" presName="composite" presStyleCnt="0"/>
      <dgm:spPr/>
    </dgm:pt>
    <dgm:pt modelId="{CBED26F5-84D8-483B-BCD3-6B1AD458C6AD}" type="pres">
      <dgm:prSet presAssocID="{7383F9E0-E47F-477C-83EB-95382D6890D0}" presName="background" presStyleLbl="node0" presStyleIdx="0" presStyleCnt="3"/>
      <dgm:spPr/>
    </dgm:pt>
    <dgm:pt modelId="{BE4B9DE9-57B4-49F1-AD9D-96AA2B068A9A}" type="pres">
      <dgm:prSet presAssocID="{7383F9E0-E47F-477C-83EB-95382D6890D0}" presName="text" presStyleLbl="fgAcc0" presStyleIdx="0" presStyleCnt="3">
        <dgm:presLayoutVars>
          <dgm:chPref val="3"/>
        </dgm:presLayoutVars>
      </dgm:prSet>
      <dgm:spPr/>
    </dgm:pt>
    <dgm:pt modelId="{8985D21C-DD4C-4482-BC32-0CD1AF3DED01}" type="pres">
      <dgm:prSet presAssocID="{7383F9E0-E47F-477C-83EB-95382D6890D0}" presName="hierChild2" presStyleCnt="0"/>
      <dgm:spPr/>
    </dgm:pt>
    <dgm:pt modelId="{82584DE0-9C2B-4412-BD48-D7F35CC4FB3B}" type="pres">
      <dgm:prSet presAssocID="{B38A7A41-8DBB-42F3-A1AA-B89DA4FE2CFB}" presName="hierRoot1" presStyleCnt="0"/>
      <dgm:spPr/>
    </dgm:pt>
    <dgm:pt modelId="{41F56A29-AC63-4D85-9943-BAA1A412477B}" type="pres">
      <dgm:prSet presAssocID="{B38A7A41-8DBB-42F3-A1AA-B89DA4FE2CFB}" presName="composite" presStyleCnt="0"/>
      <dgm:spPr/>
    </dgm:pt>
    <dgm:pt modelId="{416363E1-93BA-4301-91CA-B41DA37629A7}" type="pres">
      <dgm:prSet presAssocID="{B38A7A41-8DBB-42F3-A1AA-B89DA4FE2CFB}" presName="background" presStyleLbl="node0" presStyleIdx="1" presStyleCnt="3"/>
      <dgm:spPr/>
    </dgm:pt>
    <dgm:pt modelId="{F5EB6037-C30A-4821-817F-DFE546DB1EA7}" type="pres">
      <dgm:prSet presAssocID="{B38A7A41-8DBB-42F3-A1AA-B89DA4FE2CFB}" presName="text" presStyleLbl="fgAcc0" presStyleIdx="1" presStyleCnt="3">
        <dgm:presLayoutVars>
          <dgm:chPref val="3"/>
        </dgm:presLayoutVars>
      </dgm:prSet>
      <dgm:spPr/>
    </dgm:pt>
    <dgm:pt modelId="{AED26699-B40D-4F46-8715-3E60394CAF7F}" type="pres">
      <dgm:prSet presAssocID="{B38A7A41-8DBB-42F3-A1AA-B89DA4FE2CFB}" presName="hierChild2" presStyleCnt="0"/>
      <dgm:spPr/>
    </dgm:pt>
    <dgm:pt modelId="{A8130855-CF46-4C5C-9525-9EE1C98959B9}" type="pres">
      <dgm:prSet presAssocID="{90560B6C-5737-42EF-B232-1853C0FDB497}" presName="hierRoot1" presStyleCnt="0"/>
      <dgm:spPr/>
    </dgm:pt>
    <dgm:pt modelId="{68242550-FA14-40E7-B95D-3CE6898D96CD}" type="pres">
      <dgm:prSet presAssocID="{90560B6C-5737-42EF-B232-1853C0FDB497}" presName="composite" presStyleCnt="0"/>
      <dgm:spPr/>
    </dgm:pt>
    <dgm:pt modelId="{1CFAD9D4-F651-446A-828E-770C295F9E90}" type="pres">
      <dgm:prSet presAssocID="{90560B6C-5737-42EF-B232-1853C0FDB497}" presName="background" presStyleLbl="node0" presStyleIdx="2" presStyleCnt="3"/>
      <dgm:spPr/>
    </dgm:pt>
    <dgm:pt modelId="{1BC36344-6256-475A-802E-2323C78BB8B2}" type="pres">
      <dgm:prSet presAssocID="{90560B6C-5737-42EF-B232-1853C0FDB497}" presName="text" presStyleLbl="fgAcc0" presStyleIdx="2" presStyleCnt="3">
        <dgm:presLayoutVars>
          <dgm:chPref val="3"/>
        </dgm:presLayoutVars>
      </dgm:prSet>
      <dgm:spPr/>
    </dgm:pt>
    <dgm:pt modelId="{30B0EEE3-6BCB-4784-90CE-CC68E87C151F}" type="pres">
      <dgm:prSet presAssocID="{90560B6C-5737-42EF-B232-1853C0FDB497}" presName="hierChild2" presStyleCnt="0"/>
      <dgm:spPr/>
    </dgm:pt>
  </dgm:ptLst>
  <dgm:cxnLst>
    <dgm:cxn modelId="{9A237F1C-381C-47D5-9739-84E40FC2075B}" srcId="{A8EA5336-508F-4957-8668-8D6E38F5776C}" destId="{B38A7A41-8DBB-42F3-A1AA-B89DA4FE2CFB}" srcOrd="1" destOrd="0" parTransId="{C37D980A-2949-4B4F-BB95-E02959A7D93E}" sibTransId="{81C94D5F-DFC4-40D4-A6DD-81B4C11E3BFC}"/>
    <dgm:cxn modelId="{1988D132-6D21-401A-AD3D-E0B723D1A577}" type="presOf" srcId="{90560B6C-5737-42EF-B232-1853C0FDB497}" destId="{1BC36344-6256-475A-802E-2323C78BB8B2}" srcOrd="0" destOrd="0" presId="urn:microsoft.com/office/officeart/2005/8/layout/hierarchy1"/>
    <dgm:cxn modelId="{97E4DB8D-4D83-4151-BB92-A07476AF757A}" srcId="{A8EA5336-508F-4957-8668-8D6E38F5776C}" destId="{7383F9E0-E47F-477C-83EB-95382D6890D0}" srcOrd="0" destOrd="0" parTransId="{D337EC74-A052-4C13-A91A-017AAAF12C14}" sibTransId="{E87D482D-670F-428F-9A08-F32EDA44ACC3}"/>
    <dgm:cxn modelId="{C52FB2A1-E374-4261-A1B6-DA03958D3660}" type="presOf" srcId="{7383F9E0-E47F-477C-83EB-95382D6890D0}" destId="{BE4B9DE9-57B4-49F1-AD9D-96AA2B068A9A}" srcOrd="0" destOrd="0" presId="urn:microsoft.com/office/officeart/2005/8/layout/hierarchy1"/>
    <dgm:cxn modelId="{931F2DAE-89B6-40F1-A9A8-704A4A3C6550}" type="presOf" srcId="{A8EA5336-508F-4957-8668-8D6E38F5776C}" destId="{1098B676-85B9-41D6-8CEE-7397430F6ED4}" srcOrd="0" destOrd="0" presId="urn:microsoft.com/office/officeart/2005/8/layout/hierarchy1"/>
    <dgm:cxn modelId="{97E3A5EA-FEC7-4750-B02C-AEFF39AEAACD}" srcId="{A8EA5336-508F-4957-8668-8D6E38F5776C}" destId="{90560B6C-5737-42EF-B232-1853C0FDB497}" srcOrd="2" destOrd="0" parTransId="{B5EEDAA3-AAA1-447D-8865-2EF3114B00E5}" sibTransId="{08ED5B74-31B8-46DC-B3A6-78F733C2AF6D}"/>
    <dgm:cxn modelId="{AAEC8BFA-460E-448E-B114-68C0B0EF0013}" type="presOf" srcId="{B38A7A41-8DBB-42F3-A1AA-B89DA4FE2CFB}" destId="{F5EB6037-C30A-4821-817F-DFE546DB1EA7}" srcOrd="0" destOrd="0" presId="urn:microsoft.com/office/officeart/2005/8/layout/hierarchy1"/>
    <dgm:cxn modelId="{379F403E-F3A6-47BB-833C-CA1CB71749C4}" type="presParOf" srcId="{1098B676-85B9-41D6-8CEE-7397430F6ED4}" destId="{4F7982A9-818D-41B2-ACEC-88DB14045207}" srcOrd="0" destOrd="0" presId="urn:microsoft.com/office/officeart/2005/8/layout/hierarchy1"/>
    <dgm:cxn modelId="{E7530BD3-73F7-48DF-9259-124D78E01F1E}" type="presParOf" srcId="{4F7982A9-818D-41B2-ACEC-88DB14045207}" destId="{2A73F90D-3FF8-4E87-92F5-2B8D6C237DC5}" srcOrd="0" destOrd="0" presId="urn:microsoft.com/office/officeart/2005/8/layout/hierarchy1"/>
    <dgm:cxn modelId="{B47CBBEE-5026-4CC2-BE34-D6722A1E77D4}" type="presParOf" srcId="{2A73F90D-3FF8-4E87-92F5-2B8D6C237DC5}" destId="{CBED26F5-84D8-483B-BCD3-6B1AD458C6AD}" srcOrd="0" destOrd="0" presId="urn:microsoft.com/office/officeart/2005/8/layout/hierarchy1"/>
    <dgm:cxn modelId="{26FD2502-A5FB-4178-910D-F19075011285}" type="presParOf" srcId="{2A73F90D-3FF8-4E87-92F5-2B8D6C237DC5}" destId="{BE4B9DE9-57B4-49F1-AD9D-96AA2B068A9A}" srcOrd="1" destOrd="0" presId="urn:microsoft.com/office/officeart/2005/8/layout/hierarchy1"/>
    <dgm:cxn modelId="{C00FFC67-7C5F-4F92-ACA9-8295ADE6FE96}" type="presParOf" srcId="{4F7982A9-818D-41B2-ACEC-88DB14045207}" destId="{8985D21C-DD4C-4482-BC32-0CD1AF3DED01}" srcOrd="1" destOrd="0" presId="urn:microsoft.com/office/officeart/2005/8/layout/hierarchy1"/>
    <dgm:cxn modelId="{AD010DBD-7901-425A-A94F-B1B7FCF07FC3}" type="presParOf" srcId="{1098B676-85B9-41D6-8CEE-7397430F6ED4}" destId="{82584DE0-9C2B-4412-BD48-D7F35CC4FB3B}" srcOrd="1" destOrd="0" presId="urn:microsoft.com/office/officeart/2005/8/layout/hierarchy1"/>
    <dgm:cxn modelId="{61B07BCF-3C30-4E56-9BF3-5B7FD6DBE101}" type="presParOf" srcId="{82584DE0-9C2B-4412-BD48-D7F35CC4FB3B}" destId="{41F56A29-AC63-4D85-9943-BAA1A412477B}" srcOrd="0" destOrd="0" presId="urn:microsoft.com/office/officeart/2005/8/layout/hierarchy1"/>
    <dgm:cxn modelId="{78E95982-2F99-4249-A7C2-22BDCB50ED97}" type="presParOf" srcId="{41F56A29-AC63-4D85-9943-BAA1A412477B}" destId="{416363E1-93BA-4301-91CA-B41DA37629A7}" srcOrd="0" destOrd="0" presId="urn:microsoft.com/office/officeart/2005/8/layout/hierarchy1"/>
    <dgm:cxn modelId="{6B65B5A6-80CE-4F23-872A-6961A70BD382}" type="presParOf" srcId="{41F56A29-AC63-4D85-9943-BAA1A412477B}" destId="{F5EB6037-C30A-4821-817F-DFE546DB1EA7}" srcOrd="1" destOrd="0" presId="urn:microsoft.com/office/officeart/2005/8/layout/hierarchy1"/>
    <dgm:cxn modelId="{7FEC7841-801F-4BC9-90D3-8D06BA359AB1}" type="presParOf" srcId="{82584DE0-9C2B-4412-BD48-D7F35CC4FB3B}" destId="{AED26699-B40D-4F46-8715-3E60394CAF7F}" srcOrd="1" destOrd="0" presId="urn:microsoft.com/office/officeart/2005/8/layout/hierarchy1"/>
    <dgm:cxn modelId="{8AD9F797-9B6C-4213-BAB1-C9BC9E0FD034}" type="presParOf" srcId="{1098B676-85B9-41D6-8CEE-7397430F6ED4}" destId="{A8130855-CF46-4C5C-9525-9EE1C98959B9}" srcOrd="2" destOrd="0" presId="urn:microsoft.com/office/officeart/2005/8/layout/hierarchy1"/>
    <dgm:cxn modelId="{9889DE31-58B3-4FF3-A508-86CF4E6D0F6B}" type="presParOf" srcId="{A8130855-CF46-4C5C-9525-9EE1C98959B9}" destId="{68242550-FA14-40E7-B95D-3CE6898D96CD}" srcOrd="0" destOrd="0" presId="urn:microsoft.com/office/officeart/2005/8/layout/hierarchy1"/>
    <dgm:cxn modelId="{C5900B11-8A5F-4F1D-942D-A98FABD55C6A}" type="presParOf" srcId="{68242550-FA14-40E7-B95D-3CE6898D96CD}" destId="{1CFAD9D4-F651-446A-828E-770C295F9E90}" srcOrd="0" destOrd="0" presId="urn:microsoft.com/office/officeart/2005/8/layout/hierarchy1"/>
    <dgm:cxn modelId="{D77BAC78-044B-434B-B952-6BF808E76067}" type="presParOf" srcId="{68242550-FA14-40E7-B95D-3CE6898D96CD}" destId="{1BC36344-6256-475A-802E-2323C78BB8B2}" srcOrd="1" destOrd="0" presId="urn:microsoft.com/office/officeart/2005/8/layout/hierarchy1"/>
    <dgm:cxn modelId="{F485C164-75A4-4D4A-8708-EFC218672F65}" type="presParOf" srcId="{A8130855-CF46-4C5C-9525-9EE1C98959B9}" destId="{30B0EEE3-6BCB-4784-90CE-CC68E87C151F}"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E4D2A9E-D78F-46DA-A287-3508107F11CE}" type="doc">
      <dgm:prSet loTypeId="urn:microsoft.com/office/officeart/2005/8/layout/vList5" loCatId="list" qsTypeId="urn:microsoft.com/office/officeart/2005/8/quickstyle/simple1" qsCatId="simple" csTypeId="urn:microsoft.com/office/officeart/2005/8/colors/colorful2" csCatId="colorful"/>
      <dgm:spPr/>
      <dgm:t>
        <a:bodyPr/>
        <a:lstStyle/>
        <a:p>
          <a:endParaRPr lang="en-US"/>
        </a:p>
      </dgm:t>
    </dgm:pt>
    <dgm:pt modelId="{2A49E097-AB68-4DC1-BB68-1FA8ABABEB11}">
      <dgm:prSet/>
      <dgm:spPr/>
      <dgm:t>
        <a:bodyPr/>
        <a:lstStyle/>
        <a:p>
          <a:r>
            <a:rPr lang="en-GB"/>
            <a:t>Overview of the dataset columns</a:t>
          </a:r>
          <a:endParaRPr lang="en-US"/>
        </a:p>
      </dgm:t>
    </dgm:pt>
    <dgm:pt modelId="{1570CCF0-E2C8-414B-9141-BA156AFEB09E}" type="parTrans" cxnId="{A11DDE0D-5DD1-4673-9622-2C13BDF4CE42}">
      <dgm:prSet/>
      <dgm:spPr/>
      <dgm:t>
        <a:bodyPr/>
        <a:lstStyle/>
        <a:p>
          <a:endParaRPr lang="en-US"/>
        </a:p>
      </dgm:t>
    </dgm:pt>
    <dgm:pt modelId="{18218193-B2DA-40F0-B59E-617068F01C3E}" type="sibTrans" cxnId="{A11DDE0D-5DD1-4673-9622-2C13BDF4CE42}">
      <dgm:prSet/>
      <dgm:spPr/>
      <dgm:t>
        <a:bodyPr/>
        <a:lstStyle/>
        <a:p>
          <a:endParaRPr lang="en-US"/>
        </a:p>
      </dgm:t>
    </dgm:pt>
    <dgm:pt modelId="{DB75E8BF-83FE-47D6-99FA-A4844245948D}">
      <dgm:prSet/>
      <dgm:spPr/>
      <dgm:t>
        <a:bodyPr/>
        <a:lstStyle/>
        <a:p>
          <a:r>
            <a:rPr lang="en-GB" dirty="0"/>
            <a:t>Count, </a:t>
          </a:r>
          <a:r>
            <a:rPr lang="en-GB" dirty="0" err="1"/>
            <a:t>hate_speech</a:t>
          </a:r>
          <a:r>
            <a:rPr lang="en-GB" dirty="0"/>
            <a:t>, </a:t>
          </a:r>
          <a:r>
            <a:rPr lang="en-GB" dirty="0" err="1"/>
            <a:t>offensive_language</a:t>
          </a:r>
          <a:r>
            <a:rPr lang="en-GB" dirty="0"/>
            <a:t>, neither</a:t>
          </a:r>
          <a:endParaRPr lang="en-US" dirty="0"/>
        </a:p>
      </dgm:t>
    </dgm:pt>
    <dgm:pt modelId="{5774B160-D811-48CC-A6D1-63CEA44EFE34}" type="parTrans" cxnId="{24CD16B7-0DC3-4EC6-BB54-53813E5B83AB}">
      <dgm:prSet/>
      <dgm:spPr/>
      <dgm:t>
        <a:bodyPr/>
        <a:lstStyle/>
        <a:p>
          <a:endParaRPr lang="en-US"/>
        </a:p>
      </dgm:t>
    </dgm:pt>
    <dgm:pt modelId="{F416206E-7AF2-42E1-84CF-6113288BD59F}" type="sibTrans" cxnId="{24CD16B7-0DC3-4EC6-BB54-53813E5B83AB}">
      <dgm:prSet/>
      <dgm:spPr/>
      <dgm:t>
        <a:bodyPr/>
        <a:lstStyle/>
        <a:p>
          <a:endParaRPr lang="en-US"/>
        </a:p>
      </dgm:t>
    </dgm:pt>
    <dgm:pt modelId="{6EB2255D-71A3-49D7-AD3D-F79291A4806C}">
      <dgm:prSet/>
      <dgm:spPr/>
      <dgm:t>
        <a:bodyPr/>
        <a:lstStyle/>
        <a:p>
          <a:r>
            <a:rPr lang="en-GB" dirty="0"/>
            <a:t>Class distribution and imbalance</a:t>
          </a:r>
          <a:endParaRPr lang="en-US" dirty="0"/>
        </a:p>
      </dgm:t>
    </dgm:pt>
    <dgm:pt modelId="{CBE6530B-CC6E-4928-8518-E89CD10F49CF}" type="parTrans" cxnId="{D349A51F-D007-42CC-BEE5-21F5DD3E813F}">
      <dgm:prSet/>
      <dgm:spPr/>
      <dgm:t>
        <a:bodyPr/>
        <a:lstStyle/>
        <a:p>
          <a:endParaRPr lang="en-US"/>
        </a:p>
      </dgm:t>
    </dgm:pt>
    <dgm:pt modelId="{4F247A1E-E893-4428-91F7-5BDA28255384}" type="sibTrans" cxnId="{D349A51F-D007-42CC-BEE5-21F5DD3E813F}">
      <dgm:prSet/>
      <dgm:spPr/>
      <dgm:t>
        <a:bodyPr/>
        <a:lstStyle/>
        <a:p>
          <a:endParaRPr lang="en-US"/>
        </a:p>
      </dgm:t>
    </dgm:pt>
    <dgm:pt modelId="{5C30EFB5-5473-4692-8ACB-7997433118B7}">
      <dgm:prSet/>
      <dgm:spPr/>
      <dgm:t>
        <a:bodyPr/>
        <a:lstStyle/>
        <a:p>
          <a:r>
            <a:rPr lang="en-GB"/>
            <a:t>Transformation of classes into binary</a:t>
          </a:r>
          <a:endParaRPr lang="en-US"/>
        </a:p>
      </dgm:t>
    </dgm:pt>
    <dgm:pt modelId="{E246FFFB-910B-4BF2-AA12-53D2D31B4A94}" type="parTrans" cxnId="{F10C08DC-6483-46D2-9102-A74367578C07}">
      <dgm:prSet/>
      <dgm:spPr/>
      <dgm:t>
        <a:bodyPr/>
        <a:lstStyle/>
        <a:p>
          <a:endParaRPr lang="en-US"/>
        </a:p>
      </dgm:t>
    </dgm:pt>
    <dgm:pt modelId="{C4FF082B-6176-494A-A969-9BA0582FAB13}" type="sibTrans" cxnId="{F10C08DC-6483-46D2-9102-A74367578C07}">
      <dgm:prSet/>
      <dgm:spPr/>
      <dgm:t>
        <a:bodyPr/>
        <a:lstStyle/>
        <a:p>
          <a:endParaRPr lang="en-US"/>
        </a:p>
      </dgm:t>
    </dgm:pt>
    <dgm:pt modelId="{04154767-7DF3-49E4-939F-97DAAC0A659E}" type="pres">
      <dgm:prSet presAssocID="{BE4D2A9E-D78F-46DA-A287-3508107F11CE}" presName="Name0" presStyleCnt="0">
        <dgm:presLayoutVars>
          <dgm:dir/>
          <dgm:animLvl val="lvl"/>
          <dgm:resizeHandles val="exact"/>
        </dgm:presLayoutVars>
      </dgm:prSet>
      <dgm:spPr/>
    </dgm:pt>
    <dgm:pt modelId="{9BD73605-55EB-428F-9DD3-98E30AA295D2}" type="pres">
      <dgm:prSet presAssocID="{2A49E097-AB68-4DC1-BB68-1FA8ABABEB11}" presName="linNode" presStyleCnt="0"/>
      <dgm:spPr/>
    </dgm:pt>
    <dgm:pt modelId="{6A5F878C-BE65-453A-B225-DCC0FAC3F6EB}" type="pres">
      <dgm:prSet presAssocID="{2A49E097-AB68-4DC1-BB68-1FA8ABABEB11}" presName="parentText" presStyleLbl="node1" presStyleIdx="0" presStyleCnt="3">
        <dgm:presLayoutVars>
          <dgm:chMax val="1"/>
          <dgm:bulletEnabled val="1"/>
        </dgm:presLayoutVars>
      </dgm:prSet>
      <dgm:spPr/>
    </dgm:pt>
    <dgm:pt modelId="{4C26114E-071F-450E-B686-F897F9A24A4C}" type="pres">
      <dgm:prSet presAssocID="{2A49E097-AB68-4DC1-BB68-1FA8ABABEB11}" presName="descendantText" presStyleLbl="alignAccFollowNode1" presStyleIdx="0" presStyleCnt="1">
        <dgm:presLayoutVars>
          <dgm:bulletEnabled val="1"/>
        </dgm:presLayoutVars>
      </dgm:prSet>
      <dgm:spPr/>
    </dgm:pt>
    <dgm:pt modelId="{12DC27F8-891E-4096-A2EB-B30B0C701F97}" type="pres">
      <dgm:prSet presAssocID="{18218193-B2DA-40F0-B59E-617068F01C3E}" presName="sp" presStyleCnt="0"/>
      <dgm:spPr/>
    </dgm:pt>
    <dgm:pt modelId="{2BAFC9D0-30E5-4C79-A71D-70A42F47AB51}" type="pres">
      <dgm:prSet presAssocID="{6EB2255D-71A3-49D7-AD3D-F79291A4806C}" presName="linNode" presStyleCnt="0"/>
      <dgm:spPr/>
    </dgm:pt>
    <dgm:pt modelId="{EA3AC20A-5770-458F-B014-A39455C2B158}" type="pres">
      <dgm:prSet presAssocID="{6EB2255D-71A3-49D7-AD3D-F79291A4806C}" presName="parentText" presStyleLbl="node1" presStyleIdx="1" presStyleCnt="3">
        <dgm:presLayoutVars>
          <dgm:chMax val="1"/>
          <dgm:bulletEnabled val="1"/>
        </dgm:presLayoutVars>
      </dgm:prSet>
      <dgm:spPr/>
    </dgm:pt>
    <dgm:pt modelId="{4BC9493C-E3AA-4C5C-95AF-EB8F546DA2DE}" type="pres">
      <dgm:prSet presAssocID="{4F247A1E-E893-4428-91F7-5BDA28255384}" presName="sp" presStyleCnt="0"/>
      <dgm:spPr/>
    </dgm:pt>
    <dgm:pt modelId="{64BA3BB6-6B07-4B6D-BAB6-992347D1C50B}" type="pres">
      <dgm:prSet presAssocID="{5C30EFB5-5473-4692-8ACB-7997433118B7}" presName="linNode" presStyleCnt="0"/>
      <dgm:spPr/>
    </dgm:pt>
    <dgm:pt modelId="{913C9FF7-7000-46DF-A037-2D60308D1CA0}" type="pres">
      <dgm:prSet presAssocID="{5C30EFB5-5473-4692-8ACB-7997433118B7}" presName="parentText" presStyleLbl="node1" presStyleIdx="2" presStyleCnt="3">
        <dgm:presLayoutVars>
          <dgm:chMax val="1"/>
          <dgm:bulletEnabled val="1"/>
        </dgm:presLayoutVars>
      </dgm:prSet>
      <dgm:spPr/>
    </dgm:pt>
  </dgm:ptLst>
  <dgm:cxnLst>
    <dgm:cxn modelId="{2FBB0B05-BDC3-43DB-97AC-50EB19A92A65}" type="presOf" srcId="{5C30EFB5-5473-4692-8ACB-7997433118B7}" destId="{913C9FF7-7000-46DF-A037-2D60308D1CA0}" srcOrd="0" destOrd="0" presId="urn:microsoft.com/office/officeart/2005/8/layout/vList5"/>
    <dgm:cxn modelId="{A11DDE0D-5DD1-4673-9622-2C13BDF4CE42}" srcId="{BE4D2A9E-D78F-46DA-A287-3508107F11CE}" destId="{2A49E097-AB68-4DC1-BB68-1FA8ABABEB11}" srcOrd="0" destOrd="0" parTransId="{1570CCF0-E2C8-414B-9141-BA156AFEB09E}" sibTransId="{18218193-B2DA-40F0-B59E-617068F01C3E}"/>
    <dgm:cxn modelId="{4DB07313-7838-4547-9249-2E331524E84A}" type="presOf" srcId="{DB75E8BF-83FE-47D6-99FA-A4844245948D}" destId="{4C26114E-071F-450E-B686-F897F9A24A4C}" srcOrd="0" destOrd="0" presId="urn:microsoft.com/office/officeart/2005/8/layout/vList5"/>
    <dgm:cxn modelId="{D349A51F-D007-42CC-BEE5-21F5DD3E813F}" srcId="{BE4D2A9E-D78F-46DA-A287-3508107F11CE}" destId="{6EB2255D-71A3-49D7-AD3D-F79291A4806C}" srcOrd="1" destOrd="0" parTransId="{CBE6530B-CC6E-4928-8518-E89CD10F49CF}" sibTransId="{4F247A1E-E893-4428-91F7-5BDA28255384}"/>
    <dgm:cxn modelId="{242BD86D-FB74-4F19-85A7-A07500186282}" type="presOf" srcId="{2A49E097-AB68-4DC1-BB68-1FA8ABABEB11}" destId="{6A5F878C-BE65-453A-B225-DCC0FAC3F6EB}" srcOrd="0" destOrd="0" presId="urn:microsoft.com/office/officeart/2005/8/layout/vList5"/>
    <dgm:cxn modelId="{24CD16B7-0DC3-4EC6-BB54-53813E5B83AB}" srcId="{2A49E097-AB68-4DC1-BB68-1FA8ABABEB11}" destId="{DB75E8BF-83FE-47D6-99FA-A4844245948D}" srcOrd="0" destOrd="0" parTransId="{5774B160-D811-48CC-A6D1-63CEA44EFE34}" sibTransId="{F416206E-7AF2-42E1-84CF-6113288BD59F}"/>
    <dgm:cxn modelId="{AE4960D8-F53A-4B1E-93B9-543B5DB8AE39}" type="presOf" srcId="{BE4D2A9E-D78F-46DA-A287-3508107F11CE}" destId="{04154767-7DF3-49E4-939F-97DAAC0A659E}" srcOrd="0" destOrd="0" presId="urn:microsoft.com/office/officeart/2005/8/layout/vList5"/>
    <dgm:cxn modelId="{F10C08DC-6483-46D2-9102-A74367578C07}" srcId="{BE4D2A9E-D78F-46DA-A287-3508107F11CE}" destId="{5C30EFB5-5473-4692-8ACB-7997433118B7}" srcOrd="2" destOrd="0" parTransId="{E246FFFB-910B-4BF2-AA12-53D2D31B4A94}" sibTransId="{C4FF082B-6176-494A-A969-9BA0582FAB13}"/>
    <dgm:cxn modelId="{47EFAEE2-0480-4C89-9371-ECBD007B6851}" type="presOf" srcId="{6EB2255D-71A3-49D7-AD3D-F79291A4806C}" destId="{EA3AC20A-5770-458F-B014-A39455C2B158}" srcOrd="0" destOrd="0" presId="urn:microsoft.com/office/officeart/2005/8/layout/vList5"/>
    <dgm:cxn modelId="{275693EF-D601-46A8-874A-64FE86CBBD06}" type="presParOf" srcId="{04154767-7DF3-49E4-939F-97DAAC0A659E}" destId="{9BD73605-55EB-428F-9DD3-98E30AA295D2}" srcOrd="0" destOrd="0" presId="urn:microsoft.com/office/officeart/2005/8/layout/vList5"/>
    <dgm:cxn modelId="{1253E5FF-59C3-4965-B04D-81362772F44A}" type="presParOf" srcId="{9BD73605-55EB-428F-9DD3-98E30AA295D2}" destId="{6A5F878C-BE65-453A-B225-DCC0FAC3F6EB}" srcOrd="0" destOrd="0" presId="urn:microsoft.com/office/officeart/2005/8/layout/vList5"/>
    <dgm:cxn modelId="{F5677B38-FFE4-4F7D-9F01-7691AFD0DC60}" type="presParOf" srcId="{9BD73605-55EB-428F-9DD3-98E30AA295D2}" destId="{4C26114E-071F-450E-B686-F897F9A24A4C}" srcOrd="1" destOrd="0" presId="urn:microsoft.com/office/officeart/2005/8/layout/vList5"/>
    <dgm:cxn modelId="{43535A30-94A4-459E-9AB8-5812A7C807CB}" type="presParOf" srcId="{04154767-7DF3-49E4-939F-97DAAC0A659E}" destId="{12DC27F8-891E-4096-A2EB-B30B0C701F97}" srcOrd="1" destOrd="0" presId="urn:microsoft.com/office/officeart/2005/8/layout/vList5"/>
    <dgm:cxn modelId="{31F7999C-590B-4673-9FBE-B9B32BF9A521}" type="presParOf" srcId="{04154767-7DF3-49E4-939F-97DAAC0A659E}" destId="{2BAFC9D0-30E5-4C79-A71D-70A42F47AB51}" srcOrd="2" destOrd="0" presId="urn:microsoft.com/office/officeart/2005/8/layout/vList5"/>
    <dgm:cxn modelId="{91DD18AE-2578-4E8A-8764-E9C05043D51A}" type="presParOf" srcId="{2BAFC9D0-30E5-4C79-A71D-70A42F47AB51}" destId="{EA3AC20A-5770-458F-B014-A39455C2B158}" srcOrd="0" destOrd="0" presId="urn:microsoft.com/office/officeart/2005/8/layout/vList5"/>
    <dgm:cxn modelId="{CA51152A-D556-4C7B-811E-F464D8C02B97}" type="presParOf" srcId="{04154767-7DF3-49E4-939F-97DAAC0A659E}" destId="{4BC9493C-E3AA-4C5C-95AF-EB8F546DA2DE}" srcOrd="3" destOrd="0" presId="urn:microsoft.com/office/officeart/2005/8/layout/vList5"/>
    <dgm:cxn modelId="{9AF887BA-2735-40A9-9FB3-270F9CCC20CA}" type="presParOf" srcId="{04154767-7DF3-49E4-939F-97DAAC0A659E}" destId="{64BA3BB6-6B07-4B6D-BAB6-992347D1C50B}" srcOrd="4" destOrd="0" presId="urn:microsoft.com/office/officeart/2005/8/layout/vList5"/>
    <dgm:cxn modelId="{856E9C54-F74D-42F8-944C-E3ACA4076EB5}" type="presParOf" srcId="{64BA3BB6-6B07-4B6D-BAB6-992347D1C50B}" destId="{913C9FF7-7000-46DF-A037-2D60308D1CA0}"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82FF9F5-1918-421F-81D3-11621E319DA8}"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B642609D-0348-4306-9859-D50ECE4E8890}">
      <dgm:prSet/>
      <dgm:spPr/>
      <dgm:t>
        <a:bodyPr/>
        <a:lstStyle/>
        <a:p>
          <a:pPr>
            <a:lnSpc>
              <a:spcPct val="100000"/>
            </a:lnSpc>
          </a:pPr>
          <a:r>
            <a:rPr lang="en-GB"/>
            <a:t>Detecting hate speech in natural language processing (NLP) is challenging. Hate speech involves offensive language and discrimination based on attributes like race or gender. Current NLP algorithms struggle to accurately discern hate speech, risking online platform integrity and user safety.</a:t>
          </a:r>
          <a:endParaRPr lang="en-US" dirty="0"/>
        </a:p>
      </dgm:t>
    </dgm:pt>
    <dgm:pt modelId="{74EE3670-3118-440B-86F7-2412120BFD05}" type="parTrans" cxnId="{01B43CF9-276B-4BE8-9A99-A59681D7FD9A}">
      <dgm:prSet/>
      <dgm:spPr/>
      <dgm:t>
        <a:bodyPr/>
        <a:lstStyle/>
        <a:p>
          <a:endParaRPr lang="en-US"/>
        </a:p>
      </dgm:t>
    </dgm:pt>
    <dgm:pt modelId="{E94A2A02-39B5-455E-93A2-E79DCB30902A}" type="sibTrans" cxnId="{01B43CF9-276B-4BE8-9A99-A59681D7FD9A}">
      <dgm:prSet/>
      <dgm:spPr/>
      <dgm:t>
        <a:bodyPr/>
        <a:lstStyle/>
        <a:p>
          <a:pPr>
            <a:lnSpc>
              <a:spcPct val="100000"/>
            </a:lnSpc>
          </a:pPr>
          <a:endParaRPr lang="en-US"/>
        </a:p>
      </dgm:t>
    </dgm:pt>
    <dgm:pt modelId="{B942D184-5AE5-4AEF-8862-3E8B70AFA2E8}">
      <dgm:prSet/>
      <dgm:spPr/>
      <dgm:t>
        <a:bodyPr/>
        <a:lstStyle/>
        <a:p>
          <a:pPr>
            <a:lnSpc>
              <a:spcPct val="100000"/>
            </a:lnSpc>
          </a:pPr>
          <a:r>
            <a:rPr lang="en-GB" dirty="0"/>
            <a:t>Establishing effective hate speech detection is vital for online security and fostering an inclusive environment. Goals include a discrimination-free online discourse, mitigating harm, and promoting constructive dialogue.</a:t>
          </a:r>
          <a:endParaRPr lang="en-US" dirty="0"/>
        </a:p>
      </dgm:t>
    </dgm:pt>
    <dgm:pt modelId="{9C832B7C-0FEE-4A51-A835-A4790844F0FD}" type="parTrans" cxnId="{C30A6875-E4AA-4A29-94B0-CA92E2A7524A}">
      <dgm:prSet/>
      <dgm:spPr/>
      <dgm:t>
        <a:bodyPr/>
        <a:lstStyle/>
        <a:p>
          <a:endParaRPr lang="en-US"/>
        </a:p>
      </dgm:t>
    </dgm:pt>
    <dgm:pt modelId="{2424E1D1-014F-45FE-8ADF-C49C180C467A}" type="sibTrans" cxnId="{C30A6875-E4AA-4A29-94B0-CA92E2A7524A}">
      <dgm:prSet/>
      <dgm:spPr/>
      <dgm:t>
        <a:bodyPr/>
        <a:lstStyle/>
        <a:p>
          <a:pPr>
            <a:lnSpc>
              <a:spcPct val="100000"/>
            </a:lnSpc>
          </a:pPr>
          <a:endParaRPr lang="en-US"/>
        </a:p>
      </dgm:t>
    </dgm:pt>
    <dgm:pt modelId="{B28425E3-28D0-4EBB-828D-FA6C66A6866A}">
      <dgm:prSet/>
      <dgm:spPr/>
      <dgm:t>
        <a:bodyPr/>
        <a:lstStyle/>
        <a:p>
          <a:pPr>
            <a:lnSpc>
              <a:spcPct val="100000"/>
            </a:lnSpc>
          </a:pPr>
          <a:r>
            <a:rPr lang="en-GB"/>
            <a:t>Identifying and detecting hate speech is crucial for a safer online environment. Collaboration among platforms, users, governments, NGOs, law enforcement, education, and tech developers is key.</a:t>
          </a:r>
          <a:endParaRPr lang="en-US"/>
        </a:p>
      </dgm:t>
    </dgm:pt>
    <dgm:pt modelId="{CD3CB98C-764D-4B92-A15F-D5941123EE7B}" type="parTrans" cxnId="{406EDA5D-B129-4BA2-9430-DD4969F1A189}">
      <dgm:prSet/>
      <dgm:spPr/>
      <dgm:t>
        <a:bodyPr/>
        <a:lstStyle/>
        <a:p>
          <a:endParaRPr lang="en-US"/>
        </a:p>
      </dgm:t>
    </dgm:pt>
    <dgm:pt modelId="{CE4D6AAC-340B-41E1-93A5-115E1264E19E}" type="sibTrans" cxnId="{406EDA5D-B129-4BA2-9430-DD4969F1A189}">
      <dgm:prSet/>
      <dgm:spPr/>
      <dgm:t>
        <a:bodyPr/>
        <a:lstStyle/>
        <a:p>
          <a:endParaRPr lang="en-US"/>
        </a:p>
      </dgm:t>
    </dgm:pt>
    <dgm:pt modelId="{D43CEB94-1555-439E-8DBB-83237CEA3D1C}" type="pres">
      <dgm:prSet presAssocID="{682FF9F5-1918-421F-81D3-11621E319DA8}" presName="root" presStyleCnt="0">
        <dgm:presLayoutVars>
          <dgm:dir/>
          <dgm:resizeHandles val="exact"/>
        </dgm:presLayoutVars>
      </dgm:prSet>
      <dgm:spPr/>
    </dgm:pt>
    <dgm:pt modelId="{19A42919-2316-4055-990C-F6E09CC696AE}" type="pres">
      <dgm:prSet presAssocID="{B642609D-0348-4306-9859-D50ECE4E8890}" presName="compNode" presStyleCnt="0"/>
      <dgm:spPr/>
    </dgm:pt>
    <dgm:pt modelId="{276CCEB8-6063-411D-A3EA-E3C286D30E45}" type="pres">
      <dgm:prSet presAssocID="{B642609D-0348-4306-9859-D50ECE4E8890}" presName="bgRect" presStyleLbl="bgShp" presStyleIdx="0" presStyleCnt="3"/>
      <dgm:spPr/>
    </dgm:pt>
    <dgm:pt modelId="{86739101-3B6D-4D31-9A77-183B9E77F9D0}" type="pres">
      <dgm:prSet presAssocID="{B642609D-0348-4306-9859-D50ECE4E889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0840FE96-5FD1-4D7F-BED2-ED274B374931}" type="pres">
      <dgm:prSet presAssocID="{B642609D-0348-4306-9859-D50ECE4E8890}" presName="spaceRect" presStyleCnt="0"/>
      <dgm:spPr/>
    </dgm:pt>
    <dgm:pt modelId="{75B483D5-60CE-49CC-8521-56194D7C98E4}" type="pres">
      <dgm:prSet presAssocID="{B642609D-0348-4306-9859-D50ECE4E8890}" presName="parTx" presStyleLbl="revTx" presStyleIdx="0" presStyleCnt="3">
        <dgm:presLayoutVars>
          <dgm:chMax val="0"/>
          <dgm:chPref val="0"/>
        </dgm:presLayoutVars>
      </dgm:prSet>
      <dgm:spPr/>
    </dgm:pt>
    <dgm:pt modelId="{042D082D-2AA6-4383-B5AE-D2B4B74827AB}" type="pres">
      <dgm:prSet presAssocID="{E94A2A02-39B5-455E-93A2-E79DCB30902A}" presName="sibTrans" presStyleCnt="0"/>
      <dgm:spPr/>
    </dgm:pt>
    <dgm:pt modelId="{5BF5CF60-B6F4-4A0A-96C0-FF0350CA0D5C}" type="pres">
      <dgm:prSet presAssocID="{B942D184-5AE5-4AEF-8862-3E8B70AFA2E8}" presName="compNode" presStyleCnt="0"/>
      <dgm:spPr/>
    </dgm:pt>
    <dgm:pt modelId="{51832E1F-FBFE-4498-B7F5-85C0C6A05277}" type="pres">
      <dgm:prSet presAssocID="{B942D184-5AE5-4AEF-8862-3E8B70AFA2E8}" presName="bgRect" presStyleLbl="bgShp" presStyleIdx="1" presStyleCnt="3"/>
      <dgm:spPr/>
    </dgm:pt>
    <dgm:pt modelId="{B6079D3E-9239-4729-AF2B-584864160AA8}" type="pres">
      <dgm:prSet presAssocID="{B942D184-5AE5-4AEF-8862-3E8B70AFA2E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roup"/>
        </a:ext>
      </dgm:extLst>
    </dgm:pt>
    <dgm:pt modelId="{F960B9BF-E380-4F44-88C9-C0D2F0347050}" type="pres">
      <dgm:prSet presAssocID="{B942D184-5AE5-4AEF-8862-3E8B70AFA2E8}" presName="spaceRect" presStyleCnt="0"/>
      <dgm:spPr/>
    </dgm:pt>
    <dgm:pt modelId="{F2B741D4-30FE-470D-960F-F388F3222673}" type="pres">
      <dgm:prSet presAssocID="{B942D184-5AE5-4AEF-8862-3E8B70AFA2E8}" presName="parTx" presStyleLbl="revTx" presStyleIdx="1" presStyleCnt="3">
        <dgm:presLayoutVars>
          <dgm:chMax val="0"/>
          <dgm:chPref val="0"/>
        </dgm:presLayoutVars>
      </dgm:prSet>
      <dgm:spPr/>
    </dgm:pt>
    <dgm:pt modelId="{F696B6A6-E43F-4842-946A-BC46C35095F8}" type="pres">
      <dgm:prSet presAssocID="{2424E1D1-014F-45FE-8ADF-C49C180C467A}" presName="sibTrans" presStyleCnt="0"/>
      <dgm:spPr/>
    </dgm:pt>
    <dgm:pt modelId="{B7DBCC6B-451F-4DC2-BF4A-78BBE00B2096}" type="pres">
      <dgm:prSet presAssocID="{B28425E3-28D0-4EBB-828D-FA6C66A6866A}" presName="compNode" presStyleCnt="0"/>
      <dgm:spPr/>
    </dgm:pt>
    <dgm:pt modelId="{E518F2B3-D66A-4E79-913C-6851A6351D72}" type="pres">
      <dgm:prSet presAssocID="{B28425E3-28D0-4EBB-828D-FA6C66A6866A}" presName="bgRect" presStyleLbl="bgShp" presStyleIdx="2" presStyleCnt="3"/>
      <dgm:spPr/>
    </dgm:pt>
    <dgm:pt modelId="{7E8835D3-0E27-4BDE-A500-C01B8E05F22E}" type="pres">
      <dgm:prSet presAssocID="{B28425E3-28D0-4EBB-828D-FA6C66A6866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nk"/>
        </a:ext>
      </dgm:extLst>
    </dgm:pt>
    <dgm:pt modelId="{A53C3F3B-48BA-4B42-8562-D78CA8B58BDD}" type="pres">
      <dgm:prSet presAssocID="{B28425E3-28D0-4EBB-828D-FA6C66A6866A}" presName="spaceRect" presStyleCnt="0"/>
      <dgm:spPr/>
    </dgm:pt>
    <dgm:pt modelId="{C9C24EE6-C199-4861-8BED-D86A17F1ABC1}" type="pres">
      <dgm:prSet presAssocID="{B28425E3-28D0-4EBB-828D-FA6C66A6866A}" presName="parTx" presStyleLbl="revTx" presStyleIdx="2" presStyleCnt="3">
        <dgm:presLayoutVars>
          <dgm:chMax val="0"/>
          <dgm:chPref val="0"/>
        </dgm:presLayoutVars>
      </dgm:prSet>
      <dgm:spPr/>
    </dgm:pt>
  </dgm:ptLst>
  <dgm:cxnLst>
    <dgm:cxn modelId="{8000B82F-7B2D-4E6C-8773-02FC1DABB723}" type="presOf" srcId="{B942D184-5AE5-4AEF-8862-3E8B70AFA2E8}" destId="{F2B741D4-30FE-470D-960F-F388F3222673}" srcOrd="0" destOrd="0" presId="urn:microsoft.com/office/officeart/2018/2/layout/IconVerticalSolidList"/>
    <dgm:cxn modelId="{406EDA5D-B129-4BA2-9430-DD4969F1A189}" srcId="{682FF9F5-1918-421F-81D3-11621E319DA8}" destId="{B28425E3-28D0-4EBB-828D-FA6C66A6866A}" srcOrd="2" destOrd="0" parTransId="{CD3CB98C-764D-4B92-A15F-D5941123EE7B}" sibTransId="{CE4D6AAC-340B-41E1-93A5-115E1264E19E}"/>
    <dgm:cxn modelId="{C30A6875-E4AA-4A29-94B0-CA92E2A7524A}" srcId="{682FF9F5-1918-421F-81D3-11621E319DA8}" destId="{B942D184-5AE5-4AEF-8862-3E8B70AFA2E8}" srcOrd="1" destOrd="0" parTransId="{9C832B7C-0FEE-4A51-A835-A4790844F0FD}" sibTransId="{2424E1D1-014F-45FE-8ADF-C49C180C467A}"/>
    <dgm:cxn modelId="{AD1074C1-B9D7-4517-B727-92EDF59BA976}" type="presOf" srcId="{B642609D-0348-4306-9859-D50ECE4E8890}" destId="{75B483D5-60CE-49CC-8521-56194D7C98E4}" srcOrd="0" destOrd="0" presId="urn:microsoft.com/office/officeart/2018/2/layout/IconVerticalSolidList"/>
    <dgm:cxn modelId="{1A013BDA-F3E6-4830-8011-255A3BDB9945}" type="presOf" srcId="{B28425E3-28D0-4EBB-828D-FA6C66A6866A}" destId="{C9C24EE6-C199-4861-8BED-D86A17F1ABC1}" srcOrd="0" destOrd="0" presId="urn:microsoft.com/office/officeart/2018/2/layout/IconVerticalSolidList"/>
    <dgm:cxn modelId="{E874B8ED-0EC3-43FB-924D-A6BD290A1222}" type="presOf" srcId="{682FF9F5-1918-421F-81D3-11621E319DA8}" destId="{D43CEB94-1555-439E-8DBB-83237CEA3D1C}" srcOrd="0" destOrd="0" presId="urn:microsoft.com/office/officeart/2018/2/layout/IconVerticalSolidList"/>
    <dgm:cxn modelId="{01B43CF9-276B-4BE8-9A99-A59681D7FD9A}" srcId="{682FF9F5-1918-421F-81D3-11621E319DA8}" destId="{B642609D-0348-4306-9859-D50ECE4E8890}" srcOrd="0" destOrd="0" parTransId="{74EE3670-3118-440B-86F7-2412120BFD05}" sibTransId="{E94A2A02-39B5-455E-93A2-E79DCB30902A}"/>
    <dgm:cxn modelId="{AAAA95B0-F155-4E74-8580-E62D06E6C81C}" type="presParOf" srcId="{D43CEB94-1555-439E-8DBB-83237CEA3D1C}" destId="{19A42919-2316-4055-990C-F6E09CC696AE}" srcOrd="0" destOrd="0" presId="urn:microsoft.com/office/officeart/2018/2/layout/IconVerticalSolidList"/>
    <dgm:cxn modelId="{C5A62515-7F24-49CB-8D53-B5433840B2DB}" type="presParOf" srcId="{19A42919-2316-4055-990C-F6E09CC696AE}" destId="{276CCEB8-6063-411D-A3EA-E3C286D30E45}" srcOrd="0" destOrd="0" presId="urn:microsoft.com/office/officeart/2018/2/layout/IconVerticalSolidList"/>
    <dgm:cxn modelId="{0F9770B7-A283-4309-B8B1-4BAF8EAD8543}" type="presParOf" srcId="{19A42919-2316-4055-990C-F6E09CC696AE}" destId="{86739101-3B6D-4D31-9A77-183B9E77F9D0}" srcOrd="1" destOrd="0" presId="urn:microsoft.com/office/officeart/2018/2/layout/IconVerticalSolidList"/>
    <dgm:cxn modelId="{93B55539-2197-40BC-883F-B747FC88A9C4}" type="presParOf" srcId="{19A42919-2316-4055-990C-F6E09CC696AE}" destId="{0840FE96-5FD1-4D7F-BED2-ED274B374931}" srcOrd="2" destOrd="0" presId="urn:microsoft.com/office/officeart/2018/2/layout/IconVerticalSolidList"/>
    <dgm:cxn modelId="{73A773DD-4761-4D77-A293-BA77F04FF414}" type="presParOf" srcId="{19A42919-2316-4055-990C-F6E09CC696AE}" destId="{75B483D5-60CE-49CC-8521-56194D7C98E4}" srcOrd="3" destOrd="0" presId="urn:microsoft.com/office/officeart/2018/2/layout/IconVerticalSolidList"/>
    <dgm:cxn modelId="{3D7FBEE5-72B2-4B5A-9B18-D2E5D96BEC68}" type="presParOf" srcId="{D43CEB94-1555-439E-8DBB-83237CEA3D1C}" destId="{042D082D-2AA6-4383-B5AE-D2B4B74827AB}" srcOrd="1" destOrd="0" presId="urn:microsoft.com/office/officeart/2018/2/layout/IconVerticalSolidList"/>
    <dgm:cxn modelId="{DCEDCC72-37F9-494C-A1ED-102DE1C492B9}" type="presParOf" srcId="{D43CEB94-1555-439E-8DBB-83237CEA3D1C}" destId="{5BF5CF60-B6F4-4A0A-96C0-FF0350CA0D5C}" srcOrd="2" destOrd="0" presId="urn:microsoft.com/office/officeart/2018/2/layout/IconVerticalSolidList"/>
    <dgm:cxn modelId="{80A56C00-3BB9-472B-9895-1DF6DC8F4F16}" type="presParOf" srcId="{5BF5CF60-B6F4-4A0A-96C0-FF0350CA0D5C}" destId="{51832E1F-FBFE-4498-B7F5-85C0C6A05277}" srcOrd="0" destOrd="0" presId="urn:microsoft.com/office/officeart/2018/2/layout/IconVerticalSolidList"/>
    <dgm:cxn modelId="{A6C940EA-82B8-43DA-9267-7A36215C4FCC}" type="presParOf" srcId="{5BF5CF60-B6F4-4A0A-96C0-FF0350CA0D5C}" destId="{B6079D3E-9239-4729-AF2B-584864160AA8}" srcOrd="1" destOrd="0" presId="urn:microsoft.com/office/officeart/2018/2/layout/IconVerticalSolidList"/>
    <dgm:cxn modelId="{94341637-0350-4504-9F94-CBACADBE66A0}" type="presParOf" srcId="{5BF5CF60-B6F4-4A0A-96C0-FF0350CA0D5C}" destId="{F960B9BF-E380-4F44-88C9-C0D2F0347050}" srcOrd="2" destOrd="0" presId="urn:microsoft.com/office/officeart/2018/2/layout/IconVerticalSolidList"/>
    <dgm:cxn modelId="{FE9F3FC9-9DF4-41FD-B9FE-029162EEFB22}" type="presParOf" srcId="{5BF5CF60-B6F4-4A0A-96C0-FF0350CA0D5C}" destId="{F2B741D4-30FE-470D-960F-F388F3222673}" srcOrd="3" destOrd="0" presId="urn:microsoft.com/office/officeart/2018/2/layout/IconVerticalSolidList"/>
    <dgm:cxn modelId="{E48D45AF-01A3-4D01-977E-4773B48AA922}" type="presParOf" srcId="{D43CEB94-1555-439E-8DBB-83237CEA3D1C}" destId="{F696B6A6-E43F-4842-946A-BC46C35095F8}" srcOrd="3" destOrd="0" presId="urn:microsoft.com/office/officeart/2018/2/layout/IconVerticalSolidList"/>
    <dgm:cxn modelId="{5F0A60DA-AE4D-4570-B5DC-07ACE8569B5F}" type="presParOf" srcId="{D43CEB94-1555-439E-8DBB-83237CEA3D1C}" destId="{B7DBCC6B-451F-4DC2-BF4A-78BBE00B2096}" srcOrd="4" destOrd="0" presId="urn:microsoft.com/office/officeart/2018/2/layout/IconVerticalSolidList"/>
    <dgm:cxn modelId="{3F777D13-D2F0-431C-98F6-BA5422B257D9}" type="presParOf" srcId="{B7DBCC6B-451F-4DC2-BF4A-78BBE00B2096}" destId="{E518F2B3-D66A-4E79-913C-6851A6351D72}" srcOrd="0" destOrd="0" presId="urn:microsoft.com/office/officeart/2018/2/layout/IconVerticalSolidList"/>
    <dgm:cxn modelId="{9DC8633D-85DC-492B-B77C-9726F64ACEEC}" type="presParOf" srcId="{B7DBCC6B-451F-4DC2-BF4A-78BBE00B2096}" destId="{7E8835D3-0E27-4BDE-A500-C01B8E05F22E}" srcOrd="1" destOrd="0" presId="urn:microsoft.com/office/officeart/2018/2/layout/IconVerticalSolidList"/>
    <dgm:cxn modelId="{0C4D3B04-FE75-4E56-B935-CDF5DD3C9F4B}" type="presParOf" srcId="{B7DBCC6B-451F-4DC2-BF4A-78BBE00B2096}" destId="{A53C3F3B-48BA-4B42-8562-D78CA8B58BDD}" srcOrd="2" destOrd="0" presId="urn:microsoft.com/office/officeart/2018/2/layout/IconVerticalSolidList"/>
    <dgm:cxn modelId="{64C404DE-98FB-42EA-B97C-BBF01F605855}" type="presParOf" srcId="{B7DBCC6B-451F-4DC2-BF4A-78BBE00B2096}" destId="{C9C24EE6-C199-4861-8BED-D86A17F1ABC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3890752-BAB9-4685-ACF5-A07B0D8B4773}"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D728A910-41DF-4C71-AC18-4E85EEEF8A2C}">
      <dgm:prSet/>
      <dgm:spPr/>
      <dgm:t>
        <a:bodyPr/>
        <a:lstStyle/>
        <a:p>
          <a:pPr>
            <a:lnSpc>
              <a:spcPct val="100000"/>
            </a:lnSpc>
            <a:defRPr b="1"/>
          </a:pPr>
          <a:r>
            <a:rPr lang="en-GB" b="1"/>
            <a:t>Challenges faced during the project</a:t>
          </a:r>
          <a:endParaRPr lang="en-US"/>
        </a:p>
      </dgm:t>
    </dgm:pt>
    <dgm:pt modelId="{920B414D-B695-4E2B-ABB4-B4B420FEAF8B}" type="parTrans" cxnId="{BC9DD106-8FF4-44EB-93B4-FC98E4F7E698}">
      <dgm:prSet/>
      <dgm:spPr/>
      <dgm:t>
        <a:bodyPr/>
        <a:lstStyle/>
        <a:p>
          <a:endParaRPr lang="en-US"/>
        </a:p>
      </dgm:t>
    </dgm:pt>
    <dgm:pt modelId="{AFA8A8A4-C930-40FC-9C56-1B6CBB29B5E0}" type="sibTrans" cxnId="{BC9DD106-8FF4-44EB-93B4-FC98E4F7E698}">
      <dgm:prSet/>
      <dgm:spPr/>
      <dgm:t>
        <a:bodyPr/>
        <a:lstStyle/>
        <a:p>
          <a:endParaRPr lang="en-US"/>
        </a:p>
      </dgm:t>
    </dgm:pt>
    <dgm:pt modelId="{D68D3860-CD74-43DD-BCBE-880C8926C76D}">
      <dgm:prSet/>
      <dgm:spPr/>
      <dgm:t>
        <a:bodyPr/>
        <a:lstStyle/>
        <a:p>
          <a:pPr>
            <a:lnSpc>
              <a:spcPct val="100000"/>
            </a:lnSpc>
          </a:pPr>
          <a:r>
            <a:rPr lang="en-GB" b="1" i="1"/>
            <a:t>Imbalanced dataset: </a:t>
          </a:r>
          <a:r>
            <a:rPr lang="en-GB"/>
            <a:t>Significant class imbalance in hate speech identification</a:t>
          </a:r>
          <a:endParaRPr lang="en-US"/>
        </a:p>
      </dgm:t>
    </dgm:pt>
    <dgm:pt modelId="{563C505D-CF81-482A-9403-73CCEF00B9F4}" type="parTrans" cxnId="{73B94965-4C9E-405B-B9A3-A52DEB228FE0}">
      <dgm:prSet/>
      <dgm:spPr/>
      <dgm:t>
        <a:bodyPr/>
        <a:lstStyle/>
        <a:p>
          <a:endParaRPr lang="en-US"/>
        </a:p>
      </dgm:t>
    </dgm:pt>
    <dgm:pt modelId="{EE50E7D0-C1E8-4DDC-854A-433E99089B37}" type="sibTrans" cxnId="{73B94965-4C9E-405B-B9A3-A52DEB228FE0}">
      <dgm:prSet/>
      <dgm:spPr/>
      <dgm:t>
        <a:bodyPr/>
        <a:lstStyle/>
        <a:p>
          <a:endParaRPr lang="en-US"/>
        </a:p>
      </dgm:t>
    </dgm:pt>
    <dgm:pt modelId="{993C70E6-7C40-4BDA-B82F-936B6F3349BF}">
      <dgm:prSet/>
      <dgm:spPr/>
      <dgm:t>
        <a:bodyPr/>
        <a:lstStyle/>
        <a:p>
          <a:pPr>
            <a:lnSpc>
              <a:spcPct val="100000"/>
            </a:lnSpc>
          </a:pPr>
          <a:r>
            <a:rPr lang="en-GB" b="1" i="1"/>
            <a:t>Ambiguity in text: </a:t>
          </a:r>
          <a:r>
            <a:rPr lang="en-GB"/>
            <a:t>Difficulty in distinguishing between offensive language and hate speech</a:t>
          </a:r>
          <a:endParaRPr lang="en-US"/>
        </a:p>
      </dgm:t>
    </dgm:pt>
    <dgm:pt modelId="{DC239CB0-1242-4989-83A8-63BDAB8CDE2E}" type="parTrans" cxnId="{B4533B2B-D36A-455A-8505-9CC736F32C5E}">
      <dgm:prSet/>
      <dgm:spPr/>
      <dgm:t>
        <a:bodyPr/>
        <a:lstStyle/>
        <a:p>
          <a:endParaRPr lang="en-US"/>
        </a:p>
      </dgm:t>
    </dgm:pt>
    <dgm:pt modelId="{F2F430D0-46ED-4890-ADC7-389FEA207BDC}" type="sibTrans" cxnId="{B4533B2B-D36A-455A-8505-9CC736F32C5E}">
      <dgm:prSet/>
      <dgm:spPr/>
      <dgm:t>
        <a:bodyPr/>
        <a:lstStyle/>
        <a:p>
          <a:endParaRPr lang="en-US"/>
        </a:p>
      </dgm:t>
    </dgm:pt>
    <dgm:pt modelId="{814DEC6D-7965-4B3C-8E13-3DDC93052B31}">
      <dgm:prSet/>
      <dgm:spPr/>
      <dgm:t>
        <a:bodyPr/>
        <a:lstStyle/>
        <a:p>
          <a:pPr>
            <a:lnSpc>
              <a:spcPct val="100000"/>
            </a:lnSpc>
          </a:pPr>
          <a:r>
            <a:rPr lang="en-GB" b="1" i="1"/>
            <a:t>Computational resources: </a:t>
          </a:r>
          <a:r>
            <a:rPr lang="en-GB"/>
            <a:t>Resource-intensive models impacting scalability</a:t>
          </a:r>
          <a:endParaRPr lang="en-US"/>
        </a:p>
      </dgm:t>
    </dgm:pt>
    <dgm:pt modelId="{BF95394A-E563-498F-8356-6D5D1C538096}" type="parTrans" cxnId="{5B3E6DC2-60D3-4583-B6F5-5F69E2425522}">
      <dgm:prSet/>
      <dgm:spPr/>
      <dgm:t>
        <a:bodyPr/>
        <a:lstStyle/>
        <a:p>
          <a:endParaRPr lang="en-US"/>
        </a:p>
      </dgm:t>
    </dgm:pt>
    <dgm:pt modelId="{70AF17DC-EB4C-4BA2-B185-7D048E91B5E4}" type="sibTrans" cxnId="{5B3E6DC2-60D3-4583-B6F5-5F69E2425522}">
      <dgm:prSet/>
      <dgm:spPr/>
      <dgm:t>
        <a:bodyPr/>
        <a:lstStyle/>
        <a:p>
          <a:endParaRPr lang="en-US"/>
        </a:p>
      </dgm:t>
    </dgm:pt>
    <dgm:pt modelId="{ED9D2468-9FD0-4A65-AA5F-5680ABAFFA4C}">
      <dgm:prSet/>
      <dgm:spPr/>
      <dgm:t>
        <a:bodyPr/>
        <a:lstStyle/>
        <a:p>
          <a:pPr>
            <a:lnSpc>
              <a:spcPct val="100000"/>
            </a:lnSpc>
            <a:defRPr b="1"/>
          </a:pPr>
          <a:r>
            <a:rPr lang="en-GB" b="1" dirty="0"/>
            <a:t>Implemented / suggested solutions</a:t>
          </a:r>
          <a:endParaRPr lang="en-US" dirty="0"/>
        </a:p>
      </dgm:t>
    </dgm:pt>
    <dgm:pt modelId="{2BAA423D-1CEE-446B-8B4E-3606BA46B65B}" type="parTrans" cxnId="{539D1912-B9D6-4A1B-ACB8-3EC338FD49F4}">
      <dgm:prSet/>
      <dgm:spPr/>
      <dgm:t>
        <a:bodyPr/>
        <a:lstStyle/>
        <a:p>
          <a:endParaRPr lang="en-US"/>
        </a:p>
      </dgm:t>
    </dgm:pt>
    <dgm:pt modelId="{2466CCF3-1ED2-491A-A194-0F557CDC2E72}" type="sibTrans" cxnId="{539D1912-B9D6-4A1B-ACB8-3EC338FD49F4}">
      <dgm:prSet/>
      <dgm:spPr/>
      <dgm:t>
        <a:bodyPr/>
        <a:lstStyle/>
        <a:p>
          <a:endParaRPr lang="en-US"/>
        </a:p>
      </dgm:t>
    </dgm:pt>
    <dgm:pt modelId="{DAC5A90B-5FC8-4325-A4D6-0D2A96398CFC}">
      <dgm:prSet/>
      <dgm:spPr/>
      <dgm:t>
        <a:bodyPr/>
        <a:lstStyle/>
        <a:p>
          <a:pPr>
            <a:lnSpc>
              <a:spcPct val="100000"/>
            </a:lnSpc>
          </a:pPr>
          <a:r>
            <a:rPr lang="en-GB" b="1" i="1"/>
            <a:t>Class Weighting: </a:t>
          </a:r>
          <a:r>
            <a:rPr lang="en-GB"/>
            <a:t>Applied class weights to address imbalanced data, emphasizing hate speech instances</a:t>
          </a:r>
          <a:endParaRPr lang="en-US"/>
        </a:p>
      </dgm:t>
    </dgm:pt>
    <dgm:pt modelId="{B39F592C-C74B-4D33-8763-FE0FBD1F9AF0}" type="parTrans" cxnId="{D316121D-3658-41C8-A57B-0244C028FEDE}">
      <dgm:prSet/>
      <dgm:spPr/>
      <dgm:t>
        <a:bodyPr/>
        <a:lstStyle/>
        <a:p>
          <a:endParaRPr lang="en-US"/>
        </a:p>
      </dgm:t>
    </dgm:pt>
    <dgm:pt modelId="{767C167E-D1DD-4DA6-81E0-D7FEABFA9309}" type="sibTrans" cxnId="{D316121D-3658-41C8-A57B-0244C028FEDE}">
      <dgm:prSet/>
      <dgm:spPr/>
      <dgm:t>
        <a:bodyPr/>
        <a:lstStyle/>
        <a:p>
          <a:endParaRPr lang="en-US"/>
        </a:p>
      </dgm:t>
    </dgm:pt>
    <dgm:pt modelId="{7E2F474A-D8CE-4326-B42B-9D830E3E9B64}">
      <dgm:prSet/>
      <dgm:spPr/>
      <dgm:t>
        <a:bodyPr/>
        <a:lstStyle/>
        <a:p>
          <a:pPr>
            <a:lnSpc>
              <a:spcPct val="100000"/>
            </a:lnSpc>
          </a:pPr>
          <a:r>
            <a:rPr lang="en-GB" b="1" i="1"/>
            <a:t>Fine-tuning NLP models: </a:t>
          </a:r>
          <a:r>
            <a:rPr lang="en-GB"/>
            <a:t>Tweaked hyperparameters and utilized pre-trained word embeddings to improve text understanding</a:t>
          </a:r>
          <a:endParaRPr lang="en-US"/>
        </a:p>
      </dgm:t>
    </dgm:pt>
    <dgm:pt modelId="{6AAD167B-3A7C-4F2E-9ACD-96070FCD7DDE}" type="parTrans" cxnId="{9EEE0242-01C6-4215-8A80-D4CDFA8BCBE4}">
      <dgm:prSet/>
      <dgm:spPr/>
      <dgm:t>
        <a:bodyPr/>
        <a:lstStyle/>
        <a:p>
          <a:endParaRPr lang="en-US"/>
        </a:p>
      </dgm:t>
    </dgm:pt>
    <dgm:pt modelId="{E903A857-55BF-4C8F-A4EA-2E6945FC81E3}" type="sibTrans" cxnId="{9EEE0242-01C6-4215-8A80-D4CDFA8BCBE4}">
      <dgm:prSet/>
      <dgm:spPr/>
      <dgm:t>
        <a:bodyPr/>
        <a:lstStyle/>
        <a:p>
          <a:endParaRPr lang="en-US"/>
        </a:p>
      </dgm:t>
    </dgm:pt>
    <dgm:pt modelId="{DB3E8D54-64EC-4999-AED2-F258D5CD22BC}">
      <dgm:prSet/>
      <dgm:spPr/>
      <dgm:t>
        <a:bodyPr/>
        <a:lstStyle/>
        <a:p>
          <a:pPr>
            <a:lnSpc>
              <a:spcPct val="100000"/>
            </a:lnSpc>
          </a:pPr>
          <a:r>
            <a:rPr lang="en-GB" b="1" i="1"/>
            <a:t>Parallel Processing: </a:t>
          </a:r>
          <a:r>
            <a:rPr lang="en-GB"/>
            <a:t>Implemented parallel processing to optimize resource usage</a:t>
          </a:r>
          <a:endParaRPr lang="en-US"/>
        </a:p>
      </dgm:t>
    </dgm:pt>
    <dgm:pt modelId="{1E333BF5-D770-4CCF-8E93-56429B7799E5}" type="parTrans" cxnId="{4CE200BE-5725-4638-96EF-2F34561125B0}">
      <dgm:prSet/>
      <dgm:spPr/>
      <dgm:t>
        <a:bodyPr/>
        <a:lstStyle/>
        <a:p>
          <a:endParaRPr lang="en-US"/>
        </a:p>
      </dgm:t>
    </dgm:pt>
    <dgm:pt modelId="{B172BFCA-AFEA-449E-813B-787F3E4B6FF2}" type="sibTrans" cxnId="{4CE200BE-5725-4638-96EF-2F34561125B0}">
      <dgm:prSet/>
      <dgm:spPr/>
      <dgm:t>
        <a:bodyPr/>
        <a:lstStyle/>
        <a:p>
          <a:endParaRPr lang="en-US"/>
        </a:p>
      </dgm:t>
    </dgm:pt>
    <dgm:pt modelId="{3A53BA27-E3F1-4F28-827A-D50A5E15A762}" type="pres">
      <dgm:prSet presAssocID="{83890752-BAB9-4685-ACF5-A07B0D8B4773}" presName="root" presStyleCnt="0">
        <dgm:presLayoutVars>
          <dgm:dir/>
          <dgm:resizeHandles val="exact"/>
        </dgm:presLayoutVars>
      </dgm:prSet>
      <dgm:spPr/>
    </dgm:pt>
    <dgm:pt modelId="{CF4EC056-AADC-4C14-A8A4-5880D5EF0D82}" type="pres">
      <dgm:prSet presAssocID="{D728A910-41DF-4C71-AC18-4E85EEEF8A2C}" presName="compNode" presStyleCnt="0"/>
      <dgm:spPr/>
    </dgm:pt>
    <dgm:pt modelId="{47FBADAC-1EF0-4A27-B52F-6CC38549F645}" type="pres">
      <dgm:prSet presAssocID="{D728A910-41DF-4C71-AC18-4E85EEEF8A2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at"/>
        </a:ext>
      </dgm:extLst>
    </dgm:pt>
    <dgm:pt modelId="{8A3522FA-8053-47B9-A263-A1A15EE616DE}" type="pres">
      <dgm:prSet presAssocID="{D728A910-41DF-4C71-AC18-4E85EEEF8A2C}" presName="iconSpace" presStyleCnt="0"/>
      <dgm:spPr/>
    </dgm:pt>
    <dgm:pt modelId="{18162AD0-0183-4318-8837-B00A9FF65DD4}" type="pres">
      <dgm:prSet presAssocID="{D728A910-41DF-4C71-AC18-4E85EEEF8A2C}" presName="parTx" presStyleLbl="revTx" presStyleIdx="0" presStyleCnt="4">
        <dgm:presLayoutVars>
          <dgm:chMax val="0"/>
          <dgm:chPref val="0"/>
        </dgm:presLayoutVars>
      </dgm:prSet>
      <dgm:spPr/>
    </dgm:pt>
    <dgm:pt modelId="{F599B196-8C9C-4C64-8263-8520DF24B5DD}" type="pres">
      <dgm:prSet presAssocID="{D728A910-41DF-4C71-AC18-4E85EEEF8A2C}" presName="txSpace" presStyleCnt="0"/>
      <dgm:spPr/>
    </dgm:pt>
    <dgm:pt modelId="{529106BB-9F8D-45E0-882B-6F2FBEB936E2}" type="pres">
      <dgm:prSet presAssocID="{D728A910-41DF-4C71-AC18-4E85EEEF8A2C}" presName="desTx" presStyleLbl="revTx" presStyleIdx="1" presStyleCnt="4">
        <dgm:presLayoutVars/>
      </dgm:prSet>
      <dgm:spPr/>
    </dgm:pt>
    <dgm:pt modelId="{ABAE2415-5B19-40DC-9866-E40A48A5B421}" type="pres">
      <dgm:prSet presAssocID="{AFA8A8A4-C930-40FC-9C56-1B6CBB29B5E0}" presName="sibTrans" presStyleCnt="0"/>
      <dgm:spPr/>
    </dgm:pt>
    <dgm:pt modelId="{24D738CC-EBF0-4F88-9207-8AFD785A0D40}" type="pres">
      <dgm:prSet presAssocID="{ED9D2468-9FD0-4A65-AA5F-5680ABAFFA4C}" presName="compNode" presStyleCnt="0"/>
      <dgm:spPr/>
    </dgm:pt>
    <dgm:pt modelId="{97F3726B-594A-48E0-B639-9E263794986F}" type="pres">
      <dgm:prSet presAssocID="{ED9D2468-9FD0-4A65-AA5F-5680ABAFFA4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ead with Gears"/>
        </a:ext>
      </dgm:extLst>
    </dgm:pt>
    <dgm:pt modelId="{3BE976AA-022F-45B0-A1BF-8D09937B305A}" type="pres">
      <dgm:prSet presAssocID="{ED9D2468-9FD0-4A65-AA5F-5680ABAFFA4C}" presName="iconSpace" presStyleCnt="0"/>
      <dgm:spPr/>
    </dgm:pt>
    <dgm:pt modelId="{631D7E0E-6C7A-4A53-982C-53BF581E787F}" type="pres">
      <dgm:prSet presAssocID="{ED9D2468-9FD0-4A65-AA5F-5680ABAFFA4C}" presName="parTx" presStyleLbl="revTx" presStyleIdx="2" presStyleCnt="4">
        <dgm:presLayoutVars>
          <dgm:chMax val="0"/>
          <dgm:chPref val="0"/>
        </dgm:presLayoutVars>
      </dgm:prSet>
      <dgm:spPr/>
    </dgm:pt>
    <dgm:pt modelId="{FFD0F852-063C-4E22-92CC-8E0868BD6FB4}" type="pres">
      <dgm:prSet presAssocID="{ED9D2468-9FD0-4A65-AA5F-5680ABAFFA4C}" presName="txSpace" presStyleCnt="0"/>
      <dgm:spPr/>
    </dgm:pt>
    <dgm:pt modelId="{62B98FF3-DE8E-44E6-BCF7-6FDDBF006776}" type="pres">
      <dgm:prSet presAssocID="{ED9D2468-9FD0-4A65-AA5F-5680ABAFFA4C}" presName="desTx" presStyleLbl="revTx" presStyleIdx="3" presStyleCnt="4">
        <dgm:presLayoutVars/>
      </dgm:prSet>
      <dgm:spPr/>
    </dgm:pt>
  </dgm:ptLst>
  <dgm:cxnLst>
    <dgm:cxn modelId="{BC9DD106-8FF4-44EB-93B4-FC98E4F7E698}" srcId="{83890752-BAB9-4685-ACF5-A07B0D8B4773}" destId="{D728A910-41DF-4C71-AC18-4E85EEEF8A2C}" srcOrd="0" destOrd="0" parTransId="{920B414D-B695-4E2B-ABB4-B4B420FEAF8B}" sibTransId="{AFA8A8A4-C930-40FC-9C56-1B6CBB29B5E0}"/>
    <dgm:cxn modelId="{539D1912-B9D6-4A1B-ACB8-3EC338FD49F4}" srcId="{83890752-BAB9-4685-ACF5-A07B0D8B4773}" destId="{ED9D2468-9FD0-4A65-AA5F-5680ABAFFA4C}" srcOrd="1" destOrd="0" parTransId="{2BAA423D-1CEE-446B-8B4E-3606BA46B65B}" sibTransId="{2466CCF3-1ED2-491A-A194-0F557CDC2E72}"/>
    <dgm:cxn modelId="{D316121D-3658-41C8-A57B-0244C028FEDE}" srcId="{ED9D2468-9FD0-4A65-AA5F-5680ABAFFA4C}" destId="{DAC5A90B-5FC8-4325-A4D6-0D2A96398CFC}" srcOrd="0" destOrd="0" parTransId="{B39F592C-C74B-4D33-8763-FE0FBD1F9AF0}" sibTransId="{767C167E-D1DD-4DA6-81E0-D7FEABFA9309}"/>
    <dgm:cxn modelId="{B81BE22A-489A-4720-A3D5-930D47C13209}" type="presOf" srcId="{DB3E8D54-64EC-4999-AED2-F258D5CD22BC}" destId="{62B98FF3-DE8E-44E6-BCF7-6FDDBF006776}" srcOrd="0" destOrd="2" presId="urn:microsoft.com/office/officeart/2018/2/layout/IconLabelDescriptionList"/>
    <dgm:cxn modelId="{B4533B2B-D36A-455A-8505-9CC736F32C5E}" srcId="{D728A910-41DF-4C71-AC18-4E85EEEF8A2C}" destId="{993C70E6-7C40-4BDA-B82F-936B6F3349BF}" srcOrd="1" destOrd="0" parTransId="{DC239CB0-1242-4989-83A8-63BDAB8CDE2E}" sibTransId="{F2F430D0-46ED-4890-ADC7-389FEA207BDC}"/>
    <dgm:cxn modelId="{6B45852C-E3E5-4272-B8D2-BE87E1F34FE1}" type="presOf" srcId="{D728A910-41DF-4C71-AC18-4E85EEEF8A2C}" destId="{18162AD0-0183-4318-8837-B00A9FF65DD4}" srcOrd="0" destOrd="0" presId="urn:microsoft.com/office/officeart/2018/2/layout/IconLabelDescriptionList"/>
    <dgm:cxn modelId="{B348D133-0B84-48B0-8693-6EB154D15291}" type="presOf" srcId="{83890752-BAB9-4685-ACF5-A07B0D8B4773}" destId="{3A53BA27-E3F1-4F28-827A-D50A5E15A762}" srcOrd="0" destOrd="0" presId="urn:microsoft.com/office/officeart/2018/2/layout/IconLabelDescriptionList"/>
    <dgm:cxn modelId="{9EEE0242-01C6-4215-8A80-D4CDFA8BCBE4}" srcId="{ED9D2468-9FD0-4A65-AA5F-5680ABAFFA4C}" destId="{7E2F474A-D8CE-4326-B42B-9D830E3E9B64}" srcOrd="1" destOrd="0" parTransId="{6AAD167B-3A7C-4F2E-9ACD-96070FCD7DDE}" sibTransId="{E903A857-55BF-4C8F-A4EA-2E6945FC81E3}"/>
    <dgm:cxn modelId="{73B94965-4C9E-405B-B9A3-A52DEB228FE0}" srcId="{D728A910-41DF-4C71-AC18-4E85EEEF8A2C}" destId="{D68D3860-CD74-43DD-BCBE-880C8926C76D}" srcOrd="0" destOrd="0" parTransId="{563C505D-CF81-482A-9403-73CCEF00B9F4}" sibTransId="{EE50E7D0-C1E8-4DDC-854A-433E99089B37}"/>
    <dgm:cxn modelId="{F3B2406C-C282-4CC6-BF3F-3D6FB6CD72DB}" type="presOf" srcId="{D68D3860-CD74-43DD-BCBE-880C8926C76D}" destId="{529106BB-9F8D-45E0-882B-6F2FBEB936E2}" srcOrd="0" destOrd="0" presId="urn:microsoft.com/office/officeart/2018/2/layout/IconLabelDescriptionList"/>
    <dgm:cxn modelId="{478E5D51-B4E9-41CA-9697-A82176A8E67D}" type="presOf" srcId="{993C70E6-7C40-4BDA-B82F-936B6F3349BF}" destId="{529106BB-9F8D-45E0-882B-6F2FBEB936E2}" srcOrd="0" destOrd="1" presId="urn:microsoft.com/office/officeart/2018/2/layout/IconLabelDescriptionList"/>
    <dgm:cxn modelId="{B80E1086-67D5-491E-B7F3-F1FB33C872C9}" type="presOf" srcId="{ED9D2468-9FD0-4A65-AA5F-5680ABAFFA4C}" destId="{631D7E0E-6C7A-4A53-982C-53BF581E787F}" srcOrd="0" destOrd="0" presId="urn:microsoft.com/office/officeart/2018/2/layout/IconLabelDescriptionList"/>
    <dgm:cxn modelId="{6AEBA289-41F4-4526-A4B0-D555BA269BB0}" type="presOf" srcId="{DAC5A90B-5FC8-4325-A4D6-0D2A96398CFC}" destId="{62B98FF3-DE8E-44E6-BCF7-6FDDBF006776}" srcOrd="0" destOrd="0" presId="urn:microsoft.com/office/officeart/2018/2/layout/IconLabelDescriptionList"/>
    <dgm:cxn modelId="{4CE200BE-5725-4638-96EF-2F34561125B0}" srcId="{ED9D2468-9FD0-4A65-AA5F-5680ABAFFA4C}" destId="{DB3E8D54-64EC-4999-AED2-F258D5CD22BC}" srcOrd="2" destOrd="0" parTransId="{1E333BF5-D770-4CCF-8E93-56429B7799E5}" sibTransId="{B172BFCA-AFEA-449E-813B-787F3E4B6FF2}"/>
    <dgm:cxn modelId="{5B3E6DC2-60D3-4583-B6F5-5F69E2425522}" srcId="{D728A910-41DF-4C71-AC18-4E85EEEF8A2C}" destId="{814DEC6D-7965-4B3C-8E13-3DDC93052B31}" srcOrd="2" destOrd="0" parTransId="{BF95394A-E563-498F-8356-6D5D1C538096}" sibTransId="{70AF17DC-EB4C-4BA2-B185-7D048E91B5E4}"/>
    <dgm:cxn modelId="{9527A5D1-E959-456F-BC6F-23EF39E23D6F}" type="presOf" srcId="{7E2F474A-D8CE-4326-B42B-9D830E3E9B64}" destId="{62B98FF3-DE8E-44E6-BCF7-6FDDBF006776}" srcOrd="0" destOrd="1" presId="urn:microsoft.com/office/officeart/2018/2/layout/IconLabelDescriptionList"/>
    <dgm:cxn modelId="{CF47F3F3-48FB-4B8E-8C18-6BA1BB424D77}" type="presOf" srcId="{814DEC6D-7965-4B3C-8E13-3DDC93052B31}" destId="{529106BB-9F8D-45E0-882B-6F2FBEB936E2}" srcOrd="0" destOrd="2" presId="urn:microsoft.com/office/officeart/2018/2/layout/IconLabelDescriptionList"/>
    <dgm:cxn modelId="{D42DE3CB-B753-4E7C-B37B-E64EC43C1B2C}" type="presParOf" srcId="{3A53BA27-E3F1-4F28-827A-D50A5E15A762}" destId="{CF4EC056-AADC-4C14-A8A4-5880D5EF0D82}" srcOrd="0" destOrd="0" presId="urn:microsoft.com/office/officeart/2018/2/layout/IconLabelDescriptionList"/>
    <dgm:cxn modelId="{9C8E726D-D872-416C-B77B-4DEF9710860F}" type="presParOf" srcId="{CF4EC056-AADC-4C14-A8A4-5880D5EF0D82}" destId="{47FBADAC-1EF0-4A27-B52F-6CC38549F645}" srcOrd="0" destOrd="0" presId="urn:microsoft.com/office/officeart/2018/2/layout/IconLabelDescriptionList"/>
    <dgm:cxn modelId="{9D47DC41-FC3C-494C-90DD-34DF0378E756}" type="presParOf" srcId="{CF4EC056-AADC-4C14-A8A4-5880D5EF0D82}" destId="{8A3522FA-8053-47B9-A263-A1A15EE616DE}" srcOrd="1" destOrd="0" presId="urn:microsoft.com/office/officeart/2018/2/layout/IconLabelDescriptionList"/>
    <dgm:cxn modelId="{048B188C-E2B1-477A-9F14-E571354358A1}" type="presParOf" srcId="{CF4EC056-AADC-4C14-A8A4-5880D5EF0D82}" destId="{18162AD0-0183-4318-8837-B00A9FF65DD4}" srcOrd="2" destOrd="0" presId="urn:microsoft.com/office/officeart/2018/2/layout/IconLabelDescriptionList"/>
    <dgm:cxn modelId="{291866AA-DAB0-4812-ACCE-104265C25091}" type="presParOf" srcId="{CF4EC056-AADC-4C14-A8A4-5880D5EF0D82}" destId="{F599B196-8C9C-4C64-8263-8520DF24B5DD}" srcOrd="3" destOrd="0" presId="urn:microsoft.com/office/officeart/2018/2/layout/IconLabelDescriptionList"/>
    <dgm:cxn modelId="{2D393525-F02A-4AD1-A284-4DBC3E85941F}" type="presParOf" srcId="{CF4EC056-AADC-4C14-A8A4-5880D5EF0D82}" destId="{529106BB-9F8D-45E0-882B-6F2FBEB936E2}" srcOrd="4" destOrd="0" presId="urn:microsoft.com/office/officeart/2018/2/layout/IconLabelDescriptionList"/>
    <dgm:cxn modelId="{8689CDF4-B236-4CDC-99E6-3050692062D2}" type="presParOf" srcId="{3A53BA27-E3F1-4F28-827A-D50A5E15A762}" destId="{ABAE2415-5B19-40DC-9866-E40A48A5B421}" srcOrd="1" destOrd="0" presId="urn:microsoft.com/office/officeart/2018/2/layout/IconLabelDescriptionList"/>
    <dgm:cxn modelId="{F0B438E7-5144-4EFE-ABEB-A7E4D94FCAA8}" type="presParOf" srcId="{3A53BA27-E3F1-4F28-827A-D50A5E15A762}" destId="{24D738CC-EBF0-4F88-9207-8AFD785A0D40}" srcOrd="2" destOrd="0" presId="urn:microsoft.com/office/officeart/2018/2/layout/IconLabelDescriptionList"/>
    <dgm:cxn modelId="{88305CDE-6292-4113-9ABD-210FF3681D18}" type="presParOf" srcId="{24D738CC-EBF0-4F88-9207-8AFD785A0D40}" destId="{97F3726B-594A-48E0-B639-9E263794986F}" srcOrd="0" destOrd="0" presId="urn:microsoft.com/office/officeart/2018/2/layout/IconLabelDescriptionList"/>
    <dgm:cxn modelId="{B9B045AC-C3EA-4F7B-B89A-C9DEE360A475}" type="presParOf" srcId="{24D738CC-EBF0-4F88-9207-8AFD785A0D40}" destId="{3BE976AA-022F-45B0-A1BF-8D09937B305A}" srcOrd="1" destOrd="0" presId="urn:microsoft.com/office/officeart/2018/2/layout/IconLabelDescriptionList"/>
    <dgm:cxn modelId="{F33F231D-0CE6-43CD-9323-F25E9AC1ED14}" type="presParOf" srcId="{24D738CC-EBF0-4F88-9207-8AFD785A0D40}" destId="{631D7E0E-6C7A-4A53-982C-53BF581E787F}" srcOrd="2" destOrd="0" presId="urn:microsoft.com/office/officeart/2018/2/layout/IconLabelDescriptionList"/>
    <dgm:cxn modelId="{BD65CAB1-2423-4EB3-9D48-5A0714900FD1}" type="presParOf" srcId="{24D738CC-EBF0-4F88-9207-8AFD785A0D40}" destId="{FFD0F852-063C-4E22-92CC-8E0868BD6FB4}" srcOrd="3" destOrd="0" presId="urn:microsoft.com/office/officeart/2018/2/layout/IconLabelDescriptionList"/>
    <dgm:cxn modelId="{69FFA1A2-44F1-414D-821C-CCDA10A9C1B0}" type="presParOf" srcId="{24D738CC-EBF0-4F88-9207-8AFD785A0D40}" destId="{62B98FF3-DE8E-44E6-BCF7-6FDDBF006776}"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64F096A-8A7E-42CC-A383-6607DE4706FF}" type="doc">
      <dgm:prSet loTypeId="urn:microsoft.com/office/officeart/2018/2/layout/IconCircleList" loCatId="icon" qsTypeId="urn:microsoft.com/office/officeart/2005/8/quickstyle/simple1" qsCatId="simple" csTypeId="urn:microsoft.com/office/officeart/2018/5/colors/Iconchunking_neutralbg_colorful5" csCatId="colorful" phldr="1"/>
      <dgm:spPr/>
      <dgm:t>
        <a:bodyPr/>
        <a:lstStyle/>
        <a:p>
          <a:endParaRPr lang="en-US"/>
        </a:p>
      </dgm:t>
    </dgm:pt>
    <dgm:pt modelId="{1D38B880-C2EA-4714-AE04-A474CC4BEC1F}">
      <dgm:prSet custT="1"/>
      <dgm:spPr/>
      <dgm:t>
        <a:bodyPr/>
        <a:lstStyle/>
        <a:p>
          <a:r>
            <a:rPr lang="en-GB" sz="1100" b="1" i="1" dirty="0"/>
            <a:t>Continuous Model Training: </a:t>
          </a:r>
          <a:r>
            <a:rPr lang="en-GB" sz="1100" dirty="0"/>
            <a:t>Regularly update models to adapt to evolving </a:t>
          </a:r>
          <a:r>
            <a:rPr lang="en-GB" sz="1400" dirty="0"/>
            <a:t>language</a:t>
          </a:r>
          <a:r>
            <a:rPr lang="en-GB" sz="1100" dirty="0"/>
            <a:t> and emerging hate speech trends.</a:t>
          </a:r>
          <a:endParaRPr lang="en-US" sz="1100" dirty="0"/>
        </a:p>
      </dgm:t>
    </dgm:pt>
    <dgm:pt modelId="{0F7569FB-3D67-412D-A4AD-3BF41DDB1D72}" type="parTrans" cxnId="{5828193B-009B-44DB-9400-065D0A3D2A9C}">
      <dgm:prSet/>
      <dgm:spPr/>
      <dgm:t>
        <a:bodyPr/>
        <a:lstStyle/>
        <a:p>
          <a:endParaRPr lang="en-US"/>
        </a:p>
      </dgm:t>
    </dgm:pt>
    <dgm:pt modelId="{5F84F106-808D-4A63-90DA-90014EC7F688}" type="sibTrans" cxnId="{5828193B-009B-44DB-9400-065D0A3D2A9C}">
      <dgm:prSet/>
      <dgm:spPr/>
      <dgm:t>
        <a:bodyPr/>
        <a:lstStyle/>
        <a:p>
          <a:endParaRPr lang="en-US"/>
        </a:p>
      </dgm:t>
    </dgm:pt>
    <dgm:pt modelId="{A9AF59C1-CEE2-467E-83D2-8EA0810DD30E}">
      <dgm:prSet custT="1"/>
      <dgm:spPr/>
      <dgm:t>
        <a:bodyPr/>
        <a:lstStyle/>
        <a:p>
          <a:r>
            <a:rPr lang="en-GB" sz="1200" b="1" i="1" dirty="0"/>
            <a:t>User Reporting Mechanism: </a:t>
          </a:r>
          <a:r>
            <a:rPr lang="en-GB" sz="1200" dirty="0"/>
            <a:t>Implement a robust reporting system for users to flag potential hate speech instances.</a:t>
          </a:r>
          <a:endParaRPr lang="en-US" sz="1200" dirty="0"/>
        </a:p>
      </dgm:t>
    </dgm:pt>
    <dgm:pt modelId="{759EA9BD-8718-4C60-84B3-0980EEC588C4}" type="parTrans" cxnId="{7F5E70D2-EDD8-48E3-B602-028FC4A383F0}">
      <dgm:prSet/>
      <dgm:spPr/>
      <dgm:t>
        <a:bodyPr/>
        <a:lstStyle/>
        <a:p>
          <a:endParaRPr lang="en-US"/>
        </a:p>
      </dgm:t>
    </dgm:pt>
    <dgm:pt modelId="{F9156D1D-B3DC-4800-A186-CC365FE0021E}" type="sibTrans" cxnId="{7F5E70D2-EDD8-48E3-B602-028FC4A383F0}">
      <dgm:prSet/>
      <dgm:spPr/>
      <dgm:t>
        <a:bodyPr/>
        <a:lstStyle/>
        <a:p>
          <a:endParaRPr lang="en-US"/>
        </a:p>
      </dgm:t>
    </dgm:pt>
    <dgm:pt modelId="{D8BC4591-6D71-40DA-80A3-6A939C9FBBEB}">
      <dgm:prSet custT="1"/>
      <dgm:spPr/>
      <dgm:t>
        <a:bodyPr/>
        <a:lstStyle/>
        <a:p>
          <a:r>
            <a:rPr lang="en-GB" sz="1200" b="1" i="1" dirty="0"/>
            <a:t>Human-in-the-Loop (HITL): </a:t>
          </a:r>
          <a:r>
            <a:rPr lang="en-GB" sz="1200" dirty="0"/>
            <a:t>Combine AI models with human moderators for nuanced decisions.</a:t>
          </a:r>
          <a:endParaRPr lang="en-US" sz="1200" dirty="0"/>
        </a:p>
      </dgm:t>
    </dgm:pt>
    <dgm:pt modelId="{6082E72A-3ADD-4B9C-9D93-809879B918DC}" type="parTrans" cxnId="{EEDFB607-BE26-4313-99A8-E482C3ECE323}">
      <dgm:prSet/>
      <dgm:spPr/>
      <dgm:t>
        <a:bodyPr/>
        <a:lstStyle/>
        <a:p>
          <a:endParaRPr lang="en-US"/>
        </a:p>
      </dgm:t>
    </dgm:pt>
    <dgm:pt modelId="{BAD1E2BA-0D2B-4646-A985-86A93A9ECE20}" type="sibTrans" cxnId="{EEDFB607-BE26-4313-99A8-E482C3ECE323}">
      <dgm:prSet/>
      <dgm:spPr/>
      <dgm:t>
        <a:bodyPr/>
        <a:lstStyle/>
        <a:p>
          <a:endParaRPr lang="en-US"/>
        </a:p>
      </dgm:t>
    </dgm:pt>
    <dgm:pt modelId="{76B81EAA-F005-439E-AF89-3528964303C7}" type="pres">
      <dgm:prSet presAssocID="{764F096A-8A7E-42CC-A383-6607DE4706FF}" presName="root" presStyleCnt="0">
        <dgm:presLayoutVars>
          <dgm:dir/>
          <dgm:resizeHandles val="exact"/>
        </dgm:presLayoutVars>
      </dgm:prSet>
      <dgm:spPr/>
    </dgm:pt>
    <dgm:pt modelId="{B65D265E-5128-43B2-95E0-4E89A917FAF6}" type="pres">
      <dgm:prSet presAssocID="{764F096A-8A7E-42CC-A383-6607DE4706FF}" presName="container" presStyleCnt="0">
        <dgm:presLayoutVars>
          <dgm:dir/>
          <dgm:resizeHandles val="exact"/>
        </dgm:presLayoutVars>
      </dgm:prSet>
      <dgm:spPr/>
    </dgm:pt>
    <dgm:pt modelId="{6F9F778C-6EB2-4C1E-8579-135C255DDC94}" type="pres">
      <dgm:prSet presAssocID="{1D38B880-C2EA-4714-AE04-A474CC4BEC1F}" presName="compNode" presStyleCnt="0"/>
      <dgm:spPr/>
    </dgm:pt>
    <dgm:pt modelId="{804BF380-294F-4840-9ADB-806B17405F36}" type="pres">
      <dgm:prSet presAssocID="{1D38B880-C2EA-4714-AE04-A474CC4BEC1F}" presName="iconBgRect" presStyleLbl="bgShp" presStyleIdx="0" presStyleCnt="3"/>
      <dgm:spPr/>
    </dgm:pt>
    <dgm:pt modelId="{C63468D6-A634-49B1-9E0E-00A41CD0B7F6}" type="pres">
      <dgm:prSet presAssocID="{1D38B880-C2EA-4714-AE04-A474CC4BEC1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ecturer"/>
        </a:ext>
      </dgm:extLst>
    </dgm:pt>
    <dgm:pt modelId="{DA42EE96-F263-4E72-82B1-7B9083E37449}" type="pres">
      <dgm:prSet presAssocID="{1D38B880-C2EA-4714-AE04-A474CC4BEC1F}" presName="spaceRect" presStyleCnt="0"/>
      <dgm:spPr/>
    </dgm:pt>
    <dgm:pt modelId="{B4CED118-1B59-47B8-ABA9-04C8A18FBC1A}" type="pres">
      <dgm:prSet presAssocID="{1D38B880-C2EA-4714-AE04-A474CC4BEC1F}" presName="textRect" presStyleLbl="revTx" presStyleIdx="0" presStyleCnt="3">
        <dgm:presLayoutVars>
          <dgm:chMax val="1"/>
          <dgm:chPref val="1"/>
        </dgm:presLayoutVars>
      </dgm:prSet>
      <dgm:spPr/>
    </dgm:pt>
    <dgm:pt modelId="{2E68F530-FFE7-4357-8B54-427FF5E440D1}" type="pres">
      <dgm:prSet presAssocID="{5F84F106-808D-4A63-90DA-90014EC7F688}" presName="sibTrans" presStyleLbl="sibTrans2D1" presStyleIdx="0" presStyleCnt="0"/>
      <dgm:spPr/>
    </dgm:pt>
    <dgm:pt modelId="{61E77BAD-7C93-4F86-B6CA-C9B4C03C3D3A}" type="pres">
      <dgm:prSet presAssocID="{A9AF59C1-CEE2-467E-83D2-8EA0810DD30E}" presName="compNode" presStyleCnt="0"/>
      <dgm:spPr/>
    </dgm:pt>
    <dgm:pt modelId="{343888C5-B1CB-419A-B2C8-7FFDCD6FA3CA}" type="pres">
      <dgm:prSet presAssocID="{A9AF59C1-CEE2-467E-83D2-8EA0810DD30E}" presName="iconBgRect" presStyleLbl="bgShp" presStyleIdx="1" presStyleCnt="3"/>
      <dgm:spPr/>
    </dgm:pt>
    <dgm:pt modelId="{1A14AE5B-BCC7-43D1-B104-D0A04925D254}" type="pres">
      <dgm:prSet presAssocID="{A9AF59C1-CEE2-467E-83D2-8EA0810DD30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egaphone"/>
        </a:ext>
      </dgm:extLst>
    </dgm:pt>
    <dgm:pt modelId="{7805E6E8-76FC-4CD4-AFC9-D429ABBEEF01}" type="pres">
      <dgm:prSet presAssocID="{A9AF59C1-CEE2-467E-83D2-8EA0810DD30E}" presName="spaceRect" presStyleCnt="0"/>
      <dgm:spPr/>
    </dgm:pt>
    <dgm:pt modelId="{EDFE3B99-3116-4E19-9B90-5F9C9B269501}" type="pres">
      <dgm:prSet presAssocID="{A9AF59C1-CEE2-467E-83D2-8EA0810DD30E}" presName="textRect" presStyleLbl="revTx" presStyleIdx="1" presStyleCnt="3">
        <dgm:presLayoutVars>
          <dgm:chMax val="1"/>
          <dgm:chPref val="1"/>
        </dgm:presLayoutVars>
      </dgm:prSet>
      <dgm:spPr/>
    </dgm:pt>
    <dgm:pt modelId="{BC6A9C9A-E754-4F34-AB14-7585F54B161D}" type="pres">
      <dgm:prSet presAssocID="{F9156D1D-B3DC-4800-A186-CC365FE0021E}" presName="sibTrans" presStyleLbl="sibTrans2D1" presStyleIdx="0" presStyleCnt="0"/>
      <dgm:spPr/>
    </dgm:pt>
    <dgm:pt modelId="{0A777F75-E7BC-4278-B4E9-F4E727357F44}" type="pres">
      <dgm:prSet presAssocID="{D8BC4591-6D71-40DA-80A3-6A939C9FBBEB}" presName="compNode" presStyleCnt="0"/>
      <dgm:spPr/>
    </dgm:pt>
    <dgm:pt modelId="{9A485C50-1682-4AC9-A50A-0AFB6541F51C}" type="pres">
      <dgm:prSet presAssocID="{D8BC4591-6D71-40DA-80A3-6A939C9FBBEB}" presName="iconBgRect" presStyleLbl="bgShp" presStyleIdx="2" presStyleCnt="3"/>
      <dgm:spPr/>
    </dgm:pt>
    <dgm:pt modelId="{55FB4DC5-4948-4228-8427-0690140AE21F}" type="pres">
      <dgm:prSet presAssocID="{D8BC4591-6D71-40DA-80A3-6A939C9FBBE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erson with Idea"/>
        </a:ext>
      </dgm:extLst>
    </dgm:pt>
    <dgm:pt modelId="{63BE7BA3-4076-4F35-905E-2F56274D8DD1}" type="pres">
      <dgm:prSet presAssocID="{D8BC4591-6D71-40DA-80A3-6A939C9FBBEB}" presName="spaceRect" presStyleCnt="0"/>
      <dgm:spPr/>
    </dgm:pt>
    <dgm:pt modelId="{66CA4418-4C4F-49F8-96AF-C5ED32C8C874}" type="pres">
      <dgm:prSet presAssocID="{D8BC4591-6D71-40DA-80A3-6A939C9FBBEB}" presName="textRect" presStyleLbl="revTx" presStyleIdx="2" presStyleCnt="3">
        <dgm:presLayoutVars>
          <dgm:chMax val="1"/>
          <dgm:chPref val="1"/>
        </dgm:presLayoutVars>
      </dgm:prSet>
      <dgm:spPr/>
    </dgm:pt>
  </dgm:ptLst>
  <dgm:cxnLst>
    <dgm:cxn modelId="{EEDFB607-BE26-4313-99A8-E482C3ECE323}" srcId="{764F096A-8A7E-42CC-A383-6607DE4706FF}" destId="{D8BC4591-6D71-40DA-80A3-6A939C9FBBEB}" srcOrd="2" destOrd="0" parTransId="{6082E72A-3ADD-4B9C-9D93-809879B918DC}" sibTransId="{BAD1E2BA-0D2B-4646-A985-86A93A9ECE20}"/>
    <dgm:cxn modelId="{5828193B-009B-44DB-9400-065D0A3D2A9C}" srcId="{764F096A-8A7E-42CC-A383-6607DE4706FF}" destId="{1D38B880-C2EA-4714-AE04-A474CC4BEC1F}" srcOrd="0" destOrd="0" parTransId="{0F7569FB-3D67-412D-A4AD-3BF41DDB1D72}" sibTransId="{5F84F106-808D-4A63-90DA-90014EC7F688}"/>
    <dgm:cxn modelId="{EFA41240-442D-4197-B657-3D5C0C352229}" type="presOf" srcId="{A9AF59C1-CEE2-467E-83D2-8EA0810DD30E}" destId="{EDFE3B99-3116-4E19-9B90-5F9C9B269501}" srcOrd="0" destOrd="0" presId="urn:microsoft.com/office/officeart/2018/2/layout/IconCircleList"/>
    <dgm:cxn modelId="{C956474E-3498-4AF2-BC50-1DB871348157}" type="presOf" srcId="{F9156D1D-B3DC-4800-A186-CC365FE0021E}" destId="{BC6A9C9A-E754-4F34-AB14-7585F54B161D}" srcOrd="0" destOrd="0" presId="urn:microsoft.com/office/officeart/2018/2/layout/IconCircleList"/>
    <dgm:cxn modelId="{729E2C57-C864-4F44-BA80-EB23CF71258D}" type="presOf" srcId="{1D38B880-C2EA-4714-AE04-A474CC4BEC1F}" destId="{B4CED118-1B59-47B8-ABA9-04C8A18FBC1A}" srcOrd="0" destOrd="0" presId="urn:microsoft.com/office/officeart/2018/2/layout/IconCircleList"/>
    <dgm:cxn modelId="{7441565A-CFF1-4696-ABB9-5017F00E5D37}" type="presOf" srcId="{5F84F106-808D-4A63-90DA-90014EC7F688}" destId="{2E68F530-FFE7-4357-8B54-427FF5E440D1}" srcOrd="0" destOrd="0" presId="urn:microsoft.com/office/officeart/2018/2/layout/IconCircleList"/>
    <dgm:cxn modelId="{7310448B-EA70-4A72-A55E-7F21EB59D582}" type="presOf" srcId="{D8BC4591-6D71-40DA-80A3-6A939C9FBBEB}" destId="{66CA4418-4C4F-49F8-96AF-C5ED32C8C874}" srcOrd="0" destOrd="0" presId="urn:microsoft.com/office/officeart/2018/2/layout/IconCircleList"/>
    <dgm:cxn modelId="{7F5E70D2-EDD8-48E3-B602-028FC4A383F0}" srcId="{764F096A-8A7E-42CC-A383-6607DE4706FF}" destId="{A9AF59C1-CEE2-467E-83D2-8EA0810DD30E}" srcOrd="1" destOrd="0" parTransId="{759EA9BD-8718-4C60-84B3-0980EEC588C4}" sibTransId="{F9156D1D-B3DC-4800-A186-CC365FE0021E}"/>
    <dgm:cxn modelId="{F312B2FB-8FA0-4D03-8948-93C5FB91458D}" type="presOf" srcId="{764F096A-8A7E-42CC-A383-6607DE4706FF}" destId="{76B81EAA-F005-439E-AF89-3528964303C7}" srcOrd="0" destOrd="0" presId="urn:microsoft.com/office/officeart/2018/2/layout/IconCircleList"/>
    <dgm:cxn modelId="{A20A7B83-2E2A-474D-AF65-6BAAFC9774C0}" type="presParOf" srcId="{76B81EAA-F005-439E-AF89-3528964303C7}" destId="{B65D265E-5128-43B2-95E0-4E89A917FAF6}" srcOrd="0" destOrd="0" presId="urn:microsoft.com/office/officeart/2018/2/layout/IconCircleList"/>
    <dgm:cxn modelId="{7FD14AE3-CFAB-4235-B586-9CE6246A20CE}" type="presParOf" srcId="{B65D265E-5128-43B2-95E0-4E89A917FAF6}" destId="{6F9F778C-6EB2-4C1E-8579-135C255DDC94}" srcOrd="0" destOrd="0" presId="urn:microsoft.com/office/officeart/2018/2/layout/IconCircleList"/>
    <dgm:cxn modelId="{7B853212-3A43-4126-9594-893BEC64649A}" type="presParOf" srcId="{6F9F778C-6EB2-4C1E-8579-135C255DDC94}" destId="{804BF380-294F-4840-9ADB-806B17405F36}" srcOrd="0" destOrd="0" presId="urn:microsoft.com/office/officeart/2018/2/layout/IconCircleList"/>
    <dgm:cxn modelId="{6DE5E007-4D51-4839-90E9-1EF781A4AD0A}" type="presParOf" srcId="{6F9F778C-6EB2-4C1E-8579-135C255DDC94}" destId="{C63468D6-A634-49B1-9E0E-00A41CD0B7F6}" srcOrd="1" destOrd="0" presId="urn:microsoft.com/office/officeart/2018/2/layout/IconCircleList"/>
    <dgm:cxn modelId="{76770173-DAE4-416D-B618-8F33B426E5D5}" type="presParOf" srcId="{6F9F778C-6EB2-4C1E-8579-135C255DDC94}" destId="{DA42EE96-F263-4E72-82B1-7B9083E37449}" srcOrd="2" destOrd="0" presId="urn:microsoft.com/office/officeart/2018/2/layout/IconCircleList"/>
    <dgm:cxn modelId="{BB9FF02F-530E-4545-9F57-E89F3741CD17}" type="presParOf" srcId="{6F9F778C-6EB2-4C1E-8579-135C255DDC94}" destId="{B4CED118-1B59-47B8-ABA9-04C8A18FBC1A}" srcOrd="3" destOrd="0" presId="urn:microsoft.com/office/officeart/2018/2/layout/IconCircleList"/>
    <dgm:cxn modelId="{081278F9-02B3-4B61-93BF-71CA8A468341}" type="presParOf" srcId="{B65D265E-5128-43B2-95E0-4E89A917FAF6}" destId="{2E68F530-FFE7-4357-8B54-427FF5E440D1}" srcOrd="1" destOrd="0" presId="urn:microsoft.com/office/officeart/2018/2/layout/IconCircleList"/>
    <dgm:cxn modelId="{80F13785-B0A6-48A0-88F2-84E082111AE9}" type="presParOf" srcId="{B65D265E-5128-43B2-95E0-4E89A917FAF6}" destId="{61E77BAD-7C93-4F86-B6CA-C9B4C03C3D3A}" srcOrd="2" destOrd="0" presId="urn:microsoft.com/office/officeart/2018/2/layout/IconCircleList"/>
    <dgm:cxn modelId="{34AB46E1-C59C-4534-843D-D508D495920C}" type="presParOf" srcId="{61E77BAD-7C93-4F86-B6CA-C9B4C03C3D3A}" destId="{343888C5-B1CB-419A-B2C8-7FFDCD6FA3CA}" srcOrd="0" destOrd="0" presId="urn:microsoft.com/office/officeart/2018/2/layout/IconCircleList"/>
    <dgm:cxn modelId="{D4123BD5-103D-4ABE-A300-C82E2562D7F3}" type="presParOf" srcId="{61E77BAD-7C93-4F86-B6CA-C9B4C03C3D3A}" destId="{1A14AE5B-BCC7-43D1-B104-D0A04925D254}" srcOrd="1" destOrd="0" presId="urn:microsoft.com/office/officeart/2018/2/layout/IconCircleList"/>
    <dgm:cxn modelId="{1B2B4D19-AB24-456A-97B5-30511CA95930}" type="presParOf" srcId="{61E77BAD-7C93-4F86-B6CA-C9B4C03C3D3A}" destId="{7805E6E8-76FC-4CD4-AFC9-D429ABBEEF01}" srcOrd="2" destOrd="0" presId="urn:microsoft.com/office/officeart/2018/2/layout/IconCircleList"/>
    <dgm:cxn modelId="{F004BEE6-A771-49C0-AEDE-C74038461E70}" type="presParOf" srcId="{61E77BAD-7C93-4F86-B6CA-C9B4C03C3D3A}" destId="{EDFE3B99-3116-4E19-9B90-5F9C9B269501}" srcOrd="3" destOrd="0" presId="urn:microsoft.com/office/officeart/2018/2/layout/IconCircleList"/>
    <dgm:cxn modelId="{E3C157EE-9EB8-4B40-B62F-331228FEB4A5}" type="presParOf" srcId="{B65D265E-5128-43B2-95E0-4E89A917FAF6}" destId="{BC6A9C9A-E754-4F34-AB14-7585F54B161D}" srcOrd="3" destOrd="0" presId="urn:microsoft.com/office/officeart/2018/2/layout/IconCircleList"/>
    <dgm:cxn modelId="{34B9C79F-EB47-4F86-892B-AB21A532438B}" type="presParOf" srcId="{B65D265E-5128-43B2-95E0-4E89A917FAF6}" destId="{0A777F75-E7BC-4278-B4E9-F4E727357F44}" srcOrd="4" destOrd="0" presId="urn:microsoft.com/office/officeart/2018/2/layout/IconCircleList"/>
    <dgm:cxn modelId="{3F459706-504C-4673-BFB2-35CD4BEE9B49}" type="presParOf" srcId="{0A777F75-E7BC-4278-B4E9-F4E727357F44}" destId="{9A485C50-1682-4AC9-A50A-0AFB6541F51C}" srcOrd="0" destOrd="0" presId="urn:microsoft.com/office/officeart/2018/2/layout/IconCircleList"/>
    <dgm:cxn modelId="{E0C42C89-05BB-4F0A-AE8F-CA977A2933FC}" type="presParOf" srcId="{0A777F75-E7BC-4278-B4E9-F4E727357F44}" destId="{55FB4DC5-4948-4228-8427-0690140AE21F}" srcOrd="1" destOrd="0" presId="urn:microsoft.com/office/officeart/2018/2/layout/IconCircleList"/>
    <dgm:cxn modelId="{53B3E1E2-0AEB-4024-BDAC-E99F6626E839}" type="presParOf" srcId="{0A777F75-E7BC-4278-B4E9-F4E727357F44}" destId="{63BE7BA3-4076-4F35-905E-2F56274D8DD1}" srcOrd="2" destOrd="0" presId="urn:microsoft.com/office/officeart/2018/2/layout/IconCircleList"/>
    <dgm:cxn modelId="{FD2BD2CD-E986-463B-83DD-E981886AAFFA}" type="presParOf" srcId="{0A777F75-E7BC-4278-B4E9-F4E727357F44}" destId="{66CA4418-4C4F-49F8-96AF-C5ED32C8C874}"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B93D6A-6456-45F2-9F97-D3F253AAFA8D}">
      <dsp:nvSpPr>
        <dsp:cNvPr id="0" name=""/>
        <dsp:cNvSpPr/>
      </dsp:nvSpPr>
      <dsp:spPr>
        <a:xfrm>
          <a:off x="1283" y="1424738"/>
          <a:ext cx="3003723" cy="1501861"/>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630" tIns="58420" rIns="87630" bIns="58420" numCol="1" spcCol="1270" anchor="ctr" anchorCtr="0">
          <a:noAutofit/>
        </a:bodyPr>
        <a:lstStyle/>
        <a:p>
          <a:pPr marL="0" lvl="0" indent="0" algn="ctr" defTabSz="2044700">
            <a:lnSpc>
              <a:spcPct val="90000"/>
            </a:lnSpc>
            <a:spcBef>
              <a:spcPct val="0"/>
            </a:spcBef>
            <a:spcAft>
              <a:spcPct val="35000"/>
            </a:spcAft>
            <a:buNone/>
          </a:pPr>
          <a:r>
            <a:rPr lang="en-GB" sz="4600" kern="1200"/>
            <a:t>Alpha Guya</a:t>
          </a:r>
          <a:endParaRPr lang="en-US" sz="4600" kern="1200"/>
        </a:p>
      </dsp:txBody>
      <dsp:txXfrm>
        <a:off x="45271" y="1468726"/>
        <a:ext cx="2915747" cy="1413885"/>
      </dsp:txXfrm>
    </dsp:sp>
    <dsp:sp modelId="{99E2553A-4A85-436F-8CCB-696C327DD804}">
      <dsp:nvSpPr>
        <dsp:cNvPr id="0" name=""/>
        <dsp:cNvSpPr/>
      </dsp:nvSpPr>
      <dsp:spPr>
        <a:xfrm>
          <a:off x="3755938" y="1424738"/>
          <a:ext cx="3003723" cy="1501861"/>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630" tIns="58420" rIns="87630" bIns="58420" numCol="1" spcCol="1270" anchor="ctr" anchorCtr="0">
          <a:noAutofit/>
        </a:bodyPr>
        <a:lstStyle/>
        <a:p>
          <a:pPr marL="0" lvl="0" indent="0" algn="ctr" defTabSz="2044700">
            <a:lnSpc>
              <a:spcPct val="90000"/>
            </a:lnSpc>
            <a:spcBef>
              <a:spcPct val="0"/>
            </a:spcBef>
            <a:spcAft>
              <a:spcPct val="35000"/>
            </a:spcAft>
            <a:buNone/>
          </a:pPr>
          <a:r>
            <a:rPr lang="en-GB" sz="4600" kern="1200"/>
            <a:t>Flavine Atieno</a:t>
          </a:r>
          <a:endParaRPr lang="en-US" sz="4600" kern="1200"/>
        </a:p>
      </dsp:txBody>
      <dsp:txXfrm>
        <a:off x="3799926" y="1468726"/>
        <a:ext cx="2915747" cy="1413885"/>
      </dsp:txXfrm>
    </dsp:sp>
    <dsp:sp modelId="{4E97653F-404F-4177-89C6-073029091087}">
      <dsp:nvSpPr>
        <dsp:cNvPr id="0" name=""/>
        <dsp:cNvSpPr/>
      </dsp:nvSpPr>
      <dsp:spPr>
        <a:xfrm>
          <a:off x="7510592" y="1424738"/>
          <a:ext cx="3003723" cy="1501861"/>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630" tIns="58420" rIns="87630" bIns="58420" numCol="1" spcCol="1270" anchor="ctr" anchorCtr="0">
          <a:noAutofit/>
        </a:bodyPr>
        <a:lstStyle/>
        <a:p>
          <a:pPr marL="0" lvl="0" indent="0" algn="ctr" defTabSz="2044700">
            <a:lnSpc>
              <a:spcPct val="90000"/>
            </a:lnSpc>
            <a:spcBef>
              <a:spcPct val="0"/>
            </a:spcBef>
            <a:spcAft>
              <a:spcPct val="35000"/>
            </a:spcAft>
            <a:buNone/>
          </a:pPr>
          <a:r>
            <a:rPr lang="en-GB" sz="4600" kern="1200"/>
            <a:t>Sharon Njogu</a:t>
          </a:r>
          <a:endParaRPr lang="en-US" sz="4600" kern="1200"/>
        </a:p>
      </dsp:txBody>
      <dsp:txXfrm>
        <a:off x="7554580" y="1468726"/>
        <a:ext cx="2915747" cy="14138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ED26F5-84D8-483B-BCD3-6B1AD458C6AD}">
      <dsp:nvSpPr>
        <dsp:cNvPr id="0" name=""/>
        <dsp:cNvSpPr/>
      </dsp:nvSpPr>
      <dsp:spPr>
        <a:xfrm>
          <a:off x="0" y="483095"/>
          <a:ext cx="2918936" cy="1853524"/>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4B9DE9-57B4-49F1-AD9D-96AA2B068A9A}">
      <dsp:nvSpPr>
        <dsp:cNvPr id="0" name=""/>
        <dsp:cNvSpPr/>
      </dsp:nvSpPr>
      <dsp:spPr>
        <a:xfrm>
          <a:off x="324326" y="791205"/>
          <a:ext cx="2918936" cy="1853524"/>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GB" sz="1700" b="0" i="0" kern="1200"/>
            <a:t>A dataset utilizing Twitter data was employed for researching hate-speech identification. </a:t>
          </a:r>
          <a:endParaRPr lang="en-US" sz="1700" kern="1200"/>
        </a:p>
      </dsp:txBody>
      <dsp:txXfrm>
        <a:off x="378614" y="845493"/>
        <a:ext cx="2810360" cy="1744948"/>
      </dsp:txXfrm>
    </dsp:sp>
    <dsp:sp modelId="{416363E1-93BA-4301-91CA-B41DA37629A7}">
      <dsp:nvSpPr>
        <dsp:cNvPr id="0" name=""/>
        <dsp:cNvSpPr/>
      </dsp:nvSpPr>
      <dsp:spPr>
        <a:xfrm>
          <a:off x="3567588" y="483095"/>
          <a:ext cx="2918936" cy="1853524"/>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5EB6037-C30A-4821-817F-DFE546DB1EA7}">
      <dsp:nvSpPr>
        <dsp:cNvPr id="0" name=""/>
        <dsp:cNvSpPr/>
      </dsp:nvSpPr>
      <dsp:spPr>
        <a:xfrm>
          <a:off x="3891915" y="791205"/>
          <a:ext cx="2918936" cy="1853524"/>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GB" sz="1700" b="0" i="0" kern="1200"/>
            <a:t>The text was categorized as hate-speech, offensive language, or neither. </a:t>
          </a:r>
          <a:endParaRPr lang="en-US" sz="1700" kern="1200"/>
        </a:p>
      </dsp:txBody>
      <dsp:txXfrm>
        <a:off x="3946203" y="845493"/>
        <a:ext cx="2810360" cy="1744948"/>
      </dsp:txXfrm>
    </dsp:sp>
    <dsp:sp modelId="{1CFAD9D4-F651-446A-828E-770C295F9E90}">
      <dsp:nvSpPr>
        <dsp:cNvPr id="0" name=""/>
        <dsp:cNvSpPr/>
      </dsp:nvSpPr>
      <dsp:spPr>
        <a:xfrm>
          <a:off x="7135177" y="483095"/>
          <a:ext cx="2918936" cy="1853524"/>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C36344-6256-475A-802E-2323C78BB8B2}">
      <dsp:nvSpPr>
        <dsp:cNvPr id="0" name=""/>
        <dsp:cNvSpPr/>
      </dsp:nvSpPr>
      <dsp:spPr>
        <a:xfrm>
          <a:off x="7459503" y="791205"/>
          <a:ext cx="2918936" cy="1853524"/>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GB" sz="1700" b="0" i="0" kern="1200"/>
            <a:t>Given the study's nature, it is imperative to acknowledge that this dataset contains text that may be deemed racist, sexist, homophobic, or generally offensive.</a:t>
          </a:r>
          <a:endParaRPr lang="en-US" sz="1700" kern="1200"/>
        </a:p>
      </dsp:txBody>
      <dsp:txXfrm>
        <a:off x="7513791" y="845493"/>
        <a:ext cx="2810360" cy="17449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26114E-071F-450E-B686-F897F9A24A4C}">
      <dsp:nvSpPr>
        <dsp:cNvPr id="0" name=""/>
        <dsp:cNvSpPr/>
      </dsp:nvSpPr>
      <dsp:spPr>
        <a:xfrm rot="5400000">
          <a:off x="6589693" y="-2661723"/>
          <a:ext cx="1121829" cy="6729984"/>
        </a:xfrm>
        <a:prstGeom prst="round2Same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59055" rIns="118110" bIns="59055" numCol="1" spcCol="1270" anchor="ctr" anchorCtr="0">
          <a:noAutofit/>
        </a:bodyPr>
        <a:lstStyle/>
        <a:p>
          <a:pPr marL="285750" lvl="1" indent="-285750" algn="l" defTabSz="1377950">
            <a:lnSpc>
              <a:spcPct val="90000"/>
            </a:lnSpc>
            <a:spcBef>
              <a:spcPct val="0"/>
            </a:spcBef>
            <a:spcAft>
              <a:spcPct val="15000"/>
            </a:spcAft>
            <a:buChar char="•"/>
          </a:pPr>
          <a:r>
            <a:rPr lang="en-GB" sz="3100" kern="1200" dirty="0"/>
            <a:t>Count, </a:t>
          </a:r>
          <a:r>
            <a:rPr lang="en-GB" sz="3100" kern="1200" dirty="0" err="1"/>
            <a:t>hate_speech</a:t>
          </a:r>
          <a:r>
            <a:rPr lang="en-GB" sz="3100" kern="1200" dirty="0"/>
            <a:t>, </a:t>
          </a:r>
          <a:r>
            <a:rPr lang="en-GB" sz="3100" kern="1200" dirty="0" err="1"/>
            <a:t>offensive_language</a:t>
          </a:r>
          <a:r>
            <a:rPr lang="en-GB" sz="3100" kern="1200" dirty="0"/>
            <a:t>, neither</a:t>
          </a:r>
          <a:endParaRPr lang="en-US" sz="3100" kern="1200" dirty="0"/>
        </a:p>
      </dsp:txBody>
      <dsp:txXfrm rot="-5400000">
        <a:off x="3785616" y="197117"/>
        <a:ext cx="6675221" cy="1012303"/>
      </dsp:txXfrm>
    </dsp:sp>
    <dsp:sp modelId="{6A5F878C-BE65-453A-B225-DCC0FAC3F6EB}">
      <dsp:nvSpPr>
        <dsp:cNvPr id="0" name=""/>
        <dsp:cNvSpPr/>
      </dsp:nvSpPr>
      <dsp:spPr>
        <a:xfrm>
          <a:off x="0" y="2124"/>
          <a:ext cx="3785616" cy="1402286"/>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marL="0" lvl="0" indent="0" algn="ctr" defTabSz="1555750">
            <a:lnSpc>
              <a:spcPct val="90000"/>
            </a:lnSpc>
            <a:spcBef>
              <a:spcPct val="0"/>
            </a:spcBef>
            <a:spcAft>
              <a:spcPct val="35000"/>
            </a:spcAft>
            <a:buNone/>
          </a:pPr>
          <a:r>
            <a:rPr lang="en-GB" sz="3500" kern="1200"/>
            <a:t>Overview of the dataset columns</a:t>
          </a:r>
          <a:endParaRPr lang="en-US" sz="3500" kern="1200"/>
        </a:p>
      </dsp:txBody>
      <dsp:txXfrm>
        <a:off x="68454" y="70578"/>
        <a:ext cx="3648708" cy="1265378"/>
      </dsp:txXfrm>
    </dsp:sp>
    <dsp:sp modelId="{EA3AC20A-5770-458F-B014-A39455C2B158}">
      <dsp:nvSpPr>
        <dsp:cNvPr id="0" name=""/>
        <dsp:cNvSpPr/>
      </dsp:nvSpPr>
      <dsp:spPr>
        <a:xfrm>
          <a:off x="0" y="1474525"/>
          <a:ext cx="3785616" cy="1402286"/>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marL="0" lvl="0" indent="0" algn="ctr" defTabSz="1555750">
            <a:lnSpc>
              <a:spcPct val="90000"/>
            </a:lnSpc>
            <a:spcBef>
              <a:spcPct val="0"/>
            </a:spcBef>
            <a:spcAft>
              <a:spcPct val="35000"/>
            </a:spcAft>
            <a:buNone/>
          </a:pPr>
          <a:r>
            <a:rPr lang="en-GB" sz="3500" kern="1200" dirty="0"/>
            <a:t>Class distribution and imbalance</a:t>
          </a:r>
          <a:endParaRPr lang="en-US" sz="3500" kern="1200" dirty="0"/>
        </a:p>
      </dsp:txBody>
      <dsp:txXfrm>
        <a:off x="68454" y="1542979"/>
        <a:ext cx="3648708" cy="1265378"/>
      </dsp:txXfrm>
    </dsp:sp>
    <dsp:sp modelId="{913C9FF7-7000-46DF-A037-2D60308D1CA0}">
      <dsp:nvSpPr>
        <dsp:cNvPr id="0" name=""/>
        <dsp:cNvSpPr/>
      </dsp:nvSpPr>
      <dsp:spPr>
        <a:xfrm>
          <a:off x="0" y="2946926"/>
          <a:ext cx="3785616" cy="1402286"/>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marL="0" lvl="0" indent="0" algn="ctr" defTabSz="1555750">
            <a:lnSpc>
              <a:spcPct val="90000"/>
            </a:lnSpc>
            <a:spcBef>
              <a:spcPct val="0"/>
            </a:spcBef>
            <a:spcAft>
              <a:spcPct val="35000"/>
            </a:spcAft>
            <a:buNone/>
          </a:pPr>
          <a:r>
            <a:rPr lang="en-GB" sz="3500" kern="1200"/>
            <a:t>Transformation of classes into binary</a:t>
          </a:r>
          <a:endParaRPr lang="en-US" sz="3500" kern="1200"/>
        </a:p>
      </dsp:txBody>
      <dsp:txXfrm>
        <a:off x="68454" y="3015380"/>
        <a:ext cx="3648708" cy="12653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6CCEB8-6063-411D-A3EA-E3C286D30E45}">
      <dsp:nvSpPr>
        <dsp:cNvPr id="0" name=""/>
        <dsp:cNvSpPr/>
      </dsp:nvSpPr>
      <dsp:spPr>
        <a:xfrm>
          <a:off x="0" y="531"/>
          <a:ext cx="105156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739101-3B6D-4D31-9A77-183B9E77F9D0}">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5B483D5-60CE-49CC-8521-56194D7C98E4}">
      <dsp:nvSpPr>
        <dsp:cNvPr id="0" name=""/>
        <dsp:cNvSpPr/>
      </dsp:nvSpPr>
      <dsp:spPr>
        <a:xfrm>
          <a:off x="1437631" y="531"/>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711200">
            <a:lnSpc>
              <a:spcPct val="100000"/>
            </a:lnSpc>
            <a:spcBef>
              <a:spcPct val="0"/>
            </a:spcBef>
            <a:spcAft>
              <a:spcPct val="35000"/>
            </a:spcAft>
            <a:buNone/>
          </a:pPr>
          <a:r>
            <a:rPr lang="en-GB" sz="1600" kern="1200"/>
            <a:t>Detecting hate speech in natural language processing (NLP) is challenging. Hate speech involves offensive language and discrimination based on attributes like race or gender. Current NLP algorithms struggle to accurately discern hate speech, risking online platform integrity and user safety.</a:t>
          </a:r>
          <a:endParaRPr lang="en-US" sz="1600" kern="1200" dirty="0"/>
        </a:p>
      </dsp:txBody>
      <dsp:txXfrm>
        <a:off x="1437631" y="531"/>
        <a:ext cx="9077968" cy="1244702"/>
      </dsp:txXfrm>
    </dsp:sp>
    <dsp:sp modelId="{51832E1F-FBFE-4498-B7F5-85C0C6A05277}">
      <dsp:nvSpPr>
        <dsp:cNvPr id="0" name=""/>
        <dsp:cNvSpPr/>
      </dsp:nvSpPr>
      <dsp:spPr>
        <a:xfrm>
          <a:off x="0" y="1556410"/>
          <a:ext cx="105156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079D3E-9239-4729-AF2B-584864160AA8}">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2B741D4-30FE-470D-960F-F388F3222673}">
      <dsp:nvSpPr>
        <dsp:cNvPr id="0" name=""/>
        <dsp:cNvSpPr/>
      </dsp:nvSpPr>
      <dsp:spPr>
        <a:xfrm>
          <a:off x="1437631" y="1556410"/>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711200">
            <a:lnSpc>
              <a:spcPct val="100000"/>
            </a:lnSpc>
            <a:spcBef>
              <a:spcPct val="0"/>
            </a:spcBef>
            <a:spcAft>
              <a:spcPct val="35000"/>
            </a:spcAft>
            <a:buNone/>
          </a:pPr>
          <a:r>
            <a:rPr lang="en-GB" sz="1600" kern="1200" dirty="0"/>
            <a:t>Establishing effective hate speech detection is vital for online security and fostering an inclusive environment. Goals include a discrimination-free online discourse, mitigating harm, and promoting constructive dialogue.</a:t>
          </a:r>
          <a:endParaRPr lang="en-US" sz="1600" kern="1200" dirty="0"/>
        </a:p>
      </dsp:txBody>
      <dsp:txXfrm>
        <a:off x="1437631" y="1556410"/>
        <a:ext cx="9077968" cy="1244702"/>
      </dsp:txXfrm>
    </dsp:sp>
    <dsp:sp modelId="{E518F2B3-D66A-4E79-913C-6851A6351D72}">
      <dsp:nvSpPr>
        <dsp:cNvPr id="0" name=""/>
        <dsp:cNvSpPr/>
      </dsp:nvSpPr>
      <dsp:spPr>
        <a:xfrm>
          <a:off x="0" y="3112289"/>
          <a:ext cx="105156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8835D3-0E27-4BDE-A500-C01B8E05F22E}">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9C24EE6-C199-4861-8BED-D86A17F1ABC1}">
      <dsp:nvSpPr>
        <dsp:cNvPr id="0" name=""/>
        <dsp:cNvSpPr/>
      </dsp:nvSpPr>
      <dsp:spPr>
        <a:xfrm>
          <a:off x="1437631" y="3112289"/>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711200">
            <a:lnSpc>
              <a:spcPct val="100000"/>
            </a:lnSpc>
            <a:spcBef>
              <a:spcPct val="0"/>
            </a:spcBef>
            <a:spcAft>
              <a:spcPct val="35000"/>
            </a:spcAft>
            <a:buNone/>
          </a:pPr>
          <a:r>
            <a:rPr lang="en-GB" sz="1600" kern="1200"/>
            <a:t>Identifying and detecting hate speech is crucial for a safer online environment. Collaboration among platforms, users, governments, NGOs, law enforcement, education, and tech developers is key.</a:t>
          </a:r>
          <a:endParaRPr lang="en-US" sz="1600" kern="1200"/>
        </a:p>
      </dsp:txBody>
      <dsp:txXfrm>
        <a:off x="1437631" y="3112289"/>
        <a:ext cx="9077968" cy="124470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FBADAC-1EF0-4A27-B52F-6CC38549F645}">
      <dsp:nvSpPr>
        <dsp:cNvPr id="0" name=""/>
        <dsp:cNvSpPr/>
      </dsp:nvSpPr>
      <dsp:spPr>
        <a:xfrm>
          <a:off x="568971" y="191452"/>
          <a:ext cx="1509048" cy="13776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162AD0-0183-4318-8837-B00A9FF65DD4}">
      <dsp:nvSpPr>
        <dsp:cNvPr id="0" name=""/>
        <dsp:cNvSpPr/>
      </dsp:nvSpPr>
      <dsp:spPr>
        <a:xfrm>
          <a:off x="568971" y="1739696"/>
          <a:ext cx="4311566" cy="590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22350">
            <a:lnSpc>
              <a:spcPct val="100000"/>
            </a:lnSpc>
            <a:spcBef>
              <a:spcPct val="0"/>
            </a:spcBef>
            <a:spcAft>
              <a:spcPct val="35000"/>
            </a:spcAft>
            <a:buNone/>
            <a:defRPr b="1"/>
          </a:pPr>
          <a:r>
            <a:rPr lang="en-GB" sz="2300" b="1" kern="1200"/>
            <a:t>Challenges faced during the project</a:t>
          </a:r>
          <a:endParaRPr lang="en-US" sz="2300" kern="1200"/>
        </a:p>
      </dsp:txBody>
      <dsp:txXfrm>
        <a:off x="568971" y="1739696"/>
        <a:ext cx="4311566" cy="590400"/>
      </dsp:txXfrm>
    </dsp:sp>
    <dsp:sp modelId="{529106BB-9F8D-45E0-882B-6F2FBEB936E2}">
      <dsp:nvSpPr>
        <dsp:cNvPr id="0" name=""/>
        <dsp:cNvSpPr/>
      </dsp:nvSpPr>
      <dsp:spPr>
        <a:xfrm>
          <a:off x="568971" y="2409466"/>
          <a:ext cx="4311566" cy="17504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GB" sz="1700" b="1" i="1" kern="1200"/>
            <a:t>Imbalanced dataset: </a:t>
          </a:r>
          <a:r>
            <a:rPr lang="en-GB" sz="1700" kern="1200"/>
            <a:t>Significant class imbalance in hate speech identification</a:t>
          </a:r>
          <a:endParaRPr lang="en-US" sz="1700" kern="1200"/>
        </a:p>
        <a:p>
          <a:pPr marL="0" lvl="0" indent="0" algn="l" defTabSz="755650">
            <a:lnSpc>
              <a:spcPct val="100000"/>
            </a:lnSpc>
            <a:spcBef>
              <a:spcPct val="0"/>
            </a:spcBef>
            <a:spcAft>
              <a:spcPct val="35000"/>
            </a:spcAft>
            <a:buNone/>
          </a:pPr>
          <a:r>
            <a:rPr lang="en-GB" sz="1700" b="1" i="1" kern="1200"/>
            <a:t>Ambiguity in text: </a:t>
          </a:r>
          <a:r>
            <a:rPr lang="en-GB" sz="1700" kern="1200"/>
            <a:t>Difficulty in distinguishing between offensive language and hate speech</a:t>
          </a:r>
          <a:endParaRPr lang="en-US" sz="1700" kern="1200"/>
        </a:p>
        <a:p>
          <a:pPr marL="0" lvl="0" indent="0" algn="l" defTabSz="755650">
            <a:lnSpc>
              <a:spcPct val="100000"/>
            </a:lnSpc>
            <a:spcBef>
              <a:spcPct val="0"/>
            </a:spcBef>
            <a:spcAft>
              <a:spcPct val="35000"/>
            </a:spcAft>
            <a:buNone/>
          </a:pPr>
          <a:r>
            <a:rPr lang="en-GB" sz="1700" b="1" i="1" kern="1200"/>
            <a:t>Computational resources: </a:t>
          </a:r>
          <a:r>
            <a:rPr lang="en-GB" sz="1700" kern="1200"/>
            <a:t>Resource-intensive models impacting scalability</a:t>
          </a:r>
          <a:endParaRPr lang="en-US" sz="1700" kern="1200"/>
        </a:p>
      </dsp:txBody>
      <dsp:txXfrm>
        <a:off x="568971" y="2409466"/>
        <a:ext cx="4311566" cy="1750419"/>
      </dsp:txXfrm>
    </dsp:sp>
    <dsp:sp modelId="{97F3726B-594A-48E0-B639-9E263794986F}">
      <dsp:nvSpPr>
        <dsp:cNvPr id="0" name=""/>
        <dsp:cNvSpPr/>
      </dsp:nvSpPr>
      <dsp:spPr>
        <a:xfrm>
          <a:off x="5635062" y="191452"/>
          <a:ext cx="1509048" cy="13776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1D7E0E-6C7A-4A53-982C-53BF581E787F}">
      <dsp:nvSpPr>
        <dsp:cNvPr id="0" name=""/>
        <dsp:cNvSpPr/>
      </dsp:nvSpPr>
      <dsp:spPr>
        <a:xfrm>
          <a:off x="5635062" y="1739696"/>
          <a:ext cx="4311566" cy="590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22350">
            <a:lnSpc>
              <a:spcPct val="100000"/>
            </a:lnSpc>
            <a:spcBef>
              <a:spcPct val="0"/>
            </a:spcBef>
            <a:spcAft>
              <a:spcPct val="35000"/>
            </a:spcAft>
            <a:buNone/>
            <a:defRPr b="1"/>
          </a:pPr>
          <a:r>
            <a:rPr lang="en-GB" sz="2300" b="1" kern="1200" dirty="0"/>
            <a:t>Implemented / suggested solutions</a:t>
          </a:r>
          <a:endParaRPr lang="en-US" sz="2300" kern="1200" dirty="0"/>
        </a:p>
      </dsp:txBody>
      <dsp:txXfrm>
        <a:off x="5635062" y="1739696"/>
        <a:ext cx="4311566" cy="590400"/>
      </dsp:txXfrm>
    </dsp:sp>
    <dsp:sp modelId="{62B98FF3-DE8E-44E6-BCF7-6FDDBF006776}">
      <dsp:nvSpPr>
        <dsp:cNvPr id="0" name=""/>
        <dsp:cNvSpPr/>
      </dsp:nvSpPr>
      <dsp:spPr>
        <a:xfrm>
          <a:off x="5635062" y="2409466"/>
          <a:ext cx="4311566" cy="17504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GB" sz="1700" b="1" i="1" kern="1200"/>
            <a:t>Class Weighting: </a:t>
          </a:r>
          <a:r>
            <a:rPr lang="en-GB" sz="1700" kern="1200"/>
            <a:t>Applied class weights to address imbalanced data, emphasizing hate speech instances</a:t>
          </a:r>
          <a:endParaRPr lang="en-US" sz="1700" kern="1200"/>
        </a:p>
        <a:p>
          <a:pPr marL="0" lvl="0" indent="0" algn="l" defTabSz="755650">
            <a:lnSpc>
              <a:spcPct val="100000"/>
            </a:lnSpc>
            <a:spcBef>
              <a:spcPct val="0"/>
            </a:spcBef>
            <a:spcAft>
              <a:spcPct val="35000"/>
            </a:spcAft>
            <a:buNone/>
          </a:pPr>
          <a:r>
            <a:rPr lang="en-GB" sz="1700" b="1" i="1" kern="1200"/>
            <a:t>Fine-tuning NLP models: </a:t>
          </a:r>
          <a:r>
            <a:rPr lang="en-GB" sz="1700" kern="1200"/>
            <a:t>Tweaked hyperparameters and utilized pre-trained word embeddings to improve text understanding</a:t>
          </a:r>
          <a:endParaRPr lang="en-US" sz="1700" kern="1200"/>
        </a:p>
        <a:p>
          <a:pPr marL="0" lvl="0" indent="0" algn="l" defTabSz="755650">
            <a:lnSpc>
              <a:spcPct val="100000"/>
            </a:lnSpc>
            <a:spcBef>
              <a:spcPct val="0"/>
            </a:spcBef>
            <a:spcAft>
              <a:spcPct val="35000"/>
            </a:spcAft>
            <a:buNone/>
          </a:pPr>
          <a:r>
            <a:rPr lang="en-GB" sz="1700" b="1" i="1" kern="1200"/>
            <a:t>Parallel Processing: </a:t>
          </a:r>
          <a:r>
            <a:rPr lang="en-GB" sz="1700" kern="1200"/>
            <a:t>Implemented parallel processing to optimize resource usage</a:t>
          </a:r>
          <a:endParaRPr lang="en-US" sz="1700" kern="1200"/>
        </a:p>
      </dsp:txBody>
      <dsp:txXfrm>
        <a:off x="5635062" y="2409466"/>
        <a:ext cx="4311566" cy="175041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4BF380-294F-4840-9ADB-806B17405F36}">
      <dsp:nvSpPr>
        <dsp:cNvPr id="0" name=""/>
        <dsp:cNvSpPr/>
      </dsp:nvSpPr>
      <dsp:spPr>
        <a:xfrm>
          <a:off x="115167" y="1513833"/>
          <a:ext cx="730347" cy="73034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3468D6-A634-49B1-9E0E-00A41CD0B7F6}">
      <dsp:nvSpPr>
        <dsp:cNvPr id="0" name=""/>
        <dsp:cNvSpPr/>
      </dsp:nvSpPr>
      <dsp:spPr>
        <a:xfrm>
          <a:off x="268540" y="1667206"/>
          <a:ext cx="423601" cy="42360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4CED118-1B59-47B8-ABA9-04C8A18FBC1A}">
      <dsp:nvSpPr>
        <dsp:cNvPr id="0" name=""/>
        <dsp:cNvSpPr/>
      </dsp:nvSpPr>
      <dsp:spPr>
        <a:xfrm>
          <a:off x="1002018" y="1513833"/>
          <a:ext cx="1721532" cy="7303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GB" sz="1100" b="1" i="1" kern="1200" dirty="0"/>
            <a:t>Continuous Model Training: </a:t>
          </a:r>
          <a:r>
            <a:rPr lang="en-GB" sz="1100" kern="1200" dirty="0"/>
            <a:t>Regularly update models to adapt to evolving </a:t>
          </a:r>
          <a:r>
            <a:rPr lang="en-GB" sz="1400" kern="1200" dirty="0"/>
            <a:t>language</a:t>
          </a:r>
          <a:r>
            <a:rPr lang="en-GB" sz="1100" kern="1200" dirty="0"/>
            <a:t> and emerging hate speech trends.</a:t>
          </a:r>
          <a:endParaRPr lang="en-US" sz="1100" kern="1200" dirty="0"/>
        </a:p>
      </dsp:txBody>
      <dsp:txXfrm>
        <a:off x="1002018" y="1513833"/>
        <a:ext cx="1721532" cy="730347"/>
      </dsp:txXfrm>
    </dsp:sp>
    <dsp:sp modelId="{343888C5-B1CB-419A-B2C8-7FFDCD6FA3CA}">
      <dsp:nvSpPr>
        <dsp:cNvPr id="0" name=""/>
        <dsp:cNvSpPr/>
      </dsp:nvSpPr>
      <dsp:spPr>
        <a:xfrm>
          <a:off x="3023515" y="1513833"/>
          <a:ext cx="730347" cy="73034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14AE5B-BCC7-43D1-B104-D0A04925D254}">
      <dsp:nvSpPr>
        <dsp:cNvPr id="0" name=""/>
        <dsp:cNvSpPr/>
      </dsp:nvSpPr>
      <dsp:spPr>
        <a:xfrm>
          <a:off x="3176887" y="1667206"/>
          <a:ext cx="423601" cy="42360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DFE3B99-3116-4E19-9B90-5F9C9B269501}">
      <dsp:nvSpPr>
        <dsp:cNvPr id="0" name=""/>
        <dsp:cNvSpPr/>
      </dsp:nvSpPr>
      <dsp:spPr>
        <a:xfrm>
          <a:off x="3910365" y="1513833"/>
          <a:ext cx="1721532" cy="7303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GB" sz="1200" b="1" i="1" kern="1200" dirty="0"/>
            <a:t>User Reporting Mechanism: </a:t>
          </a:r>
          <a:r>
            <a:rPr lang="en-GB" sz="1200" kern="1200" dirty="0"/>
            <a:t>Implement a robust reporting system for users to flag potential hate speech instances.</a:t>
          </a:r>
          <a:endParaRPr lang="en-US" sz="1200" kern="1200" dirty="0"/>
        </a:p>
      </dsp:txBody>
      <dsp:txXfrm>
        <a:off x="3910365" y="1513833"/>
        <a:ext cx="1721532" cy="730347"/>
      </dsp:txXfrm>
    </dsp:sp>
    <dsp:sp modelId="{9A485C50-1682-4AC9-A50A-0AFB6541F51C}">
      <dsp:nvSpPr>
        <dsp:cNvPr id="0" name=""/>
        <dsp:cNvSpPr/>
      </dsp:nvSpPr>
      <dsp:spPr>
        <a:xfrm>
          <a:off x="115167" y="2571658"/>
          <a:ext cx="730347" cy="73034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FB4DC5-4948-4228-8427-0690140AE21F}">
      <dsp:nvSpPr>
        <dsp:cNvPr id="0" name=""/>
        <dsp:cNvSpPr/>
      </dsp:nvSpPr>
      <dsp:spPr>
        <a:xfrm>
          <a:off x="268540" y="2725030"/>
          <a:ext cx="423601" cy="42360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6CA4418-4C4F-49F8-96AF-C5ED32C8C874}">
      <dsp:nvSpPr>
        <dsp:cNvPr id="0" name=""/>
        <dsp:cNvSpPr/>
      </dsp:nvSpPr>
      <dsp:spPr>
        <a:xfrm>
          <a:off x="1002018" y="2571658"/>
          <a:ext cx="1721532" cy="7303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GB" sz="1200" b="1" i="1" kern="1200" dirty="0"/>
            <a:t>Human-in-the-Loop (HITL): </a:t>
          </a:r>
          <a:r>
            <a:rPr lang="en-GB" sz="1200" kern="1200" dirty="0"/>
            <a:t>Combine AI models with human moderators for nuanced decisions.</a:t>
          </a:r>
          <a:endParaRPr lang="en-US" sz="1200" kern="1200" dirty="0"/>
        </a:p>
      </dsp:txBody>
      <dsp:txXfrm>
        <a:off x="1002018" y="2571658"/>
        <a:ext cx="1721532" cy="73034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9A33D-C066-814A-AF8A-7C74B5E0F79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x-none"/>
          </a:p>
        </p:txBody>
      </p:sp>
      <p:sp>
        <p:nvSpPr>
          <p:cNvPr id="3" name="Subtitle 2">
            <a:extLst>
              <a:ext uri="{FF2B5EF4-FFF2-40B4-BE49-F238E27FC236}">
                <a16:creationId xmlns:a16="http://schemas.microsoft.com/office/drawing/2014/main" id="{135B74C6-FF67-6236-1EF4-D4721E71CE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x-none"/>
          </a:p>
        </p:txBody>
      </p:sp>
      <p:sp>
        <p:nvSpPr>
          <p:cNvPr id="4" name="Date Placeholder 3">
            <a:extLst>
              <a:ext uri="{FF2B5EF4-FFF2-40B4-BE49-F238E27FC236}">
                <a16:creationId xmlns:a16="http://schemas.microsoft.com/office/drawing/2014/main" id="{18955362-2C4B-5715-33B1-BA1C7CD1672D}"/>
              </a:ext>
            </a:extLst>
          </p:cNvPr>
          <p:cNvSpPr>
            <a:spLocks noGrp="1"/>
          </p:cNvSpPr>
          <p:nvPr>
            <p:ph type="dt" sz="half" idx="10"/>
          </p:nvPr>
        </p:nvSpPr>
        <p:spPr/>
        <p:txBody>
          <a:bodyPr/>
          <a:lstStyle/>
          <a:p>
            <a:fld id="{E7D64899-20A3-4EA7-8169-8B196A84F8B0}" type="datetimeFigureOut">
              <a:rPr lang="x-none" smtClean="0"/>
              <a:pPr/>
              <a:t>10/12/2023</a:t>
            </a:fld>
            <a:endParaRPr lang="x-none"/>
          </a:p>
        </p:txBody>
      </p:sp>
      <p:sp>
        <p:nvSpPr>
          <p:cNvPr id="5" name="Footer Placeholder 4">
            <a:extLst>
              <a:ext uri="{FF2B5EF4-FFF2-40B4-BE49-F238E27FC236}">
                <a16:creationId xmlns:a16="http://schemas.microsoft.com/office/drawing/2014/main" id="{8D8D2F54-E169-226A-E584-A30393FB8AAD}"/>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3BCE2AA2-B8A5-C4F0-8F45-BA638C5C879F}"/>
              </a:ext>
            </a:extLst>
          </p:cNvPr>
          <p:cNvSpPr>
            <a:spLocks noGrp="1"/>
          </p:cNvSpPr>
          <p:nvPr>
            <p:ph type="sldNum" sz="quarter" idx="12"/>
          </p:nvPr>
        </p:nvSpPr>
        <p:spPr/>
        <p:txBody>
          <a:bodyPr/>
          <a:lstStyle/>
          <a:p>
            <a:fld id="{11154204-7089-4AC4-8E6B-6080777B1425}" type="slidenum">
              <a:rPr lang="x-none" smtClean="0"/>
              <a:pPr/>
              <a:t>‹#›</a:t>
            </a:fld>
            <a:endParaRPr lang="x-none"/>
          </a:p>
        </p:txBody>
      </p:sp>
    </p:spTree>
    <p:extLst>
      <p:ext uri="{BB962C8B-B14F-4D97-AF65-F5344CB8AC3E}">
        <p14:creationId xmlns:p14="http://schemas.microsoft.com/office/powerpoint/2010/main" val="2566331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24049-02C1-8EA8-BB94-8795A29FBD00}"/>
              </a:ext>
            </a:extLst>
          </p:cNvPr>
          <p:cNvSpPr>
            <a:spLocks noGrp="1"/>
          </p:cNvSpPr>
          <p:nvPr>
            <p:ph type="title"/>
          </p:nvPr>
        </p:nvSpPr>
        <p:spPr/>
        <p:txBody>
          <a:bodyPr/>
          <a:lstStyle/>
          <a:p>
            <a:r>
              <a:rPr lang="en-US"/>
              <a:t>Click to edit Master title style</a:t>
            </a:r>
            <a:endParaRPr lang="x-none"/>
          </a:p>
        </p:txBody>
      </p:sp>
      <p:sp>
        <p:nvSpPr>
          <p:cNvPr id="3" name="Vertical Text Placeholder 2">
            <a:extLst>
              <a:ext uri="{FF2B5EF4-FFF2-40B4-BE49-F238E27FC236}">
                <a16:creationId xmlns:a16="http://schemas.microsoft.com/office/drawing/2014/main" id="{0F72A8CE-B5D2-F0CE-A846-BAF8EC00FD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437F83A1-7B16-3520-F748-88B3311DC5D4}"/>
              </a:ext>
            </a:extLst>
          </p:cNvPr>
          <p:cNvSpPr>
            <a:spLocks noGrp="1"/>
          </p:cNvSpPr>
          <p:nvPr>
            <p:ph type="dt" sz="half" idx="10"/>
          </p:nvPr>
        </p:nvSpPr>
        <p:spPr/>
        <p:txBody>
          <a:bodyPr/>
          <a:lstStyle/>
          <a:p>
            <a:fld id="{E7D64899-20A3-4EA7-8169-8B196A84F8B0}" type="datetimeFigureOut">
              <a:rPr lang="x-none" smtClean="0"/>
              <a:pPr/>
              <a:t>10/12/2023</a:t>
            </a:fld>
            <a:endParaRPr lang="x-none"/>
          </a:p>
        </p:txBody>
      </p:sp>
      <p:sp>
        <p:nvSpPr>
          <p:cNvPr id="5" name="Footer Placeholder 4">
            <a:extLst>
              <a:ext uri="{FF2B5EF4-FFF2-40B4-BE49-F238E27FC236}">
                <a16:creationId xmlns:a16="http://schemas.microsoft.com/office/drawing/2014/main" id="{4B3EB5C6-5B00-F225-9F46-5962D8E2F425}"/>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87215043-A827-DDB0-DF07-F27F8B2D2AE9}"/>
              </a:ext>
            </a:extLst>
          </p:cNvPr>
          <p:cNvSpPr>
            <a:spLocks noGrp="1"/>
          </p:cNvSpPr>
          <p:nvPr>
            <p:ph type="sldNum" sz="quarter" idx="12"/>
          </p:nvPr>
        </p:nvSpPr>
        <p:spPr/>
        <p:txBody>
          <a:bodyPr/>
          <a:lstStyle/>
          <a:p>
            <a:fld id="{11154204-7089-4AC4-8E6B-6080777B1425}" type="slidenum">
              <a:rPr lang="x-none" smtClean="0"/>
              <a:pPr/>
              <a:t>‹#›</a:t>
            </a:fld>
            <a:endParaRPr lang="x-none"/>
          </a:p>
        </p:txBody>
      </p:sp>
    </p:spTree>
    <p:extLst>
      <p:ext uri="{BB962C8B-B14F-4D97-AF65-F5344CB8AC3E}">
        <p14:creationId xmlns:p14="http://schemas.microsoft.com/office/powerpoint/2010/main" val="980765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F3E78F-6446-3842-FC0A-C247154152B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x-none"/>
          </a:p>
        </p:txBody>
      </p:sp>
      <p:sp>
        <p:nvSpPr>
          <p:cNvPr id="3" name="Vertical Text Placeholder 2">
            <a:extLst>
              <a:ext uri="{FF2B5EF4-FFF2-40B4-BE49-F238E27FC236}">
                <a16:creationId xmlns:a16="http://schemas.microsoft.com/office/drawing/2014/main" id="{7B5B753F-7162-6B7D-7837-7DEB1BD78F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E4F36EF5-87D8-CC23-5ED5-B210DE4AB3CC}"/>
              </a:ext>
            </a:extLst>
          </p:cNvPr>
          <p:cNvSpPr>
            <a:spLocks noGrp="1"/>
          </p:cNvSpPr>
          <p:nvPr>
            <p:ph type="dt" sz="half" idx="10"/>
          </p:nvPr>
        </p:nvSpPr>
        <p:spPr/>
        <p:txBody>
          <a:bodyPr/>
          <a:lstStyle/>
          <a:p>
            <a:fld id="{E7D64899-20A3-4EA7-8169-8B196A84F8B0}" type="datetimeFigureOut">
              <a:rPr lang="x-none" smtClean="0"/>
              <a:pPr/>
              <a:t>10/12/2023</a:t>
            </a:fld>
            <a:endParaRPr lang="x-none"/>
          </a:p>
        </p:txBody>
      </p:sp>
      <p:sp>
        <p:nvSpPr>
          <p:cNvPr id="5" name="Footer Placeholder 4">
            <a:extLst>
              <a:ext uri="{FF2B5EF4-FFF2-40B4-BE49-F238E27FC236}">
                <a16:creationId xmlns:a16="http://schemas.microsoft.com/office/drawing/2014/main" id="{7324AE90-B84E-C0D1-FBC1-A2F25DBDD46A}"/>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0CAF995B-4844-697F-D89E-2E8C32B74B38}"/>
              </a:ext>
            </a:extLst>
          </p:cNvPr>
          <p:cNvSpPr>
            <a:spLocks noGrp="1"/>
          </p:cNvSpPr>
          <p:nvPr>
            <p:ph type="sldNum" sz="quarter" idx="12"/>
          </p:nvPr>
        </p:nvSpPr>
        <p:spPr/>
        <p:txBody>
          <a:bodyPr/>
          <a:lstStyle/>
          <a:p>
            <a:fld id="{11154204-7089-4AC4-8E6B-6080777B1425}" type="slidenum">
              <a:rPr lang="x-none" smtClean="0"/>
              <a:pPr/>
              <a:t>‹#›</a:t>
            </a:fld>
            <a:endParaRPr lang="x-none"/>
          </a:p>
        </p:txBody>
      </p:sp>
    </p:spTree>
    <p:extLst>
      <p:ext uri="{BB962C8B-B14F-4D97-AF65-F5344CB8AC3E}">
        <p14:creationId xmlns:p14="http://schemas.microsoft.com/office/powerpoint/2010/main" val="1274545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04C38-D696-DD63-9146-4EC5D3242FED}"/>
              </a:ext>
            </a:extLst>
          </p:cNvPr>
          <p:cNvSpPr>
            <a:spLocks noGrp="1"/>
          </p:cNvSpPr>
          <p:nvPr>
            <p:ph type="title"/>
          </p:nvPr>
        </p:nvSpPr>
        <p:spPr/>
        <p:txBody>
          <a:bodyPr/>
          <a:lstStyle/>
          <a:p>
            <a:r>
              <a:rPr lang="en-US"/>
              <a:t>Click to edit Master title style</a:t>
            </a:r>
            <a:endParaRPr lang="x-none"/>
          </a:p>
        </p:txBody>
      </p:sp>
      <p:sp>
        <p:nvSpPr>
          <p:cNvPr id="3" name="Content Placeholder 2">
            <a:extLst>
              <a:ext uri="{FF2B5EF4-FFF2-40B4-BE49-F238E27FC236}">
                <a16:creationId xmlns:a16="http://schemas.microsoft.com/office/drawing/2014/main" id="{E8C34357-264D-2675-C851-6D31EF61DEB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FE0C2FDD-7ED6-8333-7AE2-B8BF4B2CE92E}"/>
              </a:ext>
            </a:extLst>
          </p:cNvPr>
          <p:cNvSpPr>
            <a:spLocks noGrp="1"/>
          </p:cNvSpPr>
          <p:nvPr>
            <p:ph type="dt" sz="half" idx="10"/>
          </p:nvPr>
        </p:nvSpPr>
        <p:spPr/>
        <p:txBody>
          <a:bodyPr/>
          <a:lstStyle/>
          <a:p>
            <a:fld id="{E7D64899-20A3-4EA7-8169-8B196A84F8B0}" type="datetimeFigureOut">
              <a:rPr lang="x-none" smtClean="0"/>
              <a:pPr/>
              <a:t>10/12/2023</a:t>
            </a:fld>
            <a:endParaRPr lang="x-none"/>
          </a:p>
        </p:txBody>
      </p:sp>
      <p:sp>
        <p:nvSpPr>
          <p:cNvPr id="5" name="Footer Placeholder 4">
            <a:extLst>
              <a:ext uri="{FF2B5EF4-FFF2-40B4-BE49-F238E27FC236}">
                <a16:creationId xmlns:a16="http://schemas.microsoft.com/office/drawing/2014/main" id="{955778A0-1947-2594-09D0-602A09FDA20A}"/>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4EA20652-F947-4334-228B-1E1B97F18A51}"/>
              </a:ext>
            </a:extLst>
          </p:cNvPr>
          <p:cNvSpPr>
            <a:spLocks noGrp="1"/>
          </p:cNvSpPr>
          <p:nvPr>
            <p:ph type="sldNum" sz="quarter" idx="12"/>
          </p:nvPr>
        </p:nvSpPr>
        <p:spPr/>
        <p:txBody>
          <a:bodyPr/>
          <a:lstStyle/>
          <a:p>
            <a:fld id="{11154204-7089-4AC4-8E6B-6080777B1425}" type="slidenum">
              <a:rPr lang="x-none" smtClean="0"/>
              <a:pPr/>
              <a:t>‹#›</a:t>
            </a:fld>
            <a:endParaRPr lang="x-none"/>
          </a:p>
        </p:txBody>
      </p:sp>
    </p:spTree>
    <p:extLst>
      <p:ext uri="{BB962C8B-B14F-4D97-AF65-F5344CB8AC3E}">
        <p14:creationId xmlns:p14="http://schemas.microsoft.com/office/powerpoint/2010/main" val="862602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F6B28-C2AE-16A4-7681-68C166BFBF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x-none"/>
          </a:p>
        </p:txBody>
      </p:sp>
      <p:sp>
        <p:nvSpPr>
          <p:cNvPr id="3" name="Text Placeholder 2">
            <a:extLst>
              <a:ext uri="{FF2B5EF4-FFF2-40B4-BE49-F238E27FC236}">
                <a16:creationId xmlns:a16="http://schemas.microsoft.com/office/drawing/2014/main" id="{654029C7-DA22-9B84-0441-A047832E48F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B9E3D8-64CE-58E6-3625-E429277668A5}"/>
              </a:ext>
            </a:extLst>
          </p:cNvPr>
          <p:cNvSpPr>
            <a:spLocks noGrp="1"/>
          </p:cNvSpPr>
          <p:nvPr>
            <p:ph type="dt" sz="half" idx="10"/>
          </p:nvPr>
        </p:nvSpPr>
        <p:spPr/>
        <p:txBody>
          <a:bodyPr/>
          <a:lstStyle/>
          <a:p>
            <a:fld id="{E7D64899-20A3-4EA7-8169-8B196A84F8B0}" type="datetimeFigureOut">
              <a:rPr lang="x-none" smtClean="0"/>
              <a:pPr/>
              <a:t>10/12/2023</a:t>
            </a:fld>
            <a:endParaRPr lang="x-none"/>
          </a:p>
        </p:txBody>
      </p:sp>
      <p:sp>
        <p:nvSpPr>
          <p:cNvPr id="5" name="Footer Placeholder 4">
            <a:extLst>
              <a:ext uri="{FF2B5EF4-FFF2-40B4-BE49-F238E27FC236}">
                <a16:creationId xmlns:a16="http://schemas.microsoft.com/office/drawing/2014/main" id="{6E7FA480-888E-608E-3111-4E7163E53F6A}"/>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6DE0D539-C3E1-2617-A62A-DBE8D55632DC}"/>
              </a:ext>
            </a:extLst>
          </p:cNvPr>
          <p:cNvSpPr>
            <a:spLocks noGrp="1"/>
          </p:cNvSpPr>
          <p:nvPr>
            <p:ph type="sldNum" sz="quarter" idx="12"/>
          </p:nvPr>
        </p:nvSpPr>
        <p:spPr/>
        <p:txBody>
          <a:bodyPr/>
          <a:lstStyle/>
          <a:p>
            <a:fld id="{11154204-7089-4AC4-8E6B-6080777B1425}" type="slidenum">
              <a:rPr lang="x-none" smtClean="0"/>
              <a:pPr/>
              <a:t>‹#›</a:t>
            </a:fld>
            <a:endParaRPr lang="x-none"/>
          </a:p>
        </p:txBody>
      </p:sp>
    </p:spTree>
    <p:extLst>
      <p:ext uri="{BB962C8B-B14F-4D97-AF65-F5344CB8AC3E}">
        <p14:creationId xmlns:p14="http://schemas.microsoft.com/office/powerpoint/2010/main" val="2377807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2E95B-BBBD-7856-3E5A-3FB8957A17E9}"/>
              </a:ext>
            </a:extLst>
          </p:cNvPr>
          <p:cNvSpPr>
            <a:spLocks noGrp="1"/>
          </p:cNvSpPr>
          <p:nvPr>
            <p:ph type="title"/>
          </p:nvPr>
        </p:nvSpPr>
        <p:spPr/>
        <p:txBody>
          <a:bodyPr/>
          <a:lstStyle/>
          <a:p>
            <a:r>
              <a:rPr lang="en-US"/>
              <a:t>Click to edit Master title style</a:t>
            </a:r>
            <a:endParaRPr lang="x-none"/>
          </a:p>
        </p:txBody>
      </p:sp>
      <p:sp>
        <p:nvSpPr>
          <p:cNvPr id="3" name="Content Placeholder 2">
            <a:extLst>
              <a:ext uri="{FF2B5EF4-FFF2-40B4-BE49-F238E27FC236}">
                <a16:creationId xmlns:a16="http://schemas.microsoft.com/office/drawing/2014/main" id="{FC75B94D-743F-83A5-601A-067204B20B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Content Placeholder 3">
            <a:extLst>
              <a:ext uri="{FF2B5EF4-FFF2-40B4-BE49-F238E27FC236}">
                <a16:creationId xmlns:a16="http://schemas.microsoft.com/office/drawing/2014/main" id="{C8339903-491A-4973-752C-F2ABE0B929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5" name="Date Placeholder 4">
            <a:extLst>
              <a:ext uri="{FF2B5EF4-FFF2-40B4-BE49-F238E27FC236}">
                <a16:creationId xmlns:a16="http://schemas.microsoft.com/office/drawing/2014/main" id="{C98C068B-06EF-0047-6968-485EE66BA284}"/>
              </a:ext>
            </a:extLst>
          </p:cNvPr>
          <p:cNvSpPr>
            <a:spLocks noGrp="1"/>
          </p:cNvSpPr>
          <p:nvPr>
            <p:ph type="dt" sz="half" idx="10"/>
          </p:nvPr>
        </p:nvSpPr>
        <p:spPr/>
        <p:txBody>
          <a:bodyPr/>
          <a:lstStyle/>
          <a:p>
            <a:fld id="{E7D64899-20A3-4EA7-8169-8B196A84F8B0}" type="datetimeFigureOut">
              <a:rPr lang="x-none" smtClean="0"/>
              <a:pPr/>
              <a:t>10/12/2023</a:t>
            </a:fld>
            <a:endParaRPr lang="x-none"/>
          </a:p>
        </p:txBody>
      </p:sp>
      <p:sp>
        <p:nvSpPr>
          <p:cNvPr id="6" name="Footer Placeholder 5">
            <a:extLst>
              <a:ext uri="{FF2B5EF4-FFF2-40B4-BE49-F238E27FC236}">
                <a16:creationId xmlns:a16="http://schemas.microsoft.com/office/drawing/2014/main" id="{BA6D0437-14E3-3A71-E5C1-EE7A2149D93D}"/>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id="{A36FEB63-BF88-D030-667D-464C1DE493B6}"/>
              </a:ext>
            </a:extLst>
          </p:cNvPr>
          <p:cNvSpPr>
            <a:spLocks noGrp="1"/>
          </p:cNvSpPr>
          <p:nvPr>
            <p:ph type="sldNum" sz="quarter" idx="12"/>
          </p:nvPr>
        </p:nvSpPr>
        <p:spPr/>
        <p:txBody>
          <a:bodyPr/>
          <a:lstStyle/>
          <a:p>
            <a:fld id="{11154204-7089-4AC4-8E6B-6080777B1425}" type="slidenum">
              <a:rPr lang="x-none" smtClean="0"/>
              <a:pPr/>
              <a:t>‹#›</a:t>
            </a:fld>
            <a:endParaRPr lang="x-none"/>
          </a:p>
        </p:txBody>
      </p:sp>
    </p:spTree>
    <p:extLst>
      <p:ext uri="{BB962C8B-B14F-4D97-AF65-F5344CB8AC3E}">
        <p14:creationId xmlns:p14="http://schemas.microsoft.com/office/powerpoint/2010/main" val="1957896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D1BFD-B8F6-56EA-07B8-B402C2780473}"/>
              </a:ext>
            </a:extLst>
          </p:cNvPr>
          <p:cNvSpPr>
            <a:spLocks noGrp="1"/>
          </p:cNvSpPr>
          <p:nvPr>
            <p:ph type="title"/>
          </p:nvPr>
        </p:nvSpPr>
        <p:spPr>
          <a:xfrm>
            <a:off x="839788" y="365125"/>
            <a:ext cx="10515600" cy="1325563"/>
          </a:xfrm>
        </p:spPr>
        <p:txBody>
          <a:bodyPr/>
          <a:lstStyle/>
          <a:p>
            <a:r>
              <a:rPr lang="en-US"/>
              <a:t>Click to edit Master title style</a:t>
            </a:r>
            <a:endParaRPr lang="x-none"/>
          </a:p>
        </p:txBody>
      </p:sp>
      <p:sp>
        <p:nvSpPr>
          <p:cNvPr id="3" name="Text Placeholder 2">
            <a:extLst>
              <a:ext uri="{FF2B5EF4-FFF2-40B4-BE49-F238E27FC236}">
                <a16:creationId xmlns:a16="http://schemas.microsoft.com/office/drawing/2014/main" id="{5144161C-AC0C-D09E-09A0-6692FE21F6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BFE169-C9E0-0C4D-B3C1-81DB6CD0AC3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5" name="Text Placeholder 4">
            <a:extLst>
              <a:ext uri="{FF2B5EF4-FFF2-40B4-BE49-F238E27FC236}">
                <a16:creationId xmlns:a16="http://schemas.microsoft.com/office/drawing/2014/main" id="{609CE0ED-EBAE-0A2D-9FBE-F8A1112D8F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4584F6A-3477-0FEF-F89D-82F4E9798B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7" name="Date Placeholder 6">
            <a:extLst>
              <a:ext uri="{FF2B5EF4-FFF2-40B4-BE49-F238E27FC236}">
                <a16:creationId xmlns:a16="http://schemas.microsoft.com/office/drawing/2014/main" id="{9A38135C-6956-722C-4BCB-34E54CD55E1A}"/>
              </a:ext>
            </a:extLst>
          </p:cNvPr>
          <p:cNvSpPr>
            <a:spLocks noGrp="1"/>
          </p:cNvSpPr>
          <p:nvPr>
            <p:ph type="dt" sz="half" idx="10"/>
          </p:nvPr>
        </p:nvSpPr>
        <p:spPr/>
        <p:txBody>
          <a:bodyPr/>
          <a:lstStyle/>
          <a:p>
            <a:fld id="{E7D64899-20A3-4EA7-8169-8B196A84F8B0}" type="datetimeFigureOut">
              <a:rPr lang="x-none" smtClean="0"/>
              <a:pPr/>
              <a:t>10/12/2023</a:t>
            </a:fld>
            <a:endParaRPr lang="x-none"/>
          </a:p>
        </p:txBody>
      </p:sp>
      <p:sp>
        <p:nvSpPr>
          <p:cNvPr id="8" name="Footer Placeholder 7">
            <a:extLst>
              <a:ext uri="{FF2B5EF4-FFF2-40B4-BE49-F238E27FC236}">
                <a16:creationId xmlns:a16="http://schemas.microsoft.com/office/drawing/2014/main" id="{7EB0BDC6-220E-12D9-CBD8-21834E4CD0E9}"/>
              </a:ext>
            </a:extLst>
          </p:cNvPr>
          <p:cNvSpPr>
            <a:spLocks noGrp="1"/>
          </p:cNvSpPr>
          <p:nvPr>
            <p:ph type="ftr" sz="quarter" idx="11"/>
          </p:nvPr>
        </p:nvSpPr>
        <p:spPr/>
        <p:txBody>
          <a:bodyPr/>
          <a:lstStyle/>
          <a:p>
            <a:endParaRPr lang="x-none"/>
          </a:p>
        </p:txBody>
      </p:sp>
      <p:sp>
        <p:nvSpPr>
          <p:cNvPr id="9" name="Slide Number Placeholder 8">
            <a:extLst>
              <a:ext uri="{FF2B5EF4-FFF2-40B4-BE49-F238E27FC236}">
                <a16:creationId xmlns:a16="http://schemas.microsoft.com/office/drawing/2014/main" id="{84DA15B3-A310-97B6-24B4-5F8C4459EEF9}"/>
              </a:ext>
            </a:extLst>
          </p:cNvPr>
          <p:cNvSpPr>
            <a:spLocks noGrp="1"/>
          </p:cNvSpPr>
          <p:nvPr>
            <p:ph type="sldNum" sz="quarter" idx="12"/>
          </p:nvPr>
        </p:nvSpPr>
        <p:spPr/>
        <p:txBody>
          <a:bodyPr/>
          <a:lstStyle/>
          <a:p>
            <a:fld id="{11154204-7089-4AC4-8E6B-6080777B1425}" type="slidenum">
              <a:rPr lang="x-none" smtClean="0"/>
              <a:pPr/>
              <a:t>‹#›</a:t>
            </a:fld>
            <a:endParaRPr lang="x-none"/>
          </a:p>
        </p:txBody>
      </p:sp>
    </p:spTree>
    <p:extLst>
      <p:ext uri="{BB962C8B-B14F-4D97-AF65-F5344CB8AC3E}">
        <p14:creationId xmlns:p14="http://schemas.microsoft.com/office/powerpoint/2010/main" val="3546159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AA2CB-4355-70DE-4295-9FD73D6B6EEC}"/>
              </a:ext>
            </a:extLst>
          </p:cNvPr>
          <p:cNvSpPr>
            <a:spLocks noGrp="1"/>
          </p:cNvSpPr>
          <p:nvPr>
            <p:ph type="title"/>
          </p:nvPr>
        </p:nvSpPr>
        <p:spPr/>
        <p:txBody>
          <a:bodyPr/>
          <a:lstStyle/>
          <a:p>
            <a:r>
              <a:rPr lang="en-US"/>
              <a:t>Click to edit Master title style</a:t>
            </a:r>
            <a:endParaRPr lang="x-none"/>
          </a:p>
        </p:txBody>
      </p:sp>
      <p:sp>
        <p:nvSpPr>
          <p:cNvPr id="3" name="Date Placeholder 2">
            <a:extLst>
              <a:ext uri="{FF2B5EF4-FFF2-40B4-BE49-F238E27FC236}">
                <a16:creationId xmlns:a16="http://schemas.microsoft.com/office/drawing/2014/main" id="{2FC7E2DF-2A0A-497A-3D7D-DD7ECDBCC208}"/>
              </a:ext>
            </a:extLst>
          </p:cNvPr>
          <p:cNvSpPr>
            <a:spLocks noGrp="1"/>
          </p:cNvSpPr>
          <p:nvPr>
            <p:ph type="dt" sz="half" idx="10"/>
          </p:nvPr>
        </p:nvSpPr>
        <p:spPr/>
        <p:txBody>
          <a:bodyPr/>
          <a:lstStyle/>
          <a:p>
            <a:fld id="{E7D64899-20A3-4EA7-8169-8B196A84F8B0}" type="datetimeFigureOut">
              <a:rPr lang="x-none" smtClean="0"/>
              <a:pPr/>
              <a:t>10/12/2023</a:t>
            </a:fld>
            <a:endParaRPr lang="x-none"/>
          </a:p>
        </p:txBody>
      </p:sp>
      <p:sp>
        <p:nvSpPr>
          <p:cNvPr id="4" name="Footer Placeholder 3">
            <a:extLst>
              <a:ext uri="{FF2B5EF4-FFF2-40B4-BE49-F238E27FC236}">
                <a16:creationId xmlns:a16="http://schemas.microsoft.com/office/drawing/2014/main" id="{89F81371-DD75-3A0F-342D-4D8FCDADD8AC}"/>
              </a:ext>
            </a:extLst>
          </p:cNvPr>
          <p:cNvSpPr>
            <a:spLocks noGrp="1"/>
          </p:cNvSpPr>
          <p:nvPr>
            <p:ph type="ftr" sz="quarter" idx="11"/>
          </p:nvPr>
        </p:nvSpPr>
        <p:spPr/>
        <p:txBody>
          <a:bodyPr/>
          <a:lstStyle/>
          <a:p>
            <a:endParaRPr lang="x-none"/>
          </a:p>
        </p:txBody>
      </p:sp>
      <p:sp>
        <p:nvSpPr>
          <p:cNvPr id="5" name="Slide Number Placeholder 4">
            <a:extLst>
              <a:ext uri="{FF2B5EF4-FFF2-40B4-BE49-F238E27FC236}">
                <a16:creationId xmlns:a16="http://schemas.microsoft.com/office/drawing/2014/main" id="{3F560C7D-A9E6-908C-C119-0823E28A39ED}"/>
              </a:ext>
            </a:extLst>
          </p:cNvPr>
          <p:cNvSpPr>
            <a:spLocks noGrp="1"/>
          </p:cNvSpPr>
          <p:nvPr>
            <p:ph type="sldNum" sz="quarter" idx="12"/>
          </p:nvPr>
        </p:nvSpPr>
        <p:spPr/>
        <p:txBody>
          <a:bodyPr/>
          <a:lstStyle/>
          <a:p>
            <a:fld id="{11154204-7089-4AC4-8E6B-6080777B1425}" type="slidenum">
              <a:rPr lang="x-none" smtClean="0"/>
              <a:pPr/>
              <a:t>‹#›</a:t>
            </a:fld>
            <a:endParaRPr lang="x-none"/>
          </a:p>
        </p:txBody>
      </p:sp>
    </p:spTree>
    <p:extLst>
      <p:ext uri="{BB962C8B-B14F-4D97-AF65-F5344CB8AC3E}">
        <p14:creationId xmlns:p14="http://schemas.microsoft.com/office/powerpoint/2010/main" val="2232633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721FE0-3719-25C6-326E-E63B3147AFDA}"/>
              </a:ext>
            </a:extLst>
          </p:cNvPr>
          <p:cNvSpPr>
            <a:spLocks noGrp="1"/>
          </p:cNvSpPr>
          <p:nvPr>
            <p:ph type="dt" sz="half" idx="10"/>
          </p:nvPr>
        </p:nvSpPr>
        <p:spPr/>
        <p:txBody>
          <a:bodyPr/>
          <a:lstStyle/>
          <a:p>
            <a:fld id="{E7D64899-20A3-4EA7-8169-8B196A84F8B0}" type="datetimeFigureOut">
              <a:rPr lang="x-none" smtClean="0"/>
              <a:pPr/>
              <a:t>10/12/2023</a:t>
            </a:fld>
            <a:endParaRPr lang="x-none"/>
          </a:p>
        </p:txBody>
      </p:sp>
      <p:sp>
        <p:nvSpPr>
          <p:cNvPr id="3" name="Footer Placeholder 2">
            <a:extLst>
              <a:ext uri="{FF2B5EF4-FFF2-40B4-BE49-F238E27FC236}">
                <a16:creationId xmlns:a16="http://schemas.microsoft.com/office/drawing/2014/main" id="{27ED0557-0D5E-4006-3F1E-7FC5C2A4F43F}"/>
              </a:ext>
            </a:extLst>
          </p:cNvPr>
          <p:cNvSpPr>
            <a:spLocks noGrp="1"/>
          </p:cNvSpPr>
          <p:nvPr>
            <p:ph type="ftr" sz="quarter" idx="11"/>
          </p:nvPr>
        </p:nvSpPr>
        <p:spPr/>
        <p:txBody>
          <a:bodyPr/>
          <a:lstStyle/>
          <a:p>
            <a:endParaRPr lang="x-none"/>
          </a:p>
        </p:txBody>
      </p:sp>
      <p:sp>
        <p:nvSpPr>
          <p:cNvPr id="4" name="Slide Number Placeholder 3">
            <a:extLst>
              <a:ext uri="{FF2B5EF4-FFF2-40B4-BE49-F238E27FC236}">
                <a16:creationId xmlns:a16="http://schemas.microsoft.com/office/drawing/2014/main" id="{0CD7D66F-EF73-FE2A-A401-64CD07B1216D}"/>
              </a:ext>
            </a:extLst>
          </p:cNvPr>
          <p:cNvSpPr>
            <a:spLocks noGrp="1"/>
          </p:cNvSpPr>
          <p:nvPr>
            <p:ph type="sldNum" sz="quarter" idx="12"/>
          </p:nvPr>
        </p:nvSpPr>
        <p:spPr/>
        <p:txBody>
          <a:bodyPr/>
          <a:lstStyle/>
          <a:p>
            <a:fld id="{11154204-7089-4AC4-8E6B-6080777B1425}" type="slidenum">
              <a:rPr lang="x-none" smtClean="0"/>
              <a:pPr/>
              <a:t>‹#›</a:t>
            </a:fld>
            <a:endParaRPr lang="x-none"/>
          </a:p>
        </p:txBody>
      </p:sp>
    </p:spTree>
    <p:extLst>
      <p:ext uri="{BB962C8B-B14F-4D97-AF65-F5344CB8AC3E}">
        <p14:creationId xmlns:p14="http://schemas.microsoft.com/office/powerpoint/2010/main" val="999344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2A98C-EEB5-B55E-2031-4A8BBDA551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x-none"/>
          </a:p>
        </p:txBody>
      </p:sp>
      <p:sp>
        <p:nvSpPr>
          <p:cNvPr id="3" name="Content Placeholder 2">
            <a:extLst>
              <a:ext uri="{FF2B5EF4-FFF2-40B4-BE49-F238E27FC236}">
                <a16:creationId xmlns:a16="http://schemas.microsoft.com/office/drawing/2014/main" id="{DC2CB1A5-753E-259A-D7C1-43210556FD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Text Placeholder 3">
            <a:extLst>
              <a:ext uri="{FF2B5EF4-FFF2-40B4-BE49-F238E27FC236}">
                <a16:creationId xmlns:a16="http://schemas.microsoft.com/office/drawing/2014/main" id="{CE32AA34-B1DB-4E03-30BC-18CE2AA818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5B25F3-C2F3-49F7-ED4E-6CE56246D88D}"/>
              </a:ext>
            </a:extLst>
          </p:cNvPr>
          <p:cNvSpPr>
            <a:spLocks noGrp="1"/>
          </p:cNvSpPr>
          <p:nvPr>
            <p:ph type="dt" sz="half" idx="10"/>
          </p:nvPr>
        </p:nvSpPr>
        <p:spPr/>
        <p:txBody>
          <a:bodyPr/>
          <a:lstStyle/>
          <a:p>
            <a:fld id="{E7D64899-20A3-4EA7-8169-8B196A84F8B0}" type="datetimeFigureOut">
              <a:rPr lang="x-none" smtClean="0"/>
              <a:pPr/>
              <a:t>10/12/2023</a:t>
            </a:fld>
            <a:endParaRPr lang="x-none"/>
          </a:p>
        </p:txBody>
      </p:sp>
      <p:sp>
        <p:nvSpPr>
          <p:cNvPr id="6" name="Footer Placeholder 5">
            <a:extLst>
              <a:ext uri="{FF2B5EF4-FFF2-40B4-BE49-F238E27FC236}">
                <a16:creationId xmlns:a16="http://schemas.microsoft.com/office/drawing/2014/main" id="{D7A74208-ADF2-0F8A-EF77-A955A2700EEC}"/>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id="{CC57D907-4859-3AE5-C00E-C8ECE245F433}"/>
              </a:ext>
            </a:extLst>
          </p:cNvPr>
          <p:cNvSpPr>
            <a:spLocks noGrp="1"/>
          </p:cNvSpPr>
          <p:nvPr>
            <p:ph type="sldNum" sz="quarter" idx="12"/>
          </p:nvPr>
        </p:nvSpPr>
        <p:spPr/>
        <p:txBody>
          <a:bodyPr/>
          <a:lstStyle/>
          <a:p>
            <a:fld id="{11154204-7089-4AC4-8E6B-6080777B1425}" type="slidenum">
              <a:rPr lang="x-none" smtClean="0"/>
              <a:pPr/>
              <a:t>‹#›</a:t>
            </a:fld>
            <a:endParaRPr lang="x-none"/>
          </a:p>
        </p:txBody>
      </p:sp>
    </p:spTree>
    <p:extLst>
      <p:ext uri="{BB962C8B-B14F-4D97-AF65-F5344CB8AC3E}">
        <p14:creationId xmlns:p14="http://schemas.microsoft.com/office/powerpoint/2010/main" val="3305023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1C895-2F86-1018-D9B1-BA446FC6AB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x-none"/>
          </a:p>
        </p:txBody>
      </p:sp>
      <p:sp>
        <p:nvSpPr>
          <p:cNvPr id="3" name="Picture Placeholder 2">
            <a:extLst>
              <a:ext uri="{FF2B5EF4-FFF2-40B4-BE49-F238E27FC236}">
                <a16:creationId xmlns:a16="http://schemas.microsoft.com/office/drawing/2014/main" id="{B4F5E570-09D1-B615-711C-8D7E079713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x-none"/>
          </a:p>
        </p:txBody>
      </p:sp>
      <p:sp>
        <p:nvSpPr>
          <p:cNvPr id="4" name="Text Placeholder 3">
            <a:extLst>
              <a:ext uri="{FF2B5EF4-FFF2-40B4-BE49-F238E27FC236}">
                <a16:creationId xmlns:a16="http://schemas.microsoft.com/office/drawing/2014/main" id="{D99030A2-2597-1EAF-F27D-A2AB467EE1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971E5D-D530-182C-A7C2-91CA56EA322C}"/>
              </a:ext>
            </a:extLst>
          </p:cNvPr>
          <p:cNvSpPr>
            <a:spLocks noGrp="1"/>
          </p:cNvSpPr>
          <p:nvPr>
            <p:ph type="dt" sz="half" idx="10"/>
          </p:nvPr>
        </p:nvSpPr>
        <p:spPr/>
        <p:txBody>
          <a:bodyPr/>
          <a:lstStyle/>
          <a:p>
            <a:fld id="{E7D64899-20A3-4EA7-8169-8B196A84F8B0}" type="datetimeFigureOut">
              <a:rPr lang="x-none" smtClean="0"/>
              <a:pPr/>
              <a:t>10/12/2023</a:t>
            </a:fld>
            <a:endParaRPr lang="x-none"/>
          </a:p>
        </p:txBody>
      </p:sp>
      <p:sp>
        <p:nvSpPr>
          <p:cNvPr id="6" name="Footer Placeholder 5">
            <a:extLst>
              <a:ext uri="{FF2B5EF4-FFF2-40B4-BE49-F238E27FC236}">
                <a16:creationId xmlns:a16="http://schemas.microsoft.com/office/drawing/2014/main" id="{41F15AAE-F6D9-729C-0208-85319EF190D9}"/>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id="{917079A2-A14C-4E8D-9F21-AE0BAF5226BE}"/>
              </a:ext>
            </a:extLst>
          </p:cNvPr>
          <p:cNvSpPr>
            <a:spLocks noGrp="1"/>
          </p:cNvSpPr>
          <p:nvPr>
            <p:ph type="sldNum" sz="quarter" idx="12"/>
          </p:nvPr>
        </p:nvSpPr>
        <p:spPr/>
        <p:txBody>
          <a:bodyPr/>
          <a:lstStyle/>
          <a:p>
            <a:fld id="{11154204-7089-4AC4-8E6B-6080777B1425}" type="slidenum">
              <a:rPr lang="x-none" smtClean="0"/>
              <a:pPr/>
              <a:t>‹#›</a:t>
            </a:fld>
            <a:endParaRPr lang="x-none"/>
          </a:p>
        </p:txBody>
      </p:sp>
    </p:spTree>
    <p:extLst>
      <p:ext uri="{BB962C8B-B14F-4D97-AF65-F5344CB8AC3E}">
        <p14:creationId xmlns:p14="http://schemas.microsoft.com/office/powerpoint/2010/main" val="425911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46F259-E481-7891-976E-E5A20BCE62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x-none"/>
          </a:p>
        </p:txBody>
      </p:sp>
      <p:sp>
        <p:nvSpPr>
          <p:cNvPr id="3" name="Text Placeholder 2">
            <a:extLst>
              <a:ext uri="{FF2B5EF4-FFF2-40B4-BE49-F238E27FC236}">
                <a16:creationId xmlns:a16="http://schemas.microsoft.com/office/drawing/2014/main" id="{F3A0879B-FACF-750C-F62D-A8E33E5681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7DDA9769-47F9-1BC6-DB59-B85E2A0B1D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D64899-20A3-4EA7-8169-8B196A84F8B0}" type="datetimeFigureOut">
              <a:rPr lang="x-none" smtClean="0"/>
              <a:pPr/>
              <a:t>10/12/2023</a:t>
            </a:fld>
            <a:endParaRPr lang="x-none"/>
          </a:p>
        </p:txBody>
      </p:sp>
      <p:sp>
        <p:nvSpPr>
          <p:cNvPr id="5" name="Footer Placeholder 4">
            <a:extLst>
              <a:ext uri="{FF2B5EF4-FFF2-40B4-BE49-F238E27FC236}">
                <a16:creationId xmlns:a16="http://schemas.microsoft.com/office/drawing/2014/main" id="{51CFEA26-6227-AE45-B4DE-3124F88719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x-none"/>
          </a:p>
        </p:txBody>
      </p:sp>
      <p:sp>
        <p:nvSpPr>
          <p:cNvPr id="6" name="Slide Number Placeholder 5">
            <a:extLst>
              <a:ext uri="{FF2B5EF4-FFF2-40B4-BE49-F238E27FC236}">
                <a16:creationId xmlns:a16="http://schemas.microsoft.com/office/drawing/2014/main" id="{21335DBB-D3CC-20D6-338E-9F519C7606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154204-7089-4AC4-8E6B-6080777B1425}" type="slidenum">
              <a:rPr lang="x-none" smtClean="0"/>
              <a:pPr/>
              <a:t>‹#›</a:t>
            </a:fld>
            <a:endParaRPr lang="x-none"/>
          </a:p>
        </p:txBody>
      </p:sp>
      <p:sp>
        <p:nvSpPr>
          <p:cNvPr id="8" name="TextBox 7">
            <a:extLst>
              <a:ext uri="{FF2B5EF4-FFF2-40B4-BE49-F238E27FC236}">
                <a16:creationId xmlns:a16="http://schemas.microsoft.com/office/drawing/2014/main" id="{95E8F432-A187-3BF8-C29C-60F955D295F8}"/>
              </a:ext>
            </a:extLst>
          </p:cNvPr>
          <p:cNvSpPr txBox="1"/>
          <p:nvPr userDrawn="1">
            <p:extLst>
              <p:ext uri="{1162E1C5-73C7-4A58-AE30-91384D911F3F}">
                <p184:classification xmlns:p184="http://schemas.microsoft.com/office/powerpoint/2018/4/main" val="ftr"/>
              </p:ext>
            </p:extLst>
          </p:nvPr>
        </p:nvSpPr>
        <p:spPr>
          <a:xfrm>
            <a:off x="5516563" y="6672580"/>
            <a:ext cx="1187450" cy="121920"/>
          </a:xfrm>
          <a:prstGeom prst="rect">
            <a:avLst/>
          </a:prstGeom>
        </p:spPr>
        <p:txBody>
          <a:bodyPr horzOverflow="overflow" lIns="0" tIns="0" rIns="0" bIns="0">
            <a:spAutoFit/>
          </a:bodyPr>
          <a:lstStyle/>
          <a:p>
            <a:pPr algn="l"/>
            <a:r>
              <a:rPr lang="x-none" sz="800">
                <a:solidFill>
                  <a:srgbClr val="2E404D"/>
                </a:solidFill>
                <a:latin typeface="Arial" panose="020B0604020202020204" pitchFamily="34" charset="0"/>
                <a:cs typeface="Arial" panose="020B0604020202020204" pitchFamily="34" charset="0"/>
              </a:rPr>
              <a:t>Sensitivity Label: General</a:t>
            </a:r>
          </a:p>
        </p:txBody>
      </p:sp>
    </p:spTree>
    <p:extLst>
      <p:ext uri="{BB962C8B-B14F-4D97-AF65-F5344CB8AC3E}">
        <p14:creationId xmlns:p14="http://schemas.microsoft.com/office/powerpoint/2010/main" val="5443447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oup of people standing around a circle of speech bubbles&#10;&#10;Description automatically generated">
            <a:extLst>
              <a:ext uri="{FF2B5EF4-FFF2-40B4-BE49-F238E27FC236}">
                <a16:creationId xmlns:a16="http://schemas.microsoft.com/office/drawing/2014/main" id="{1FC8FF0A-44BC-346F-11B8-CA8A9ED70BF5}"/>
              </a:ext>
            </a:extLst>
          </p:cNvPr>
          <p:cNvPicPr>
            <a:picLocks noChangeAspect="1"/>
          </p:cNvPicPr>
          <p:nvPr/>
        </p:nvPicPr>
        <p:blipFill rotWithShape="1">
          <a:blip r:embed="rId2">
            <a:extLst>
              <a:ext uri="{28A0092B-C50C-407E-A947-70E740481C1C}">
                <a14:useLocalDpi xmlns:a14="http://schemas.microsoft.com/office/drawing/2010/main" val="0"/>
              </a:ext>
            </a:extLst>
          </a:blip>
          <a:srcRect t="8253" r="19276" b="837"/>
          <a:stretch/>
        </p:blipFill>
        <p:spPr>
          <a:xfrm>
            <a:off x="3523488" y="10"/>
            <a:ext cx="8668512" cy="6857990"/>
          </a:xfrm>
          <a:prstGeom prst="rect">
            <a:avLst/>
          </a:prstGeom>
        </p:spPr>
      </p:pic>
      <p:sp>
        <p:nvSpPr>
          <p:cNvPr id="12" name="Rectangle 11">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330EDA-AE26-7567-28EE-B49E0892B6A0}"/>
              </a:ext>
            </a:extLst>
          </p:cNvPr>
          <p:cNvSpPr>
            <a:spLocks noGrp="1"/>
          </p:cNvSpPr>
          <p:nvPr>
            <p:ph type="ctrTitle"/>
          </p:nvPr>
        </p:nvSpPr>
        <p:spPr>
          <a:xfrm>
            <a:off x="477981" y="1122363"/>
            <a:ext cx="4023360" cy="3204134"/>
          </a:xfrm>
        </p:spPr>
        <p:txBody>
          <a:bodyPr anchor="b">
            <a:normAutofit/>
          </a:bodyPr>
          <a:lstStyle/>
          <a:p>
            <a:pPr algn="l"/>
            <a:r>
              <a:rPr lang="en-GB" sz="4800" dirty="0">
                <a:solidFill>
                  <a:schemeClr val="bg1"/>
                </a:solidFill>
              </a:rPr>
              <a:t>HATE SPEECH DETECTION</a:t>
            </a:r>
            <a:endParaRPr lang="x-none" sz="4800" dirty="0">
              <a:solidFill>
                <a:schemeClr val="bg1"/>
              </a:solidFill>
            </a:endParaRPr>
          </a:p>
        </p:txBody>
      </p:sp>
      <p:sp>
        <p:nvSpPr>
          <p:cNvPr id="3" name="Subtitle 2">
            <a:extLst>
              <a:ext uri="{FF2B5EF4-FFF2-40B4-BE49-F238E27FC236}">
                <a16:creationId xmlns:a16="http://schemas.microsoft.com/office/drawing/2014/main" id="{25C82775-5412-B1C1-9148-C9C7C0A01A54}"/>
              </a:ext>
            </a:extLst>
          </p:cNvPr>
          <p:cNvSpPr>
            <a:spLocks noGrp="1"/>
          </p:cNvSpPr>
          <p:nvPr>
            <p:ph type="subTitle" idx="1"/>
          </p:nvPr>
        </p:nvSpPr>
        <p:spPr>
          <a:xfrm>
            <a:off x="477980" y="4872922"/>
            <a:ext cx="4023359" cy="1208141"/>
          </a:xfrm>
        </p:spPr>
        <p:txBody>
          <a:bodyPr>
            <a:normAutofit/>
          </a:bodyPr>
          <a:lstStyle/>
          <a:p>
            <a:pPr algn="l"/>
            <a:r>
              <a:rPr lang="en-GB" sz="2000">
                <a:solidFill>
                  <a:schemeClr val="bg1"/>
                </a:solidFill>
              </a:rPr>
              <a:t>AN NLP PROJECT</a:t>
            </a:r>
            <a:endParaRPr lang="x-none" sz="2000">
              <a:solidFill>
                <a:schemeClr val="bg1"/>
              </a:solidFill>
            </a:endParaRPr>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01586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DAF8BF-8ADE-AF79-4D5F-B6AA6F2289F1}"/>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4100" kern="1200">
                <a:solidFill>
                  <a:schemeClr val="tx1"/>
                </a:solidFill>
                <a:latin typeface="+mj-lt"/>
                <a:ea typeface="+mj-ea"/>
                <a:cs typeface="+mj-cs"/>
              </a:rPr>
              <a:t>Word cloud</a:t>
            </a:r>
            <a:br>
              <a:rPr lang="en-US" sz="4100" kern="1200">
                <a:solidFill>
                  <a:schemeClr val="tx1"/>
                </a:solidFill>
                <a:latin typeface="+mj-lt"/>
                <a:ea typeface="+mj-ea"/>
                <a:cs typeface="+mj-cs"/>
              </a:rPr>
            </a:br>
            <a:r>
              <a:rPr lang="en-US" sz="4100" kern="1200">
                <a:solidFill>
                  <a:schemeClr val="tx1"/>
                </a:solidFill>
                <a:latin typeface="+mj-lt"/>
                <a:ea typeface="+mj-ea"/>
                <a:cs typeface="+mj-cs"/>
              </a:rPr>
              <a:t>Shows mostly used words in the hate speech dataset</a:t>
            </a:r>
          </a:p>
        </p:txBody>
      </p:sp>
      <p:sp>
        <p:nvSpPr>
          <p:cNvPr id="2057"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D15DC45F-BF6E-BB4B-6E47-6867C2AB9038}"/>
              </a:ext>
            </a:extLst>
          </p:cNvPr>
          <p:cNvPicPr>
            <a:picLocks noGrp="1" noChangeAspect="1" noChangeArrowheads="1"/>
          </p:cNvPicPr>
          <p:nvPr>
            <p:ph idx="1"/>
          </p:nvPr>
        </p:nvPicPr>
        <p:blipFill>
          <a:blip r:embed="rId2"/>
          <a:stretch>
            <a:fillRect/>
          </a:stretch>
        </p:blipFill>
        <p:spPr bwMode="auto">
          <a:xfrm>
            <a:off x="4654296" y="1476356"/>
            <a:ext cx="7214616" cy="3877856"/>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6" name="Arc 15">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A8D647D-1E1D-C5E7-AA5D-46CDB6F3FC4A}"/>
              </a:ext>
            </a:extLst>
          </p:cNvPr>
          <p:cNvSpPr>
            <a:spLocks noGrp="1"/>
          </p:cNvSpPr>
          <p:nvPr>
            <p:ph type="title"/>
          </p:nvPr>
        </p:nvSpPr>
        <p:spPr>
          <a:xfrm>
            <a:off x="4038600" y="1939159"/>
            <a:ext cx="7644627" cy="2751086"/>
          </a:xfrm>
        </p:spPr>
        <p:txBody>
          <a:bodyPr vert="horz" lIns="91440" tIns="45720" rIns="91440" bIns="45720" rtlCol="0" anchor="b">
            <a:normAutofit/>
          </a:bodyPr>
          <a:lstStyle/>
          <a:p>
            <a:pPr algn="r"/>
            <a:r>
              <a:rPr lang="en-US" sz="6000" kern="1200" dirty="0">
                <a:solidFill>
                  <a:schemeClr val="tx1"/>
                </a:solidFill>
                <a:latin typeface="+mj-lt"/>
                <a:ea typeface="+mj-ea"/>
                <a:cs typeface="+mj-cs"/>
              </a:rPr>
              <a:t>Model Training</a:t>
            </a:r>
            <a:br>
              <a:rPr lang="en-US" sz="6000" kern="1200" dirty="0">
                <a:solidFill>
                  <a:schemeClr val="tx1"/>
                </a:solidFill>
                <a:latin typeface="+mj-lt"/>
                <a:ea typeface="+mj-ea"/>
                <a:cs typeface="+mj-cs"/>
              </a:rPr>
            </a:br>
            <a:r>
              <a:rPr lang="en-GB" sz="2200" dirty="0"/>
              <a:t>Models used: Logistic Regression, Decision Tree, Gradient Boosting</a:t>
            </a:r>
            <a:endParaRPr lang="en-US" sz="2200" kern="1200" dirty="0">
              <a:solidFill>
                <a:schemeClr val="tx1"/>
              </a:solidFill>
            </a:endParaRPr>
          </a:p>
        </p:txBody>
      </p:sp>
    </p:spTree>
    <p:extLst>
      <p:ext uri="{BB962C8B-B14F-4D97-AF65-F5344CB8AC3E}">
        <p14:creationId xmlns:p14="http://schemas.microsoft.com/office/powerpoint/2010/main" val="133437162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A0FD3F-4D6E-34AD-CF4B-B8C79967CDE1}"/>
              </a:ext>
            </a:extLst>
          </p:cNvPr>
          <p:cNvSpPr>
            <a:spLocks noGrp="1"/>
          </p:cNvSpPr>
          <p:nvPr>
            <p:ph type="title"/>
          </p:nvPr>
        </p:nvSpPr>
        <p:spPr>
          <a:xfrm>
            <a:off x="793662" y="386930"/>
            <a:ext cx="10066122" cy="1298448"/>
          </a:xfrm>
        </p:spPr>
        <p:txBody>
          <a:bodyPr anchor="b">
            <a:normAutofit/>
          </a:bodyPr>
          <a:lstStyle/>
          <a:p>
            <a:r>
              <a:rPr lang="en-GB" sz="4800"/>
              <a:t>Model Evaluation</a:t>
            </a:r>
            <a:endParaRPr lang="x-none" sz="4800"/>
          </a:p>
        </p:txBody>
      </p:sp>
      <p:sp>
        <p:nvSpPr>
          <p:cNvPr id="3081" name="Rectangle 308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3" name="Rectangle 308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C555178-407F-F49A-E597-EBA7C7D223F3}"/>
              </a:ext>
            </a:extLst>
          </p:cNvPr>
          <p:cNvSpPr>
            <a:spLocks noGrp="1"/>
          </p:cNvSpPr>
          <p:nvPr>
            <p:ph idx="1"/>
          </p:nvPr>
        </p:nvSpPr>
        <p:spPr>
          <a:xfrm>
            <a:off x="793662" y="2599509"/>
            <a:ext cx="1943542" cy="3639450"/>
          </a:xfrm>
        </p:spPr>
        <p:txBody>
          <a:bodyPr anchor="ctr">
            <a:normAutofit lnSpcReduction="10000"/>
          </a:bodyPr>
          <a:lstStyle/>
          <a:p>
            <a:pPr marL="0" indent="0">
              <a:buNone/>
            </a:pPr>
            <a:r>
              <a:rPr lang="en-GB" sz="2000" dirty="0"/>
              <a:t>The best performing model is the Tuned Gradient Boosting Machine, that has shown good results in terms of accurately predicting words into hate speech and non hate speech category</a:t>
            </a:r>
            <a:endParaRPr lang="x-none" sz="2000" dirty="0"/>
          </a:p>
        </p:txBody>
      </p:sp>
      <p:pic>
        <p:nvPicPr>
          <p:cNvPr id="3074" name="Picture 2" descr="C:\Users\benaj\Documents\Flatiron\dsc-data-science-env-config\PHASE4PROJECT\image4.png">
            <a:extLst>
              <a:ext uri="{FF2B5EF4-FFF2-40B4-BE49-F238E27FC236}">
                <a16:creationId xmlns:a16="http://schemas.microsoft.com/office/drawing/2014/main" id="{18DA6336-E5B3-125A-4C8C-6FF20387691F}"/>
              </a:ext>
            </a:extLst>
          </p:cNvPr>
          <p:cNvPicPr>
            <a:picLocks noChangeAspect="1" noChangeArrowheads="1"/>
          </p:cNvPicPr>
          <p:nvPr/>
        </p:nvPicPr>
        <p:blipFill>
          <a:blip r:embed="rId2"/>
          <a:stretch>
            <a:fillRect/>
          </a:stretch>
        </p:blipFill>
        <p:spPr bwMode="auto">
          <a:xfrm>
            <a:off x="2737204" y="2275840"/>
            <a:ext cx="8661134" cy="4195229"/>
          </a:xfrm>
          <a:prstGeom prst="rect">
            <a:avLst/>
          </a:prstGeom>
          <a:noFill/>
        </p:spPr>
      </p:pic>
      <p:sp>
        <p:nvSpPr>
          <p:cNvPr id="3085" name="Rectangle 308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01748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FB98F13A-1615-40B6-58B8-D2B5E273CA12}"/>
              </a:ext>
            </a:extLst>
          </p:cNvPr>
          <p:cNvSpPr>
            <a:spLocks noGrp="1"/>
          </p:cNvSpPr>
          <p:nvPr>
            <p:ph type="title"/>
          </p:nvPr>
        </p:nvSpPr>
        <p:spPr>
          <a:xfrm>
            <a:off x="988060" y="1855505"/>
            <a:ext cx="2628900" cy="2547257"/>
          </a:xfrm>
          <a:prstGeom prst="ellipse">
            <a:avLst/>
          </a:prstGeom>
          <a:noFill/>
        </p:spPr>
        <p:txBody>
          <a:bodyPr anchor="ctr">
            <a:normAutofit/>
          </a:bodyPr>
          <a:lstStyle/>
          <a:p>
            <a:pPr algn="ctr"/>
            <a:r>
              <a:rPr lang="en-US" sz="1700">
                <a:solidFill>
                  <a:srgbClr val="FFFFFF"/>
                </a:solidFill>
              </a:rPr>
              <a:t>Gradient Boosting Model: </a:t>
            </a:r>
            <a:br>
              <a:rPr lang="en-US" sz="1700">
                <a:solidFill>
                  <a:srgbClr val="FFFFFF"/>
                </a:solidFill>
              </a:rPr>
            </a:br>
            <a:r>
              <a:rPr lang="en-US" sz="1700">
                <a:solidFill>
                  <a:srgbClr val="FFFFFF"/>
                </a:solidFill>
              </a:rPr>
              <a:t>Showing the results of binary classification on both the train and test data</a:t>
            </a:r>
          </a:p>
        </p:txBody>
      </p:sp>
      <p:pic>
        <p:nvPicPr>
          <p:cNvPr id="4098" name="Picture 2">
            <a:extLst>
              <a:ext uri="{FF2B5EF4-FFF2-40B4-BE49-F238E27FC236}">
                <a16:creationId xmlns:a16="http://schemas.microsoft.com/office/drawing/2014/main" id="{EA7C036E-7CF6-24C4-8508-21E9937A9AEA}"/>
              </a:ext>
            </a:extLst>
          </p:cNvPr>
          <p:cNvPicPr>
            <a:picLocks noChangeAspect="1" noChangeArrowheads="1"/>
          </p:cNvPicPr>
          <p:nvPr/>
        </p:nvPicPr>
        <p:blipFill>
          <a:blip r:embed="rId2"/>
          <a:stretch>
            <a:fillRect/>
          </a:stretch>
        </p:blipFill>
        <p:spPr bwMode="auto">
          <a:xfrm>
            <a:off x="4216526" y="1219200"/>
            <a:ext cx="7686930" cy="4632959"/>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6" name="Arc 15">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A8D647D-1E1D-C5E7-AA5D-46CDB6F3FC4A}"/>
              </a:ext>
            </a:extLst>
          </p:cNvPr>
          <p:cNvSpPr>
            <a:spLocks noGrp="1"/>
          </p:cNvSpPr>
          <p:nvPr>
            <p:ph type="title"/>
          </p:nvPr>
        </p:nvSpPr>
        <p:spPr>
          <a:xfrm>
            <a:off x="4038600" y="1939159"/>
            <a:ext cx="7644627" cy="2751086"/>
          </a:xfrm>
        </p:spPr>
        <p:txBody>
          <a:bodyPr vert="horz" lIns="91440" tIns="45720" rIns="91440" bIns="45720" rtlCol="0" anchor="b">
            <a:normAutofit/>
          </a:bodyPr>
          <a:lstStyle/>
          <a:p>
            <a:pPr algn="r"/>
            <a:r>
              <a:rPr lang="en-US" sz="6000" kern="1200" dirty="0">
                <a:solidFill>
                  <a:schemeClr val="tx1"/>
                </a:solidFill>
                <a:latin typeface="+mj-lt"/>
                <a:ea typeface="+mj-ea"/>
                <a:cs typeface="+mj-cs"/>
              </a:rPr>
              <a:t>Challenges and Solutions</a:t>
            </a:r>
          </a:p>
        </p:txBody>
      </p:sp>
    </p:spTree>
    <p:extLst>
      <p:ext uri="{BB962C8B-B14F-4D97-AF65-F5344CB8AC3E}">
        <p14:creationId xmlns:p14="http://schemas.microsoft.com/office/powerpoint/2010/main" val="224760902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A82B1-3E2E-8D54-E311-F1414ED1C224}"/>
              </a:ext>
            </a:extLst>
          </p:cNvPr>
          <p:cNvSpPr>
            <a:spLocks noGrp="1"/>
          </p:cNvSpPr>
          <p:nvPr>
            <p:ph type="title"/>
          </p:nvPr>
        </p:nvSpPr>
        <p:spPr/>
        <p:txBody>
          <a:bodyPr/>
          <a:lstStyle/>
          <a:p>
            <a:r>
              <a:rPr lang="en-GB"/>
              <a:t>Challenges and Solutions</a:t>
            </a:r>
            <a:endParaRPr lang="x-none"/>
          </a:p>
        </p:txBody>
      </p:sp>
      <p:graphicFrame>
        <p:nvGraphicFramePr>
          <p:cNvPr id="23" name="Content Placeholder 2">
            <a:extLst>
              <a:ext uri="{FF2B5EF4-FFF2-40B4-BE49-F238E27FC236}">
                <a16:creationId xmlns:a16="http://schemas.microsoft.com/office/drawing/2014/main" id="{8CBEC4F1-E692-1155-19C5-AEFC1FCFD3C5}"/>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346867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6" name="Arc 15">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A8D647D-1E1D-C5E7-AA5D-46CDB6F3FC4A}"/>
              </a:ext>
            </a:extLst>
          </p:cNvPr>
          <p:cNvSpPr>
            <a:spLocks noGrp="1"/>
          </p:cNvSpPr>
          <p:nvPr>
            <p:ph type="title"/>
          </p:nvPr>
        </p:nvSpPr>
        <p:spPr>
          <a:xfrm>
            <a:off x="4038600" y="1939159"/>
            <a:ext cx="7644627" cy="2751086"/>
          </a:xfrm>
        </p:spPr>
        <p:txBody>
          <a:bodyPr vert="horz" lIns="91440" tIns="45720" rIns="91440" bIns="45720" rtlCol="0" anchor="b">
            <a:normAutofit/>
          </a:bodyPr>
          <a:lstStyle/>
          <a:p>
            <a:pPr algn="r"/>
            <a:r>
              <a:rPr lang="en-US" sz="6000" kern="1200" dirty="0">
                <a:solidFill>
                  <a:schemeClr val="tx1"/>
                </a:solidFill>
                <a:latin typeface="+mj-lt"/>
                <a:ea typeface="+mj-ea"/>
                <a:cs typeface="+mj-cs"/>
              </a:rPr>
              <a:t>Conclusion </a:t>
            </a:r>
          </a:p>
        </p:txBody>
      </p:sp>
    </p:spTree>
    <p:extLst>
      <p:ext uri="{BB962C8B-B14F-4D97-AF65-F5344CB8AC3E}">
        <p14:creationId xmlns:p14="http://schemas.microsoft.com/office/powerpoint/2010/main" val="86493771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F6831DB-D406-504A-F2C3-AEB8DC99A73D}"/>
              </a:ext>
            </a:extLst>
          </p:cNvPr>
          <p:cNvSpPr>
            <a:spLocks noGrp="1"/>
          </p:cNvSpPr>
          <p:nvPr>
            <p:ph type="title"/>
          </p:nvPr>
        </p:nvSpPr>
        <p:spPr>
          <a:xfrm>
            <a:off x="838200" y="365125"/>
            <a:ext cx="10515600" cy="1325563"/>
          </a:xfrm>
        </p:spPr>
        <p:txBody>
          <a:bodyPr>
            <a:normAutofit/>
          </a:bodyPr>
          <a:lstStyle/>
          <a:p>
            <a:r>
              <a:rPr lang="en-GB" b="1" i="0" dirty="0">
                <a:effectLst/>
                <a:latin typeface="Söhne"/>
              </a:rPr>
              <a:t>Recap: Key Findings:</a:t>
            </a:r>
            <a:endParaRPr lang="x-none"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7" name="Content Placeholder 2">
            <a:extLst>
              <a:ext uri="{FF2B5EF4-FFF2-40B4-BE49-F238E27FC236}">
                <a16:creationId xmlns:a16="http://schemas.microsoft.com/office/drawing/2014/main" id="{9E1B2DCC-04A1-029E-A1B9-8F5CFF7F418B}"/>
              </a:ext>
            </a:extLst>
          </p:cNvPr>
          <p:cNvSpPr>
            <a:spLocks noGrp="1"/>
          </p:cNvSpPr>
          <p:nvPr>
            <p:ph idx="1"/>
          </p:nvPr>
        </p:nvSpPr>
        <p:spPr>
          <a:xfrm>
            <a:off x="838200" y="1825625"/>
            <a:ext cx="10515600" cy="4351338"/>
          </a:xfrm>
        </p:spPr>
        <p:txBody>
          <a:bodyPr>
            <a:normAutofit/>
          </a:bodyPr>
          <a:lstStyle/>
          <a:p>
            <a:pPr marL="0" indent="0">
              <a:buNone/>
            </a:pPr>
            <a:r>
              <a:rPr lang="en-GB" sz="1600" b="1" i="0" dirty="0">
                <a:effectLst/>
                <a:latin typeface="Söhne"/>
              </a:rPr>
              <a:t>Model Performance:</a:t>
            </a:r>
            <a:endParaRPr lang="en-GB" sz="1600" b="0" i="0" dirty="0">
              <a:effectLst/>
              <a:latin typeface="Söhne"/>
            </a:endParaRPr>
          </a:p>
          <a:p>
            <a:pPr marL="742950" lvl="1" indent="-285750">
              <a:buFont typeface="Arial" panose="020B0604020202020204" pitchFamily="34" charset="0"/>
              <a:buChar char="•"/>
            </a:pPr>
            <a:r>
              <a:rPr lang="en-GB" sz="1600" b="0" i="1" dirty="0">
                <a:effectLst/>
                <a:latin typeface="Söhne"/>
              </a:rPr>
              <a:t>Achievements:</a:t>
            </a:r>
            <a:r>
              <a:rPr lang="en-GB" sz="1600" b="0" i="0" dirty="0">
                <a:effectLst/>
                <a:latin typeface="Söhne"/>
              </a:rPr>
              <a:t> The chosen model demonstrated remarkable accuracy in identifying hate speech instances.</a:t>
            </a:r>
          </a:p>
          <a:p>
            <a:pPr marL="742950" lvl="1" indent="-285750">
              <a:buFont typeface="Arial" panose="020B0604020202020204" pitchFamily="34" charset="0"/>
              <a:buChar char="•"/>
            </a:pPr>
            <a:r>
              <a:rPr lang="en-GB" sz="1600" b="0" i="1" dirty="0">
                <a:effectLst/>
                <a:latin typeface="Söhne"/>
              </a:rPr>
              <a:t>Effectiveness:</a:t>
            </a:r>
            <a:r>
              <a:rPr lang="en-GB" sz="1600" b="0" i="0" dirty="0">
                <a:effectLst/>
                <a:latin typeface="Söhne"/>
              </a:rPr>
              <a:t> Successfully mitigated the challenges posed by ambiguous and evolving language.</a:t>
            </a:r>
          </a:p>
          <a:p>
            <a:pPr marL="0" indent="0">
              <a:buNone/>
            </a:pPr>
            <a:r>
              <a:rPr lang="en-GB" sz="1600" b="1" i="0" dirty="0">
                <a:effectLst/>
                <a:latin typeface="Söhne"/>
              </a:rPr>
              <a:t>Impact on User Safety:</a:t>
            </a:r>
            <a:endParaRPr lang="en-GB" sz="1600" b="0" i="0" dirty="0">
              <a:effectLst/>
              <a:latin typeface="Söhne"/>
            </a:endParaRPr>
          </a:p>
          <a:p>
            <a:pPr marL="742950" lvl="1" indent="-285750">
              <a:buFont typeface="Arial" panose="020B0604020202020204" pitchFamily="34" charset="0"/>
              <a:buChar char="•"/>
            </a:pPr>
            <a:r>
              <a:rPr lang="en-GB" sz="1600" b="0" i="1" dirty="0">
                <a:effectLst/>
                <a:latin typeface="Söhne"/>
              </a:rPr>
              <a:t>Positive Influence:</a:t>
            </a:r>
            <a:r>
              <a:rPr lang="en-GB" sz="1600" b="0" i="0" dirty="0">
                <a:effectLst/>
                <a:latin typeface="Söhne"/>
              </a:rPr>
              <a:t> The implementation of advanced hate speech identification significantly enhances user safety.</a:t>
            </a:r>
          </a:p>
          <a:p>
            <a:pPr marL="742950" lvl="1" indent="-285750">
              <a:buFont typeface="Arial" panose="020B0604020202020204" pitchFamily="34" charset="0"/>
              <a:buChar char="•"/>
            </a:pPr>
            <a:r>
              <a:rPr lang="en-GB" sz="1600" b="0" i="1" dirty="0">
                <a:effectLst/>
                <a:latin typeface="Söhne"/>
              </a:rPr>
              <a:t>Preventive Measures:</a:t>
            </a:r>
            <a:r>
              <a:rPr lang="en-GB" sz="1600" b="0" i="0" dirty="0">
                <a:effectLst/>
                <a:latin typeface="Söhne"/>
              </a:rPr>
              <a:t> Proactive content moderation helps create a digital space less prone to harmful </a:t>
            </a:r>
            <a:r>
              <a:rPr lang="en-GB" sz="1600" b="0" i="0" dirty="0" err="1">
                <a:effectLst/>
                <a:latin typeface="Söhne"/>
              </a:rPr>
              <a:t>behavior</a:t>
            </a:r>
            <a:r>
              <a:rPr lang="en-GB" sz="1600" b="0" i="0" dirty="0">
                <a:effectLst/>
                <a:latin typeface="Söhne"/>
              </a:rPr>
              <a:t>.</a:t>
            </a:r>
          </a:p>
          <a:p>
            <a:pPr marL="0" indent="0">
              <a:buNone/>
            </a:pPr>
            <a:r>
              <a:rPr lang="en-GB" sz="1600" b="1" i="0" dirty="0">
                <a:effectLst/>
                <a:latin typeface="Söhne"/>
              </a:rPr>
              <a:t>Significance of Hate Speech Identification in Creating a Safer Online Environment:</a:t>
            </a:r>
            <a:endParaRPr lang="en-GB" sz="1600" b="0" i="0" dirty="0">
              <a:effectLst/>
              <a:latin typeface="Söhne"/>
            </a:endParaRPr>
          </a:p>
          <a:p>
            <a:pPr marL="742950" lvl="1" indent="-285750">
              <a:buFont typeface="Arial" panose="020B0604020202020204" pitchFamily="34" charset="0"/>
              <a:buChar char="•"/>
            </a:pPr>
            <a:r>
              <a:rPr lang="en-GB" sz="1600" b="1" i="0" dirty="0">
                <a:effectLst/>
                <a:latin typeface="Söhne"/>
              </a:rPr>
              <a:t>Fostering Inclusivity:</a:t>
            </a:r>
            <a:endParaRPr lang="en-GB" sz="1600" b="0" i="0" dirty="0">
              <a:effectLst/>
              <a:latin typeface="Söhne"/>
            </a:endParaRPr>
          </a:p>
          <a:p>
            <a:pPr marL="1143000" lvl="2" indent="-228600">
              <a:buFont typeface="Arial" panose="020B0604020202020204" pitchFamily="34" charset="0"/>
              <a:buChar char="•"/>
            </a:pPr>
            <a:r>
              <a:rPr lang="en-GB" sz="1600" b="0" i="1" dirty="0">
                <a:effectLst/>
                <a:latin typeface="Söhne"/>
              </a:rPr>
              <a:t>Promoting Diversity:</a:t>
            </a:r>
            <a:r>
              <a:rPr lang="en-GB" sz="1600" b="0" i="0" dirty="0">
                <a:effectLst/>
                <a:latin typeface="Söhne"/>
              </a:rPr>
              <a:t> Hate speech identification fosters an online environment that welcomes users from diverse backgrounds.</a:t>
            </a:r>
          </a:p>
          <a:p>
            <a:pPr marL="1143000" lvl="2" indent="-228600">
              <a:buFont typeface="Arial" panose="020B0604020202020204" pitchFamily="34" charset="0"/>
              <a:buChar char="•"/>
            </a:pPr>
            <a:r>
              <a:rPr lang="en-GB" sz="1600" b="0" i="1" dirty="0">
                <a:effectLst/>
                <a:latin typeface="Söhne"/>
              </a:rPr>
              <a:t>Ensuring Respect:</a:t>
            </a:r>
            <a:r>
              <a:rPr lang="en-GB" sz="1600" b="0" i="0" dirty="0">
                <a:effectLst/>
                <a:latin typeface="Söhne"/>
              </a:rPr>
              <a:t> Contributes to the creation of a space where all users feel respected and valued.</a:t>
            </a:r>
          </a:p>
          <a:p>
            <a:pPr marL="742950" lvl="1" indent="-285750">
              <a:buFont typeface="Arial" panose="020B0604020202020204" pitchFamily="34" charset="0"/>
              <a:buChar char="•"/>
            </a:pPr>
            <a:r>
              <a:rPr lang="en-GB" sz="1600" b="1" i="0" dirty="0">
                <a:effectLst/>
                <a:latin typeface="Söhne"/>
              </a:rPr>
              <a:t>Building Trust:</a:t>
            </a:r>
            <a:endParaRPr lang="en-GB" sz="1600" b="0" i="0" dirty="0">
              <a:effectLst/>
              <a:latin typeface="Söhne"/>
            </a:endParaRPr>
          </a:p>
          <a:p>
            <a:pPr marL="1143000" lvl="2" indent="-228600">
              <a:buFont typeface="Arial" panose="020B0604020202020204" pitchFamily="34" charset="0"/>
              <a:buChar char="•"/>
            </a:pPr>
            <a:r>
              <a:rPr lang="en-GB" sz="1600" b="0" i="1" dirty="0">
                <a:effectLst/>
                <a:latin typeface="Söhne"/>
              </a:rPr>
              <a:t>User Confidence:</a:t>
            </a:r>
            <a:r>
              <a:rPr lang="en-GB" sz="1600" b="0" i="0" dirty="0">
                <a:effectLst/>
                <a:latin typeface="Söhne"/>
              </a:rPr>
              <a:t> A robust hate speech identification system builds user trust in online platforms.</a:t>
            </a:r>
          </a:p>
          <a:p>
            <a:pPr marL="1143000" lvl="2" indent="-228600">
              <a:buFont typeface="Arial" panose="020B0604020202020204" pitchFamily="34" charset="0"/>
              <a:buChar char="•"/>
            </a:pPr>
            <a:r>
              <a:rPr lang="en-GB" sz="1600" b="0" i="1" dirty="0">
                <a:effectLst/>
                <a:latin typeface="Söhne"/>
              </a:rPr>
              <a:t>Platform Responsibility:</a:t>
            </a:r>
            <a:r>
              <a:rPr lang="en-GB" sz="1600" b="0" i="0" dirty="0">
                <a:effectLst/>
                <a:latin typeface="Söhne"/>
              </a:rPr>
              <a:t> Platforms play a crucial role in maintaining a healthy online ecosystem through effective content moderation.</a:t>
            </a:r>
          </a:p>
        </p:txBody>
      </p:sp>
    </p:spTree>
    <p:extLst>
      <p:ext uri="{BB962C8B-B14F-4D97-AF65-F5344CB8AC3E}">
        <p14:creationId xmlns:p14="http://schemas.microsoft.com/office/powerpoint/2010/main" val="23382816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965131-DD0D-09CE-C161-F2FDD303BB17}"/>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Deployment</a:t>
            </a:r>
          </a:p>
        </p:txBody>
      </p:sp>
      <p:pic>
        <p:nvPicPr>
          <p:cNvPr id="5" name="Content Placeholder 4">
            <a:extLst>
              <a:ext uri="{FF2B5EF4-FFF2-40B4-BE49-F238E27FC236}">
                <a16:creationId xmlns:a16="http://schemas.microsoft.com/office/drawing/2014/main" id="{79B6FA34-5A01-3CC3-253B-1455E2BCD9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77316" y="1825895"/>
            <a:ext cx="6780700" cy="3203880"/>
          </a:xfrm>
          <a:prstGeom prst="rect">
            <a:avLst/>
          </a:prstGeom>
        </p:spPr>
      </p:pic>
      <p:sp>
        <p:nvSpPr>
          <p:cNvPr id="9" name="TextBox 8">
            <a:extLst>
              <a:ext uri="{FF2B5EF4-FFF2-40B4-BE49-F238E27FC236}">
                <a16:creationId xmlns:a16="http://schemas.microsoft.com/office/drawing/2014/main" id="{C0F91ACF-A21C-B39B-0C4E-7DEC96D62B42}"/>
              </a:ext>
            </a:extLst>
          </p:cNvPr>
          <p:cNvSpPr txBox="1"/>
          <p:nvPr/>
        </p:nvSpPr>
        <p:spPr>
          <a:xfrm>
            <a:off x="4531360" y="1574019"/>
            <a:ext cx="6096000" cy="400110"/>
          </a:xfrm>
          <a:prstGeom prst="rect">
            <a:avLst/>
          </a:prstGeom>
          <a:noFill/>
        </p:spPr>
        <p:txBody>
          <a:bodyPr wrap="square">
            <a:spAutoFit/>
          </a:bodyPr>
          <a:lstStyle/>
          <a:p>
            <a:r>
              <a:rPr lang="en-US" sz="2000" kern="1200" dirty="0">
                <a:solidFill>
                  <a:schemeClr val="tx1"/>
                </a:solidFill>
                <a:latin typeface="+mj-lt"/>
                <a:ea typeface="+mj-ea"/>
                <a:cs typeface="+mj-cs"/>
              </a:rPr>
              <a:t>Using Streamlite </a:t>
            </a:r>
            <a:endParaRPr lang="en-KE" sz="2000" dirty="0"/>
          </a:p>
        </p:txBody>
      </p:sp>
    </p:spTree>
    <p:extLst>
      <p:ext uri="{BB962C8B-B14F-4D97-AF65-F5344CB8AC3E}">
        <p14:creationId xmlns:p14="http://schemas.microsoft.com/office/powerpoint/2010/main" val="891477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6" name="Arc 15">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A8D647D-1E1D-C5E7-AA5D-46CDB6F3FC4A}"/>
              </a:ext>
            </a:extLst>
          </p:cNvPr>
          <p:cNvSpPr>
            <a:spLocks noGrp="1"/>
          </p:cNvSpPr>
          <p:nvPr>
            <p:ph type="title"/>
          </p:nvPr>
        </p:nvSpPr>
        <p:spPr>
          <a:xfrm>
            <a:off x="4038600" y="1939159"/>
            <a:ext cx="7644627" cy="2751086"/>
          </a:xfrm>
        </p:spPr>
        <p:txBody>
          <a:bodyPr vert="horz" lIns="91440" tIns="45720" rIns="91440" bIns="45720" rtlCol="0" anchor="b">
            <a:normAutofit/>
          </a:bodyPr>
          <a:lstStyle/>
          <a:p>
            <a:pPr algn="r"/>
            <a:r>
              <a:rPr lang="en-US" sz="6000" kern="1200" dirty="0">
                <a:solidFill>
                  <a:schemeClr val="tx1"/>
                </a:solidFill>
                <a:latin typeface="+mj-lt"/>
                <a:ea typeface="+mj-ea"/>
                <a:cs typeface="+mj-cs"/>
              </a:rPr>
              <a:t>Recommendation </a:t>
            </a:r>
          </a:p>
        </p:txBody>
      </p:sp>
    </p:spTree>
    <p:extLst>
      <p:ext uri="{BB962C8B-B14F-4D97-AF65-F5344CB8AC3E}">
        <p14:creationId xmlns:p14="http://schemas.microsoft.com/office/powerpoint/2010/main" val="195103251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4DE02304-C825-5003-BAF3-F3E8E7F6E228}"/>
              </a:ext>
            </a:extLst>
          </p:cNvPr>
          <p:cNvPicPr>
            <a:picLocks noChangeAspect="1"/>
          </p:cNvPicPr>
          <p:nvPr/>
        </p:nvPicPr>
        <p:blipFill rotWithShape="1">
          <a:blip r:embed="rId2">
            <a:duotone>
              <a:prstClr val="black"/>
              <a:schemeClr val="tx2">
                <a:tint val="45000"/>
                <a:satMod val="400000"/>
              </a:schemeClr>
            </a:duotone>
            <a:alphaModFix amt="25000"/>
          </a:blip>
          <a:srcRect t="3479" b="12251"/>
          <a:stretch/>
        </p:blipFill>
        <p:spPr>
          <a:xfrm>
            <a:off x="20" y="10"/>
            <a:ext cx="12191980" cy="6857990"/>
          </a:xfrm>
          <a:prstGeom prst="rect">
            <a:avLst/>
          </a:prstGeom>
        </p:spPr>
      </p:pic>
      <p:sp>
        <p:nvSpPr>
          <p:cNvPr id="2" name="Title 1">
            <a:extLst>
              <a:ext uri="{FF2B5EF4-FFF2-40B4-BE49-F238E27FC236}">
                <a16:creationId xmlns:a16="http://schemas.microsoft.com/office/drawing/2014/main" id="{571AD5BD-0941-7021-D335-76486E2D4C45}"/>
              </a:ext>
            </a:extLst>
          </p:cNvPr>
          <p:cNvSpPr>
            <a:spLocks noGrp="1"/>
          </p:cNvSpPr>
          <p:nvPr>
            <p:ph type="title"/>
          </p:nvPr>
        </p:nvSpPr>
        <p:spPr>
          <a:xfrm>
            <a:off x="838200" y="365125"/>
            <a:ext cx="10515600" cy="1325563"/>
          </a:xfrm>
        </p:spPr>
        <p:txBody>
          <a:bodyPr>
            <a:normAutofit/>
          </a:bodyPr>
          <a:lstStyle/>
          <a:p>
            <a:r>
              <a:rPr lang="en-GB"/>
              <a:t>Participants:</a:t>
            </a:r>
            <a:endParaRPr lang="x-none"/>
          </a:p>
        </p:txBody>
      </p:sp>
      <p:graphicFrame>
        <p:nvGraphicFramePr>
          <p:cNvPr id="25" name="Content Placeholder 2">
            <a:extLst>
              <a:ext uri="{FF2B5EF4-FFF2-40B4-BE49-F238E27FC236}">
                <a16:creationId xmlns:a16="http://schemas.microsoft.com/office/drawing/2014/main" id="{43AC98A1-2868-038E-7292-0010184EDDDC}"/>
              </a:ext>
            </a:extLst>
          </p:cNvPr>
          <p:cNvGraphicFramePr>
            <a:graphicFrameLocks noGrp="1"/>
          </p:cNvGraphicFramePr>
          <p:nvPr>
            <p:ph idx="1"/>
            <p:extLst>
              <p:ext uri="{D42A27DB-BD31-4B8C-83A1-F6EECF244321}">
                <p14:modId xmlns:p14="http://schemas.microsoft.com/office/powerpoint/2010/main" val="379707266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820026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D1438-7047-45E4-3800-0C2CD890EA6F}"/>
              </a:ext>
            </a:extLst>
          </p:cNvPr>
          <p:cNvSpPr>
            <a:spLocks noGrp="1"/>
          </p:cNvSpPr>
          <p:nvPr>
            <p:ph type="title"/>
          </p:nvPr>
        </p:nvSpPr>
        <p:spPr>
          <a:xfrm>
            <a:off x="481014" y="327025"/>
            <a:ext cx="5167311" cy="1946274"/>
          </a:xfrm>
        </p:spPr>
        <p:txBody>
          <a:bodyPr anchor="b">
            <a:normAutofit/>
          </a:bodyPr>
          <a:lstStyle/>
          <a:p>
            <a:r>
              <a:rPr lang="en-GB" sz="3300"/>
              <a:t>Recommendations for Improving Hate Speech Identification:</a:t>
            </a:r>
            <a:br>
              <a:rPr lang="en-GB" sz="3300"/>
            </a:br>
            <a:endParaRPr lang="x-none" sz="3300"/>
          </a:p>
        </p:txBody>
      </p:sp>
      <p:pic>
        <p:nvPicPr>
          <p:cNvPr id="4" name="Picture 3">
            <a:extLst>
              <a:ext uri="{FF2B5EF4-FFF2-40B4-BE49-F238E27FC236}">
                <a16:creationId xmlns:a16="http://schemas.microsoft.com/office/drawing/2014/main" id="{8878D9B5-01EF-1EAE-8DF5-FA8829AE9E14}"/>
              </a:ext>
            </a:extLst>
          </p:cNvPr>
          <p:cNvPicPr>
            <a:picLocks noChangeAspect="1"/>
          </p:cNvPicPr>
          <p:nvPr/>
        </p:nvPicPr>
        <p:blipFill rotWithShape="1">
          <a:blip r:embed="rId2">
            <a:extLst>
              <a:ext uri="{28A0092B-C50C-407E-A947-70E740481C1C}">
                <a14:useLocalDpi xmlns:a14="http://schemas.microsoft.com/office/drawing/2010/main" val="0"/>
              </a:ext>
            </a:extLst>
          </a:blip>
          <a:srcRect l="16838" r="16866"/>
          <a:stretch/>
        </p:blipFill>
        <p:spPr>
          <a:xfrm>
            <a:off x="5721536" y="1"/>
            <a:ext cx="6470464" cy="6856412"/>
          </a:xfrm>
          <a:custGeom>
            <a:avLst/>
            <a:gdLst/>
            <a:ahLst/>
            <a:cxnLst/>
            <a:rect l="l" t="t" r="r" b="b"/>
            <a:pathLst>
              <a:path w="6470464" h="6856412">
                <a:moveTo>
                  <a:pt x="0" y="0"/>
                </a:moveTo>
                <a:lnTo>
                  <a:pt x="6470464" y="0"/>
                </a:lnTo>
                <a:lnTo>
                  <a:pt x="6470464" y="6856412"/>
                </a:lnTo>
                <a:lnTo>
                  <a:pt x="753" y="6856412"/>
                </a:lnTo>
                <a:lnTo>
                  <a:pt x="83736" y="6682434"/>
                </a:lnTo>
                <a:cubicBezTo>
                  <a:pt x="534353" y="5654674"/>
                  <a:pt x="777103" y="4561946"/>
                  <a:pt x="777103" y="3428997"/>
                </a:cubicBezTo>
                <a:cubicBezTo>
                  <a:pt x="777103" y="2296047"/>
                  <a:pt x="534353" y="1203318"/>
                  <a:pt x="83736" y="175558"/>
                </a:cubicBezTo>
                <a:close/>
              </a:path>
            </a:pathLst>
          </a:custGeom>
        </p:spPr>
      </p:pic>
      <p:graphicFrame>
        <p:nvGraphicFramePr>
          <p:cNvPr id="45" name="Content Placeholder 2">
            <a:extLst>
              <a:ext uri="{FF2B5EF4-FFF2-40B4-BE49-F238E27FC236}">
                <a16:creationId xmlns:a16="http://schemas.microsoft.com/office/drawing/2014/main" id="{BB381EA0-F3A8-EEE5-7121-FDC98895E699}"/>
              </a:ext>
            </a:extLst>
          </p:cNvPr>
          <p:cNvGraphicFramePr>
            <a:graphicFrameLocks noGrp="1"/>
          </p:cNvGraphicFramePr>
          <p:nvPr>
            <p:ph idx="1"/>
            <p:extLst>
              <p:ext uri="{D42A27DB-BD31-4B8C-83A1-F6EECF244321}">
                <p14:modId xmlns:p14="http://schemas.microsoft.com/office/powerpoint/2010/main" val="2445458469"/>
              </p:ext>
            </p:extLst>
          </p:nvPr>
        </p:nvGraphicFramePr>
        <p:xfrm>
          <a:off x="481014" y="1788160"/>
          <a:ext cx="5747066" cy="48158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6785589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Content Placeholder 4">
            <a:extLst>
              <a:ext uri="{FF2B5EF4-FFF2-40B4-BE49-F238E27FC236}">
                <a16:creationId xmlns:a16="http://schemas.microsoft.com/office/drawing/2014/main" id="{00AA675B-BD11-4932-21D0-FFDE1C9202A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4428" b="1"/>
          <a:stretch/>
        </p:blipFill>
        <p:spPr>
          <a:xfrm>
            <a:off x="20" y="1282"/>
            <a:ext cx="12191980" cy="6856718"/>
          </a:xfrm>
          <a:prstGeom prst="rect">
            <a:avLst/>
          </a:prstGeom>
        </p:spPr>
      </p:pic>
    </p:spTree>
    <p:extLst>
      <p:ext uri="{BB962C8B-B14F-4D97-AF65-F5344CB8AC3E}">
        <p14:creationId xmlns:p14="http://schemas.microsoft.com/office/powerpoint/2010/main" val="516001288"/>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6" name="Arc 15">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A8D647D-1E1D-C5E7-AA5D-46CDB6F3FC4A}"/>
              </a:ext>
            </a:extLst>
          </p:cNvPr>
          <p:cNvSpPr>
            <a:spLocks noGrp="1"/>
          </p:cNvSpPr>
          <p:nvPr>
            <p:ph type="title"/>
          </p:nvPr>
        </p:nvSpPr>
        <p:spPr>
          <a:xfrm>
            <a:off x="4038600" y="1939159"/>
            <a:ext cx="7644627" cy="2751086"/>
          </a:xfrm>
        </p:spPr>
        <p:txBody>
          <a:bodyPr vert="horz" lIns="91440" tIns="45720" rIns="91440" bIns="45720" rtlCol="0" anchor="b">
            <a:normAutofit/>
          </a:bodyPr>
          <a:lstStyle/>
          <a:p>
            <a:pPr algn="r"/>
            <a:r>
              <a:rPr lang="en-US" sz="6000" kern="1200" dirty="0">
                <a:solidFill>
                  <a:schemeClr val="tx1"/>
                </a:solidFill>
                <a:latin typeface="+mj-lt"/>
                <a:ea typeface="+mj-ea"/>
                <a:cs typeface="+mj-cs"/>
              </a:rPr>
              <a:t>Project Overview</a:t>
            </a:r>
          </a:p>
        </p:txBody>
      </p:sp>
    </p:spTree>
    <p:extLst>
      <p:ext uri="{BB962C8B-B14F-4D97-AF65-F5344CB8AC3E}">
        <p14:creationId xmlns:p14="http://schemas.microsoft.com/office/powerpoint/2010/main" val="27080520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697FA1-82D9-65F7-703D-34E4476302FB}"/>
              </a:ext>
            </a:extLst>
          </p:cNvPr>
          <p:cNvSpPr>
            <a:spLocks noGrp="1"/>
          </p:cNvSpPr>
          <p:nvPr>
            <p:ph type="title"/>
          </p:nvPr>
        </p:nvSpPr>
        <p:spPr>
          <a:xfrm>
            <a:off x="1043631" y="809898"/>
            <a:ext cx="10173010" cy="1554480"/>
          </a:xfrm>
        </p:spPr>
        <p:txBody>
          <a:bodyPr anchor="ctr">
            <a:normAutofit/>
          </a:bodyPr>
          <a:lstStyle/>
          <a:p>
            <a:r>
              <a:rPr lang="en-GB" sz="4800" dirty="0"/>
              <a:t>About the data</a:t>
            </a:r>
            <a:endParaRPr lang="x-none" sz="4800" dirty="0"/>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19" name="Content Placeholder 2">
            <a:extLst>
              <a:ext uri="{FF2B5EF4-FFF2-40B4-BE49-F238E27FC236}">
                <a16:creationId xmlns:a16="http://schemas.microsoft.com/office/drawing/2014/main" id="{4C8D5EB6-F20B-636B-2EC9-3FF8A1CDC30F}"/>
              </a:ext>
            </a:extLst>
          </p:cNvPr>
          <p:cNvGraphicFramePr>
            <a:graphicFrameLocks noGrp="1"/>
          </p:cNvGraphicFramePr>
          <p:nvPr>
            <p:ph idx="1"/>
            <p:extLst>
              <p:ext uri="{D42A27DB-BD31-4B8C-83A1-F6EECF244321}">
                <p14:modId xmlns:p14="http://schemas.microsoft.com/office/powerpoint/2010/main" val="2489456943"/>
              </p:ext>
            </p:extLst>
          </p:nvPr>
        </p:nvGraphicFramePr>
        <p:xfrm>
          <a:off x="904602" y="2704015"/>
          <a:ext cx="10378440" cy="31278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1">
            <a:extLst>
              <a:ext uri="{FF2B5EF4-FFF2-40B4-BE49-F238E27FC236}">
                <a16:creationId xmlns:a16="http://schemas.microsoft.com/office/drawing/2014/main" id="{3A495524-A00B-3FA4-CB53-AC31F477DE41}"/>
              </a:ext>
            </a:extLst>
          </p:cNvPr>
          <p:cNvSpPr txBox="1">
            <a:spLocks/>
          </p:cNvSpPr>
          <p:nvPr/>
        </p:nvSpPr>
        <p:spPr>
          <a:xfrm>
            <a:off x="535670" y="5712821"/>
            <a:ext cx="9106209" cy="6705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400" i="1" dirty="0"/>
              <a:t>Data Source: </a:t>
            </a:r>
            <a:endParaRPr lang="x-none" sz="2400" i="1" dirty="0"/>
          </a:p>
        </p:txBody>
      </p:sp>
    </p:spTree>
    <p:extLst>
      <p:ext uri="{BB962C8B-B14F-4D97-AF65-F5344CB8AC3E}">
        <p14:creationId xmlns:p14="http://schemas.microsoft.com/office/powerpoint/2010/main" val="28162325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36D2FB97-F47F-F527-FCBF-B604FD187878}"/>
              </a:ext>
            </a:extLst>
          </p:cNvPr>
          <p:cNvPicPr>
            <a:picLocks noChangeAspect="1"/>
          </p:cNvPicPr>
          <p:nvPr/>
        </p:nvPicPr>
        <p:blipFill rotWithShape="1">
          <a:blip r:embed="rId2">
            <a:duotone>
              <a:schemeClr val="bg2">
                <a:shade val="45000"/>
                <a:satMod val="135000"/>
              </a:schemeClr>
              <a:prstClr val="white"/>
            </a:duotone>
          </a:blip>
          <a:srcRect t="8607" b="7124"/>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F4F0FC-5660-32FA-2ED9-5229DFC929A3}"/>
              </a:ext>
            </a:extLst>
          </p:cNvPr>
          <p:cNvSpPr>
            <a:spLocks noGrp="1"/>
          </p:cNvSpPr>
          <p:nvPr>
            <p:ph type="title"/>
          </p:nvPr>
        </p:nvSpPr>
        <p:spPr>
          <a:xfrm>
            <a:off x="838200" y="365125"/>
            <a:ext cx="10515600" cy="1325563"/>
          </a:xfrm>
        </p:spPr>
        <p:txBody>
          <a:bodyPr>
            <a:normAutofit/>
          </a:bodyPr>
          <a:lstStyle/>
          <a:p>
            <a:r>
              <a:rPr lang="en-GB"/>
              <a:t>About the data…</a:t>
            </a:r>
            <a:endParaRPr lang="x-none"/>
          </a:p>
        </p:txBody>
      </p:sp>
      <p:graphicFrame>
        <p:nvGraphicFramePr>
          <p:cNvPr id="27" name="Content Placeholder 2">
            <a:extLst>
              <a:ext uri="{FF2B5EF4-FFF2-40B4-BE49-F238E27FC236}">
                <a16:creationId xmlns:a16="http://schemas.microsoft.com/office/drawing/2014/main" id="{674CBF21-CBD2-135D-69AC-5EE529DF2E9C}"/>
              </a:ext>
            </a:extLst>
          </p:cNvPr>
          <p:cNvGraphicFramePr>
            <a:graphicFrameLocks noGrp="1"/>
          </p:cNvGraphicFramePr>
          <p:nvPr>
            <p:ph idx="1"/>
            <p:extLst>
              <p:ext uri="{D42A27DB-BD31-4B8C-83A1-F6EECF244321}">
                <p14:modId xmlns:p14="http://schemas.microsoft.com/office/powerpoint/2010/main" val="153069854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3" name="Group 2">
            <a:extLst>
              <a:ext uri="{FF2B5EF4-FFF2-40B4-BE49-F238E27FC236}">
                <a16:creationId xmlns:a16="http://schemas.microsoft.com/office/drawing/2014/main" id="{D5FC5DF8-8046-C4CE-38EB-E0657AD119D9}"/>
              </a:ext>
            </a:extLst>
          </p:cNvPr>
          <p:cNvGrpSpPr/>
          <p:nvPr/>
        </p:nvGrpSpPr>
        <p:grpSpPr>
          <a:xfrm>
            <a:off x="4623816" y="3429000"/>
            <a:ext cx="6729984" cy="1121829"/>
            <a:chOff x="3785616" y="142354"/>
            <a:chExt cx="6729984" cy="1121829"/>
          </a:xfrm>
        </p:grpSpPr>
        <p:sp>
          <p:nvSpPr>
            <p:cNvPr id="4" name="Rectangle: Top Corners Rounded 3">
              <a:extLst>
                <a:ext uri="{FF2B5EF4-FFF2-40B4-BE49-F238E27FC236}">
                  <a16:creationId xmlns:a16="http://schemas.microsoft.com/office/drawing/2014/main" id="{A8321B82-9AE1-3931-507C-7873B7913669}"/>
                </a:ext>
              </a:extLst>
            </p:cNvPr>
            <p:cNvSpPr/>
            <p:nvPr/>
          </p:nvSpPr>
          <p:spPr>
            <a:xfrm rot="5400000">
              <a:off x="6589693" y="-2661723"/>
              <a:ext cx="1121829" cy="6729984"/>
            </a:xfrm>
            <a:prstGeom prst="round2SameRect">
              <a:avLst/>
            </a:prstGeom>
          </p:spPr>
          <p:style>
            <a:lnRef idx="2">
              <a:schemeClr val="accent2">
                <a:tint val="40000"/>
                <a:alpha val="90000"/>
                <a:hueOff val="0"/>
                <a:satOff val="0"/>
                <a:lumOff val="0"/>
                <a:alphaOff val="0"/>
              </a:schemeClr>
            </a:lnRef>
            <a:fillRef idx="1">
              <a:schemeClr val="accent2">
                <a:tint val="40000"/>
                <a:alpha val="90000"/>
                <a:hueOff val="0"/>
                <a:satOff val="0"/>
                <a:lumOff val="0"/>
                <a:alphaOff val="0"/>
              </a:schemeClr>
            </a:fillRef>
            <a:effectRef idx="0">
              <a:schemeClr val="accent2">
                <a:tint val="40000"/>
                <a:alpha val="90000"/>
                <a:hueOff val="0"/>
                <a:satOff val="0"/>
                <a:lumOff val="0"/>
                <a:alphaOff val="0"/>
              </a:schemeClr>
            </a:effectRef>
            <a:fontRef idx="minor">
              <a:schemeClr val="dk1">
                <a:hueOff val="0"/>
                <a:satOff val="0"/>
                <a:lumOff val="0"/>
                <a:alphaOff val="0"/>
              </a:schemeClr>
            </a:fontRef>
          </p:style>
          <p:txBody>
            <a:bodyPr/>
            <a:lstStyle/>
            <a:p>
              <a:endParaRPr lang="en-KE"/>
            </a:p>
          </p:txBody>
        </p:sp>
        <p:sp>
          <p:nvSpPr>
            <p:cNvPr id="5" name="Rectangle: Top Corners Rounded 4">
              <a:extLst>
                <a:ext uri="{FF2B5EF4-FFF2-40B4-BE49-F238E27FC236}">
                  <a16:creationId xmlns:a16="http://schemas.microsoft.com/office/drawing/2014/main" id="{7A72900B-F0BB-115C-5C67-0AE766D47D92}"/>
                </a:ext>
              </a:extLst>
            </p:cNvPr>
            <p:cNvSpPr txBox="1"/>
            <p:nvPr/>
          </p:nvSpPr>
          <p:spPr>
            <a:xfrm>
              <a:off x="3785616" y="197117"/>
              <a:ext cx="6675221" cy="101230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8110" tIns="59055" rIns="118110" bIns="59055" numCol="1" spcCol="1270" anchor="ctr" anchorCtr="0">
              <a:noAutofit/>
            </a:bodyPr>
            <a:lstStyle/>
            <a:p>
              <a:pPr marL="285750" lvl="1" indent="-285750" algn="l" defTabSz="1377950">
                <a:lnSpc>
                  <a:spcPct val="90000"/>
                </a:lnSpc>
                <a:spcBef>
                  <a:spcPct val="0"/>
                </a:spcBef>
                <a:spcAft>
                  <a:spcPct val="15000"/>
                </a:spcAft>
                <a:buChar char="•"/>
              </a:pPr>
              <a:r>
                <a:rPr lang="en-GB" sz="3100" kern="1200" dirty="0"/>
                <a:t>Significant class imbalance noted</a:t>
              </a:r>
              <a:endParaRPr lang="en-US" sz="3100" kern="1200" dirty="0"/>
            </a:p>
          </p:txBody>
        </p:sp>
      </p:grpSp>
      <p:grpSp>
        <p:nvGrpSpPr>
          <p:cNvPr id="6" name="Group 5">
            <a:extLst>
              <a:ext uri="{FF2B5EF4-FFF2-40B4-BE49-F238E27FC236}">
                <a16:creationId xmlns:a16="http://schemas.microsoft.com/office/drawing/2014/main" id="{D0794098-9423-8C95-5B51-5D0D7006FD4C}"/>
              </a:ext>
            </a:extLst>
          </p:cNvPr>
          <p:cNvGrpSpPr/>
          <p:nvPr/>
        </p:nvGrpSpPr>
        <p:grpSpPr>
          <a:xfrm>
            <a:off x="4596434" y="4950885"/>
            <a:ext cx="6771057" cy="1121829"/>
            <a:chOff x="3785616" y="142354"/>
            <a:chExt cx="6771057" cy="1121829"/>
          </a:xfrm>
        </p:grpSpPr>
        <p:sp>
          <p:nvSpPr>
            <p:cNvPr id="7" name="Rectangle: Top Corners Rounded 6">
              <a:extLst>
                <a:ext uri="{FF2B5EF4-FFF2-40B4-BE49-F238E27FC236}">
                  <a16:creationId xmlns:a16="http://schemas.microsoft.com/office/drawing/2014/main" id="{65AB5726-2838-1EFB-5785-35D23F6E6158}"/>
                </a:ext>
              </a:extLst>
            </p:cNvPr>
            <p:cNvSpPr/>
            <p:nvPr/>
          </p:nvSpPr>
          <p:spPr>
            <a:xfrm rot="5400000">
              <a:off x="6589693" y="-2661723"/>
              <a:ext cx="1121829" cy="6729984"/>
            </a:xfrm>
            <a:prstGeom prst="round2SameRect">
              <a:avLst/>
            </a:prstGeom>
          </p:spPr>
          <p:style>
            <a:lnRef idx="2">
              <a:schemeClr val="accent2">
                <a:tint val="40000"/>
                <a:alpha val="90000"/>
                <a:hueOff val="0"/>
                <a:satOff val="0"/>
                <a:lumOff val="0"/>
                <a:alphaOff val="0"/>
              </a:schemeClr>
            </a:lnRef>
            <a:fillRef idx="1">
              <a:schemeClr val="accent2">
                <a:tint val="40000"/>
                <a:alpha val="90000"/>
                <a:hueOff val="0"/>
                <a:satOff val="0"/>
                <a:lumOff val="0"/>
                <a:alphaOff val="0"/>
              </a:schemeClr>
            </a:fillRef>
            <a:effectRef idx="0">
              <a:schemeClr val="accent2">
                <a:tint val="40000"/>
                <a:alpha val="90000"/>
                <a:hueOff val="0"/>
                <a:satOff val="0"/>
                <a:lumOff val="0"/>
                <a:alphaOff val="0"/>
              </a:schemeClr>
            </a:effectRef>
            <a:fontRef idx="minor">
              <a:schemeClr val="dk1">
                <a:hueOff val="0"/>
                <a:satOff val="0"/>
                <a:lumOff val="0"/>
                <a:alphaOff val="0"/>
              </a:schemeClr>
            </a:fontRef>
          </p:style>
          <p:txBody>
            <a:bodyPr/>
            <a:lstStyle/>
            <a:p>
              <a:endParaRPr lang="en-KE"/>
            </a:p>
          </p:txBody>
        </p:sp>
        <p:sp>
          <p:nvSpPr>
            <p:cNvPr id="8" name="Rectangle: Top Corners Rounded 4">
              <a:extLst>
                <a:ext uri="{FF2B5EF4-FFF2-40B4-BE49-F238E27FC236}">
                  <a16:creationId xmlns:a16="http://schemas.microsoft.com/office/drawing/2014/main" id="{7DE6B8C6-B108-4DE0-8AE7-20D4BE1E139E}"/>
                </a:ext>
              </a:extLst>
            </p:cNvPr>
            <p:cNvSpPr txBox="1"/>
            <p:nvPr/>
          </p:nvSpPr>
          <p:spPr>
            <a:xfrm>
              <a:off x="3881452" y="142354"/>
              <a:ext cx="6675221" cy="101230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8110" tIns="59055" rIns="118110" bIns="59055" numCol="1" spcCol="1270" anchor="ctr" anchorCtr="0">
              <a:noAutofit/>
            </a:bodyPr>
            <a:lstStyle/>
            <a:p>
              <a:pPr marL="285750" lvl="1" indent="-285750" algn="l" defTabSz="1377950">
                <a:lnSpc>
                  <a:spcPct val="90000"/>
                </a:lnSpc>
                <a:spcBef>
                  <a:spcPct val="0"/>
                </a:spcBef>
                <a:spcAft>
                  <a:spcPct val="15000"/>
                </a:spcAft>
                <a:buChar char="•"/>
              </a:pPr>
              <a:r>
                <a:rPr lang="en-GB" sz="3100" kern="1200" dirty="0"/>
                <a:t>We have 2 classes, hate speech (0) and non-hate speech (1)</a:t>
              </a:r>
              <a:endParaRPr lang="en-US" sz="3100" kern="1200" dirty="0"/>
            </a:p>
          </p:txBody>
        </p:sp>
      </p:grpSp>
    </p:spTree>
    <p:extLst>
      <p:ext uri="{BB962C8B-B14F-4D97-AF65-F5344CB8AC3E}">
        <p14:creationId xmlns:p14="http://schemas.microsoft.com/office/powerpoint/2010/main" val="38331178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9C5CD6-FDEA-E119-80F9-5F5C3E25FD17}"/>
              </a:ext>
            </a:extLst>
          </p:cNvPr>
          <p:cNvSpPr>
            <a:spLocks noGrp="1"/>
          </p:cNvSpPr>
          <p:nvPr>
            <p:ph type="title"/>
          </p:nvPr>
        </p:nvSpPr>
        <p:spPr>
          <a:xfrm>
            <a:off x="841248" y="256032"/>
            <a:ext cx="10506456" cy="1014984"/>
          </a:xfrm>
        </p:spPr>
        <p:txBody>
          <a:bodyPr anchor="b">
            <a:normAutofit/>
          </a:bodyPr>
          <a:lstStyle/>
          <a:p>
            <a:r>
              <a:rPr lang="en-GB" sz="3100"/>
              <a:t>Problem Statement:</a:t>
            </a:r>
            <a:br>
              <a:rPr lang="en-GB" sz="3100"/>
            </a:br>
            <a:endParaRPr lang="x-none" sz="3100"/>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9" name="Rectangle 28">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AB618E68-3A4C-8531-0A1D-787F28D0689A}"/>
              </a:ext>
            </a:extLst>
          </p:cNvPr>
          <p:cNvGraphicFramePr>
            <a:graphicFrameLocks noGrp="1"/>
          </p:cNvGraphicFramePr>
          <p:nvPr>
            <p:ph idx="1"/>
            <p:extLst>
              <p:ext uri="{D42A27DB-BD31-4B8C-83A1-F6EECF244321}">
                <p14:modId xmlns:p14="http://schemas.microsoft.com/office/powerpoint/2010/main" val="882602892"/>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249100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B33E11-A5D5-C9FA-490C-F74144DCDB25}"/>
              </a:ext>
            </a:extLst>
          </p:cNvPr>
          <p:cNvSpPr>
            <a:spLocks noGrp="1"/>
          </p:cNvSpPr>
          <p:nvPr>
            <p:ph type="title"/>
          </p:nvPr>
        </p:nvSpPr>
        <p:spPr>
          <a:xfrm>
            <a:off x="686834" y="1153572"/>
            <a:ext cx="3200400" cy="4461163"/>
          </a:xfrm>
        </p:spPr>
        <p:txBody>
          <a:bodyPr>
            <a:normAutofit/>
          </a:bodyPr>
          <a:lstStyle/>
          <a:p>
            <a:r>
              <a:rPr lang="en-GB" dirty="0">
                <a:solidFill>
                  <a:srgbClr val="FFFFFF"/>
                </a:solidFill>
              </a:rPr>
              <a:t>Objectives</a:t>
            </a:r>
            <a:endParaRPr lang="x-none" dirty="0">
              <a:solidFill>
                <a:srgbClr val="FFFFFF"/>
              </a:solidFill>
            </a:endParaRPr>
          </a:p>
        </p:txBody>
      </p:sp>
      <p:sp>
        <p:nvSpPr>
          <p:cNvPr id="16" name="Arc 1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7" name="Content Placeholder 2">
            <a:extLst>
              <a:ext uri="{FF2B5EF4-FFF2-40B4-BE49-F238E27FC236}">
                <a16:creationId xmlns:a16="http://schemas.microsoft.com/office/drawing/2014/main" id="{04E7DBD7-55FD-AF54-E188-FC3DEAE2BF44}"/>
              </a:ext>
            </a:extLst>
          </p:cNvPr>
          <p:cNvSpPr>
            <a:spLocks noGrp="1"/>
          </p:cNvSpPr>
          <p:nvPr>
            <p:ph idx="1"/>
          </p:nvPr>
        </p:nvSpPr>
        <p:spPr>
          <a:xfrm>
            <a:off x="4447308" y="591344"/>
            <a:ext cx="6906491" cy="5585619"/>
          </a:xfrm>
        </p:spPr>
        <p:txBody>
          <a:bodyPr anchor="ctr">
            <a:normAutofit/>
          </a:bodyPr>
          <a:lstStyle/>
          <a:p>
            <a:pPr marL="0" indent="0">
              <a:buNone/>
            </a:pPr>
            <a:r>
              <a:rPr lang="en-GB" sz="1500" dirty="0"/>
              <a:t>1. Develop an Efficient Hate Speech Detection Model:</a:t>
            </a:r>
          </a:p>
          <a:p>
            <a:pPr marL="0" indent="0">
              <a:buNone/>
            </a:pPr>
            <a:r>
              <a:rPr lang="en-GB" sz="1500" dirty="0"/>
              <a:t>   - Design and implement an NLP algorithm capable of accurately identifying and classifying hate speech in diverse online content.</a:t>
            </a:r>
          </a:p>
          <a:p>
            <a:endParaRPr lang="en-GB" sz="1500" dirty="0"/>
          </a:p>
          <a:p>
            <a:pPr marL="0" indent="0">
              <a:buNone/>
            </a:pPr>
            <a:r>
              <a:rPr lang="en-GB" sz="1500" dirty="0"/>
              <a:t>2. Enhance Algorithm Robustness:</a:t>
            </a:r>
          </a:p>
          <a:p>
            <a:pPr marL="0" indent="0">
              <a:buNone/>
            </a:pPr>
            <a:r>
              <a:rPr lang="en-GB" sz="1500" dirty="0"/>
              <a:t>   - Improve the algorithm's ability to handle nuanced language, variations, and evolving forms of hate speech, ensuring adaptability to changing online discourse.</a:t>
            </a:r>
          </a:p>
          <a:p>
            <a:pPr marL="0" indent="0">
              <a:buNone/>
            </a:pPr>
            <a:endParaRPr lang="en-GB" sz="1500" dirty="0"/>
          </a:p>
          <a:p>
            <a:pPr marL="0" indent="0">
              <a:buNone/>
            </a:pPr>
            <a:r>
              <a:rPr lang="en-GB" sz="1500" dirty="0"/>
              <a:t>3. Reduce False Positives and Negatives:</a:t>
            </a:r>
          </a:p>
          <a:p>
            <a:pPr marL="0" indent="0">
              <a:buNone/>
            </a:pPr>
            <a:r>
              <a:rPr lang="en-GB" sz="1500" dirty="0"/>
              <a:t>- Minimize instances of misclassification by fine-tuning the model to decrease false positives (incorrectly identifying non-hate speech as hate speech) and false negatives (failing to detect actual hate speech).</a:t>
            </a:r>
          </a:p>
          <a:p>
            <a:pPr marL="0" indent="0">
              <a:buNone/>
            </a:pPr>
            <a:endParaRPr lang="en-GB" sz="1500" dirty="0"/>
          </a:p>
          <a:p>
            <a:pPr marL="0" indent="0">
              <a:buNone/>
            </a:pPr>
            <a:r>
              <a:rPr lang="en-GB" sz="1500" dirty="0"/>
              <a:t>4. Evaluate Real-world Impact:</a:t>
            </a:r>
          </a:p>
          <a:p>
            <a:pPr marL="0" indent="0">
              <a:buNone/>
            </a:pPr>
            <a:r>
              <a:rPr lang="en-GB" sz="1500" dirty="0"/>
              <a:t>   - Conduct thorough evaluations of the algorithm's performance in real-world scenarios, considering various online platforms and communication contexts.</a:t>
            </a:r>
          </a:p>
          <a:p>
            <a:pPr marL="0" indent="0">
              <a:buNone/>
            </a:pPr>
            <a:endParaRPr lang="en-GB" sz="1500" dirty="0"/>
          </a:p>
          <a:p>
            <a:endParaRPr lang="x-none" sz="1500" dirty="0"/>
          </a:p>
        </p:txBody>
      </p:sp>
    </p:spTree>
    <p:extLst>
      <p:ext uri="{BB962C8B-B14F-4D97-AF65-F5344CB8AC3E}">
        <p14:creationId xmlns:p14="http://schemas.microsoft.com/office/powerpoint/2010/main" val="39470515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6" name="Arc 15">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A8D647D-1E1D-C5E7-AA5D-46CDB6F3FC4A}"/>
              </a:ext>
            </a:extLst>
          </p:cNvPr>
          <p:cNvSpPr>
            <a:spLocks noGrp="1"/>
          </p:cNvSpPr>
          <p:nvPr>
            <p:ph type="title"/>
          </p:nvPr>
        </p:nvSpPr>
        <p:spPr>
          <a:xfrm>
            <a:off x="4038600" y="1939159"/>
            <a:ext cx="7644627" cy="2751086"/>
          </a:xfrm>
        </p:spPr>
        <p:txBody>
          <a:bodyPr vert="horz" lIns="91440" tIns="45720" rIns="91440" bIns="45720" rtlCol="0" anchor="b">
            <a:normAutofit/>
          </a:bodyPr>
          <a:lstStyle/>
          <a:p>
            <a:pPr algn="r"/>
            <a:r>
              <a:rPr lang="en-US" sz="6000" kern="1200" dirty="0">
                <a:solidFill>
                  <a:schemeClr val="tx1"/>
                </a:solidFill>
                <a:latin typeface="+mj-lt"/>
                <a:ea typeface="+mj-ea"/>
                <a:cs typeface="+mj-cs"/>
              </a:rPr>
              <a:t>EDA &amp; Data Preparation</a:t>
            </a:r>
          </a:p>
        </p:txBody>
      </p:sp>
    </p:spTree>
    <p:extLst>
      <p:ext uri="{BB962C8B-B14F-4D97-AF65-F5344CB8AC3E}">
        <p14:creationId xmlns:p14="http://schemas.microsoft.com/office/powerpoint/2010/main" val="323669407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7" name="Rectangle 1046">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14A2ED-A71C-0D4E-6471-002E86C662DC}"/>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5100"/>
              <a:t>Exploratory Data Analysis (Visualization)</a:t>
            </a:r>
          </a:p>
        </p:txBody>
      </p:sp>
      <p:sp>
        <p:nvSpPr>
          <p:cNvPr id="1048"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Users\benaj\Documents\Flatiron\dsc-data-science-env-config\PHASE4PROJECT\Phase4Grp5NLP_Project\image2.png">
            <a:extLst>
              <a:ext uri="{FF2B5EF4-FFF2-40B4-BE49-F238E27FC236}">
                <a16:creationId xmlns:a16="http://schemas.microsoft.com/office/drawing/2014/main" id="{118C4A0A-8253-EA83-E590-76CA5B932DC2}"/>
              </a:ext>
            </a:extLst>
          </p:cNvPr>
          <p:cNvPicPr>
            <a:picLocks noChangeAspect="1" noChangeArrowheads="1"/>
          </p:cNvPicPr>
          <p:nvPr/>
        </p:nvPicPr>
        <p:blipFill>
          <a:blip r:embed="rId2"/>
          <a:stretch>
            <a:fillRect/>
          </a:stretch>
        </p:blipFill>
        <p:spPr bwMode="auto">
          <a:xfrm>
            <a:off x="1219426" y="2642616"/>
            <a:ext cx="3815644" cy="3605784"/>
          </a:xfrm>
          <a:prstGeom prst="rect">
            <a:avLst/>
          </a:prstGeom>
          <a:noFill/>
        </p:spPr>
      </p:pic>
      <p:pic>
        <p:nvPicPr>
          <p:cNvPr id="1027" name="Picture 3">
            <a:extLst>
              <a:ext uri="{FF2B5EF4-FFF2-40B4-BE49-F238E27FC236}">
                <a16:creationId xmlns:a16="http://schemas.microsoft.com/office/drawing/2014/main" id="{81BE468F-AE75-D8C3-4DA3-F3BA7E1EB7A3}"/>
              </a:ext>
            </a:extLst>
          </p:cNvPr>
          <p:cNvPicPr>
            <a:picLocks noChangeAspect="1" noChangeArrowheads="1"/>
          </p:cNvPicPr>
          <p:nvPr/>
        </p:nvPicPr>
        <p:blipFill>
          <a:blip r:embed="rId3"/>
          <a:stretch>
            <a:fillRect/>
          </a:stretch>
        </p:blipFill>
        <p:spPr bwMode="auto">
          <a:xfrm>
            <a:off x="6254496" y="2669949"/>
            <a:ext cx="5614416" cy="3551117"/>
          </a:xfrm>
          <a:prstGeom prst="rect">
            <a:avLst/>
          </a:prstGeom>
          <a:noFill/>
        </p:spPr>
      </p:pic>
    </p:spTree>
    <p:extLst>
      <p:ext uri="{BB962C8B-B14F-4D97-AF65-F5344CB8AC3E}">
        <p14:creationId xmlns:p14="http://schemas.microsoft.com/office/powerpoint/2010/main" val="188897275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1875</TotalTime>
  <Words>767</Words>
  <Application>Microsoft Office PowerPoint</Application>
  <PresentationFormat>Widescreen</PresentationFormat>
  <Paragraphs>74</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Söhne</vt:lpstr>
      <vt:lpstr>Office Theme</vt:lpstr>
      <vt:lpstr>HATE SPEECH DETECTION</vt:lpstr>
      <vt:lpstr>Participants:</vt:lpstr>
      <vt:lpstr>Project Overview</vt:lpstr>
      <vt:lpstr>About the data</vt:lpstr>
      <vt:lpstr>About the data…</vt:lpstr>
      <vt:lpstr>Problem Statement: </vt:lpstr>
      <vt:lpstr>Objectives</vt:lpstr>
      <vt:lpstr>EDA &amp; Data Preparation</vt:lpstr>
      <vt:lpstr>Exploratory Data Analysis (Visualization)</vt:lpstr>
      <vt:lpstr>Word cloud Shows mostly used words in the hate speech dataset</vt:lpstr>
      <vt:lpstr>Model Training Models used: Logistic Regression, Decision Tree, Gradient Boosting</vt:lpstr>
      <vt:lpstr>Model Evaluation</vt:lpstr>
      <vt:lpstr>Gradient Boosting Model:  Showing the results of binary classification on both the train and test data</vt:lpstr>
      <vt:lpstr>Challenges and Solutions</vt:lpstr>
      <vt:lpstr>Challenges and Solutions</vt:lpstr>
      <vt:lpstr>Conclusion </vt:lpstr>
      <vt:lpstr>Recap: Key Findings:</vt:lpstr>
      <vt:lpstr>Deployment</vt:lpstr>
      <vt:lpstr>Recommendation </vt:lpstr>
      <vt:lpstr>Recommendations for Improving Hate Speech Identification: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HATE SPEECH DETECTION</dc:title>
  <dc:creator>Sharon Njogu</dc:creator>
  <cp:lastModifiedBy>Sharon Njogu</cp:lastModifiedBy>
  <cp:revision>4</cp:revision>
  <dcterms:created xsi:type="dcterms:W3CDTF">2023-12-08T20:00:47Z</dcterms:created>
  <dcterms:modified xsi:type="dcterms:W3CDTF">2023-12-10T15:36:00Z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637e5cc-ed1f-4ad6-a881-35c0f1c6f3d8_Enabled">
    <vt:lpwstr>true</vt:lpwstr>
  </property>
  <property fmtid="{D5CDD505-2E9C-101B-9397-08002B2CF9AE}" pid="3" name="MSIP_Label_4637e5cc-ed1f-4ad6-a881-35c0f1c6f3d8_SetDate">
    <vt:lpwstr>2023-12-08T21:36:14Z</vt:lpwstr>
  </property>
  <property fmtid="{D5CDD505-2E9C-101B-9397-08002B2CF9AE}" pid="4" name="MSIP_Label_4637e5cc-ed1f-4ad6-a881-35c0f1c6f3d8_Method">
    <vt:lpwstr>Standard</vt:lpwstr>
  </property>
  <property fmtid="{D5CDD505-2E9C-101B-9397-08002B2CF9AE}" pid="5" name="MSIP_Label_4637e5cc-ed1f-4ad6-a881-35c0f1c6f3d8_Name">
    <vt:lpwstr>General</vt:lpwstr>
  </property>
  <property fmtid="{D5CDD505-2E9C-101B-9397-08002B2CF9AE}" pid="6" name="MSIP_Label_4637e5cc-ed1f-4ad6-a881-35c0f1c6f3d8_SiteId">
    <vt:lpwstr>e3cf3c98-a978-465f-8254-9d541eeea73c</vt:lpwstr>
  </property>
  <property fmtid="{D5CDD505-2E9C-101B-9397-08002B2CF9AE}" pid="7" name="MSIP_Label_4637e5cc-ed1f-4ad6-a881-35c0f1c6f3d8_ActionId">
    <vt:lpwstr>bab26277-c89a-4eae-a298-7eba12aa5e34</vt:lpwstr>
  </property>
  <property fmtid="{D5CDD505-2E9C-101B-9397-08002B2CF9AE}" pid="8" name="MSIP_Label_4637e5cc-ed1f-4ad6-a881-35c0f1c6f3d8_ContentBits">
    <vt:lpwstr>2</vt:lpwstr>
  </property>
  <property fmtid="{D5CDD505-2E9C-101B-9397-08002B2CF9AE}" pid="9" name="ClassificationContentMarkingFooterLocations">
    <vt:lpwstr>Office Theme:8</vt:lpwstr>
  </property>
  <property fmtid="{D5CDD505-2E9C-101B-9397-08002B2CF9AE}" pid="10" name="ClassificationContentMarkingFooterText">
    <vt:lpwstr>Sensitivity Label: General</vt:lpwstr>
  </property>
</Properties>
</file>