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4"/>
  </p:sldMasterIdLst>
  <p:notesMasterIdLst>
    <p:notesMasterId r:id="rId21"/>
  </p:notesMasterIdLst>
  <p:sldIdLst>
    <p:sldId id="256" r:id="rId5"/>
    <p:sldId id="258" r:id="rId6"/>
    <p:sldId id="304" r:id="rId7"/>
    <p:sldId id="259" r:id="rId8"/>
    <p:sldId id="299" r:id="rId9"/>
    <p:sldId id="305" r:id="rId10"/>
    <p:sldId id="260" r:id="rId11"/>
    <p:sldId id="306" r:id="rId12"/>
    <p:sldId id="263" r:id="rId13"/>
    <p:sldId id="300" r:id="rId14"/>
    <p:sldId id="303" r:id="rId15"/>
    <p:sldId id="302" r:id="rId16"/>
    <p:sldId id="307" r:id="rId17"/>
    <p:sldId id="264" r:id="rId18"/>
    <p:sldId id="308" r:id="rId19"/>
    <p:sldId id="265" r:id="rId20"/>
  </p:sldIdLst>
  <p:sldSz cx="9144000" cy="5143500" type="screen16x9"/>
  <p:notesSz cx="6858000" cy="9144000"/>
  <p:embeddedFontLst>
    <p:embeddedFont>
      <p:font typeface="Anton" panose="020B0604020202020204" charset="0"/>
      <p:regular r:id="rId22"/>
    </p:embeddedFont>
    <p:embeddedFont>
      <p:font typeface="Arvo" panose="020B0604020202020204" charset="0"/>
      <p:regular r:id="rId23"/>
      <p:bold r:id="rId24"/>
      <p:italic r:id="rId25"/>
      <p:boldItalic r:id="rId26"/>
    </p:embeddedFont>
    <p:embeddedFont>
      <p:font typeface="Palanquin Dark"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159D4-B111-4600-96DB-6ECB0897E0F5}" v="65" dt="2021-07-24T04:52:47.074"/>
    <p1510:client id="{1944E8DD-23FC-47DF-A860-3FD28339A3C6}" v="97" dt="2021-07-24T11:13:37.637"/>
    <p1510:client id="{58D44EB8-DADD-4257-AF50-9D905B2814DE}" v="18" dt="2021-07-24T11:58:55.448"/>
    <p1510:client id="{B96633BC-CD84-4B06-85C4-9933F61E5313}" v="4" dt="2021-07-24T15:54:58.713"/>
  </p1510:revLst>
</p1510:revInfo>
</file>

<file path=ppt/tableStyles.xml><?xml version="1.0" encoding="utf-8"?>
<a:tblStyleLst xmlns:a="http://schemas.openxmlformats.org/drawingml/2006/main" def="{E65B40C6-7B79-4490-9994-73C3DFB90FCC}">
  <a:tblStyle styleId="{E65B40C6-7B79-4490-9994-73C3DFB90F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51" autoAdjust="0"/>
  </p:normalViewPr>
  <p:slideViewPr>
    <p:cSldViewPr snapToGrid="0">
      <p:cViewPr varScale="1">
        <p:scale>
          <a:sx n="134" d="100"/>
          <a:sy n="134" d="100"/>
        </p:scale>
        <p:origin x="95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zra Ho Jincheng /CSF" userId="2a13fa50-73c7-4f48-9c26-f3aa1c553f8e" providerId="ADAL" clId="{58D44EB8-DADD-4257-AF50-9D905B2814DE}"/>
    <pc:docChg chg="modSld">
      <pc:chgData name="Ezra Ho Jincheng /CSF" userId="2a13fa50-73c7-4f48-9c26-f3aa1c553f8e" providerId="ADAL" clId="{58D44EB8-DADD-4257-AF50-9D905B2814DE}" dt="2021-07-24T11:58:55.448" v="13" actId="20577"/>
      <pc:docMkLst>
        <pc:docMk/>
      </pc:docMkLst>
      <pc:sldChg chg="modNotesTx">
        <pc:chgData name="Ezra Ho Jincheng /CSF" userId="2a13fa50-73c7-4f48-9c26-f3aa1c553f8e" providerId="ADAL" clId="{58D44EB8-DADD-4257-AF50-9D905B2814DE}" dt="2021-07-24T11:58:55.448" v="13" actId="20577"/>
        <pc:sldMkLst>
          <pc:docMk/>
          <pc:sldMk cId="0" sldId="263"/>
        </pc:sldMkLst>
      </pc:sldChg>
    </pc:docChg>
  </pc:docChgLst>
  <pc:docChgLst>
    <pc:chgData name="Ezra Ho Jincheng /CSF" userId="S::s10194982@connect.np.edu.sg::2a13fa50-73c7-4f48-9c26-f3aa1c553f8e" providerId="AD" clId="Web-{112159D4-B111-4600-96DB-6ECB0897E0F5}"/>
    <pc:docChg chg="modSld">
      <pc:chgData name="Ezra Ho Jincheng /CSF" userId="S::s10194982@connect.np.edu.sg::2a13fa50-73c7-4f48-9c26-f3aa1c553f8e" providerId="AD" clId="Web-{112159D4-B111-4600-96DB-6ECB0897E0F5}" dt="2021-07-24T04:52:47.074" v="63"/>
      <pc:docMkLst>
        <pc:docMk/>
      </pc:docMkLst>
      <pc:sldChg chg="addSp delSp modSp">
        <pc:chgData name="Ezra Ho Jincheng /CSF" userId="S::s10194982@connect.np.edu.sg::2a13fa50-73c7-4f48-9c26-f3aa1c553f8e" providerId="AD" clId="Web-{112159D4-B111-4600-96DB-6ECB0897E0F5}" dt="2021-07-24T04:52:47.074" v="63"/>
        <pc:sldMkLst>
          <pc:docMk/>
          <pc:sldMk cId="0" sldId="256"/>
        </pc:sldMkLst>
        <pc:spChg chg="mod">
          <ac:chgData name="Ezra Ho Jincheng /CSF" userId="S::s10194982@connect.np.edu.sg::2a13fa50-73c7-4f48-9c26-f3aa1c553f8e" providerId="AD" clId="Web-{112159D4-B111-4600-96DB-6ECB0897E0F5}" dt="2021-07-24T04:50:42.056" v="52" actId="1076"/>
          <ac:spMkLst>
            <pc:docMk/>
            <pc:sldMk cId="0" sldId="256"/>
            <ac:spMk id="142" creationId="{00000000-0000-0000-0000-000000000000}"/>
          </ac:spMkLst>
        </pc:spChg>
        <pc:spChg chg="mod">
          <ac:chgData name="Ezra Ho Jincheng /CSF" userId="S::s10194982@connect.np.edu.sg::2a13fa50-73c7-4f48-9c26-f3aa1c553f8e" providerId="AD" clId="Web-{112159D4-B111-4600-96DB-6ECB0897E0F5}" dt="2021-07-24T04:48:28.835" v="42" actId="20577"/>
          <ac:spMkLst>
            <pc:docMk/>
            <pc:sldMk cId="0" sldId="256"/>
            <ac:spMk id="143" creationId="{00000000-0000-0000-0000-000000000000}"/>
          </ac:spMkLst>
        </pc:spChg>
        <pc:spChg chg="del mod">
          <ac:chgData name="Ezra Ho Jincheng /CSF" userId="S::s10194982@connect.np.edu.sg::2a13fa50-73c7-4f48-9c26-f3aa1c553f8e" providerId="AD" clId="Web-{112159D4-B111-4600-96DB-6ECB0897E0F5}" dt="2021-07-24T04:50:55.869" v="55"/>
          <ac:spMkLst>
            <pc:docMk/>
            <pc:sldMk cId="0" sldId="256"/>
            <ac:spMk id="145" creationId="{00000000-0000-0000-0000-000000000000}"/>
          </ac:spMkLst>
        </pc:spChg>
        <pc:spChg chg="del">
          <ac:chgData name="Ezra Ho Jincheng /CSF" userId="S::s10194982@connect.np.edu.sg::2a13fa50-73c7-4f48-9c26-f3aa1c553f8e" providerId="AD" clId="Web-{112159D4-B111-4600-96DB-6ECB0897E0F5}" dt="2021-07-24T04:50:31.509" v="46"/>
          <ac:spMkLst>
            <pc:docMk/>
            <pc:sldMk cId="0" sldId="256"/>
            <ac:spMk id="153" creationId="{00000000-0000-0000-0000-000000000000}"/>
          </ac:spMkLst>
        </pc:spChg>
        <pc:spChg chg="del">
          <ac:chgData name="Ezra Ho Jincheng /CSF" userId="S::s10194982@connect.np.edu.sg::2a13fa50-73c7-4f48-9c26-f3aa1c553f8e" providerId="AD" clId="Web-{112159D4-B111-4600-96DB-6ECB0897E0F5}" dt="2021-07-24T04:50:35.478" v="47"/>
          <ac:spMkLst>
            <pc:docMk/>
            <pc:sldMk cId="0" sldId="256"/>
            <ac:spMk id="176" creationId="{00000000-0000-0000-0000-000000000000}"/>
          </ac:spMkLst>
        </pc:spChg>
        <pc:grpChg chg="add del mod">
          <ac:chgData name="Ezra Ho Jincheng /CSF" userId="S::s10194982@connect.np.edu.sg::2a13fa50-73c7-4f48-9c26-f3aa1c553f8e" providerId="AD" clId="Web-{112159D4-B111-4600-96DB-6ECB0897E0F5}" dt="2021-07-24T04:51:04.807" v="57"/>
          <ac:grpSpMkLst>
            <pc:docMk/>
            <pc:sldMk cId="0" sldId="256"/>
            <ac:grpSpMk id="144" creationId="{00000000-0000-0000-0000-000000000000}"/>
          </ac:grpSpMkLst>
        </pc:grpChg>
        <pc:picChg chg="add del mod">
          <ac:chgData name="Ezra Ho Jincheng /CSF" userId="S::s10194982@connect.np.edu.sg::2a13fa50-73c7-4f48-9c26-f3aa1c553f8e" providerId="AD" clId="Web-{112159D4-B111-4600-96DB-6ECB0897E0F5}" dt="2021-07-24T04:51:12.698" v="60"/>
          <ac:picMkLst>
            <pc:docMk/>
            <pc:sldMk cId="0" sldId="256"/>
            <ac:picMk id="2" creationId="{30926BAC-D8E5-4C40-8505-47129C04ED94}"/>
          </ac:picMkLst>
        </pc:picChg>
        <pc:picChg chg="add del mod">
          <ac:chgData name="Ezra Ho Jincheng /CSF" userId="S::s10194982@connect.np.edu.sg::2a13fa50-73c7-4f48-9c26-f3aa1c553f8e" providerId="AD" clId="Web-{112159D4-B111-4600-96DB-6ECB0897E0F5}" dt="2021-07-24T04:52:47.074" v="63"/>
          <ac:picMkLst>
            <pc:docMk/>
            <pc:sldMk cId="0" sldId="256"/>
            <ac:picMk id="3" creationId="{3EFAD4F0-BCC9-435C-BD73-7445DE5A8F57}"/>
          </ac:picMkLst>
        </pc:picChg>
      </pc:sldChg>
    </pc:docChg>
  </pc:docChgLst>
  <pc:docChgLst>
    <pc:chgData name="Ezra Ho Jincheng /CSF" userId="2a13fa50-73c7-4f48-9c26-f3aa1c553f8e" providerId="ADAL" clId="{1944E8DD-23FC-47DF-A860-3FD28339A3C6}"/>
    <pc:docChg chg="undo custSel addSld delSld modSld sldOrd delMainMaster">
      <pc:chgData name="Ezra Ho Jincheng /CSF" userId="2a13fa50-73c7-4f48-9c26-f3aa1c553f8e" providerId="ADAL" clId="{1944E8DD-23FC-47DF-A860-3FD28339A3C6}" dt="2021-07-24T11:13:37.637" v="14130" actId="20577"/>
      <pc:docMkLst>
        <pc:docMk/>
      </pc:docMkLst>
      <pc:sldChg chg="addSp delSp modSp mod modNotesTx">
        <pc:chgData name="Ezra Ho Jincheng /CSF" userId="2a13fa50-73c7-4f48-9c26-f3aa1c553f8e" providerId="ADAL" clId="{1944E8DD-23FC-47DF-A860-3FD28339A3C6}" dt="2021-07-24T11:13:37.637" v="14130" actId="20577"/>
        <pc:sldMkLst>
          <pc:docMk/>
          <pc:sldMk cId="0" sldId="256"/>
        </pc:sldMkLst>
        <pc:spChg chg="add del">
          <ac:chgData name="Ezra Ho Jincheng /CSF" userId="2a13fa50-73c7-4f48-9c26-f3aa1c553f8e" providerId="ADAL" clId="{1944E8DD-23FC-47DF-A860-3FD28339A3C6}" dt="2021-07-24T04:55:15.853" v="1" actId="22"/>
          <ac:spMkLst>
            <pc:docMk/>
            <pc:sldMk cId="0" sldId="256"/>
            <ac:spMk id="5" creationId="{425DF3D9-7381-434B-9389-F1CAA1C7C9B2}"/>
          </ac:spMkLst>
        </pc:spChg>
        <pc:spChg chg="add mod">
          <ac:chgData name="Ezra Ho Jincheng /CSF" userId="2a13fa50-73c7-4f48-9c26-f3aa1c553f8e" providerId="ADAL" clId="{1944E8DD-23FC-47DF-A860-3FD28339A3C6}" dt="2021-07-24T10:13:22.989" v="14089" actId="14100"/>
          <ac:spMkLst>
            <pc:docMk/>
            <pc:sldMk cId="0" sldId="256"/>
            <ac:spMk id="8" creationId="{BF853FFE-4751-4C61-B6E0-CD50CA1F2312}"/>
          </ac:spMkLst>
        </pc:spChg>
        <pc:spChg chg="mod">
          <ac:chgData name="Ezra Ho Jincheng /CSF" userId="2a13fa50-73c7-4f48-9c26-f3aa1c553f8e" providerId="ADAL" clId="{1944E8DD-23FC-47DF-A860-3FD28339A3C6}" dt="2021-07-24T07:40:02.195" v="2350" actId="1076"/>
          <ac:spMkLst>
            <pc:docMk/>
            <pc:sldMk cId="0" sldId="256"/>
            <ac:spMk id="142" creationId="{00000000-0000-0000-0000-000000000000}"/>
          </ac:spMkLst>
        </pc:spChg>
        <pc:spChg chg="mod">
          <ac:chgData name="Ezra Ho Jincheng /CSF" userId="2a13fa50-73c7-4f48-9c26-f3aa1c553f8e" providerId="ADAL" clId="{1944E8DD-23FC-47DF-A860-3FD28339A3C6}" dt="2021-07-24T11:13:37.637" v="14130" actId="20577"/>
          <ac:spMkLst>
            <pc:docMk/>
            <pc:sldMk cId="0" sldId="256"/>
            <ac:spMk id="143" creationId="{00000000-0000-0000-0000-000000000000}"/>
          </ac:spMkLst>
        </pc:spChg>
        <pc:picChg chg="add del mod">
          <ac:chgData name="Ezra Ho Jincheng /CSF" userId="2a13fa50-73c7-4f48-9c26-f3aa1c553f8e" providerId="ADAL" clId="{1944E8DD-23FC-47DF-A860-3FD28339A3C6}" dt="2021-07-24T04:55:56.861" v="5" actId="478"/>
          <ac:picMkLst>
            <pc:docMk/>
            <pc:sldMk cId="0" sldId="256"/>
            <ac:picMk id="4" creationId="{E6FC0FDE-87F7-4F25-993C-E14048472D6A}"/>
          </ac:picMkLst>
        </pc:picChg>
      </pc:sldChg>
      <pc:sldChg chg="del">
        <pc:chgData name="Ezra Ho Jincheng /CSF" userId="2a13fa50-73c7-4f48-9c26-f3aa1c553f8e" providerId="ADAL" clId="{1944E8DD-23FC-47DF-A860-3FD28339A3C6}" dt="2021-07-24T04:56:07.323" v="6" actId="47"/>
        <pc:sldMkLst>
          <pc:docMk/>
          <pc:sldMk cId="0" sldId="257"/>
        </pc:sldMkLst>
      </pc:sldChg>
      <pc:sldChg chg="addSp delSp modSp mod modNotesTx">
        <pc:chgData name="Ezra Ho Jincheng /CSF" userId="2a13fa50-73c7-4f48-9c26-f3aa1c553f8e" providerId="ADAL" clId="{1944E8DD-23FC-47DF-A860-3FD28339A3C6}" dt="2021-07-24T10:14:12.593" v="14107"/>
        <pc:sldMkLst>
          <pc:docMk/>
          <pc:sldMk cId="0" sldId="258"/>
        </pc:sldMkLst>
        <pc:spChg chg="add del">
          <ac:chgData name="Ezra Ho Jincheng /CSF" userId="2a13fa50-73c7-4f48-9c26-f3aa1c553f8e" providerId="ADAL" clId="{1944E8DD-23FC-47DF-A860-3FD28339A3C6}" dt="2021-07-24T06:50:31.894" v="952" actId="21"/>
          <ac:spMkLst>
            <pc:docMk/>
            <pc:sldMk cId="0" sldId="258"/>
            <ac:spMk id="2" creationId="{4EFA6B99-91D7-43BF-873A-B446D52BE7E1}"/>
          </ac:spMkLst>
        </pc:spChg>
        <pc:spChg chg="add del mod">
          <ac:chgData name="Ezra Ho Jincheng /CSF" userId="2a13fa50-73c7-4f48-9c26-f3aa1c553f8e" providerId="ADAL" clId="{1944E8DD-23FC-47DF-A860-3FD28339A3C6}" dt="2021-07-24T06:51:52.629" v="966" actId="478"/>
          <ac:spMkLst>
            <pc:docMk/>
            <pc:sldMk cId="0" sldId="258"/>
            <ac:spMk id="19" creationId="{1AF13A9F-DD57-4F6F-A5D9-E980042886B5}"/>
          </ac:spMkLst>
        </pc:spChg>
        <pc:spChg chg="add del mod">
          <ac:chgData name="Ezra Ho Jincheng /CSF" userId="2a13fa50-73c7-4f48-9c26-f3aa1c553f8e" providerId="ADAL" clId="{1944E8DD-23FC-47DF-A860-3FD28339A3C6}" dt="2021-07-24T10:13:45.962" v="14090" actId="478"/>
          <ac:spMkLst>
            <pc:docMk/>
            <pc:sldMk cId="0" sldId="258"/>
            <ac:spMk id="20" creationId="{07A4A35E-FAB2-412C-99CC-B0EE03BCB097}"/>
          </ac:spMkLst>
        </pc:spChg>
        <pc:spChg chg="add mod">
          <ac:chgData name="Ezra Ho Jincheng /CSF" userId="2a13fa50-73c7-4f48-9c26-f3aa1c553f8e" providerId="ADAL" clId="{1944E8DD-23FC-47DF-A860-3FD28339A3C6}" dt="2021-07-24T10:14:12.593" v="14107"/>
          <ac:spMkLst>
            <pc:docMk/>
            <pc:sldMk cId="0" sldId="258"/>
            <ac:spMk id="21" creationId="{D694B585-97B5-4199-82FD-B8D5C403B88A}"/>
          </ac:spMkLst>
        </pc:spChg>
        <pc:spChg chg="mod">
          <ac:chgData name="Ezra Ho Jincheng /CSF" userId="2a13fa50-73c7-4f48-9c26-f3aa1c553f8e" providerId="ADAL" clId="{1944E8DD-23FC-47DF-A860-3FD28339A3C6}" dt="2021-07-24T05:48:40.460" v="167" actId="20577"/>
          <ac:spMkLst>
            <pc:docMk/>
            <pc:sldMk cId="0" sldId="258"/>
            <ac:spMk id="213" creationId="{00000000-0000-0000-0000-000000000000}"/>
          </ac:spMkLst>
        </pc:spChg>
        <pc:spChg chg="mod">
          <ac:chgData name="Ezra Ho Jincheng /CSF" userId="2a13fa50-73c7-4f48-9c26-f3aa1c553f8e" providerId="ADAL" clId="{1944E8DD-23FC-47DF-A860-3FD28339A3C6}" dt="2021-07-24T07:51:41.744" v="4769" actId="1076"/>
          <ac:spMkLst>
            <pc:docMk/>
            <pc:sldMk cId="0" sldId="258"/>
            <ac:spMk id="216" creationId="{00000000-0000-0000-0000-000000000000}"/>
          </ac:spMkLst>
        </pc:spChg>
        <pc:spChg chg="mod">
          <ac:chgData name="Ezra Ho Jincheng /CSF" userId="2a13fa50-73c7-4f48-9c26-f3aa1c553f8e" providerId="ADAL" clId="{1944E8DD-23FC-47DF-A860-3FD28339A3C6}" dt="2021-07-24T07:51:41.744" v="4769" actId="1076"/>
          <ac:spMkLst>
            <pc:docMk/>
            <pc:sldMk cId="0" sldId="258"/>
            <ac:spMk id="217" creationId="{00000000-0000-0000-0000-000000000000}"/>
          </ac:spMkLst>
        </pc:spChg>
        <pc:spChg chg="mod">
          <ac:chgData name="Ezra Ho Jincheng /CSF" userId="2a13fa50-73c7-4f48-9c26-f3aa1c553f8e" providerId="ADAL" clId="{1944E8DD-23FC-47DF-A860-3FD28339A3C6}" dt="2021-07-24T05:56:02.948" v="504" actId="20577"/>
          <ac:spMkLst>
            <pc:docMk/>
            <pc:sldMk cId="0" sldId="258"/>
            <ac:spMk id="218" creationId="{00000000-0000-0000-0000-000000000000}"/>
          </ac:spMkLst>
        </pc:spChg>
        <pc:spChg chg="mod">
          <ac:chgData name="Ezra Ho Jincheng /CSF" userId="2a13fa50-73c7-4f48-9c26-f3aa1c553f8e" providerId="ADAL" clId="{1944E8DD-23FC-47DF-A860-3FD28339A3C6}" dt="2021-07-24T07:51:41.744" v="4769" actId="1076"/>
          <ac:spMkLst>
            <pc:docMk/>
            <pc:sldMk cId="0" sldId="258"/>
            <ac:spMk id="220" creationId="{00000000-0000-0000-0000-000000000000}"/>
          </ac:spMkLst>
        </pc:spChg>
        <pc:spChg chg="mod">
          <ac:chgData name="Ezra Ho Jincheng /CSF" userId="2a13fa50-73c7-4f48-9c26-f3aa1c553f8e" providerId="ADAL" clId="{1944E8DD-23FC-47DF-A860-3FD28339A3C6}" dt="2021-07-24T07:51:41.744" v="4769" actId="1076"/>
          <ac:spMkLst>
            <pc:docMk/>
            <pc:sldMk cId="0" sldId="258"/>
            <ac:spMk id="221" creationId="{00000000-0000-0000-0000-000000000000}"/>
          </ac:spMkLst>
        </pc:spChg>
        <pc:spChg chg="mod">
          <ac:chgData name="Ezra Ho Jincheng /CSF" userId="2a13fa50-73c7-4f48-9c26-f3aa1c553f8e" providerId="ADAL" clId="{1944E8DD-23FC-47DF-A860-3FD28339A3C6}" dt="2021-07-24T07:51:41.744" v="4769" actId="1076"/>
          <ac:spMkLst>
            <pc:docMk/>
            <pc:sldMk cId="0" sldId="258"/>
            <ac:spMk id="222" creationId="{00000000-0000-0000-0000-000000000000}"/>
          </ac:spMkLst>
        </pc:spChg>
        <pc:spChg chg="mod">
          <ac:chgData name="Ezra Ho Jincheng /CSF" userId="2a13fa50-73c7-4f48-9c26-f3aa1c553f8e" providerId="ADAL" clId="{1944E8DD-23FC-47DF-A860-3FD28339A3C6}" dt="2021-07-24T05:55:52.343" v="459" actId="20577"/>
          <ac:spMkLst>
            <pc:docMk/>
            <pc:sldMk cId="0" sldId="258"/>
            <ac:spMk id="223" creationId="{00000000-0000-0000-0000-000000000000}"/>
          </ac:spMkLst>
        </pc:spChg>
        <pc:spChg chg="mod">
          <ac:chgData name="Ezra Ho Jincheng /CSF" userId="2a13fa50-73c7-4f48-9c26-f3aa1c553f8e" providerId="ADAL" clId="{1944E8DD-23FC-47DF-A860-3FD28339A3C6}" dt="2021-07-24T05:14:46.883" v="155" actId="20577"/>
          <ac:spMkLst>
            <pc:docMk/>
            <pc:sldMk cId="0" sldId="258"/>
            <ac:spMk id="224" creationId="{00000000-0000-0000-0000-000000000000}"/>
          </ac:spMkLst>
        </pc:spChg>
        <pc:spChg chg="mod">
          <ac:chgData name="Ezra Ho Jincheng /CSF" userId="2a13fa50-73c7-4f48-9c26-f3aa1c553f8e" providerId="ADAL" clId="{1944E8DD-23FC-47DF-A860-3FD28339A3C6}" dt="2021-07-24T07:51:33.312" v="4768" actId="1076"/>
          <ac:spMkLst>
            <pc:docMk/>
            <pc:sldMk cId="0" sldId="258"/>
            <ac:spMk id="225" creationId="{00000000-0000-0000-0000-000000000000}"/>
          </ac:spMkLst>
        </pc:spChg>
        <pc:spChg chg="mod">
          <ac:chgData name="Ezra Ho Jincheng /CSF" userId="2a13fa50-73c7-4f48-9c26-f3aa1c553f8e" providerId="ADAL" clId="{1944E8DD-23FC-47DF-A860-3FD28339A3C6}" dt="2021-07-24T07:51:41.744" v="4769" actId="1076"/>
          <ac:spMkLst>
            <pc:docMk/>
            <pc:sldMk cId="0" sldId="258"/>
            <ac:spMk id="226" creationId="{00000000-0000-0000-0000-000000000000}"/>
          </ac:spMkLst>
        </pc:spChg>
        <pc:spChg chg="mod">
          <ac:chgData name="Ezra Ho Jincheng /CSF" userId="2a13fa50-73c7-4f48-9c26-f3aa1c553f8e" providerId="ADAL" clId="{1944E8DD-23FC-47DF-A860-3FD28339A3C6}" dt="2021-07-24T07:51:41.744" v="4769" actId="1076"/>
          <ac:spMkLst>
            <pc:docMk/>
            <pc:sldMk cId="0" sldId="258"/>
            <ac:spMk id="227" creationId="{00000000-0000-0000-0000-000000000000}"/>
          </ac:spMkLst>
        </pc:spChg>
        <pc:spChg chg="mod">
          <ac:chgData name="Ezra Ho Jincheng /CSF" userId="2a13fa50-73c7-4f48-9c26-f3aa1c553f8e" providerId="ADAL" clId="{1944E8DD-23FC-47DF-A860-3FD28339A3C6}" dt="2021-07-24T07:51:41.744" v="4769" actId="1076"/>
          <ac:spMkLst>
            <pc:docMk/>
            <pc:sldMk cId="0" sldId="258"/>
            <ac:spMk id="228" creationId="{00000000-0000-0000-0000-000000000000}"/>
          </ac:spMkLst>
        </pc:spChg>
      </pc:sldChg>
      <pc:sldChg chg="addSp delSp modSp mod modNotesTx">
        <pc:chgData name="Ezra Ho Jincheng /CSF" userId="2a13fa50-73c7-4f48-9c26-f3aa1c553f8e" providerId="ADAL" clId="{1944E8DD-23FC-47DF-A860-3FD28339A3C6}" dt="2021-07-24T10:14:13.633" v="14109"/>
        <pc:sldMkLst>
          <pc:docMk/>
          <pc:sldMk cId="0" sldId="259"/>
        </pc:sldMkLst>
        <pc:spChg chg="add mod">
          <ac:chgData name="Ezra Ho Jincheng /CSF" userId="2a13fa50-73c7-4f48-9c26-f3aa1c553f8e" providerId="ADAL" clId="{1944E8DD-23FC-47DF-A860-3FD28339A3C6}" dt="2021-07-24T06:48:23.966" v="843" actId="2711"/>
          <ac:spMkLst>
            <pc:docMk/>
            <pc:sldMk cId="0" sldId="259"/>
            <ac:spMk id="2" creationId="{A8D9F762-6AAC-4818-A1FF-DB5C6A59667E}"/>
          </ac:spMkLst>
        </pc:spChg>
        <pc:spChg chg="add del mod">
          <ac:chgData name="Ezra Ho Jincheng /CSF" userId="2a13fa50-73c7-4f48-9c26-f3aa1c553f8e" providerId="ADAL" clId="{1944E8DD-23FC-47DF-A860-3FD28339A3C6}" dt="2021-07-24T10:13:50.189" v="14092" actId="478"/>
          <ac:spMkLst>
            <pc:docMk/>
            <pc:sldMk cId="0" sldId="259"/>
            <ac:spMk id="74" creationId="{BBE7EF81-943C-4004-A779-29192E63D34C}"/>
          </ac:spMkLst>
        </pc:spChg>
        <pc:spChg chg="add mod">
          <ac:chgData name="Ezra Ho Jincheng /CSF" userId="2a13fa50-73c7-4f48-9c26-f3aa1c553f8e" providerId="ADAL" clId="{1944E8DD-23FC-47DF-A860-3FD28339A3C6}" dt="2021-07-24T10:14:13.633" v="14109"/>
          <ac:spMkLst>
            <pc:docMk/>
            <pc:sldMk cId="0" sldId="259"/>
            <ac:spMk id="75" creationId="{ABDB400D-2F3B-44B6-9FCE-871214DB026E}"/>
          </ac:spMkLst>
        </pc:spChg>
        <pc:spChg chg="mod">
          <ac:chgData name="Ezra Ho Jincheng /CSF" userId="2a13fa50-73c7-4f48-9c26-f3aa1c553f8e" providerId="ADAL" clId="{1944E8DD-23FC-47DF-A860-3FD28339A3C6}" dt="2021-07-24T06:50:06.151" v="948" actId="1076"/>
          <ac:spMkLst>
            <pc:docMk/>
            <pc:sldMk cId="0" sldId="259"/>
            <ac:spMk id="233" creationId="{00000000-0000-0000-0000-000000000000}"/>
          </ac:spMkLst>
        </pc:spChg>
        <pc:spChg chg="mod">
          <ac:chgData name="Ezra Ho Jincheng /CSF" userId="2a13fa50-73c7-4f48-9c26-f3aa1c553f8e" providerId="ADAL" clId="{1944E8DD-23FC-47DF-A860-3FD28339A3C6}" dt="2021-07-24T06:50:11.944" v="949" actId="1076"/>
          <ac:spMkLst>
            <pc:docMk/>
            <pc:sldMk cId="0" sldId="259"/>
            <ac:spMk id="234" creationId="{00000000-0000-0000-0000-000000000000}"/>
          </ac:spMkLst>
        </pc:spChg>
        <pc:grpChg chg="del">
          <ac:chgData name="Ezra Ho Jincheng /CSF" userId="2a13fa50-73c7-4f48-9c26-f3aa1c553f8e" providerId="ADAL" clId="{1944E8DD-23FC-47DF-A860-3FD28339A3C6}" dt="2021-07-24T06:47:47.897" v="835" actId="478"/>
          <ac:grpSpMkLst>
            <pc:docMk/>
            <pc:sldMk cId="0" sldId="259"/>
            <ac:grpSpMk id="236" creationId="{00000000-0000-0000-0000-000000000000}"/>
          </ac:grpSpMkLst>
        </pc:grpChg>
      </pc:sldChg>
      <pc:sldChg chg="addSp delSp modSp mod modNotesTx">
        <pc:chgData name="Ezra Ho Jincheng /CSF" userId="2a13fa50-73c7-4f48-9c26-f3aa1c553f8e" providerId="ADAL" clId="{1944E8DD-23FC-47DF-A860-3FD28339A3C6}" dt="2021-07-24T10:14:15.597" v="14112"/>
        <pc:sldMkLst>
          <pc:docMk/>
          <pc:sldMk cId="0" sldId="260"/>
        </pc:sldMkLst>
        <pc:spChg chg="add mod">
          <ac:chgData name="Ezra Ho Jincheng /CSF" userId="2a13fa50-73c7-4f48-9c26-f3aa1c553f8e" providerId="ADAL" clId="{1944E8DD-23FC-47DF-A860-3FD28339A3C6}" dt="2021-07-24T05:54:56.179" v="372" actId="1076"/>
          <ac:spMkLst>
            <pc:docMk/>
            <pc:sldMk cId="0" sldId="260"/>
            <ac:spMk id="71" creationId="{4C6F0E0E-FEAE-4C61-8722-9F903DC60380}"/>
          </ac:spMkLst>
        </pc:spChg>
        <pc:spChg chg="add mod">
          <ac:chgData name="Ezra Ho Jincheng /CSF" userId="2a13fa50-73c7-4f48-9c26-f3aa1c553f8e" providerId="ADAL" clId="{1944E8DD-23FC-47DF-A860-3FD28339A3C6}" dt="2021-07-24T05:54:56.179" v="372" actId="1076"/>
          <ac:spMkLst>
            <pc:docMk/>
            <pc:sldMk cId="0" sldId="260"/>
            <ac:spMk id="72" creationId="{88BA389F-A8B2-4931-9E9B-E337AECD7442}"/>
          </ac:spMkLst>
        </pc:spChg>
        <pc:spChg chg="add mod">
          <ac:chgData name="Ezra Ho Jincheng /CSF" userId="2a13fa50-73c7-4f48-9c26-f3aa1c553f8e" providerId="ADAL" clId="{1944E8DD-23FC-47DF-A860-3FD28339A3C6}" dt="2021-07-24T05:54:56.179" v="372" actId="1076"/>
          <ac:spMkLst>
            <pc:docMk/>
            <pc:sldMk cId="0" sldId="260"/>
            <ac:spMk id="73" creationId="{0C7291A2-5E81-4E75-A424-A9E49EE2D471}"/>
          </ac:spMkLst>
        </pc:spChg>
        <pc:spChg chg="mod">
          <ac:chgData name="Ezra Ho Jincheng /CSF" userId="2a13fa50-73c7-4f48-9c26-f3aa1c553f8e" providerId="ADAL" clId="{1944E8DD-23FC-47DF-A860-3FD28339A3C6}" dt="2021-07-24T05:49:59.850" v="243"/>
          <ac:spMkLst>
            <pc:docMk/>
            <pc:sldMk cId="0" sldId="260"/>
            <ac:spMk id="75" creationId="{C3AB3F88-6BB5-4DC4-9418-ACAFD9E6DB7A}"/>
          </ac:spMkLst>
        </pc:spChg>
        <pc:spChg chg="mod">
          <ac:chgData name="Ezra Ho Jincheng /CSF" userId="2a13fa50-73c7-4f48-9c26-f3aa1c553f8e" providerId="ADAL" clId="{1944E8DD-23FC-47DF-A860-3FD28339A3C6}" dt="2021-07-24T05:49:59.850" v="243"/>
          <ac:spMkLst>
            <pc:docMk/>
            <pc:sldMk cId="0" sldId="260"/>
            <ac:spMk id="76" creationId="{556E1136-DF15-4481-BCF6-8559342BBC43}"/>
          </ac:spMkLst>
        </pc:spChg>
        <pc:spChg chg="mod">
          <ac:chgData name="Ezra Ho Jincheng /CSF" userId="2a13fa50-73c7-4f48-9c26-f3aa1c553f8e" providerId="ADAL" clId="{1944E8DD-23FC-47DF-A860-3FD28339A3C6}" dt="2021-07-24T05:49:59.850" v="243"/>
          <ac:spMkLst>
            <pc:docMk/>
            <pc:sldMk cId="0" sldId="260"/>
            <ac:spMk id="77" creationId="{4D5B91E2-B4A2-43AD-B4EA-937665C1ECAA}"/>
          </ac:spMkLst>
        </pc:spChg>
        <pc:spChg chg="mod">
          <ac:chgData name="Ezra Ho Jincheng /CSF" userId="2a13fa50-73c7-4f48-9c26-f3aa1c553f8e" providerId="ADAL" clId="{1944E8DD-23FC-47DF-A860-3FD28339A3C6}" dt="2021-07-24T05:49:59.850" v="243"/>
          <ac:spMkLst>
            <pc:docMk/>
            <pc:sldMk cId="0" sldId="260"/>
            <ac:spMk id="78" creationId="{CB86F5D3-98C4-408B-A37C-6BABE7E4AC02}"/>
          </ac:spMkLst>
        </pc:spChg>
        <pc:spChg chg="mod">
          <ac:chgData name="Ezra Ho Jincheng /CSF" userId="2a13fa50-73c7-4f48-9c26-f3aa1c553f8e" providerId="ADAL" clId="{1944E8DD-23FC-47DF-A860-3FD28339A3C6}" dt="2021-07-24T05:49:59.850" v="243"/>
          <ac:spMkLst>
            <pc:docMk/>
            <pc:sldMk cId="0" sldId="260"/>
            <ac:spMk id="79" creationId="{3D1C5811-0193-4145-B6FF-72E507A199F0}"/>
          </ac:spMkLst>
        </pc:spChg>
        <pc:spChg chg="mod">
          <ac:chgData name="Ezra Ho Jincheng /CSF" userId="2a13fa50-73c7-4f48-9c26-f3aa1c553f8e" providerId="ADAL" clId="{1944E8DD-23FC-47DF-A860-3FD28339A3C6}" dt="2021-07-24T05:49:59.850" v="243"/>
          <ac:spMkLst>
            <pc:docMk/>
            <pc:sldMk cId="0" sldId="260"/>
            <ac:spMk id="80" creationId="{80A600A6-5D0D-494E-86E5-CAF29F51B242}"/>
          </ac:spMkLst>
        </pc:spChg>
        <pc:spChg chg="mod">
          <ac:chgData name="Ezra Ho Jincheng /CSF" userId="2a13fa50-73c7-4f48-9c26-f3aa1c553f8e" providerId="ADAL" clId="{1944E8DD-23FC-47DF-A860-3FD28339A3C6}" dt="2021-07-24T05:49:59.850" v="243"/>
          <ac:spMkLst>
            <pc:docMk/>
            <pc:sldMk cId="0" sldId="260"/>
            <ac:spMk id="81" creationId="{C1E5BA44-833E-48B6-888B-EC08C03BE56F}"/>
          </ac:spMkLst>
        </pc:spChg>
        <pc:spChg chg="mod">
          <ac:chgData name="Ezra Ho Jincheng /CSF" userId="2a13fa50-73c7-4f48-9c26-f3aa1c553f8e" providerId="ADAL" clId="{1944E8DD-23FC-47DF-A860-3FD28339A3C6}" dt="2021-07-24T05:49:59.850" v="243"/>
          <ac:spMkLst>
            <pc:docMk/>
            <pc:sldMk cId="0" sldId="260"/>
            <ac:spMk id="82" creationId="{FD06A184-D5C1-4038-871D-0A82C7E53E6D}"/>
          </ac:spMkLst>
        </pc:spChg>
        <pc:spChg chg="mod">
          <ac:chgData name="Ezra Ho Jincheng /CSF" userId="2a13fa50-73c7-4f48-9c26-f3aa1c553f8e" providerId="ADAL" clId="{1944E8DD-23FC-47DF-A860-3FD28339A3C6}" dt="2021-07-24T05:49:59.850" v="243"/>
          <ac:spMkLst>
            <pc:docMk/>
            <pc:sldMk cId="0" sldId="260"/>
            <ac:spMk id="83" creationId="{0F46F259-6C51-4288-97A3-797A3A609745}"/>
          </ac:spMkLst>
        </pc:spChg>
        <pc:spChg chg="mod">
          <ac:chgData name="Ezra Ho Jincheng /CSF" userId="2a13fa50-73c7-4f48-9c26-f3aa1c553f8e" providerId="ADAL" clId="{1944E8DD-23FC-47DF-A860-3FD28339A3C6}" dt="2021-07-24T05:49:59.850" v="243"/>
          <ac:spMkLst>
            <pc:docMk/>
            <pc:sldMk cId="0" sldId="260"/>
            <ac:spMk id="84" creationId="{0DC2B7FF-6ADE-43A2-A1B2-1618CBBB8970}"/>
          </ac:spMkLst>
        </pc:spChg>
        <pc:spChg chg="add mod">
          <ac:chgData name="Ezra Ho Jincheng /CSF" userId="2a13fa50-73c7-4f48-9c26-f3aa1c553f8e" providerId="ADAL" clId="{1944E8DD-23FC-47DF-A860-3FD28339A3C6}" dt="2021-07-24T05:54:45.861" v="371" actId="1076"/>
          <ac:spMkLst>
            <pc:docMk/>
            <pc:sldMk cId="0" sldId="260"/>
            <ac:spMk id="85" creationId="{CCE28516-46B2-4C91-9AEE-ED1D4F806ED2}"/>
          </ac:spMkLst>
        </pc:spChg>
        <pc:spChg chg="add mod">
          <ac:chgData name="Ezra Ho Jincheng /CSF" userId="2a13fa50-73c7-4f48-9c26-f3aa1c553f8e" providerId="ADAL" clId="{1944E8DD-23FC-47DF-A860-3FD28339A3C6}" dt="2021-07-24T05:55:20.006" v="379" actId="20577"/>
          <ac:spMkLst>
            <pc:docMk/>
            <pc:sldMk cId="0" sldId="260"/>
            <ac:spMk id="86" creationId="{4D64BC86-A564-4565-A524-BA13E8724581}"/>
          </ac:spMkLst>
        </pc:spChg>
        <pc:spChg chg="add mod">
          <ac:chgData name="Ezra Ho Jincheng /CSF" userId="2a13fa50-73c7-4f48-9c26-f3aa1c553f8e" providerId="ADAL" clId="{1944E8DD-23FC-47DF-A860-3FD28339A3C6}" dt="2021-07-24T05:54:45.861" v="371" actId="1076"/>
          <ac:spMkLst>
            <pc:docMk/>
            <pc:sldMk cId="0" sldId="260"/>
            <ac:spMk id="87" creationId="{F9997326-3798-460F-BCDB-5B089D19561F}"/>
          </ac:spMkLst>
        </pc:spChg>
        <pc:spChg chg="mod">
          <ac:chgData name="Ezra Ho Jincheng /CSF" userId="2a13fa50-73c7-4f48-9c26-f3aa1c553f8e" providerId="ADAL" clId="{1944E8DD-23FC-47DF-A860-3FD28339A3C6}" dt="2021-07-24T05:52:10.644" v="278"/>
          <ac:spMkLst>
            <pc:docMk/>
            <pc:sldMk cId="0" sldId="260"/>
            <ac:spMk id="89" creationId="{36BC57F5-A338-42F7-B017-12872158890C}"/>
          </ac:spMkLst>
        </pc:spChg>
        <pc:spChg chg="mod">
          <ac:chgData name="Ezra Ho Jincheng /CSF" userId="2a13fa50-73c7-4f48-9c26-f3aa1c553f8e" providerId="ADAL" clId="{1944E8DD-23FC-47DF-A860-3FD28339A3C6}" dt="2021-07-24T05:52:10.644" v="278"/>
          <ac:spMkLst>
            <pc:docMk/>
            <pc:sldMk cId="0" sldId="260"/>
            <ac:spMk id="90" creationId="{42415641-4EAE-4808-B2F1-059D7E8FF09B}"/>
          </ac:spMkLst>
        </pc:spChg>
        <pc:spChg chg="mod">
          <ac:chgData name="Ezra Ho Jincheng /CSF" userId="2a13fa50-73c7-4f48-9c26-f3aa1c553f8e" providerId="ADAL" clId="{1944E8DD-23FC-47DF-A860-3FD28339A3C6}" dt="2021-07-24T05:52:10.644" v="278"/>
          <ac:spMkLst>
            <pc:docMk/>
            <pc:sldMk cId="0" sldId="260"/>
            <ac:spMk id="91" creationId="{F8E1C1D2-7E69-40AC-8B0F-E5FA258F99DB}"/>
          </ac:spMkLst>
        </pc:spChg>
        <pc:spChg chg="mod">
          <ac:chgData name="Ezra Ho Jincheng /CSF" userId="2a13fa50-73c7-4f48-9c26-f3aa1c553f8e" providerId="ADAL" clId="{1944E8DD-23FC-47DF-A860-3FD28339A3C6}" dt="2021-07-24T05:52:10.644" v="278"/>
          <ac:spMkLst>
            <pc:docMk/>
            <pc:sldMk cId="0" sldId="260"/>
            <ac:spMk id="92" creationId="{C3939DA5-9AE9-4F3D-BD5A-649735F593E1}"/>
          </ac:spMkLst>
        </pc:spChg>
        <pc:spChg chg="mod">
          <ac:chgData name="Ezra Ho Jincheng /CSF" userId="2a13fa50-73c7-4f48-9c26-f3aa1c553f8e" providerId="ADAL" clId="{1944E8DD-23FC-47DF-A860-3FD28339A3C6}" dt="2021-07-24T05:52:10.644" v="278"/>
          <ac:spMkLst>
            <pc:docMk/>
            <pc:sldMk cId="0" sldId="260"/>
            <ac:spMk id="93" creationId="{E59FDD2E-0F57-454E-862B-8C84C4986D0B}"/>
          </ac:spMkLst>
        </pc:spChg>
        <pc:spChg chg="mod">
          <ac:chgData name="Ezra Ho Jincheng /CSF" userId="2a13fa50-73c7-4f48-9c26-f3aa1c553f8e" providerId="ADAL" clId="{1944E8DD-23FC-47DF-A860-3FD28339A3C6}" dt="2021-07-24T05:52:10.644" v="278"/>
          <ac:spMkLst>
            <pc:docMk/>
            <pc:sldMk cId="0" sldId="260"/>
            <ac:spMk id="94" creationId="{EE315A87-F156-4730-B25B-45A4DBC8489C}"/>
          </ac:spMkLst>
        </pc:spChg>
        <pc:spChg chg="mod">
          <ac:chgData name="Ezra Ho Jincheng /CSF" userId="2a13fa50-73c7-4f48-9c26-f3aa1c553f8e" providerId="ADAL" clId="{1944E8DD-23FC-47DF-A860-3FD28339A3C6}" dt="2021-07-24T05:52:10.644" v="278"/>
          <ac:spMkLst>
            <pc:docMk/>
            <pc:sldMk cId="0" sldId="260"/>
            <ac:spMk id="95" creationId="{BF8D588F-1296-438A-AE11-B6FF23425ED3}"/>
          </ac:spMkLst>
        </pc:spChg>
        <pc:spChg chg="mod">
          <ac:chgData name="Ezra Ho Jincheng /CSF" userId="2a13fa50-73c7-4f48-9c26-f3aa1c553f8e" providerId="ADAL" clId="{1944E8DD-23FC-47DF-A860-3FD28339A3C6}" dt="2021-07-24T05:52:10.644" v="278"/>
          <ac:spMkLst>
            <pc:docMk/>
            <pc:sldMk cId="0" sldId="260"/>
            <ac:spMk id="96" creationId="{37885C40-6D86-4BD8-A23D-75242AD2256A}"/>
          </ac:spMkLst>
        </pc:spChg>
        <pc:spChg chg="mod">
          <ac:chgData name="Ezra Ho Jincheng /CSF" userId="2a13fa50-73c7-4f48-9c26-f3aa1c553f8e" providerId="ADAL" clId="{1944E8DD-23FC-47DF-A860-3FD28339A3C6}" dt="2021-07-24T05:52:10.644" v="278"/>
          <ac:spMkLst>
            <pc:docMk/>
            <pc:sldMk cId="0" sldId="260"/>
            <ac:spMk id="97" creationId="{7AE028B5-5E8A-4C49-A1F4-04FD5044DA83}"/>
          </ac:spMkLst>
        </pc:spChg>
        <pc:spChg chg="mod">
          <ac:chgData name="Ezra Ho Jincheng /CSF" userId="2a13fa50-73c7-4f48-9c26-f3aa1c553f8e" providerId="ADAL" clId="{1944E8DD-23FC-47DF-A860-3FD28339A3C6}" dt="2021-07-24T05:52:10.644" v="278"/>
          <ac:spMkLst>
            <pc:docMk/>
            <pc:sldMk cId="0" sldId="260"/>
            <ac:spMk id="98" creationId="{F568D2EE-3895-46B4-851B-2A85EB7FD19A}"/>
          </ac:spMkLst>
        </pc:spChg>
        <pc:spChg chg="mod">
          <ac:chgData name="Ezra Ho Jincheng /CSF" userId="2a13fa50-73c7-4f48-9c26-f3aa1c553f8e" providerId="ADAL" clId="{1944E8DD-23FC-47DF-A860-3FD28339A3C6}" dt="2021-07-24T05:52:10.644" v="278"/>
          <ac:spMkLst>
            <pc:docMk/>
            <pc:sldMk cId="0" sldId="260"/>
            <ac:spMk id="99" creationId="{3636CCD3-431C-4B66-8691-45D93F480CE6}"/>
          </ac:spMkLst>
        </pc:spChg>
        <pc:spChg chg="mod">
          <ac:chgData name="Ezra Ho Jincheng /CSF" userId="2a13fa50-73c7-4f48-9c26-f3aa1c553f8e" providerId="ADAL" clId="{1944E8DD-23FC-47DF-A860-3FD28339A3C6}" dt="2021-07-24T05:52:10.644" v="278"/>
          <ac:spMkLst>
            <pc:docMk/>
            <pc:sldMk cId="0" sldId="260"/>
            <ac:spMk id="100" creationId="{4071F3EE-E4D5-40FD-A287-1FA2453CF0D1}"/>
          </ac:spMkLst>
        </pc:spChg>
        <pc:spChg chg="mod">
          <ac:chgData name="Ezra Ho Jincheng /CSF" userId="2a13fa50-73c7-4f48-9c26-f3aa1c553f8e" providerId="ADAL" clId="{1944E8DD-23FC-47DF-A860-3FD28339A3C6}" dt="2021-07-24T05:52:10.644" v="278"/>
          <ac:spMkLst>
            <pc:docMk/>
            <pc:sldMk cId="0" sldId="260"/>
            <ac:spMk id="101" creationId="{9672E0B5-17E1-4593-91FD-C60C0BDC7C45}"/>
          </ac:spMkLst>
        </pc:spChg>
        <pc:spChg chg="mod">
          <ac:chgData name="Ezra Ho Jincheng /CSF" userId="2a13fa50-73c7-4f48-9c26-f3aa1c553f8e" providerId="ADAL" clId="{1944E8DD-23FC-47DF-A860-3FD28339A3C6}" dt="2021-07-24T05:52:10.644" v="278"/>
          <ac:spMkLst>
            <pc:docMk/>
            <pc:sldMk cId="0" sldId="260"/>
            <ac:spMk id="102" creationId="{D0980950-DC3C-4F79-9121-EA0E15A804F1}"/>
          </ac:spMkLst>
        </pc:spChg>
        <pc:spChg chg="mod">
          <ac:chgData name="Ezra Ho Jincheng /CSF" userId="2a13fa50-73c7-4f48-9c26-f3aa1c553f8e" providerId="ADAL" clId="{1944E8DD-23FC-47DF-A860-3FD28339A3C6}" dt="2021-07-24T05:52:10.644" v="278"/>
          <ac:spMkLst>
            <pc:docMk/>
            <pc:sldMk cId="0" sldId="260"/>
            <ac:spMk id="103" creationId="{B2237113-A3FD-4087-9BB7-BBDD4D5F15D7}"/>
          </ac:spMkLst>
        </pc:spChg>
        <pc:spChg chg="mod">
          <ac:chgData name="Ezra Ho Jincheng /CSF" userId="2a13fa50-73c7-4f48-9c26-f3aa1c553f8e" providerId="ADAL" clId="{1944E8DD-23FC-47DF-A860-3FD28339A3C6}" dt="2021-07-24T05:52:10.644" v="278"/>
          <ac:spMkLst>
            <pc:docMk/>
            <pc:sldMk cId="0" sldId="260"/>
            <ac:spMk id="104" creationId="{39EF6CCA-6EC3-44F9-98C9-C5D93C72C3B3}"/>
          </ac:spMkLst>
        </pc:spChg>
        <pc:spChg chg="add del mod">
          <ac:chgData name="Ezra Ho Jincheng /CSF" userId="2a13fa50-73c7-4f48-9c26-f3aa1c553f8e" providerId="ADAL" clId="{1944E8DD-23FC-47DF-A860-3FD28339A3C6}" dt="2021-07-24T10:13:55.190" v="14096" actId="478"/>
          <ac:spMkLst>
            <pc:docMk/>
            <pc:sldMk cId="0" sldId="260"/>
            <ac:spMk id="105" creationId="{8FC6C415-7959-4AE5-A6FF-A6FF8A986408}"/>
          </ac:spMkLst>
        </pc:spChg>
        <pc:spChg chg="add mod">
          <ac:chgData name="Ezra Ho Jincheng /CSF" userId="2a13fa50-73c7-4f48-9c26-f3aa1c553f8e" providerId="ADAL" clId="{1944E8DD-23FC-47DF-A860-3FD28339A3C6}" dt="2021-07-24T10:14:15.597" v="14112"/>
          <ac:spMkLst>
            <pc:docMk/>
            <pc:sldMk cId="0" sldId="260"/>
            <ac:spMk id="106" creationId="{1B610A19-005B-4440-AEDA-677B7A15CED4}"/>
          </ac:spMkLst>
        </pc:spChg>
        <pc:spChg chg="mod">
          <ac:chgData name="Ezra Ho Jincheng /CSF" userId="2a13fa50-73c7-4f48-9c26-f3aa1c553f8e" providerId="ADAL" clId="{1944E8DD-23FC-47DF-A860-3FD28339A3C6}" dt="2021-07-24T05:53:30.522" v="312" actId="20577"/>
          <ac:spMkLst>
            <pc:docMk/>
            <pc:sldMk cId="0" sldId="260"/>
            <ac:spMk id="308" creationId="{00000000-0000-0000-0000-000000000000}"/>
          </ac:spMkLst>
        </pc:spChg>
        <pc:spChg chg="mod">
          <ac:chgData name="Ezra Ho Jincheng /CSF" userId="2a13fa50-73c7-4f48-9c26-f3aa1c553f8e" providerId="ADAL" clId="{1944E8DD-23FC-47DF-A860-3FD28339A3C6}" dt="2021-07-24T05:54:56.179" v="372" actId="1076"/>
          <ac:spMkLst>
            <pc:docMk/>
            <pc:sldMk cId="0" sldId="260"/>
            <ac:spMk id="309" creationId="{00000000-0000-0000-0000-000000000000}"/>
          </ac:spMkLst>
        </pc:spChg>
        <pc:spChg chg="mod">
          <ac:chgData name="Ezra Ho Jincheng /CSF" userId="2a13fa50-73c7-4f48-9c26-f3aa1c553f8e" providerId="ADAL" clId="{1944E8DD-23FC-47DF-A860-3FD28339A3C6}" dt="2021-07-24T05:55:31.898" v="399" actId="20577"/>
          <ac:spMkLst>
            <pc:docMk/>
            <pc:sldMk cId="0" sldId="260"/>
            <ac:spMk id="310" creationId="{00000000-0000-0000-0000-000000000000}"/>
          </ac:spMkLst>
        </pc:spChg>
        <pc:spChg chg="mod">
          <ac:chgData name="Ezra Ho Jincheng /CSF" userId="2a13fa50-73c7-4f48-9c26-f3aa1c553f8e" providerId="ADAL" clId="{1944E8DD-23FC-47DF-A860-3FD28339A3C6}" dt="2021-07-24T05:54:45.861" v="371" actId="1076"/>
          <ac:spMkLst>
            <pc:docMk/>
            <pc:sldMk cId="0" sldId="260"/>
            <ac:spMk id="311" creationId="{00000000-0000-0000-0000-000000000000}"/>
          </ac:spMkLst>
        </pc:spChg>
        <pc:spChg chg="mod">
          <ac:chgData name="Ezra Ho Jincheng /CSF" userId="2a13fa50-73c7-4f48-9c26-f3aa1c553f8e" providerId="ADAL" clId="{1944E8DD-23FC-47DF-A860-3FD28339A3C6}" dt="2021-07-24T05:54:56.179" v="372" actId="1076"/>
          <ac:spMkLst>
            <pc:docMk/>
            <pc:sldMk cId="0" sldId="260"/>
            <ac:spMk id="312" creationId="{00000000-0000-0000-0000-000000000000}"/>
          </ac:spMkLst>
        </pc:spChg>
        <pc:spChg chg="mod">
          <ac:chgData name="Ezra Ho Jincheng /CSF" userId="2a13fa50-73c7-4f48-9c26-f3aa1c553f8e" providerId="ADAL" clId="{1944E8DD-23FC-47DF-A860-3FD28339A3C6}" dt="2021-07-24T05:54:45.861" v="371" actId="1076"/>
          <ac:spMkLst>
            <pc:docMk/>
            <pc:sldMk cId="0" sldId="260"/>
            <ac:spMk id="313" creationId="{00000000-0000-0000-0000-000000000000}"/>
          </ac:spMkLst>
        </pc:spChg>
        <pc:spChg chg="mod">
          <ac:chgData name="Ezra Ho Jincheng /CSF" userId="2a13fa50-73c7-4f48-9c26-f3aa1c553f8e" providerId="ADAL" clId="{1944E8DD-23FC-47DF-A860-3FD28339A3C6}" dt="2021-07-24T05:54:56.179" v="372" actId="1076"/>
          <ac:spMkLst>
            <pc:docMk/>
            <pc:sldMk cId="0" sldId="260"/>
            <ac:spMk id="314" creationId="{00000000-0000-0000-0000-000000000000}"/>
          </ac:spMkLst>
        </pc:spChg>
        <pc:spChg chg="mod">
          <ac:chgData name="Ezra Ho Jincheng /CSF" userId="2a13fa50-73c7-4f48-9c26-f3aa1c553f8e" providerId="ADAL" clId="{1944E8DD-23FC-47DF-A860-3FD28339A3C6}" dt="2021-07-24T05:54:45.861" v="371" actId="1076"/>
          <ac:spMkLst>
            <pc:docMk/>
            <pc:sldMk cId="0" sldId="260"/>
            <ac:spMk id="315" creationId="{00000000-0000-0000-0000-000000000000}"/>
          </ac:spMkLst>
        </pc:spChg>
        <pc:spChg chg="mod">
          <ac:chgData name="Ezra Ho Jincheng /CSF" userId="2a13fa50-73c7-4f48-9c26-f3aa1c553f8e" providerId="ADAL" clId="{1944E8DD-23FC-47DF-A860-3FD28339A3C6}" dt="2021-07-24T05:55:22.689" v="386" actId="20577"/>
          <ac:spMkLst>
            <pc:docMk/>
            <pc:sldMk cId="0" sldId="260"/>
            <ac:spMk id="316" creationId="{00000000-0000-0000-0000-000000000000}"/>
          </ac:spMkLst>
        </pc:spChg>
        <pc:spChg chg="mod">
          <ac:chgData name="Ezra Ho Jincheng /CSF" userId="2a13fa50-73c7-4f48-9c26-f3aa1c553f8e" providerId="ADAL" clId="{1944E8DD-23FC-47DF-A860-3FD28339A3C6}" dt="2021-07-24T05:54:45.861" v="371" actId="1076"/>
          <ac:spMkLst>
            <pc:docMk/>
            <pc:sldMk cId="0" sldId="260"/>
            <ac:spMk id="317" creationId="{00000000-0000-0000-0000-000000000000}"/>
          </ac:spMkLst>
        </pc:spChg>
        <pc:spChg chg="mod">
          <ac:chgData name="Ezra Ho Jincheng /CSF" userId="2a13fa50-73c7-4f48-9c26-f3aa1c553f8e" providerId="ADAL" clId="{1944E8DD-23FC-47DF-A860-3FD28339A3C6}" dt="2021-07-24T05:54:45.861" v="371" actId="1076"/>
          <ac:spMkLst>
            <pc:docMk/>
            <pc:sldMk cId="0" sldId="260"/>
            <ac:spMk id="318" creationId="{00000000-0000-0000-0000-000000000000}"/>
          </ac:spMkLst>
        </pc:spChg>
        <pc:spChg chg="mod">
          <ac:chgData name="Ezra Ho Jincheng /CSF" userId="2a13fa50-73c7-4f48-9c26-f3aa1c553f8e" providerId="ADAL" clId="{1944E8DD-23FC-47DF-A860-3FD28339A3C6}" dt="2021-07-24T05:54:56.179" v="372" actId="1076"/>
          <ac:spMkLst>
            <pc:docMk/>
            <pc:sldMk cId="0" sldId="260"/>
            <ac:spMk id="336" creationId="{00000000-0000-0000-0000-000000000000}"/>
          </ac:spMkLst>
        </pc:spChg>
        <pc:spChg chg="mod">
          <ac:chgData name="Ezra Ho Jincheng /CSF" userId="2a13fa50-73c7-4f48-9c26-f3aa1c553f8e" providerId="ADAL" clId="{1944E8DD-23FC-47DF-A860-3FD28339A3C6}" dt="2021-07-24T05:54:56.179" v="372" actId="1076"/>
          <ac:spMkLst>
            <pc:docMk/>
            <pc:sldMk cId="0" sldId="260"/>
            <ac:spMk id="348" creationId="{00000000-0000-0000-0000-000000000000}"/>
          </ac:spMkLst>
        </pc:spChg>
        <pc:grpChg chg="add mod">
          <ac:chgData name="Ezra Ho Jincheng /CSF" userId="2a13fa50-73c7-4f48-9c26-f3aa1c553f8e" providerId="ADAL" clId="{1944E8DD-23FC-47DF-A860-3FD28339A3C6}" dt="2021-07-24T05:54:56.179" v="372" actId="1076"/>
          <ac:grpSpMkLst>
            <pc:docMk/>
            <pc:sldMk cId="0" sldId="260"/>
            <ac:grpSpMk id="74" creationId="{B6608CE3-8CEA-4B20-A37D-9691D6B1E07B}"/>
          </ac:grpSpMkLst>
        </pc:grpChg>
        <pc:grpChg chg="add mod">
          <ac:chgData name="Ezra Ho Jincheng /CSF" userId="2a13fa50-73c7-4f48-9c26-f3aa1c553f8e" providerId="ADAL" clId="{1944E8DD-23FC-47DF-A860-3FD28339A3C6}" dt="2021-07-24T05:54:45.861" v="371" actId="1076"/>
          <ac:grpSpMkLst>
            <pc:docMk/>
            <pc:sldMk cId="0" sldId="260"/>
            <ac:grpSpMk id="88" creationId="{EBB445F0-D7C3-4AE5-B3CE-C4491853DDAD}"/>
          </ac:grpSpMkLst>
        </pc:grpChg>
        <pc:grpChg chg="mod">
          <ac:chgData name="Ezra Ho Jincheng /CSF" userId="2a13fa50-73c7-4f48-9c26-f3aa1c553f8e" providerId="ADAL" clId="{1944E8DD-23FC-47DF-A860-3FD28339A3C6}" dt="2021-07-24T05:54:45.861" v="371" actId="1076"/>
          <ac:grpSpMkLst>
            <pc:docMk/>
            <pc:sldMk cId="0" sldId="260"/>
            <ac:grpSpMk id="319" creationId="{00000000-0000-0000-0000-000000000000}"/>
          </ac:grpSpMkLst>
        </pc:grpChg>
        <pc:grpChg chg="mod">
          <ac:chgData name="Ezra Ho Jincheng /CSF" userId="2a13fa50-73c7-4f48-9c26-f3aa1c553f8e" providerId="ADAL" clId="{1944E8DD-23FC-47DF-A860-3FD28339A3C6}" dt="2021-07-24T05:54:56.179" v="372" actId="1076"/>
          <ac:grpSpMkLst>
            <pc:docMk/>
            <pc:sldMk cId="0" sldId="260"/>
            <ac:grpSpMk id="337" creationId="{00000000-0000-0000-0000-000000000000}"/>
          </ac:grpSpMkLst>
        </pc:grpChg>
        <pc:grpChg chg="mod">
          <ac:chgData name="Ezra Ho Jincheng /CSF" userId="2a13fa50-73c7-4f48-9c26-f3aa1c553f8e" providerId="ADAL" clId="{1944E8DD-23FC-47DF-A860-3FD28339A3C6}" dt="2021-07-24T05:54:56.179" v="372" actId="1076"/>
          <ac:grpSpMkLst>
            <pc:docMk/>
            <pc:sldMk cId="0" sldId="260"/>
            <ac:grpSpMk id="349" creationId="{00000000-0000-0000-0000-000000000000}"/>
          </ac:grpSpMkLst>
        </pc:grpChg>
        <pc:grpChg chg="mod">
          <ac:chgData name="Ezra Ho Jincheng /CSF" userId="2a13fa50-73c7-4f48-9c26-f3aa1c553f8e" providerId="ADAL" clId="{1944E8DD-23FC-47DF-A860-3FD28339A3C6}" dt="2021-07-24T05:54:45.861" v="371" actId="1076"/>
          <ac:grpSpMkLst>
            <pc:docMk/>
            <pc:sldMk cId="0" sldId="260"/>
            <ac:grpSpMk id="360" creationId="{00000000-0000-0000-0000-000000000000}"/>
          </ac:grpSpMkLst>
        </pc:grpChg>
      </pc:sldChg>
      <pc:sldChg chg="del">
        <pc:chgData name="Ezra Ho Jincheng /CSF" userId="2a13fa50-73c7-4f48-9c26-f3aa1c553f8e" providerId="ADAL" clId="{1944E8DD-23FC-47DF-A860-3FD28339A3C6}" dt="2021-07-24T07:10:40.038" v="1233" actId="47"/>
        <pc:sldMkLst>
          <pc:docMk/>
          <pc:sldMk cId="0" sldId="261"/>
        </pc:sldMkLst>
      </pc:sldChg>
      <pc:sldChg chg="modSp del mod">
        <pc:chgData name="Ezra Ho Jincheng /CSF" userId="2a13fa50-73c7-4f48-9c26-f3aa1c553f8e" providerId="ADAL" clId="{1944E8DD-23FC-47DF-A860-3FD28339A3C6}" dt="2021-07-24T07:11:21.869" v="1280" actId="47"/>
        <pc:sldMkLst>
          <pc:docMk/>
          <pc:sldMk cId="0" sldId="262"/>
        </pc:sldMkLst>
        <pc:spChg chg="mod">
          <ac:chgData name="Ezra Ho Jincheng /CSF" userId="2a13fa50-73c7-4f48-9c26-f3aa1c553f8e" providerId="ADAL" clId="{1944E8DD-23FC-47DF-A860-3FD28339A3C6}" dt="2021-07-24T07:11:16.139" v="1279" actId="1076"/>
          <ac:spMkLst>
            <pc:docMk/>
            <pc:sldMk cId="0" sldId="262"/>
            <ac:spMk id="390" creationId="{00000000-0000-0000-0000-000000000000}"/>
          </ac:spMkLst>
        </pc:spChg>
      </pc:sldChg>
      <pc:sldChg chg="addSp delSp modSp mod modNotesTx">
        <pc:chgData name="Ezra Ho Jincheng /CSF" userId="2a13fa50-73c7-4f48-9c26-f3aa1c553f8e" providerId="ADAL" clId="{1944E8DD-23FC-47DF-A860-3FD28339A3C6}" dt="2021-07-24T10:14:17.083" v="14114"/>
        <pc:sldMkLst>
          <pc:docMk/>
          <pc:sldMk cId="0" sldId="263"/>
        </pc:sldMkLst>
        <pc:spChg chg="add del mod">
          <ac:chgData name="Ezra Ho Jincheng /CSF" userId="2a13fa50-73c7-4f48-9c26-f3aa1c553f8e" providerId="ADAL" clId="{1944E8DD-23FC-47DF-A860-3FD28339A3C6}" dt="2021-07-24T10:13:58.396" v="14098" actId="478"/>
          <ac:spMkLst>
            <pc:docMk/>
            <pc:sldMk cId="0" sldId="263"/>
            <ac:spMk id="14" creationId="{3C1C3CB7-0198-4348-B14C-3F83D8C88030}"/>
          </ac:spMkLst>
        </pc:spChg>
        <pc:spChg chg="add mod">
          <ac:chgData name="Ezra Ho Jincheng /CSF" userId="2a13fa50-73c7-4f48-9c26-f3aa1c553f8e" providerId="ADAL" clId="{1944E8DD-23FC-47DF-A860-3FD28339A3C6}" dt="2021-07-24T10:14:17.083" v="14114"/>
          <ac:spMkLst>
            <pc:docMk/>
            <pc:sldMk cId="0" sldId="263"/>
            <ac:spMk id="15" creationId="{B88B946E-F996-47CD-AF68-5B89AD3C1E7A}"/>
          </ac:spMkLst>
        </pc:spChg>
        <pc:spChg chg="mod">
          <ac:chgData name="Ezra Ho Jincheng /CSF" userId="2a13fa50-73c7-4f48-9c26-f3aa1c553f8e" providerId="ADAL" clId="{1944E8DD-23FC-47DF-A860-3FD28339A3C6}" dt="2021-07-24T07:11:29.819" v="1298" actId="20577"/>
          <ac:spMkLst>
            <pc:docMk/>
            <pc:sldMk cId="0" sldId="263"/>
            <ac:spMk id="396" creationId="{00000000-0000-0000-0000-000000000000}"/>
          </ac:spMkLst>
        </pc:spChg>
        <pc:spChg chg="mod">
          <ac:chgData name="Ezra Ho Jincheng /CSF" userId="2a13fa50-73c7-4f48-9c26-f3aa1c553f8e" providerId="ADAL" clId="{1944E8DD-23FC-47DF-A860-3FD28339A3C6}" dt="2021-07-24T07:11:36.848" v="1314" actId="20577"/>
          <ac:spMkLst>
            <pc:docMk/>
            <pc:sldMk cId="0" sldId="263"/>
            <ac:spMk id="397" creationId="{00000000-0000-0000-0000-000000000000}"/>
          </ac:spMkLst>
        </pc:spChg>
        <pc:spChg chg="mod">
          <ac:chgData name="Ezra Ho Jincheng /CSF" userId="2a13fa50-73c7-4f48-9c26-f3aa1c553f8e" providerId="ADAL" clId="{1944E8DD-23FC-47DF-A860-3FD28339A3C6}" dt="2021-07-24T07:14:04.337" v="1659" actId="14100"/>
          <ac:spMkLst>
            <pc:docMk/>
            <pc:sldMk cId="0" sldId="263"/>
            <ac:spMk id="398" creationId="{00000000-0000-0000-0000-000000000000}"/>
          </ac:spMkLst>
        </pc:spChg>
        <pc:spChg chg="mod">
          <ac:chgData name="Ezra Ho Jincheng /CSF" userId="2a13fa50-73c7-4f48-9c26-f3aa1c553f8e" providerId="ADAL" clId="{1944E8DD-23FC-47DF-A860-3FD28339A3C6}" dt="2021-07-24T07:11:40.477" v="1322" actId="20577"/>
          <ac:spMkLst>
            <pc:docMk/>
            <pc:sldMk cId="0" sldId="263"/>
            <ac:spMk id="399" creationId="{00000000-0000-0000-0000-000000000000}"/>
          </ac:spMkLst>
        </pc:spChg>
        <pc:spChg chg="mod">
          <ac:chgData name="Ezra Ho Jincheng /CSF" userId="2a13fa50-73c7-4f48-9c26-f3aa1c553f8e" providerId="ADAL" clId="{1944E8DD-23FC-47DF-A860-3FD28339A3C6}" dt="2021-07-24T07:38:03.042" v="2297" actId="20577"/>
          <ac:spMkLst>
            <pc:docMk/>
            <pc:sldMk cId="0" sldId="263"/>
            <ac:spMk id="400" creationId="{00000000-0000-0000-0000-000000000000}"/>
          </ac:spMkLst>
        </pc:spChg>
        <pc:spChg chg="mod">
          <ac:chgData name="Ezra Ho Jincheng /CSF" userId="2a13fa50-73c7-4f48-9c26-f3aa1c553f8e" providerId="ADAL" clId="{1944E8DD-23FC-47DF-A860-3FD28339A3C6}" dt="2021-07-24T07:11:45.579" v="1336" actId="20577"/>
          <ac:spMkLst>
            <pc:docMk/>
            <pc:sldMk cId="0" sldId="263"/>
            <ac:spMk id="401" creationId="{00000000-0000-0000-0000-000000000000}"/>
          </ac:spMkLst>
        </pc:spChg>
        <pc:spChg chg="mod">
          <ac:chgData name="Ezra Ho Jincheng /CSF" userId="2a13fa50-73c7-4f48-9c26-f3aa1c553f8e" providerId="ADAL" clId="{1944E8DD-23FC-47DF-A860-3FD28339A3C6}" dt="2021-07-24T07:38:04.122" v="2298" actId="20577"/>
          <ac:spMkLst>
            <pc:docMk/>
            <pc:sldMk cId="0" sldId="263"/>
            <ac:spMk id="402" creationId="{00000000-0000-0000-0000-000000000000}"/>
          </ac:spMkLst>
        </pc:spChg>
      </pc:sldChg>
      <pc:sldChg chg="addSp delSp modSp mod modNotesTx">
        <pc:chgData name="Ezra Ho Jincheng /CSF" userId="2a13fa50-73c7-4f48-9c26-f3aa1c553f8e" providerId="ADAL" clId="{1944E8DD-23FC-47DF-A860-3FD28339A3C6}" dt="2021-07-24T10:14:20.800" v="14119"/>
        <pc:sldMkLst>
          <pc:docMk/>
          <pc:sldMk cId="0" sldId="264"/>
        </pc:sldMkLst>
        <pc:spChg chg="add mod">
          <ac:chgData name="Ezra Ho Jincheng /CSF" userId="2a13fa50-73c7-4f48-9c26-f3aa1c553f8e" providerId="ADAL" clId="{1944E8DD-23FC-47DF-A860-3FD28339A3C6}" dt="2021-07-24T09:11:40.010" v="8957" actId="20577"/>
          <ac:spMkLst>
            <pc:docMk/>
            <pc:sldMk cId="0" sldId="264"/>
            <ac:spMk id="118" creationId="{9A22772F-4212-46B9-849A-6A488D86F721}"/>
          </ac:spMkLst>
        </pc:spChg>
        <pc:spChg chg="add del mod">
          <ac:chgData name="Ezra Ho Jincheng /CSF" userId="2a13fa50-73c7-4f48-9c26-f3aa1c553f8e" providerId="ADAL" clId="{1944E8DD-23FC-47DF-A860-3FD28339A3C6}" dt="2021-07-24T10:14:04.686" v="14104" actId="478"/>
          <ac:spMkLst>
            <pc:docMk/>
            <pc:sldMk cId="0" sldId="264"/>
            <ac:spMk id="119" creationId="{CEE2CDF0-3C71-45BD-AE30-54FAA4A37A80}"/>
          </ac:spMkLst>
        </pc:spChg>
        <pc:spChg chg="add mod">
          <ac:chgData name="Ezra Ho Jincheng /CSF" userId="2a13fa50-73c7-4f48-9c26-f3aa1c553f8e" providerId="ADAL" clId="{1944E8DD-23FC-47DF-A860-3FD28339A3C6}" dt="2021-07-24T10:14:20.800" v="14119"/>
          <ac:spMkLst>
            <pc:docMk/>
            <pc:sldMk cId="0" sldId="264"/>
            <ac:spMk id="120" creationId="{A50E4DF8-E651-4DC6-80CB-3126C2ACFB5E}"/>
          </ac:spMkLst>
        </pc:spChg>
        <pc:spChg chg="del mod">
          <ac:chgData name="Ezra Ho Jincheng /CSF" userId="2a13fa50-73c7-4f48-9c26-f3aa1c553f8e" providerId="ADAL" clId="{1944E8DD-23FC-47DF-A860-3FD28339A3C6}" dt="2021-07-24T08:57:56.540" v="8502" actId="478"/>
          <ac:spMkLst>
            <pc:docMk/>
            <pc:sldMk cId="0" sldId="264"/>
            <ac:spMk id="412" creationId="{00000000-0000-0000-0000-000000000000}"/>
          </ac:spMkLst>
        </pc:spChg>
        <pc:spChg chg="mod">
          <ac:chgData name="Ezra Ho Jincheng /CSF" userId="2a13fa50-73c7-4f48-9c26-f3aa1c553f8e" providerId="ADAL" clId="{1944E8DD-23FC-47DF-A860-3FD28339A3C6}" dt="2021-07-24T08:55:46.768" v="8194" actId="14100"/>
          <ac:spMkLst>
            <pc:docMk/>
            <pc:sldMk cId="0" sldId="264"/>
            <ac:spMk id="413" creationId="{00000000-0000-0000-0000-000000000000}"/>
          </ac:spMkLst>
        </pc:spChg>
        <pc:spChg chg="del mod">
          <ac:chgData name="Ezra Ho Jincheng /CSF" userId="2a13fa50-73c7-4f48-9c26-f3aa1c553f8e" providerId="ADAL" clId="{1944E8DD-23FC-47DF-A860-3FD28339A3C6}" dt="2021-07-24T08:55:56.458" v="8204" actId="478"/>
          <ac:spMkLst>
            <pc:docMk/>
            <pc:sldMk cId="0" sldId="264"/>
            <ac:spMk id="414" creationId="{00000000-0000-0000-0000-000000000000}"/>
          </ac:spMkLst>
        </pc:spChg>
        <pc:spChg chg="mod">
          <ac:chgData name="Ezra Ho Jincheng /CSF" userId="2a13fa50-73c7-4f48-9c26-f3aa1c553f8e" providerId="ADAL" clId="{1944E8DD-23FC-47DF-A860-3FD28339A3C6}" dt="2021-07-24T09:11:20.033" v="8952" actId="20577"/>
          <ac:spMkLst>
            <pc:docMk/>
            <pc:sldMk cId="0" sldId="264"/>
            <ac:spMk id="415" creationId="{00000000-0000-0000-0000-000000000000}"/>
          </ac:spMkLst>
        </pc:spChg>
        <pc:spChg chg="del mod">
          <ac:chgData name="Ezra Ho Jincheng /CSF" userId="2a13fa50-73c7-4f48-9c26-f3aa1c553f8e" providerId="ADAL" clId="{1944E8DD-23FC-47DF-A860-3FD28339A3C6}" dt="2021-07-24T08:57:43.620" v="8501" actId="478"/>
          <ac:spMkLst>
            <pc:docMk/>
            <pc:sldMk cId="0" sldId="264"/>
            <ac:spMk id="416" creationId="{00000000-0000-0000-0000-000000000000}"/>
          </ac:spMkLst>
        </pc:spChg>
        <pc:spChg chg="mod">
          <ac:chgData name="Ezra Ho Jincheng /CSF" userId="2a13fa50-73c7-4f48-9c26-f3aa1c553f8e" providerId="ADAL" clId="{1944E8DD-23FC-47DF-A860-3FD28339A3C6}" dt="2021-07-24T08:58:10.113" v="8507" actId="122"/>
          <ac:spMkLst>
            <pc:docMk/>
            <pc:sldMk cId="0" sldId="264"/>
            <ac:spMk id="417" creationId="{00000000-0000-0000-0000-000000000000}"/>
          </ac:spMkLst>
        </pc:spChg>
        <pc:spChg chg="mod">
          <ac:chgData name="Ezra Ho Jincheng /CSF" userId="2a13fa50-73c7-4f48-9c26-f3aa1c553f8e" providerId="ADAL" clId="{1944E8DD-23FC-47DF-A860-3FD28339A3C6}" dt="2021-07-24T09:00:40.128" v="8639" actId="1076"/>
          <ac:spMkLst>
            <pc:docMk/>
            <pc:sldMk cId="0" sldId="264"/>
            <ac:spMk id="418" creationId="{00000000-0000-0000-0000-000000000000}"/>
          </ac:spMkLst>
        </pc:spChg>
        <pc:spChg chg="del">
          <ac:chgData name="Ezra Ho Jincheng /CSF" userId="2a13fa50-73c7-4f48-9c26-f3aa1c553f8e" providerId="ADAL" clId="{1944E8DD-23FC-47DF-A860-3FD28339A3C6}" dt="2021-07-24T09:00:07.368" v="8636" actId="478"/>
          <ac:spMkLst>
            <pc:docMk/>
            <pc:sldMk cId="0" sldId="264"/>
            <ac:spMk id="419" creationId="{00000000-0000-0000-0000-000000000000}"/>
          </ac:spMkLst>
        </pc:spChg>
        <pc:spChg chg="mod">
          <ac:chgData name="Ezra Ho Jincheng /CSF" userId="2a13fa50-73c7-4f48-9c26-f3aa1c553f8e" providerId="ADAL" clId="{1944E8DD-23FC-47DF-A860-3FD28339A3C6}" dt="2021-07-24T08:59:23.674" v="8625" actId="1076"/>
          <ac:spMkLst>
            <pc:docMk/>
            <pc:sldMk cId="0" sldId="264"/>
            <ac:spMk id="420" creationId="{00000000-0000-0000-0000-000000000000}"/>
          </ac:spMkLst>
        </pc:spChg>
        <pc:spChg chg="del">
          <ac:chgData name="Ezra Ho Jincheng /CSF" userId="2a13fa50-73c7-4f48-9c26-f3aa1c553f8e" providerId="ADAL" clId="{1944E8DD-23FC-47DF-A860-3FD28339A3C6}" dt="2021-07-24T09:00:07.368" v="8636" actId="478"/>
          <ac:spMkLst>
            <pc:docMk/>
            <pc:sldMk cId="0" sldId="264"/>
            <ac:spMk id="421" creationId="{00000000-0000-0000-0000-000000000000}"/>
          </ac:spMkLst>
        </pc:spChg>
        <pc:spChg chg="del mod">
          <ac:chgData name="Ezra Ho Jincheng /CSF" userId="2a13fa50-73c7-4f48-9c26-f3aa1c553f8e" providerId="ADAL" clId="{1944E8DD-23FC-47DF-A860-3FD28339A3C6}" dt="2021-07-24T08:59:39.559" v="8627" actId="478"/>
          <ac:spMkLst>
            <pc:docMk/>
            <pc:sldMk cId="0" sldId="264"/>
            <ac:spMk id="422" creationId="{00000000-0000-0000-0000-000000000000}"/>
          </ac:spMkLst>
        </pc:spChg>
        <pc:spChg chg="del">
          <ac:chgData name="Ezra Ho Jincheng /CSF" userId="2a13fa50-73c7-4f48-9c26-f3aa1c553f8e" providerId="ADAL" clId="{1944E8DD-23FC-47DF-A860-3FD28339A3C6}" dt="2021-07-24T09:00:07.368" v="8636" actId="478"/>
          <ac:spMkLst>
            <pc:docMk/>
            <pc:sldMk cId="0" sldId="264"/>
            <ac:spMk id="423" creationId="{00000000-0000-0000-0000-000000000000}"/>
          </ac:spMkLst>
        </pc:spChg>
        <pc:spChg chg="del">
          <ac:chgData name="Ezra Ho Jincheng /CSF" userId="2a13fa50-73c7-4f48-9c26-f3aa1c553f8e" providerId="ADAL" clId="{1944E8DD-23FC-47DF-A860-3FD28339A3C6}" dt="2021-07-24T09:00:07.368" v="8636" actId="478"/>
          <ac:spMkLst>
            <pc:docMk/>
            <pc:sldMk cId="0" sldId="264"/>
            <ac:spMk id="424" creationId="{00000000-0000-0000-0000-000000000000}"/>
          </ac:spMkLst>
        </pc:spChg>
        <pc:grpChg chg="del mod">
          <ac:chgData name="Ezra Ho Jincheng /CSF" userId="2a13fa50-73c7-4f48-9c26-f3aa1c553f8e" providerId="ADAL" clId="{1944E8DD-23FC-47DF-A860-3FD28339A3C6}" dt="2021-07-24T08:57:59.164" v="8503" actId="478"/>
          <ac:grpSpMkLst>
            <pc:docMk/>
            <pc:sldMk cId="0" sldId="264"/>
            <ac:grpSpMk id="425" creationId="{00000000-0000-0000-0000-000000000000}"/>
          </ac:grpSpMkLst>
        </pc:grpChg>
        <pc:grpChg chg="del">
          <ac:chgData name="Ezra Ho Jincheng /CSF" userId="2a13fa50-73c7-4f48-9c26-f3aa1c553f8e" providerId="ADAL" clId="{1944E8DD-23FC-47DF-A860-3FD28339A3C6}" dt="2021-07-24T09:00:07.368" v="8636" actId="478"/>
          <ac:grpSpMkLst>
            <pc:docMk/>
            <pc:sldMk cId="0" sldId="264"/>
            <ac:grpSpMk id="438" creationId="{00000000-0000-0000-0000-000000000000}"/>
          </ac:grpSpMkLst>
        </pc:grpChg>
        <pc:grpChg chg="del">
          <ac:chgData name="Ezra Ho Jincheng /CSF" userId="2a13fa50-73c7-4f48-9c26-f3aa1c553f8e" providerId="ADAL" clId="{1944E8DD-23FC-47DF-A860-3FD28339A3C6}" dt="2021-07-24T09:00:07.368" v="8636" actId="478"/>
          <ac:grpSpMkLst>
            <pc:docMk/>
            <pc:sldMk cId="0" sldId="264"/>
            <ac:grpSpMk id="465" creationId="{00000000-0000-0000-0000-000000000000}"/>
          </ac:grpSpMkLst>
        </pc:grpChg>
        <pc:grpChg chg="mod">
          <ac:chgData name="Ezra Ho Jincheng /CSF" userId="2a13fa50-73c7-4f48-9c26-f3aa1c553f8e" providerId="ADAL" clId="{1944E8DD-23FC-47DF-A860-3FD28339A3C6}" dt="2021-07-24T08:59:23.674" v="8625" actId="1076"/>
          <ac:grpSpMkLst>
            <pc:docMk/>
            <pc:sldMk cId="0" sldId="264"/>
            <ac:grpSpMk id="480" creationId="{00000000-0000-0000-0000-000000000000}"/>
          </ac:grpSpMkLst>
        </pc:grpChg>
        <pc:grpChg chg="del">
          <ac:chgData name="Ezra Ho Jincheng /CSF" userId="2a13fa50-73c7-4f48-9c26-f3aa1c553f8e" providerId="ADAL" clId="{1944E8DD-23FC-47DF-A860-3FD28339A3C6}" dt="2021-07-24T09:00:07.368" v="8636" actId="478"/>
          <ac:grpSpMkLst>
            <pc:docMk/>
            <pc:sldMk cId="0" sldId="264"/>
            <ac:grpSpMk id="492" creationId="{00000000-0000-0000-0000-000000000000}"/>
          </ac:grpSpMkLst>
        </pc:grpChg>
        <pc:grpChg chg="del">
          <ac:chgData name="Ezra Ho Jincheng /CSF" userId="2a13fa50-73c7-4f48-9c26-f3aa1c553f8e" providerId="ADAL" clId="{1944E8DD-23FC-47DF-A860-3FD28339A3C6}" dt="2021-07-24T09:00:07.368" v="8636" actId="478"/>
          <ac:grpSpMkLst>
            <pc:docMk/>
            <pc:sldMk cId="0" sldId="264"/>
            <ac:grpSpMk id="511" creationId="{00000000-0000-0000-0000-000000000000}"/>
          </ac:grpSpMkLst>
        </pc:grpChg>
        <pc:grpChg chg="mod">
          <ac:chgData name="Ezra Ho Jincheng /CSF" userId="2a13fa50-73c7-4f48-9c26-f3aa1c553f8e" providerId="ADAL" clId="{1944E8DD-23FC-47DF-A860-3FD28339A3C6}" dt="2021-07-24T09:00:44.909" v="8640" actId="1076"/>
          <ac:grpSpMkLst>
            <pc:docMk/>
            <pc:sldMk cId="0" sldId="264"/>
            <ac:grpSpMk id="519" creationId="{00000000-0000-0000-0000-000000000000}"/>
          </ac:grpSpMkLst>
        </pc:grpChg>
      </pc:sldChg>
      <pc:sldChg chg="addSp delSp modSp mod modNotesTx">
        <pc:chgData name="Ezra Ho Jincheng /CSF" userId="2a13fa50-73c7-4f48-9c26-f3aa1c553f8e" providerId="ADAL" clId="{1944E8DD-23FC-47DF-A860-3FD28339A3C6}" dt="2021-07-24T10:14:22.463" v="14121"/>
        <pc:sldMkLst>
          <pc:docMk/>
          <pc:sldMk cId="0" sldId="265"/>
        </pc:sldMkLst>
        <pc:spChg chg="add del mod">
          <ac:chgData name="Ezra Ho Jincheng /CSF" userId="2a13fa50-73c7-4f48-9c26-f3aa1c553f8e" providerId="ADAL" clId="{1944E8DD-23FC-47DF-A860-3FD28339A3C6}" dt="2021-07-24T09:03:58.025" v="8849" actId="478"/>
          <ac:spMkLst>
            <pc:docMk/>
            <pc:sldMk cId="0" sldId="265"/>
            <ac:spMk id="3" creationId="{2FCCB357-29D7-4F44-9A99-FCC35C835A18}"/>
          </ac:spMkLst>
        </pc:spChg>
        <pc:spChg chg="add del mod">
          <ac:chgData name="Ezra Ho Jincheng /CSF" userId="2a13fa50-73c7-4f48-9c26-f3aa1c553f8e" providerId="ADAL" clId="{1944E8DD-23FC-47DF-A860-3FD28339A3C6}" dt="2021-07-24T09:03:55.349" v="8848" actId="478"/>
          <ac:spMkLst>
            <pc:docMk/>
            <pc:sldMk cId="0" sldId="265"/>
            <ac:spMk id="5" creationId="{9D0E75B8-928F-41DB-9212-C9893C98E7CC}"/>
          </ac:spMkLst>
        </pc:spChg>
        <pc:spChg chg="add del mod">
          <ac:chgData name="Ezra Ho Jincheng /CSF" userId="2a13fa50-73c7-4f48-9c26-f3aa1c553f8e" providerId="ADAL" clId="{1944E8DD-23FC-47DF-A860-3FD28339A3C6}" dt="2021-07-24T09:03:53.008" v="8846" actId="478"/>
          <ac:spMkLst>
            <pc:docMk/>
            <pc:sldMk cId="0" sldId="265"/>
            <ac:spMk id="7" creationId="{61486D8F-A51F-4B8F-A103-CC7BAD979A6E}"/>
          </ac:spMkLst>
        </pc:spChg>
        <pc:spChg chg="add del mod">
          <ac:chgData name="Ezra Ho Jincheng /CSF" userId="2a13fa50-73c7-4f48-9c26-f3aa1c553f8e" providerId="ADAL" clId="{1944E8DD-23FC-47DF-A860-3FD28339A3C6}" dt="2021-07-24T09:03:58.795" v="8850" actId="478"/>
          <ac:spMkLst>
            <pc:docMk/>
            <pc:sldMk cId="0" sldId="265"/>
            <ac:spMk id="9" creationId="{4F4A5D50-E508-4443-8B78-2FDF428D579F}"/>
          </ac:spMkLst>
        </pc:spChg>
        <pc:spChg chg="add del mod">
          <ac:chgData name="Ezra Ho Jincheng /CSF" userId="2a13fa50-73c7-4f48-9c26-f3aa1c553f8e" providerId="ADAL" clId="{1944E8DD-23FC-47DF-A860-3FD28339A3C6}" dt="2021-07-24T09:03:54.769" v="8847" actId="478"/>
          <ac:spMkLst>
            <pc:docMk/>
            <pc:sldMk cId="0" sldId="265"/>
            <ac:spMk id="11" creationId="{FB0B7154-3BBB-4416-8149-CFCF88617F31}"/>
          </ac:spMkLst>
        </pc:spChg>
        <pc:spChg chg="add del mod">
          <ac:chgData name="Ezra Ho Jincheng /CSF" userId="2a13fa50-73c7-4f48-9c26-f3aa1c553f8e" providerId="ADAL" clId="{1944E8DD-23FC-47DF-A860-3FD28339A3C6}" dt="2021-07-24T09:03:52.161" v="8845" actId="478"/>
          <ac:spMkLst>
            <pc:docMk/>
            <pc:sldMk cId="0" sldId="265"/>
            <ac:spMk id="13" creationId="{978548F8-6D6E-4FE8-8E37-F9E1EE3B35F8}"/>
          </ac:spMkLst>
        </pc:spChg>
        <pc:spChg chg="add del mod">
          <ac:chgData name="Ezra Ho Jincheng /CSF" userId="2a13fa50-73c7-4f48-9c26-f3aa1c553f8e" providerId="ADAL" clId="{1944E8DD-23FC-47DF-A860-3FD28339A3C6}" dt="2021-07-24T09:04:04.247" v="8854" actId="478"/>
          <ac:spMkLst>
            <pc:docMk/>
            <pc:sldMk cId="0" sldId="265"/>
            <ac:spMk id="15" creationId="{42A05304-8B9E-4541-B171-D53762A1CD6F}"/>
          </ac:spMkLst>
        </pc:spChg>
        <pc:spChg chg="add del mod">
          <ac:chgData name="Ezra Ho Jincheng /CSF" userId="2a13fa50-73c7-4f48-9c26-f3aa1c553f8e" providerId="ADAL" clId="{1944E8DD-23FC-47DF-A860-3FD28339A3C6}" dt="2021-07-24T09:04:05.767" v="8855" actId="478"/>
          <ac:spMkLst>
            <pc:docMk/>
            <pc:sldMk cId="0" sldId="265"/>
            <ac:spMk id="17" creationId="{8D16B991-7534-4F7B-AC5B-A1D3D1F4A955}"/>
          </ac:spMkLst>
        </pc:spChg>
        <pc:spChg chg="add del mod">
          <ac:chgData name="Ezra Ho Jincheng /CSF" userId="2a13fa50-73c7-4f48-9c26-f3aa1c553f8e" providerId="ADAL" clId="{1944E8DD-23FC-47DF-A860-3FD28339A3C6}" dt="2021-07-24T09:05:07.259" v="8921" actId="478"/>
          <ac:spMkLst>
            <pc:docMk/>
            <pc:sldMk cId="0" sldId="265"/>
            <ac:spMk id="19" creationId="{2B8EE304-3B31-4945-A0FA-1C612F618E0F}"/>
          </ac:spMkLst>
        </pc:spChg>
        <pc:spChg chg="add mod">
          <ac:chgData name="Ezra Ho Jincheng /CSF" userId="2a13fa50-73c7-4f48-9c26-f3aa1c553f8e" providerId="ADAL" clId="{1944E8DD-23FC-47DF-A860-3FD28339A3C6}" dt="2021-07-24T09:05:48.425" v="8947" actId="20577"/>
          <ac:spMkLst>
            <pc:docMk/>
            <pc:sldMk cId="0" sldId="265"/>
            <ac:spMk id="37" creationId="{225E0265-CFF2-4392-9137-D3BFF8B8193A}"/>
          </ac:spMkLst>
        </pc:spChg>
        <pc:spChg chg="add del mod">
          <ac:chgData name="Ezra Ho Jincheng /CSF" userId="2a13fa50-73c7-4f48-9c26-f3aa1c553f8e" providerId="ADAL" clId="{1944E8DD-23FC-47DF-A860-3FD28339A3C6}" dt="2021-07-24T10:14:07.546" v="14106" actId="478"/>
          <ac:spMkLst>
            <pc:docMk/>
            <pc:sldMk cId="0" sldId="265"/>
            <ac:spMk id="40" creationId="{BEAA2EC7-D8D6-473C-981B-687B636B26DB}"/>
          </ac:spMkLst>
        </pc:spChg>
        <pc:spChg chg="add mod">
          <ac:chgData name="Ezra Ho Jincheng /CSF" userId="2a13fa50-73c7-4f48-9c26-f3aa1c553f8e" providerId="ADAL" clId="{1944E8DD-23FC-47DF-A860-3FD28339A3C6}" dt="2021-07-24T10:14:22.463" v="14121"/>
          <ac:spMkLst>
            <pc:docMk/>
            <pc:sldMk cId="0" sldId="265"/>
            <ac:spMk id="41" creationId="{38AFC0A0-D040-48CC-8C02-33EA76CD8584}"/>
          </ac:spMkLst>
        </pc:spChg>
        <pc:spChg chg="mod">
          <ac:chgData name="Ezra Ho Jincheng /CSF" userId="2a13fa50-73c7-4f48-9c26-f3aa1c553f8e" providerId="ADAL" clId="{1944E8DD-23FC-47DF-A860-3FD28339A3C6}" dt="2021-07-24T09:04:16.663" v="8860" actId="1076"/>
          <ac:spMkLst>
            <pc:docMk/>
            <pc:sldMk cId="0" sldId="265"/>
            <ac:spMk id="532" creationId="{00000000-0000-0000-0000-000000000000}"/>
          </ac:spMkLst>
        </pc:spChg>
        <pc:spChg chg="mod">
          <ac:chgData name="Ezra Ho Jincheng /CSF" userId="2a13fa50-73c7-4f48-9c26-f3aa1c553f8e" providerId="ADAL" clId="{1944E8DD-23FC-47DF-A860-3FD28339A3C6}" dt="2021-07-24T09:04:57.954" v="8918" actId="20577"/>
          <ac:spMkLst>
            <pc:docMk/>
            <pc:sldMk cId="0" sldId="265"/>
            <ac:spMk id="533" creationId="{00000000-0000-0000-0000-000000000000}"/>
          </ac:spMkLst>
        </pc:spChg>
        <pc:spChg chg="del mod">
          <ac:chgData name="Ezra Ho Jincheng /CSF" userId="2a13fa50-73c7-4f48-9c26-f3aa1c553f8e" providerId="ADAL" clId="{1944E8DD-23FC-47DF-A860-3FD28339A3C6}" dt="2021-07-24T09:05:05.192" v="8920" actId="478"/>
          <ac:spMkLst>
            <pc:docMk/>
            <pc:sldMk cId="0" sldId="265"/>
            <ac:spMk id="534" creationId="{00000000-0000-0000-0000-000000000000}"/>
          </ac:spMkLst>
        </pc:spChg>
        <pc:spChg chg="del">
          <ac:chgData name="Ezra Ho Jincheng /CSF" userId="2a13fa50-73c7-4f48-9c26-f3aa1c553f8e" providerId="ADAL" clId="{1944E8DD-23FC-47DF-A860-3FD28339A3C6}" dt="2021-07-24T09:04:02.053" v="8852" actId="478"/>
          <ac:spMkLst>
            <pc:docMk/>
            <pc:sldMk cId="0" sldId="265"/>
            <ac:spMk id="535" creationId="{00000000-0000-0000-0000-000000000000}"/>
          </ac:spMkLst>
        </pc:spChg>
        <pc:spChg chg="del">
          <ac:chgData name="Ezra Ho Jincheng /CSF" userId="2a13fa50-73c7-4f48-9c26-f3aa1c553f8e" providerId="ADAL" clId="{1944E8DD-23FC-47DF-A860-3FD28339A3C6}" dt="2021-07-24T09:03:49.751" v="8844" actId="478"/>
          <ac:spMkLst>
            <pc:docMk/>
            <pc:sldMk cId="0" sldId="265"/>
            <ac:spMk id="536" creationId="{00000000-0000-0000-0000-000000000000}"/>
          </ac:spMkLst>
        </pc:spChg>
        <pc:spChg chg="del">
          <ac:chgData name="Ezra Ho Jincheng /CSF" userId="2a13fa50-73c7-4f48-9c26-f3aa1c553f8e" providerId="ADAL" clId="{1944E8DD-23FC-47DF-A860-3FD28339A3C6}" dt="2021-07-24T09:03:49.751" v="8844" actId="478"/>
          <ac:spMkLst>
            <pc:docMk/>
            <pc:sldMk cId="0" sldId="265"/>
            <ac:spMk id="537" creationId="{00000000-0000-0000-0000-000000000000}"/>
          </ac:spMkLst>
        </pc:spChg>
        <pc:spChg chg="del">
          <ac:chgData name="Ezra Ho Jincheng /CSF" userId="2a13fa50-73c7-4f48-9c26-f3aa1c553f8e" providerId="ADAL" clId="{1944E8DD-23FC-47DF-A860-3FD28339A3C6}" dt="2021-07-24T09:03:49.751" v="8844" actId="478"/>
          <ac:spMkLst>
            <pc:docMk/>
            <pc:sldMk cId="0" sldId="265"/>
            <ac:spMk id="538" creationId="{00000000-0000-0000-0000-000000000000}"/>
          </ac:spMkLst>
        </pc:spChg>
        <pc:spChg chg="mod">
          <ac:chgData name="Ezra Ho Jincheng /CSF" userId="2a13fa50-73c7-4f48-9c26-f3aa1c553f8e" providerId="ADAL" clId="{1944E8DD-23FC-47DF-A860-3FD28339A3C6}" dt="2021-07-24T09:04:12.498" v="8856" actId="1076"/>
          <ac:spMkLst>
            <pc:docMk/>
            <pc:sldMk cId="0" sldId="265"/>
            <ac:spMk id="539" creationId="{00000000-0000-0000-0000-000000000000}"/>
          </ac:spMkLst>
        </pc:spChg>
        <pc:spChg chg="mod">
          <ac:chgData name="Ezra Ho Jincheng /CSF" userId="2a13fa50-73c7-4f48-9c26-f3aa1c553f8e" providerId="ADAL" clId="{1944E8DD-23FC-47DF-A860-3FD28339A3C6}" dt="2021-07-24T09:04:20.739" v="8861" actId="1076"/>
          <ac:spMkLst>
            <pc:docMk/>
            <pc:sldMk cId="0" sldId="265"/>
            <ac:spMk id="540" creationId="{00000000-0000-0000-0000-000000000000}"/>
          </ac:spMkLst>
        </pc:spChg>
        <pc:spChg chg="del">
          <ac:chgData name="Ezra Ho Jincheng /CSF" userId="2a13fa50-73c7-4f48-9c26-f3aa1c553f8e" providerId="ADAL" clId="{1944E8DD-23FC-47DF-A860-3FD28339A3C6}" dt="2021-07-24T09:04:00.506" v="8851" actId="478"/>
          <ac:spMkLst>
            <pc:docMk/>
            <pc:sldMk cId="0" sldId="265"/>
            <ac:spMk id="541" creationId="{00000000-0000-0000-0000-000000000000}"/>
          </ac:spMkLst>
        </pc:spChg>
        <pc:spChg chg="del">
          <ac:chgData name="Ezra Ho Jincheng /CSF" userId="2a13fa50-73c7-4f48-9c26-f3aa1c553f8e" providerId="ADAL" clId="{1944E8DD-23FC-47DF-A860-3FD28339A3C6}" dt="2021-07-24T09:03:49.751" v="8844" actId="478"/>
          <ac:spMkLst>
            <pc:docMk/>
            <pc:sldMk cId="0" sldId="265"/>
            <ac:spMk id="542" creationId="{00000000-0000-0000-0000-000000000000}"/>
          </ac:spMkLst>
        </pc:spChg>
        <pc:spChg chg="del">
          <ac:chgData name="Ezra Ho Jincheng /CSF" userId="2a13fa50-73c7-4f48-9c26-f3aa1c553f8e" providerId="ADAL" clId="{1944E8DD-23FC-47DF-A860-3FD28339A3C6}" dt="2021-07-24T09:03:49.751" v="8844" actId="478"/>
          <ac:spMkLst>
            <pc:docMk/>
            <pc:sldMk cId="0" sldId="265"/>
            <ac:spMk id="543" creationId="{00000000-0000-0000-0000-000000000000}"/>
          </ac:spMkLst>
        </pc:spChg>
        <pc:spChg chg="del">
          <ac:chgData name="Ezra Ho Jincheng /CSF" userId="2a13fa50-73c7-4f48-9c26-f3aa1c553f8e" providerId="ADAL" clId="{1944E8DD-23FC-47DF-A860-3FD28339A3C6}" dt="2021-07-24T09:03:49.751" v="8844" actId="478"/>
          <ac:spMkLst>
            <pc:docMk/>
            <pc:sldMk cId="0" sldId="265"/>
            <ac:spMk id="544" creationId="{00000000-0000-0000-0000-000000000000}"/>
          </ac:spMkLst>
        </pc:spChg>
        <pc:spChg chg="mod">
          <ac:chgData name="Ezra Ho Jincheng /CSF" userId="2a13fa50-73c7-4f48-9c26-f3aa1c553f8e" providerId="ADAL" clId="{1944E8DD-23FC-47DF-A860-3FD28339A3C6}" dt="2021-07-24T09:04:12.498" v="8856" actId="1076"/>
          <ac:spMkLst>
            <pc:docMk/>
            <pc:sldMk cId="0" sldId="265"/>
            <ac:spMk id="545" creationId="{00000000-0000-0000-0000-000000000000}"/>
          </ac:spMkLst>
        </pc:spChg>
        <pc:spChg chg="mod">
          <ac:chgData name="Ezra Ho Jincheng /CSF" userId="2a13fa50-73c7-4f48-9c26-f3aa1c553f8e" providerId="ADAL" clId="{1944E8DD-23FC-47DF-A860-3FD28339A3C6}" dt="2021-07-24T09:04:20.739" v="8861" actId="1076"/>
          <ac:spMkLst>
            <pc:docMk/>
            <pc:sldMk cId="0" sldId="265"/>
            <ac:spMk id="546" creationId="{00000000-0000-0000-0000-000000000000}"/>
          </ac:spMkLst>
        </pc:spChg>
        <pc:spChg chg="del">
          <ac:chgData name="Ezra Ho Jincheng /CSF" userId="2a13fa50-73c7-4f48-9c26-f3aa1c553f8e" providerId="ADAL" clId="{1944E8DD-23FC-47DF-A860-3FD28339A3C6}" dt="2021-07-24T09:04:03.230" v="8853" actId="478"/>
          <ac:spMkLst>
            <pc:docMk/>
            <pc:sldMk cId="0" sldId="265"/>
            <ac:spMk id="547" creationId="{00000000-0000-0000-0000-000000000000}"/>
          </ac:spMkLst>
        </pc:spChg>
        <pc:spChg chg="del">
          <ac:chgData name="Ezra Ho Jincheng /CSF" userId="2a13fa50-73c7-4f48-9c26-f3aa1c553f8e" providerId="ADAL" clId="{1944E8DD-23FC-47DF-A860-3FD28339A3C6}" dt="2021-07-24T09:03:49.751" v="8844" actId="478"/>
          <ac:spMkLst>
            <pc:docMk/>
            <pc:sldMk cId="0" sldId="265"/>
            <ac:spMk id="548" creationId="{00000000-0000-0000-0000-000000000000}"/>
          </ac:spMkLst>
        </pc:spChg>
        <pc:spChg chg="del">
          <ac:chgData name="Ezra Ho Jincheng /CSF" userId="2a13fa50-73c7-4f48-9c26-f3aa1c553f8e" providerId="ADAL" clId="{1944E8DD-23FC-47DF-A860-3FD28339A3C6}" dt="2021-07-24T09:03:49.751" v="8844" actId="478"/>
          <ac:spMkLst>
            <pc:docMk/>
            <pc:sldMk cId="0" sldId="265"/>
            <ac:spMk id="549" creationId="{00000000-0000-0000-0000-000000000000}"/>
          </ac:spMkLst>
        </pc:spChg>
        <pc:spChg chg="del">
          <ac:chgData name="Ezra Ho Jincheng /CSF" userId="2a13fa50-73c7-4f48-9c26-f3aa1c553f8e" providerId="ADAL" clId="{1944E8DD-23FC-47DF-A860-3FD28339A3C6}" dt="2021-07-24T09:03:49.751" v="8844" actId="478"/>
          <ac:spMkLst>
            <pc:docMk/>
            <pc:sldMk cId="0" sldId="265"/>
            <ac:spMk id="550" creationId="{00000000-0000-0000-0000-000000000000}"/>
          </ac:spMkLst>
        </pc:spChg>
      </pc:sldChg>
      <pc:sldChg chg="addSp delSp modSp del mod">
        <pc:chgData name="Ezra Ho Jincheng /CSF" userId="2a13fa50-73c7-4f48-9c26-f3aa1c553f8e" providerId="ADAL" clId="{1944E8DD-23FC-47DF-A860-3FD28339A3C6}" dt="2021-07-24T09:06:04.692" v="8948" actId="47"/>
        <pc:sldMkLst>
          <pc:docMk/>
          <pc:sldMk cId="0" sldId="266"/>
        </pc:sldMkLst>
        <pc:spChg chg="mod">
          <ac:chgData name="Ezra Ho Jincheng /CSF" userId="2a13fa50-73c7-4f48-9c26-f3aa1c553f8e" providerId="ADAL" clId="{1944E8DD-23FC-47DF-A860-3FD28339A3C6}" dt="2021-07-24T08:34:12.678" v="8018"/>
          <ac:spMkLst>
            <pc:docMk/>
            <pc:sldMk cId="0" sldId="266"/>
            <ac:spMk id="31" creationId="{E3F77BC1-2CD7-48CC-AA28-57E5C98B30D1}"/>
          </ac:spMkLst>
        </pc:spChg>
        <pc:spChg chg="mod">
          <ac:chgData name="Ezra Ho Jincheng /CSF" userId="2a13fa50-73c7-4f48-9c26-f3aa1c553f8e" providerId="ADAL" clId="{1944E8DD-23FC-47DF-A860-3FD28339A3C6}" dt="2021-07-24T08:34:12.678" v="8018"/>
          <ac:spMkLst>
            <pc:docMk/>
            <pc:sldMk cId="0" sldId="266"/>
            <ac:spMk id="32" creationId="{3CD53C27-6BFE-432B-829A-51123848F16C}"/>
          </ac:spMkLst>
        </pc:spChg>
        <pc:spChg chg="mod">
          <ac:chgData name="Ezra Ho Jincheng /CSF" userId="2a13fa50-73c7-4f48-9c26-f3aa1c553f8e" providerId="ADAL" clId="{1944E8DD-23FC-47DF-A860-3FD28339A3C6}" dt="2021-07-24T08:34:12.678" v="8018"/>
          <ac:spMkLst>
            <pc:docMk/>
            <pc:sldMk cId="0" sldId="266"/>
            <ac:spMk id="33" creationId="{A7C42EE1-BD77-427E-B001-43943C753C52}"/>
          </ac:spMkLst>
        </pc:spChg>
        <pc:spChg chg="mod">
          <ac:chgData name="Ezra Ho Jincheng /CSF" userId="2a13fa50-73c7-4f48-9c26-f3aa1c553f8e" providerId="ADAL" clId="{1944E8DD-23FC-47DF-A860-3FD28339A3C6}" dt="2021-07-24T08:34:12.678" v="8018"/>
          <ac:spMkLst>
            <pc:docMk/>
            <pc:sldMk cId="0" sldId="266"/>
            <ac:spMk id="34" creationId="{9F1BB67E-CBB1-418A-B154-26B015480E56}"/>
          </ac:spMkLst>
        </pc:spChg>
        <pc:spChg chg="mod">
          <ac:chgData name="Ezra Ho Jincheng /CSF" userId="2a13fa50-73c7-4f48-9c26-f3aa1c553f8e" providerId="ADAL" clId="{1944E8DD-23FC-47DF-A860-3FD28339A3C6}" dt="2021-07-24T08:34:12.678" v="8018"/>
          <ac:spMkLst>
            <pc:docMk/>
            <pc:sldMk cId="0" sldId="266"/>
            <ac:spMk id="35" creationId="{99A3B45F-84A8-4747-B6B4-783F4502E26E}"/>
          </ac:spMkLst>
        </pc:spChg>
        <pc:spChg chg="mod">
          <ac:chgData name="Ezra Ho Jincheng /CSF" userId="2a13fa50-73c7-4f48-9c26-f3aa1c553f8e" providerId="ADAL" clId="{1944E8DD-23FC-47DF-A860-3FD28339A3C6}" dt="2021-07-24T08:34:12.678" v="8018"/>
          <ac:spMkLst>
            <pc:docMk/>
            <pc:sldMk cId="0" sldId="266"/>
            <ac:spMk id="36" creationId="{093EA693-042F-4CB8-8DEE-DC76B01AA978}"/>
          </ac:spMkLst>
        </pc:spChg>
        <pc:spChg chg="mod">
          <ac:chgData name="Ezra Ho Jincheng /CSF" userId="2a13fa50-73c7-4f48-9c26-f3aa1c553f8e" providerId="ADAL" clId="{1944E8DD-23FC-47DF-A860-3FD28339A3C6}" dt="2021-07-24T08:34:12.678" v="8018"/>
          <ac:spMkLst>
            <pc:docMk/>
            <pc:sldMk cId="0" sldId="266"/>
            <ac:spMk id="37" creationId="{CDC98D44-FA7C-4D3D-A70A-CE1F94024A1C}"/>
          </ac:spMkLst>
        </pc:spChg>
        <pc:spChg chg="mod">
          <ac:chgData name="Ezra Ho Jincheng /CSF" userId="2a13fa50-73c7-4f48-9c26-f3aa1c553f8e" providerId="ADAL" clId="{1944E8DD-23FC-47DF-A860-3FD28339A3C6}" dt="2021-07-24T08:34:12.678" v="8018"/>
          <ac:spMkLst>
            <pc:docMk/>
            <pc:sldMk cId="0" sldId="266"/>
            <ac:spMk id="38" creationId="{42925B8E-F39C-469A-AB98-4E6BCB3E138D}"/>
          </ac:spMkLst>
        </pc:spChg>
        <pc:spChg chg="mod">
          <ac:chgData name="Ezra Ho Jincheng /CSF" userId="2a13fa50-73c7-4f48-9c26-f3aa1c553f8e" providerId="ADAL" clId="{1944E8DD-23FC-47DF-A860-3FD28339A3C6}" dt="2021-07-24T08:34:12.678" v="8018"/>
          <ac:spMkLst>
            <pc:docMk/>
            <pc:sldMk cId="0" sldId="266"/>
            <ac:spMk id="39" creationId="{762C1D44-A478-4BDD-949D-C719FD4989ED}"/>
          </ac:spMkLst>
        </pc:spChg>
        <pc:spChg chg="mod">
          <ac:chgData name="Ezra Ho Jincheng /CSF" userId="2a13fa50-73c7-4f48-9c26-f3aa1c553f8e" providerId="ADAL" clId="{1944E8DD-23FC-47DF-A860-3FD28339A3C6}" dt="2021-07-24T08:34:12.678" v="8018"/>
          <ac:spMkLst>
            <pc:docMk/>
            <pc:sldMk cId="0" sldId="266"/>
            <ac:spMk id="40" creationId="{DD4792D7-A271-4B39-9681-CBD14750F088}"/>
          </ac:spMkLst>
        </pc:spChg>
        <pc:spChg chg="mod">
          <ac:chgData name="Ezra Ho Jincheng /CSF" userId="2a13fa50-73c7-4f48-9c26-f3aa1c553f8e" providerId="ADAL" clId="{1944E8DD-23FC-47DF-A860-3FD28339A3C6}" dt="2021-07-24T08:34:12.678" v="8018"/>
          <ac:spMkLst>
            <pc:docMk/>
            <pc:sldMk cId="0" sldId="266"/>
            <ac:spMk id="41" creationId="{78DFA4FD-482B-439E-93C0-F544E84A4E65}"/>
          </ac:spMkLst>
        </pc:spChg>
        <pc:spChg chg="mod">
          <ac:chgData name="Ezra Ho Jincheng /CSF" userId="2a13fa50-73c7-4f48-9c26-f3aa1c553f8e" providerId="ADAL" clId="{1944E8DD-23FC-47DF-A860-3FD28339A3C6}" dt="2021-07-24T08:34:12.678" v="8018"/>
          <ac:spMkLst>
            <pc:docMk/>
            <pc:sldMk cId="0" sldId="266"/>
            <ac:spMk id="42" creationId="{A245BE78-BD38-49BB-846F-22778913DBF1}"/>
          </ac:spMkLst>
        </pc:spChg>
        <pc:spChg chg="mod">
          <ac:chgData name="Ezra Ho Jincheng /CSF" userId="2a13fa50-73c7-4f48-9c26-f3aa1c553f8e" providerId="ADAL" clId="{1944E8DD-23FC-47DF-A860-3FD28339A3C6}" dt="2021-07-24T08:34:12.678" v="8018"/>
          <ac:spMkLst>
            <pc:docMk/>
            <pc:sldMk cId="0" sldId="266"/>
            <ac:spMk id="43" creationId="{6846D9A4-EE36-4E64-808D-F4234A27F87D}"/>
          </ac:spMkLst>
        </pc:spChg>
        <pc:spChg chg="mod">
          <ac:chgData name="Ezra Ho Jincheng /CSF" userId="2a13fa50-73c7-4f48-9c26-f3aa1c553f8e" providerId="ADAL" clId="{1944E8DD-23FC-47DF-A860-3FD28339A3C6}" dt="2021-07-24T08:34:12.678" v="8018"/>
          <ac:spMkLst>
            <pc:docMk/>
            <pc:sldMk cId="0" sldId="266"/>
            <ac:spMk id="44" creationId="{EE3B824C-89F9-4F43-BE28-AD4F4721DAA9}"/>
          </ac:spMkLst>
        </pc:spChg>
        <pc:spChg chg="mod">
          <ac:chgData name="Ezra Ho Jincheng /CSF" userId="2a13fa50-73c7-4f48-9c26-f3aa1c553f8e" providerId="ADAL" clId="{1944E8DD-23FC-47DF-A860-3FD28339A3C6}" dt="2021-07-24T08:34:12.678" v="8018"/>
          <ac:spMkLst>
            <pc:docMk/>
            <pc:sldMk cId="0" sldId="266"/>
            <ac:spMk id="45" creationId="{7E3C5792-1452-4F28-849E-99E87C2BA415}"/>
          </ac:spMkLst>
        </pc:spChg>
        <pc:spChg chg="mod">
          <ac:chgData name="Ezra Ho Jincheng /CSF" userId="2a13fa50-73c7-4f48-9c26-f3aa1c553f8e" providerId="ADAL" clId="{1944E8DD-23FC-47DF-A860-3FD28339A3C6}" dt="2021-07-24T08:34:12.678" v="8018"/>
          <ac:spMkLst>
            <pc:docMk/>
            <pc:sldMk cId="0" sldId="266"/>
            <ac:spMk id="46" creationId="{30243B8C-2463-42C0-B7F3-3AB3D1F055D7}"/>
          </ac:spMkLst>
        </pc:spChg>
        <pc:spChg chg="mod">
          <ac:chgData name="Ezra Ho Jincheng /CSF" userId="2a13fa50-73c7-4f48-9c26-f3aa1c553f8e" providerId="ADAL" clId="{1944E8DD-23FC-47DF-A860-3FD28339A3C6}" dt="2021-07-24T08:34:12.678" v="8018"/>
          <ac:spMkLst>
            <pc:docMk/>
            <pc:sldMk cId="0" sldId="266"/>
            <ac:spMk id="47" creationId="{BF394D74-F508-4435-B975-1FFD68F2D403}"/>
          </ac:spMkLst>
        </pc:spChg>
        <pc:spChg chg="mod">
          <ac:chgData name="Ezra Ho Jincheng /CSF" userId="2a13fa50-73c7-4f48-9c26-f3aa1c553f8e" providerId="ADAL" clId="{1944E8DD-23FC-47DF-A860-3FD28339A3C6}" dt="2021-07-24T08:34:12.678" v="8018"/>
          <ac:spMkLst>
            <pc:docMk/>
            <pc:sldMk cId="0" sldId="266"/>
            <ac:spMk id="48" creationId="{A6A35C43-CCEA-4BB4-B933-4F81074E719D}"/>
          </ac:spMkLst>
        </pc:spChg>
        <pc:spChg chg="mod">
          <ac:chgData name="Ezra Ho Jincheng /CSF" userId="2a13fa50-73c7-4f48-9c26-f3aa1c553f8e" providerId="ADAL" clId="{1944E8DD-23FC-47DF-A860-3FD28339A3C6}" dt="2021-07-24T08:34:12.678" v="8018"/>
          <ac:spMkLst>
            <pc:docMk/>
            <pc:sldMk cId="0" sldId="266"/>
            <ac:spMk id="49" creationId="{0885F42C-5CE6-4F8B-A58E-DDE3DAE9DD67}"/>
          </ac:spMkLst>
        </pc:spChg>
        <pc:spChg chg="mod">
          <ac:chgData name="Ezra Ho Jincheng /CSF" userId="2a13fa50-73c7-4f48-9c26-f3aa1c553f8e" providerId="ADAL" clId="{1944E8DD-23FC-47DF-A860-3FD28339A3C6}" dt="2021-07-24T08:34:12.678" v="8018"/>
          <ac:spMkLst>
            <pc:docMk/>
            <pc:sldMk cId="0" sldId="266"/>
            <ac:spMk id="50" creationId="{666F290B-D495-4001-8048-ABF56AF08376}"/>
          </ac:spMkLst>
        </pc:spChg>
        <pc:spChg chg="mod">
          <ac:chgData name="Ezra Ho Jincheng /CSF" userId="2a13fa50-73c7-4f48-9c26-f3aa1c553f8e" providerId="ADAL" clId="{1944E8DD-23FC-47DF-A860-3FD28339A3C6}" dt="2021-07-24T08:34:12.678" v="8018"/>
          <ac:spMkLst>
            <pc:docMk/>
            <pc:sldMk cId="0" sldId="266"/>
            <ac:spMk id="51" creationId="{E0ED1020-ED72-432B-B251-30FEFC06F2FF}"/>
          </ac:spMkLst>
        </pc:spChg>
        <pc:spChg chg="mod">
          <ac:chgData name="Ezra Ho Jincheng /CSF" userId="2a13fa50-73c7-4f48-9c26-f3aa1c553f8e" providerId="ADAL" clId="{1944E8DD-23FC-47DF-A860-3FD28339A3C6}" dt="2021-07-24T08:34:12.678" v="8018"/>
          <ac:spMkLst>
            <pc:docMk/>
            <pc:sldMk cId="0" sldId="266"/>
            <ac:spMk id="52" creationId="{C3C1E104-BE60-42DA-B97F-696BCEA1EF4B}"/>
          </ac:spMkLst>
        </pc:spChg>
        <pc:spChg chg="mod">
          <ac:chgData name="Ezra Ho Jincheng /CSF" userId="2a13fa50-73c7-4f48-9c26-f3aa1c553f8e" providerId="ADAL" clId="{1944E8DD-23FC-47DF-A860-3FD28339A3C6}" dt="2021-07-24T08:34:12.678" v="8018"/>
          <ac:spMkLst>
            <pc:docMk/>
            <pc:sldMk cId="0" sldId="266"/>
            <ac:spMk id="53" creationId="{6A72877E-9952-4743-AE59-79F3878B8564}"/>
          </ac:spMkLst>
        </pc:spChg>
        <pc:spChg chg="mod">
          <ac:chgData name="Ezra Ho Jincheng /CSF" userId="2a13fa50-73c7-4f48-9c26-f3aa1c553f8e" providerId="ADAL" clId="{1944E8DD-23FC-47DF-A860-3FD28339A3C6}" dt="2021-07-24T08:34:12.678" v="8018"/>
          <ac:spMkLst>
            <pc:docMk/>
            <pc:sldMk cId="0" sldId="266"/>
            <ac:spMk id="54" creationId="{B238B198-EA77-4B4F-A9A1-1C40D1C45E4A}"/>
          </ac:spMkLst>
        </pc:spChg>
        <pc:spChg chg="mod">
          <ac:chgData name="Ezra Ho Jincheng /CSF" userId="2a13fa50-73c7-4f48-9c26-f3aa1c553f8e" providerId="ADAL" clId="{1944E8DD-23FC-47DF-A860-3FD28339A3C6}" dt="2021-07-24T08:34:12.678" v="8018"/>
          <ac:spMkLst>
            <pc:docMk/>
            <pc:sldMk cId="0" sldId="266"/>
            <ac:spMk id="55" creationId="{4F395CAB-C553-40F1-8D78-F45F5A08D03A}"/>
          </ac:spMkLst>
        </pc:spChg>
        <pc:spChg chg="mod">
          <ac:chgData name="Ezra Ho Jincheng /CSF" userId="2a13fa50-73c7-4f48-9c26-f3aa1c553f8e" providerId="ADAL" clId="{1944E8DD-23FC-47DF-A860-3FD28339A3C6}" dt="2021-07-24T08:34:12.678" v="8018"/>
          <ac:spMkLst>
            <pc:docMk/>
            <pc:sldMk cId="0" sldId="266"/>
            <ac:spMk id="56" creationId="{BCC322B3-7EA6-4ACF-A64E-161B7075582E}"/>
          </ac:spMkLst>
        </pc:spChg>
        <pc:spChg chg="mod">
          <ac:chgData name="Ezra Ho Jincheng /CSF" userId="2a13fa50-73c7-4f48-9c26-f3aa1c553f8e" providerId="ADAL" clId="{1944E8DD-23FC-47DF-A860-3FD28339A3C6}" dt="2021-07-24T08:34:12.678" v="8018"/>
          <ac:spMkLst>
            <pc:docMk/>
            <pc:sldMk cId="0" sldId="266"/>
            <ac:spMk id="57" creationId="{EBE1110C-A7DF-4F72-B903-6E0FDE9B46BA}"/>
          </ac:spMkLst>
        </pc:spChg>
        <pc:spChg chg="mod">
          <ac:chgData name="Ezra Ho Jincheng /CSF" userId="2a13fa50-73c7-4f48-9c26-f3aa1c553f8e" providerId="ADAL" clId="{1944E8DD-23FC-47DF-A860-3FD28339A3C6}" dt="2021-07-24T08:34:12.678" v="8018"/>
          <ac:spMkLst>
            <pc:docMk/>
            <pc:sldMk cId="0" sldId="266"/>
            <ac:spMk id="58" creationId="{B509453B-5E84-47B4-8141-5577086727EF}"/>
          </ac:spMkLst>
        </pc:spChg>
        <pc:spChg chg="mod">
          <ac:chgData name="Ezra Ho Jincheng /CSF" userId="2a13fa50-73c7-4f48-9c26-f3aa1c553f8e" providerId="ADAL" clId="{1944E8DD-23FC-47DF-A860-3FD28339A3C6}" dt="2021-07-24T08:34:12.678" v="8018"/>
          <ac:spMkLst>
            <pc:docMk/>
            <pc:sldMk cId="0" sldId="266"/>
            <ac:spMk id="59" creationId="{7EB36441-1300-487A-AD4C-A6BE9219D180}"/>
          </ac:spMkLst>
        </pc:spChg>
        <pc:spChg chg="mod">
          <ac:chgData name="Ezra Ho Jincheng /CSF" userId="2a13fa50-73c7-4f48-9c26-f3aa1c553f8e" providerId="ADAL" clId="{1944E8DD-23FC-47DF-A860-3FD28339A3C6}" dt="2021-07-24T08:34:12.678" v="8018"/>
          <ac:spMkLst>
            <pc:docMk/>
            <pc:sldMk cId="0" sldId="266"/>
            <ac:spMk id="60" creationId="{A58BD46A-5080-4456-AA4D-A1EBD06A45BE}"/>
          </ac:spMkLst>
        </pc:spChg>
        <pc:spChg chg="mod">
          <ac:chgData name="Ezra Ho Jincheng /CSF" userId="2a13fa50-73c7-4f48-9c26-f3aa1c553f8e" providerId="ADAL" clId="{1944E8DD-23FC-47DF-A860-3FD28339A3C6}" dt="2021-07-24T08:34:12.678" v="8018"/>
          <ac:spMkLst>
            <pc:docMk/>
            <pc:sldMk cId="0" sldId="266"/>
            <ac:spMk id="61" creationId="{99C2AAAD-E5DA-41A9-946C-29E588448EB6}"/>
          </ac:spMkLst>
        </pc:spChg>
        <pc:spChg chg="mod">
          <ac:chgData name="Ezra Ho Jincheng /CSF" userId="2a13fa50-73c7-4f48-9c26-f3aa1c553f8e" providerId="ADAL" clId="{1944E8DD-23FC-47DF-A860-3FD28339A3C6}" dt="2021-07-24T08:34:12.678" v="8018"/>
          <ac:spMkLst>
            <pc:docMk/>
            <pc:sldMk cId="0" sldId="266"/>
            <ac:spMk id="62" creationId="{588C219D-0C61-44B7-815E-86D9E8534316}"/>
          </ac:spMkLst>
        </pc:spChg>
        <pc:spChg chg="mod">
          <ac:chgData name="Ezra Ho Jincheng /CSF" userId="2a13fa50-73c7-4f48-9c26-f3aa1c553f8e" providerId="ADAL" clId="{1944E8DD-23FC-47DF-A860-3FD28339A3C6}" dt="2021-07-24T08:34:12.678" v="8018"/>
          <ac:spMkLst>
            <pc:docMk/>
            <pc:sldMk cId="0" sldId="266"/>
            <ac:spMk id="63" creationId="{DE1D56D9-4932-4CF6-BA34-3B9CFFF36B20}"/>
          </ac:spMkLst>
        </pc:spChg>
        <pc:spChg chg="mod">
          <ac:chgData name="Ezra Ho Jincheng /CSF" userId="2a13fa50-73c7-4f48-9c26-f3aa1c553f8e" providerId="ADAL" clId="{1944E8DD-23FC-47DF-A860-3FD28339A3C6}" dt="2021-07-24T08:34:12.678" v="8018"/>
          <ac:spMkLst>
            <pc:docMk/>
            <pc:sldMk cId="0" sldId="266"/>
            <ac:spMk id="64" creationId="{30E35F4E-E80D-46E8-BC94-D792B9448963}"/>
          </ac:spMkLst>
        </pc:spChg>
        <pc:spChg chg="mod">
          <ac:chgData name="Ezra Ho Jincheng /CSF" userId="2a13fa50-73c7-4f48-9c26-f3aa1c553f8e" providerId="ADAL" clId="{1944E8DD-23FC-47DF-A860-3FD28339A3C6}" dt="2021-07-24T08:34:12.678" v="8018"/>
          <ac:spMkLst>
            <pc:docMk/>
            <pc:sldMk cId="0" sldId="266"/>
            <ac:spMk id="65" creationId="{0C864CEA-907F-4C25-B212-F00A08091119}"/>
          </ac:spMkLst>
        </pc:spChg>
        <pc:spChg chg="mod">
          <ac:chgData name="Ezra Ho Jincheng /CSF" userId="2a13fa50-73c7-4f48-9c26-f3aa1c553f8e" providerId="ADAL" clId="{1944E8DD-23FC-47DF-A860-3FD28339A3C6}" dt="2021-07-24T08:34:12.678" v="8018"/>
          <ac:spMkLst>
            <pc:docMk/>
            <pc:sldMk cId="0" sldId="266"/>
            <ac:spMk id="66" creationId="{23CA5EB0-881E-45DE-B23B-8F5ACDC68CF9}"/>
          </ac:spMkLst>
        </pc:spChg>
        <pc:spChg chg="mod">
          <ac:chgData name="Ezra Ho Jincheng /CSF" userId="2a13fa50-73c7-4f48-9c26-f3aa1c553f8e" providerId="ADAL" clId="{1944E8DD-23FC-47DF-A860-3FD28339A3C6}" dt="2021-07-24T08:34:12.678" v="8018"/>
          <ac:spMkLst>
            <pc:docMk/>
            <pc:sldMk cId="0" sldId="266"/>
            <ac:spMk id="67" creationId="{5E24A260-8A84-4E5A-A5C8-06A0F86B8443}"/>
          </ac:spMkLst>
        </pc:spChg>
        <pc:spChg chg="mod">
          <ac:chgData name="Ezra Ho Jincheng /CSF" userId="2a13fa50-73c7-4f48-9c26-f3aa1c553f8e" providerId="ADAL" clId="{1944E8DD-23FC-47DF-A860-3FD28339A3C6}" dt="2021-07-24T08:34:12.678" v="8018"/>
          <ac:spMkLst>
            <pc:docMk/>
            <pc:sldMk cId="0" sldId="266"/>
            <ac:spMk id="68" creationId="{09C68F8F-BB5C-4ADE-ADE6-70AB29F8C038}"/>
          </ac:spMkLst>
        </pc:spChg>
        <pc:spChg chg="mod">
          <ac:chgData name="Ezra Ho Jincheng /CSF" userId="2a13fa50-73c7-4f48-9c26-f3aa1c553f8e" providerId="ADAL" clId="{1944E8DD-23FC-47DF-A860-3FD28339A3C6}" dt="2021-07-24T08:34:12.678" v="8018"/>
          <ac:spMkLst>
            <pc:docMk/>
            <pc:sldMk cId="0" sldId="266"/>
            <ac:spMk id="69" creationId="{F0F651E0-FA86-43C9-A503-6738F5C31044}"/>
          </ac:spMkLst>
        </pc:spChg>
        <pc:spChg chg="mod">
          <ac:chgData name="Ezra Ho Jincheng /CSF" userId="2a13fa50-73c7-4f48-9c26-f3aa1c553f8e" providerId="ADAL" clId="{1944E8DD-23FC-47DF-A860-3FD28339A3C6}" dt="2021-07-24T08:34:12.678" v="8018"/>
          <ac:spMkLst>
            <pc:docMk/>
            <pc:sldMk cId="0" sldId="266"/>
            <ac:spMk id="70" creationId="{70AA37CF-3812-41E7-97AB-8C68E2B0AE40}"/>
          </ac:spMkLst>
        </pc:spChg>
        <pc:spChg chg="mod">
          <ac:chgData name="Ezra Ho Jincheng /CSF" userId="2a13fa50-73c7-4f48-9c26-f3aa1c553f8e" providerId="ADAL" clId="{1944E8DD-23FC-47DF-A860-3FD28339A3C6}" dt="2021-07-24T08:34:12.678" v="8018"/>
          <ac:spMkLst>
            <pc:docMk/>
            <pc:sldMk cId="0" sldId="266"/>
            <ac:spMk id="71" creationId="{49AF9616-A7A9-4175-B2E4-E28E68DAC488}"/>
          </ac:spMkLst>
        </pc:spChg>
        <pc:spChg chg="mod">
          <ac:chgData name="Ezra Ho Jincheng /CSF" userId="2a13fa50-73c7-4f48-9c26-f3aa1c553f8e" providerId="ADAL" clId="{1944E8DD-23FC-47DF-A860-3FD28339A3C6}" dt="2021-07-24T08:34:12.678" v="8018"/>
          <ac:spMkLst>
            <pc:docMk/>
            <pc:sldMk cId="0" sldId="266"/>
            <ac:spMk id="72" creationId="{383CEADE-6EAA-4BED-B64C-446D15BA2FA2}"/>
          </ac:spMkLst>
        </pc:spChg>
        <pc:spChg chg="mod">
          <ac:chgData name="Ezra Ho Jincheng /CSF" userId="2a13fa50-73c7-4f48-9c26-f3aa1c553f8e" providerId="ADAL" clId="{1944E8DD-23FC-47DF-A860-3FD28339A3C6}" dt="2021-07-24T08:34:12.678" v="8018"/>
          <ac:spMkLst>
            <pc:docMk/>
            <pc:sldMk cId="0" sldId="266"/>
            <ac:spMk id="73" creationId="{05E7F684-4BF1-4EE7-8EC3-5034EE74C128}"/>
          </ac:spMkLst>
        </pc:spChg>
        <pc:spChg chg="mod">
          <ac:chgData name="Ezra Ho Jincheng /CSF" userId="2a13fa50-73c7-4f48-9c26-f3aa1c553f8e" providerId="ADAL" clId="{1944E8DD-23FC-47DF-A860-3FD28339A3C6}" dt="2021-07-24T08:34:12.678" v="8018"/>
          <ac:spMkLst>
            <pc:docMk/>
            <pc:sldMk cId="0" sldId="266"/>
            <ac:spMk id="74" creationId="{02E49C1E-5142-4FB0-BA5B-37BD0617C06A}"/>
          </ac:spMkLst>
        </pc:spChg>
        <pc:spChg chg="mod">
          <ac:chgData name="Ezra Ho Jincheng /CSF" userId="2a13fa50-73c7-4f48-9c26-f3aa1c553f8e" providerId="ADAL" clId="{1944E8DD-23FC-47DF-A860-3FD28339A3C6}" dt="2021-07-24T08:34:12.678" v="8018"/>
          <ac:spMkLst>
            <pc:docMk/>
            <pc:sldMk cId="0" sldId="266"/>
            <ac:spMk id="75" creationId="{DB1D84EA-746A-4E43-9A80-BE38B10327E6}"/>
          </ac:spMkLst>
        </pc:spChg>
        <pc:spChg chg="mod">
          <ac:chgData name="Ezra Ho Jincheng /CSF" userId="2a13fa50-73c7-4f48-9c26-f3aa1c553f8e" providerId="ADAL" clId="{1944E8DD-23FC-47DF-A860-3FD28339A3C6}" dt="2021-07-24T08:34:12.678" v="8018"/>
          <ac:spMkLst>
            <pc:docMk/>
            <pc:sldMk cId="0" sldId="266"/>
            <ac:spMk id="76" creationId="{4B46B1BE-944D-407B-8DFD-44F011F4B808}"/>
          </ac:spMkLst>
        </pc:spChg>
        <pc:spChg chg="mod">
          <ac:chgData name="Ezra Ho Jincheng /CSF" userId="2a13fa50-73c7-4f48-9c26-f3aa1c553f8e" providerId="ADAL" clId="{1944E8DD-23FC-47DF-A860-3FD28339A3C6}" dt="2021-07-24T08:34:12.678" v="8018"/>
          <ac:spMkLst>
            <pc:docMk/>
            <pc:sldMk cId="0" sldId="266"/>
            <ac:spMk id="77" creationId="{9BE113E4-CFDF-4D1C-A200-D09A6801D3CC}"/>
          </ac:spMkLst>
        </pc:spChg>
        <pc:spChg chg="mod">
          <ac:chgData name="Ezra Ho Jincheng /CSF" userId="2a13fa50-73c7-4f48-9c26-f3aa1c553f8e" providerId="ADAL" clId="{1944E8DD-23FC-47DF-A860-3FD28339A3C6}" dt="2021-07-24T08:34:12.678" v="8018"/>
          <ac:spMkLst>
            <pc:docMk/>
            <pc:sldMk cId="0" sldId="266"/>
            <ac:spMk id="78" creationId="{9B969601-FE49-4D85-8353-A157DC01587F}"/>
          </ac:spMkLst>
        </pc:spChg>
        <pc:spChg chg="mod">
          <ac:chgData name="Ezra Ho Jincheng /CSF" userId="2a13fa50-73c7-4f48-9c26-f3aa1c553f8e" providerId="ADAL" clId="{1944E8DD-23FC-47DF-A860-3FD28339A3C6}" dt="2021-07-24T08:34:12.678" v="8018"/>
          <ac:spMkLst>
            <pc:docMk/>
            <pc:sldMk cId="0" sldId="266"/>
            <ac:spMk id="79" creationId="{0B204259-A539-4A7F-97E9-D8E042A6246C}"/>
          </ac:spMkLst>
        </pc:spChg>
        <pc:spChg chg="mod">
          <ac:chgData name="Ezra Ho Jincheng /CSF" userId="2a13fa50-73c7-4f48-9c26-f3aa1c553f8e" providerId="ADAL" clId="{1944E8DD-23FC-47DF-A860-3FD28339A3C6}" dt="2021-07-24T08:34:12.678" v="8018"/>
          <ac:spMkLst>
            <pc:docMk/>
            <pc:sldMk cId="0" sldId="266"/>
            <ac:spMk id="80" creationId="{41CA11FC-7F45-4163-91EA-01268793941E}"/>
          </ac:spMkLst>
        </pc:spChg>
        <pc:spChg chg="mod">
          <ac:chgData name="Ezra Ho Jincheng /CSF" userId="2a13fa50-73c7-4f48-9c26-f3aa1c553f8e" providerId="ADAL" clId="{1944E8DD-23FC-47DF-A860-3FD28339A3C6}" dt="2021-07-24T08:34:12.678" v="8018"/>
          <ac:spMkLst>
            <pc:docMk/>
            <pc:sldMk cId="0" sldId="266"/>
            <ac:spMk id="81" creationId="{61AA597F-5E03-46F7-97E1-5AABC7BA5F4F}"/>
          </ac:spMkLst>
        </pc:spChg>
        <pc:spChg chg="mod">
          <ac:chgData name="Ezra Ho Jincheng /CSF" userId="2a13fa50-73c7-4f48-9c26-f3aa1c553f8e" providerId="ADAL" clId="{1944E8DD-23FC-47DF-A860-3FD28339A3C6}" dt="2021-07-24T08:34:12.678" v="8018"/>
          <ac:spMkLst>
            <pc:docMk/>
            <pc:sldMk cId="0" sldId="266"/>
            <ac:spMk id="82" creationId="{FEB44181-B632-4DDB-8753-B3753D30D4D4}"/>
          </ac:spMkLst>
        </pc:spChg>
        <pc:spChg chg="mod">
          <ac:chgData name="Ezra Ho Jincheng /CSF" userId="2a13fa50-73c7-4f48-9c26-f3aa1c553f8e" providerId="ADAL" clId="{1944E8DD-23FC-47DF-A860-3FD28339A3C6}" dt="2021-07-24T08:34:12.678" v="8018"/>
          <ac:spMkLst>
            <pc:docMk/>
            <pc:sldMk cId="0" sldId="266"/>
            <ac:spMk id="83" creationId="{D25D629F-AAF0-47FC-8619-B0D79D2C52B3}"/>
          </ac:spMkLst>
        </pc:spChg>
        <pc:spChg chg="mod">
          <ac:chgData name="Ezra Ho Jincheng /CSF" userId="2a13fa50-73c7-4f48-9c26-f3aa1c553f8e" providerId="ADAL" clId="{1944E8DD-23FC-47DF-A860-3FD28339A3C6}" dt="2021-07-24T08:34:12.678" v="8018"/>
          <ac:spMkLst>
            <pc:docMk/>
            <pc:sldMk cId="0" sldId="266"/>
            <ac:spMk id="84" creationId="{17AE6C7D-CEA3-41BF-9611-FC758B766EF2}"/>
          </ac:spMkLst>
        </pc:spChg>
        <pc:spChg chg="mod">
          <ac:chgData name="Ezra Ho Jincheng /CSF" userId="2a13fa50-73c7-4f48-9c26-f3aa1c553f8e" providerId="ADAL" clId="{1944E8DD-23FC-47DF-A860-3FD28339A3C6}" dt="2021-07-24T08:34:12.678" v="8018"/>
          <ac:spMkLst>
            <pc:docMk/>
            <pc:sldMk cId="0" sldId="266"/>
            <ac:spMk id="85" creationId="{0227AD5B-638E-4B3E-BDA0-29270DECE306}"/>
          </ac:spMkLst>
        </pc:spChg>
        <pc:spChg chg="mod">
          <ac:chgData name="Ezra Ho Jincheng /CSF" userId="2a13fa50-73c7-4f48-9c26-f3aa1c553f8e" providerId="ADAL" clId="{1944E8DD-23FC-47DF-A860-3FD28339A3C6}" dt="2021-07-24T08:34:12.678" v="8018"/>
          <ac:spMkLst>
            <pc:docMk/>
            <pc:sldMk cId="0" sldId="266"/>
            <ac:spMk id="86" creationId="{C2C0D2EA-99FB-42B4-863F-5E0E2364F0C6}"/>
          </ac:spMkLst>
        </pc:spChg>
        <pc:spChg chg="mod">
          <ac:chgData name="Ezra Ho Jincheng /CSF" userId="2a13fa50-73c7-4f48-9c26-f3aa1c553f8e" providerId="ADAL" clId="{1944E8DD-23FC-47DF-A860-3FD28339A3C6}" dt="2021-07-24T08:34:12.678" v="8018"/>
          <ac:spMkLst>
            <pc:docMk/>
            <pc:sldMk cId="0" sldId="266"/>
            <ac:spMk id="87" creationId="{A9C14F42-4F20-4726-9513-C5628ABFA0CB}"/>
          </ac:spMkLst>
        </pc:spChg>
        <pc:spChg chg="mod">
          <ac:chgData name="Ezra Ho Jincheng /CSF" userId="2a13fa50-73c7-4f48-9c26-f3aa1c553f8e" providerId="ADAL" clId="{1944E8DD-23FC-47DF-A860-3FD28339A3C6}" dt="2021-07-24T08:34:12.678" v="8018"/>
          <ac:spMkLst>
            <pc:docMk/>
            <pc:sldMk cId="0" sldId="266"/>
            <ac:spMk id="88" creationId="{9B2F5935-4975-4D58-8C27-D5C65A9CF56F}"/>
          </ac:spMkLst>
        </pc:spChg>
        <pc:spChg chg="mod">
          <ac:chgData name="Ezra Ho Jincheng /CSF" userId="2a13fa50-73c7-4f48-9c26-f3aa1c553f8e" providerId="ADAL" clId="{1944E8DD-23FC-47DF-A860-3FD28339A3C6}" dt="2021-07-24T08:34:12.678" v="8018"/>
          <ac:spMkLst>
            <pc:docMk/>
            <pc:sldMk cId="0" sldId="266"/>
            <ac:spMk id="89" creationId="{4C1993DE-B697-4AD5-AC52-738896868814}"/>
          </ac:spMkLst>
        </pc:spChg>
        <pc:spChg chg="mod">
          <ac:chgData name="Ezra Ho Jincheng /CSF" userId="2a13fa50-73c7-4f48-9c26-f3aa1c553f8e" providerId="ADAL" clId="{1944E8DD-23FC-47DF-A860-3FD28339A3C6}" dt="2021-07-24T08:34:12.678" v="8018"/>
          <ac:spMkLst>
            <pc:docMk/>
            <pc:sldMk cId="0" sldId="266"/>
            <ac:spMk id="90" creationId="{1A026430-075A-44B9-9FD3-039962BF597D}"/>
          </ac:spMkLst>
        </pc:spChg>
        <pc:spChg chg="mod">
          <ac:chgData name="Ezra Ho Jincheng /CSF" userId="2a13fa50-73c7-4f48-9c26-f3aa1c553f8e" providerId="ADAL" clId="{1944E8DD-23FC-47DF-A860-3FD28339A3C6}" dt="2021-07-24T08:34:12.678" v="8018"/>
          <ac:spMkLst>
            <pc:docMk/>
            <pc:sldMk cId="0" sldId="266"/>
            <ac:spMk id="91" creationId="{2B16E207-70B5-40CA-81C1-29BEB7A1EB92}"/>
          </ac:spMkLst>
        </pc:spChg>
        <pc:spChg chg="mod">
          <ac:chgData name="Ezra Ho Jincheng /CSF" userId="2a13fa50-73c7-4f48-9c26-f3aa1c553f8e" providerId="ADAL" clId="{1944E8DD-23FC-47DF-A860-3FD28339A3C6}" dt="2021-07-24T08:34:12.678" v="8018"/>
          <ac:spMkLst>
            <pc:docMk/>
            <pc:sldMk cId="0" sldId="266"/>
            <ac:spMk id="92" creationId="{2E2A3048-6817-4E11-B437-D514C8ADFCFE}"/>
          </ac:spMkLst>
        </pc:spChg>
        <pc:spChg chg="mod">
          <ac:chgData name="Ezra Ho Jincheng /CSF" userId="2a13fa50-73c7-4f48-9c26-f3aa1c553f8e" providerId="ADAL" clId="{1944E8DD-23FC-47DF-A860-3FD28339A3C6}" dt="2021-07-24T08:34:12.678" v="8018"/>
          <ac:spMkLst>
            <pc:docMk/>
            <pc:sldMk cId="0" sldId="266"/>
            <ac:spMk id="93" creationId="{244CF727-A023-4624-ACA2-B5DF347A5C59}"/>
          </ac:spMkLst>
        </pc:spChg>
        <pc:spChg chg="mod">
          <ac:chgData name="Ezra Ho Jincheng /CSF" userId="2a13fa50-73c7-4f48-9c26-f3aa1c553f8e" providerId="ADAL" clId="{1944E8DD-23FC-47DF-A860-3FD28339A3C6}" dt="2021-07-24T08:34:12.678" v="8018"/>
          <ac:spMkLst>
            <pc:docMk/>
            <pc:sldMk cId="0" sldId="266"/>
            <ac:spMk id="94" creationId="{D59A8ED3-89D3-4A39-B055-80893C7C0594}"/>
          </ac:spMkLst>
        </pc:spChg>
        <pc:spChg chg="mod">
          <ac:chgData name="Ezra Ho Jincheng /CSF" userId="2a13fa50-73c7-4f48-9c26-f3aa1c553f8e" providerId="ADAL" clId="{1944E8DD-23FC-47DF-A860-3FD28339A3C6}" dt="2021-07-24T08:34:12.678" v="8018"/>
          <ac:spMkLst>
            <pc:docMk/>
            <pc:sldMk cId="0" sldId="266"/>
            <ac:spMk id="95" creationId="{1E754684-A269-45FF-BCE5-E5F7C039C4DC}"/>
          </ac:spMkLst>
        </pc:spChg>
        <pc:spChg chg="mod">
          <ac:chgData name="Ezra Ho Jincheng /CSF" userId="2a13fa50-73c7-4f48-9c26-f3aa1c553f8e" providerId="ADAL" clId="{1944E8DD-23FC-47DF-A860-3FD28339A3C6}" dt="2021-07-24T08:34:12.678" v="8018"/>
          <ac:spMkLst>
            <pc:docMk/>
            <pc:sldMk cId="0" sldId="266"/>
            <ac:spMk id="96" creationId="{9E061867-8254-4688-AC6F-AE0ECAF8E152}"/>
          </ac:spMkLst>
        </pc:spChg>
        <pc:spChg chg="mod">
          <ac:chgData name="Ezra Ho Jincheng /CSF" userId="2a13fa50-73c7-4f48-9c26-f3aa1c553f8e" providerId="ADAL" clId="{1944E8DD-23FC-47DF-A860-3FD28339A3C6}" dt="2021-07-24T08:34:12.678" v="8018"/>
          <ac:spMkLst>
            <pc:docMk/>
            <pc:sldMk cId="0" sldId="266"/>
            <ac:spMk id="97" creationId="{BC9C9D17-5578-46C6-A1B8-C6514C90F7E1}"/>
          </ac:spMkLst>
        </pc:spChg>
        <pc:spChg chg="mod">
          <ac:chgData name="Ezra Ho Jincheng /CSF" userId="2a13fa50-73c7-4f48-9c26-f3aa1c553f8e" providerId="ADAL" clId="{1944E8DD-23FC-47DF-A860-3FD28339A3C6}" dt="2021-07-24T08:34:12.678" v="8018"/>
          <ac:spMkLst>
            <pc:docMk/>
            <pc:sldMk cId="0" sldId="266"/>
            <ac:spMk id="98" creationId="{A1F26524-4AE2-441C-BAC4-94E263F32F98}"/>
          </ac:spMkLst>
        </pc:spChg>
        <pc:spChg chg="mod">
          <ac:chgData name="Ezra Ho Jincheng /CSF" userId="2a13fa50-73c7-4f48-9c26-f3aa1c553f8e" providerId="ADAL" clId="{1944E8DD-23FC-47DF-A860-3FD28339A3C6}" dt="2021-07-24T08:34:12.678" v="8018"/>
          <ac:spMkLst>
            <pc:docMk/>
            <pc:sldMk cId="0" sldId="266"/>
            <ac:spMk id="99" creationId="{176F19A8-74CA-4B0C-9566-50EE42F70EA6}"/>
          </ac:spMkLst>
        </pc:spChg>
        <pc:spChg chg="mod">
          <ac:chgData name="Ezra Ho Jincheng /CSF" userId="2a13fa50-73c7-4f48-9c26-f3aa1c553f8e" providerId="ADAL" clId="{1944E8DD-23FC-47DF-A860-3FD28339A3C6}" dt="2021-07-24T08:34:12.678" v="8018"/>
          <ac:spMkLst>
            <pc:docMk/>
            <pc:sldMk cId="0" sldId="266"/>
            <ac:spMk id="100" creationId="{6C4B945A-4FF5-406C-94D1-6E86A9775263}"/>
          </ac:spMkLst>
        </pc:spChg>
        <pc:spChg chg="mod">
          <ac:chgData name="Ezra Ho Jincheng /CSF" userId="2a13fa50-73c7-4f48-9c26-f3aa1c553f8e" providerId="ADAL" clId="{1944E8DD-23FC-47DF-A860-3FD28339A3C6}" dt="2021-07-24T08:34:12.678" v="8018"/>
          <ac:spMkLst>
            <pc:docMk/>
            <pc:sldMk cId="0" sldId="266"/>
            <ac:spMk id="101" creationId="{C5CF4F67-9C54-4788-ADEB-EFECAF5E20F2}"/>
          </ac:spMkLst>
        </pc:spChg>
        <pc:spChg chg="mod">
          <ac:chgData name="Ezra Ho Jincheng /CSF" userId="2a13fa50-73c7-4f48-9c26-f3aa1c553f8e" providerId="ADAL" clId="{1944E8DD-23FC-47DF-A860-3FD28339A3C6}" dt="2021-07-24T08:34:12.678" v="8018"/>
          <ac:spMkLst>
            <pc:docMk/>
            <pc:sldMk cId="0" sldId="266"/>
            <ac:spMk id="102" creationId="{0ACDE823-287C-4300-8495-097C8E8582B4}"/>
          </ac:spMkLst>
        </pc:spChg>
        <pc:spChg chg="mod">
          <ac:chgData name="Ezra Ho Jincheng /CSF" userId="2a13fa50-73c7-4f48-9c26-f3aa1c553f8e" providerId="ADAL" clId="{1944E8DD-23FC-47DF-A860-3FD28339A3C6}" dt="2021-07-24T08:34:12.678" v="8018"/>
          <ac:spMkLst>
            <pc:docMk/>
            <pc:sldMk cId="0" sldId="266"/>
            <ac:spMk id="103" creationId="{C51E09B5-7CE4-4BD6-86BF-CB677CECAE31}"/>
          </ac:spMkLst>
        </pc:spChg>
        <pc:spChg chg="mod">
          <ac:chgData name="Ezra Ho Jincheng /CSF" userId="2a13fa50-73c7-4f48-9c26-f3aa1c553f8e" providerId="ADAL" clId="{1944E8DD-23FC-47DF-A860-3FD28339A3C6}" dt="2021-07-24T08:34:12.678" v="8018"/>
          <ac:spMkLst>
            <pc:docMk/>
            <pc:sldMk cId="0" sldId="266"/>
            <ac:spMk id="104" creationId="{8EA7009A-5FB3-4846-8978-50969FDD7489}"/>
          </ac:spMkLst>
        </pc:spChg>
        <pc:spChg chg="mod">
          <ac:chgData name="Ezra Ho Jincheng /CSF" userId="2a13fa50-73c7-4f48-9c26-f3aa1c553f8e" providerId="ADAL" clId="{1944E8DD-23FC-47DF-A860-3FD28339A3C6}" dt="2021-07-24T08:34:12.678" v="8018"/>
          <ac:spMkLst>
            <pc:docMk/>
            <pc:sldMk cId="0" sldId="266"/>
            <ac:spMk id="105" creationId="{0EBAC00E-7780-4436-A18C-5CFBC2C0B36F}"/>
          </ac:spMkLst>
        </pc:spChg>
        <pc:spChg chg="mod">
          <ac:chgData name="Ezra Ho Jincheng /CSF" userId="2a13fa50-73c7-4f48-9c26-f3aa1c553f8e" providerId="ADAL" clId="{1944E8DD-23FC-47DF-A860-3FD28339A3C6}" dt="2021-07-24T08:34:12.678" v="8018"/>
          <ac:spMkLst>
            <pc:docMk/>
            <pc:sldMk cId="0" sldId="266"/>
            <ac:spMk id="106" creationId="{E3D5227D-4DE3-44E0-A976-2CBC76F897F8}"/>
          </ac:spMkLst>
        </pc:spChg>
        <pc:spChg chg="mod">
          <ac:chgData name="Ezra Ho Jincheng /CSF" userId="2a13fa50-73c7-4f48-9c26-f3aa1c553f8e" providerId="ADAL" clId="{1944E8DD-23FC-47DF-A860-3FD28339A3C6}" dt="2021-07-24T08:34:12.678" v="8018"/>
          <ac:spMkLst>
            <pc:docMk/>
            <pc:sldMk cId="0" sldId="266"/>
            <ac:spMk id="107" creationId="{1D456943-7E63-4CED-91EB-922ACB151B98}"/>
          </ac:spMkLst>
        </pc:spChg>
        <pc:spChg chg="mod">
          <ac:chgData name="Ezra Ho Jincheng /CSF" userId="2a13fa50-73c7-4f48-9c26-f3aa1c553f8e" providerId="ADAL" clId="{1944E8DD-23FC-47DF-A860-3FD28339A3C6}" dt="2021-07-24T08:34:12.678" v="8018"/>
          <ac:spMkLst>
            <pc:docMk/>
            <pc:sldMk cId="0" sldId="266"/>
            <ac:spMk id="108" creationId="{271AC7F0-B4F0-40ED-97C0-338CCBE04CCF}"/>
          </ac:spMkLst>
        </pc:spChg>
        <pc:spChg chg="mod">
          <ac:chgData name="Ezra Ho Jincheng /CSF" userId="2a13fa50-73c7-4f48-9c26-f3aa1c553f8e" providerId="ADAL" clId="{1944E8DD-23FC-47DF-A860-3FD28339A3C6}" dt="2021-07-24T08:34:12.678" v="8018"/>
          <ac:spMkLst>
            <pc:docMk/>
            <pc:sldMk cId="0" sldId="266"/>
            <ac:spMk id="109" creationId="{6310D016-B527-426F-A8B9-71F8E4E64DA8}"/>
          </ac:spMkLst>
        </pc:spChg>
        <pc:spChg chg="mod">
          <ac:chgData name="Ezra Ho Jincheng /CSF" userId="2a13fa50-73c7-4f48-9c26-f3aa1c553f8e" providerId="ADAL" clId="{1944E8DD-23FC-47DF-A860-3FD28339A3C6}" dt="2021-07-24T08:34:12.678" v="8018"/>
          <ac:spMkLst>
            <pc:docMk/>
            <pc:sldMk cId="0" sldId="266"/>
            <ac:spMk id="110" creationId="{51D08201-F082-42CF-B555-0629D01DC8BC}"/>
          </ac:spMkLst>
        </pc:spChg>
        <pc:spChg chg="mod">
          <ac:chgData name="Ezra Ho Jincheng /CSF" userId="2a13fa50-73c7-4f48-9c26-f3aa1c553f8e" providerId="ADAL" clId="{1944E8DD-23FC-47DF-A860-3FD28339A3C6}" dt="2021-07-24T08:34:12.678" v="8018"/>
          <ac:spMkLst>
            <pc:docMk/>
            <pc:sldMk cId="0" sldId="266"/>
            <ac:spMk id="111" creationId="{F6595804-222B-4997-BA13-7384B36E8574}"/>
          </ac:spMkLst>
        </pc:spChg>
        <pc:spChg chg="mod">
          <ac:chgData name="Ezra Ho Jincheng /CSF" userId="2a13fa50-73c7-4f48-9c26-f3aa1c553f8e" providerId="ADAL" clId="{1944E8DD-23FC-47DF-A860-3FD28339A3C6}" dt="2021-07-24T08:34:12.678" v="8018"/>
          <ac:spMkLst>
            <pc:docMk/>
            <pc:sldMk cId="0" sldId="266"/>
            <ac:spMk id="112" creationId="{F7534C05-A5FF-4270-BBB6-6EBBD897CB2E}"/>
          </ac:spMkLst>
        </pc:spChg>
        <pc:spChg chg="mod">
          <ac:chgData name="Ezra Ho Jincheng /CSF" userId="2a13fa50-73c7-4f48-9c26-f3aa1c553f8e" providerId="ADAL" clId="{1944E8DD-23FC-47DF-A860-3FD28339A3C6}" dt="2021-07-24T08:34:12.678" v="8018"/>
          <ac:spMkLst>
            <pc:docMk/>
            <pc:sldMk cId="0" sldId="266"/>
            <ac:spMk id="113" creationId="{649DCC04-8A12-40FA-B474-1D9474830569}"/>
          </ac:spMkLst>
        </pc:spChg>
        <pc:grpChg chg="add del mod">
          <ac:chgData name="Ezra Ho Jincheng /CSF" userId="2a13fa50-73c7-4f48-9c26-f3aa1c553f8e" providerId="ADAL" clId="{1944E8DD-23FC-47DF-A860-3FD28339A3C6}" dt="2021-07-24T08:35:31.566" v="8051"/>
          <ac:grpSpMkLst>
            <pc:docMk/>
            <pc:sldMk cId="0" sldId="266"/>
            <ac:grpSpMk id="30" creationId="{D83293FD-86D5-45A3-96B1-AAEEC7E07748}"/>
          </ac:grpSpMkLst>
        </pc:grpChg>
        <pc:grpChg chg="add del mod">
          <ac:chgData name="Ezra Ho Jincheng /CSF" userId="2a13fa50-73c7-4f48-9c26-f3aa1c553f8e" providerId="ADAL" clId="{1944E8DD-23FC-47DF-A860-3FD28339A3C6}" dt="2021-07-24T08:35:31.963" v="8052" actId="478"/>
          <ac:grpSpMkLst>
            <pc:docMk/>
            <pc:sldMk cId="0" sldId="266"/>
            <ac:grpSpMk id="558" creationId="{00000000-0000-0000-0000-000000000000}"/>
          </ac:grpSpMkLst>
        </pc:grpChg>
      </pc:sldChg>
      <pc:sldChg chg="del">
        <pc:chgData name="Ezra Ho Jincheng /CSF" userId="2a13fa50-73c7-4f48-9c26-f3aa1c553f8e" providerId="ADAL" clId="{1944E8DD-23FC-47DF-A860-3FD28339A3C6}" dt="2021-07-24T09:06:04.692" v="8948" actId="47"/>
        <pc:sldMkLst>
          <pc:docMk/>
          <pc:sldMk cId="0" sldId="267"/>
        </pc:sldMkLst>
      </pc:sldChg>
      <pc:sldChg chg="del">
        <pc:chgData name="Ezra Ho Jincheng /CSF" userId="2a13fa50-73c7-4f48-9c26-f3aa1c553f8e" providerId="ADAL" clId="{1944E8DD-23FC-47DF-A860-3FD28339A3C6}" dt="2021-07-24T09:06:04.692" v="8948" actId="47"/>
        <pc:sldMkLst>
          <pc:docMk/>
          <pc:sldMk cId="0" sldId="268"/>
        </pc:sldMkLst>
      </pc:sldChg>
      <pc:sldChg chg="del">
        <pc:chgData name="Ezra Ho Jincheng /CSF" userId="2a13fa50-73c7-4f48-9c26-f3aa1c553f8e" providerId="ADAL" clId="{1944E8DD-23FC-47DF-A860-3FD28339A3C6}" dt="2021-07-24T09:06:04.692" v="8948" actId="47"/>
        <pc:sldMkLst>
          <pc:docMk/>
          <pc:sldMk cId="0" sldId="269"/>
        </pc:sldMkLst>
      </pc:sldChg>
      <pc:sldChg chg="del">
        <pc:chgData name="Ezra Ho Jincheng /CSF" userId="2a13fa50-73c7-4f48-9c26-f3aa1c553f8e" providerId="ADAL" clId="{1944E8DD-23FC-47DF-A860-3FD28339A3C6}" dt="2021-07-24T09:06:04.692" v="8948" actId="47"/>
        <pc:sldMkLst>
          <pc:docMk/>
          <pc:sldMk cId="0" sldId="270"/>
        </pc:sldMkLst>
      </pc:sldChg>
      <pc:sldChg chg="del">
        <pc:chgData name="Ezra Ho Jincheng /CSF" userId="2a13fa50-73c7-4f48-9c26-f3aa1c553f8e" providerId="ADAL" clId="{1944E8DD-23FC-47DF-A860-3FD28339A3C6}" dt="2021-07-24T09:06:04.692" v="8948" actId="47"/>
        <pc:sldMkLst>
          <pc:docMk/>
          <pc:sldMk cId="0" sldId="271"/>
        </pc:sldMkLst>
      </pc:sldChg>
      <pc:sldChg chg="del">
        <pc:chgData name="Ezra Ho Jincheng /CSF" userId="2a13fa50-73c7-4f48-9c26-f3aa1c553f8e" providerId="ADAL" clId="{1944E8DD-23FC-47DF-A860-3FD28339A3C6}" dt="2021-07-24T09:06:04.692" v="8948" actId="47"/>
        <pc:sldMkLst>
          <pc:docMk/>
          <pc:sldMk cId="0" sldId="272"/>
        </pc:sldMkLst>
      </pc:sldChg>
      <pc:sldChg chg="del">
        <pc:chgData name="Ezra Ho Jincheng /CSF" userId="2a13fa50-73c7-4f48-9c26-f3aa1c553f8e" providerId="ADAL" clId="{1944E8DD-23FC-47DF-A860-3FD28339A3C6}" dt="2021-07-24T09:06:04.692" v="8948" actId="47"/>
        <pc:sldMkLst>
          <pc:docMk/>
          <pc:sldMk cId="0" sldId="273"/>
        </pc:sldMkLst>
      </pc:sldChg>
      <pc:sldChg chg="del">
        <pc:chgData name="Ezra Ho Jincheng /CSF" userId="2a13fa50-73c7-4f48-9c26-f3aa1c553f8e" providerId="ADAL" clId="{1944E8DD-23FC-47DF-A860-3FD28339A3C6}" dt="2021-07-24T09:06:04.692" v="8948" actId="47"/>
        <pc:sldMkLst>
          <pc:docMk/>
          <pc:sldMk cId="0" sldId="274"/>
        </pc:sldMkLst>
      </pc:sldChg>
      <pc:sldChg chg="del">
        <pc:chgData name="Ezra Ho Jincheng /CSF" userId="2a13fa50-73c7-4f48-9c26-f3aa1c553f8e" providerId="ADAL" clId="{1944E8DD-23FC-47DF-A860-3FD28339A3C6}" dt="2021-07-24T09:06:04.692" v="8948" actId="47"/>
        <pc:sldMkLst>
          <pc:docMk/>
          <pc:sldMk cId="0" sldId="275"/>
        </pc:sldMkLst>
      </pc:sldChg>
      <pc:sldChg chg="del">
        <pc:chgData name="Ezra Ho Jincheng /CSF" userId="2a13fa50-73c7-4f48-9c26-f3aa1c553f8e" providerId="ADAL" clId="{1944E8DD-23FC-47DF-A860-3FD28339A3C6}" dt="2021-07-24T09:06:04.692" v="8948" actId="47"/>
        <pc:sldMkLst>
          <pc:docMk/>
          <pc:sldMk cId="0" sldId="276"/>
        </pc:sldMkLst>
      </pc:sldChg>
      <pc:sldChg chg="del">
        <pc:chgData name="Ezra Ho Jincheng /CSF" userId="2a13fa50-73c7-4f48-9c26-f3aa1c553f8e" providerId="ADAL" clId="{1944E8DD-23FC-47DF-A860-3FD28339A3C6}" dt="2021-07-24T09:06:04.692" v="8948" actId="47"/>
        <pc:sldMkLst>
          <pc:docMk/>
          <pc:sldMk cId="0" sldId="277"/>
        </pc:sldMkLst>
      </pc:sldChg>
      <pc:sldChg chg="del">
        <pc:chgData name="Ezra Ho Jincheng /CSF" userId="2a13fa50-73c7-4f48-9c26-f3aa1c553f8e" providerId="ADAL" clId="{1944E8DD-23FC-47DF-A860-3FD28339A3C6}" dt="2021-07-24T09:06:04.692" v="8948" actId="47"/>
        <pc:sldMkLst>
          <pc:docMk/>
          <pc:sldMk cId="0" sldId="278"/>
        </pc:sldMkLst>
      </pc:sldChg>
      <pc:sldChg chg="del">
        <pc:chgData name="Ezra Ho Jincheng /CSF" userId="2a13fa50-73c7-4f48-9c26-f3aa1c553f8e" providerId="ADAL" clId="{1944E8DD-23FC-47DF-A860-3FD28339A3C6}" dt="2021-07-24T09:06:04.692" v="8948" actId="47"/>
        <pc:sldMkLst>
          <pc:docMk/>
          <pc:sldMk cId="0" sldId="279"/>
        </pc:sldMkLst>
      </pc:sldChg>
      <pc:sldChg chg="del">
        <pc:chgData name="Ezra Ho Jincheng /CSF" userId="2a13fa50-73c7-4f48-9c26-f3aa1c553f8e" providerId="ADAL" clId="{1944E8DD-23FC-47DF-A860-3FD28339A3C6}" dt="2021-07-24T09:06:04.692" v="8948" actId="47"/>
        <pc:sldMkLst>
          <pc:docMk/>
          <pc:sldMk cId="0" sldId="280"/>
        </pc:sldMkLst>
      </pc:sldChg>
      <pc:sldChg chg="del">
        <pc:chgData name="Ezra Ho Jincheng /CSF" userId="2a13fa50-73c7-4f48-9c26-f3aa1c553f8e" providerId="ADAL" clId="{1944E8DD-23FC-47DF-A860-3FD28339A3C6}" dt="2021-07-24T09:06:04.692" v="8948" actId="47"/>
        <pc:sldMkLst>
          <pc:docMk/>
          <pc:sldMk cId="0" sldId="281"/>
        </pc:sldMkLst>
      </pc:sldChg>
      <pc:sldChg chg="del">
        <pc:chgData name="Ezra Ho Jincheng /CSF" userId="2a13fa50-73c7-4f48-9c26-f3aa1c553f8e" providerId="ADAL" clId="{1944E8DD-23FC-47DF-A860-3FD28339A3C6}" dt="2021-07-24T09:06:04.692" v="8948" actId="47"/>
        <pc:sldMkLst>
          <pc:docMk/>
          <pc:sldMk cId="0" sldId="282"/>
        </pc:sldMkLst>
      </pc:sldChg>
      <pc:sldChg chg="del">
        <pc:chgData name="Ezra Ho Jincheng /CSF" userId="2a13fa50-73c7-4f48-9c26-f3aa1c553f8e" providerId="ADAL" clId="{1944E8DD-23FC-47DF-A860-3FD28339A3C6}" dt="2021-07-24T09:06:04.692" v="8948" actId="47"/>
        <pc:sldMkLst>
          <pc:docMk/>
          <pc:sldMk cId="0" sldId="283"/>
        </pc:sldMkLst>
      </pc:sldChg>
      <pc:sldChg chg="del">
        <pc:chgData name="Ezra Ho Jincheng /CSF" userId="2a13fa50-73c7-4f48-9c26-f3aa1c553f8e" providerId="ADAL" clId="{1944E8DD-23FC-47DF-A860-3FD28339A3C6}" dt="2021-07-24T09:06:04.692" v="8948" actId="47"/>
        <pc:sldMkLst>
          <pc:docMk/>
          <pc:sldMk cId="0" sldId="284"/>
        </pc:sldMkLst>
      </pc:sldChg>
      <pc:sldChg chg="del">
        <pc:chgData name="Ezra Ho Jincheng /CSF" userId="2a13fa50-73c7-4f48-9c26-f3aa1c553f8e" providerId="ADAL" clId="{1944E8DD-23FC-47DF-A860-3FD28339A3C6}" dt="2021-07-24T09:06:04.692" v="8948" actId="47"/>
        <pc:sldMkLst>
          <pc:docMk/>
          <pc:sldMk cId="0" sldId="285"/>
        </pc:sldMkLst>
      </pc:sldChg>
      <pc:sldChg chg="del">
        <pc:chgData name="Ezra Ho Jincheng /CSF" userId="2a13fa50-73c7-4f48-9c26-f3aa1c553f8e" providerId="ADAL" clId="{1944E8DD-23FC-47DF-A860-3FD28339A3C6}" dt="2021-07-24T09:06:04.692" v="8948" actId="47"/>
        <pc:sldMkLst>
          <pc:docMk/>
          <pc:sldMk cId="0" sldId="286"/>
        </pc:sldMkLst>
      </pc:sldChg>
      <pc:sldChg chg="del">
        <pc:chgData name="Ezra Ho Jincheng /CSF" userId="2a13fa50-73c7-4f48-9c26-f3aa1c553f8e" providerId="ADAL" clId="{1944E8DD-23FC-47DF-A860-3FD28339A3C6}" dt="2021-07-24T09:06:04.692" v="8948" actId="47"/>
        <pc:sldMkLst>
          <pc:docMk/>
          <pc:sldMk cId="0" sldId="287"/>
        </pc:sldMkLst>
      </pc:sldChg>
      <pc:sldChg chg="del">
        <pc:chgData name="Ezra Ho Jincheng /CSF" userId="2a13fa50-73c7-4f48-9c26-f3aa1c553f8e" providerId="ADAL" clId="{1944E8DD-23FC-47DF-A860-3FD28339A3C6}" dt="2021-07-24T09:06:04.692" v="8948" actId="47"/>
        <pc:sldMkLst>
          <pc:docMk/>
          <pc:sldMk cId="0" sldId="288"/>
        </pc:sldMkLst>
      </pc:sldChg>
      <pc:sldChg chg="del">
        <pc:chgData name="Ezra Ho Jincheng /CSF" userId="2a13fa50-73c7-4f48-9c26-f3aa1c553f8e" providerId="ADAL" clId="{1944E8DD-23FC-47DF-A860-3FD28339A3C6}" dt="2021-07-24T09:06:04.692" v="8948" actId="47"/>
        <pc:sldMkLst>
          <pc:docMk/>
          <pc:sldMk cId="0" sldId="289"/>
        </pc:sldMkLst>
      </pc:sldChg>
      <pc:sldChg chg="del">
        <pc:chgData name="Ezra Ho Jincheng /CSF" userId="2a13fa50-73c7-4f48-9c26-f3aa1c553f8e" providerId="ADAL" clId="{1944E8DD-23FC-47DF-A860-3FD28339A3C6}" dt="2021-07-24T09:06:04.692" v="8948" actId="47"/>
        <pc:sldMkLst>
          <pc:docMk/>
          <pc:sldMk cId="0" sldId="290"/>
        </pc:sldMkLst>
      </pc:sldChg>
      <pc:sldChg chg="del">
        <pc:chgData name="Ezra Ho Jincheng /CSF" userId="2a13fa50-73c7-4f48-9c26-f3aa1c553f8e" providerId="ADAL" clId="{1944E8DD-23FC-47DF-A860-3FD28339A3C6}" dt="2021-07-24T09:06:04.692" v="8948" actId="47"/>
        <pc:sldMkLst>
          <pc:docMk/>
          <pc:sldMk cId="0" sldId="291"/>
        </pc:sldMkLst>
      </pc:sldChg>
      <pc:sldChg chg="del">
        <pc:chgData name="Ezra Ho Jincheng /CSF" userId="2a13fa50-73c7-4f48-9c26-f3aa1c553f8e" providerId="ADAL" clId="{1944E8DD-23FC-47DF-A860-3FD28339A3C6}" dt="2021-07-24T09:06:04.692" v="8948" actId="47"/>
        <pc:sldMkLst>
          <pc:docMk/>
          <pc:sldMk cId="0" sldId="292"/>
        </pc:sldMkLst>
      </pc:sldChg>
      <pc:sldChg chg="del">
        <pc:chgData name="Ezra Ho Jincheng /CSF" userId="2a13fa50-73c7-4f48-9c26-f3aa1c553f8e" providerId="ADAL" clId="{1944E8DD-23FC-47DF-A860-3FD28339A3C6}" dt="2021-07-24T09:06:04.692" v="8948" actId="47"/>
        <pc:sldMkLst>
          <pc:docMk/>
          <pc:sldMk cId="0" sldId="293"/>
        </pc:sldMkLst>
      </pc:sldChg>
      <pc:sldChg chg="del">
        <pc:chgData name="Ezra Ho Jincheng /CSF" userId="2a13fa50-73c7-4f48-9c26-f3aa1c553f8e" providerId="ADAL" clId="{1944E8DD-23FC-47DF-A860-3FD28339A3C6}" dt="2021-07-24T09:06:04.692" v="8948" actId="47"/>
        <pc:sldMkLst>
          <pc:docMk/>
          <pc:sldMk cId="0" sldId="294"/>
        </pc:sldMkLst>
      </pc:sldChg>
      <pc:sldChg chg="del">
        <pc:chgData name="Ezra Ho Jincheng /CSF" userId="2a13fa50-73c7-4f48-9c26-f3aa1c553f8e" providerId="ADAL" clId="{1944E8DD-23FC-47DF-A860-3FD28339A3C6}" dt="2021-07-24T09:06:04.692" v="8948" actId="47"/>
        <pc:sldMkLst>
          <pc:docMk/>
          <pc:sldMk cId="0" sldId="295"/>
        </pc:sldMkLst>
      </pc:sldChg>
      <pc:sldChg chg="del">
        <pc:chgData name="Ezra Ho Jincheng /CSF" userId="2a13fa50-73c7-4f48-9c26-f3aa1c553f8e" providerId="ADAL" clId="{1944E8DD-23FC-47DF-A860-3FD28339A3C6}" dt="2021-07-24T09:06:04.692" v="8948" actId="47"/>
        <pc:sldMkLst>
          <pc:docMk/>
          <pc:sldMk cId="0" sldId="296"/>
        </pc:sldMkLst>
      </pc:sldChg>
      <pc:sldChg chg="del">
        <pc:chgData name="Ezra Ho Jincheng /CSF" userId="2a13fa50-73c7-4f48-9c26-f3aa1c553f8e" providerId="ADAL" clId="{1944E8DD-23FC-47DF-A860-3FD28339A3C6}" dt="2021-07-24T09:06:04.692" v="8948" actId="47"/>
        <pc:sldMkLst>
          <pc:docMk/>
          <pc:sldMk cId="0" sldId="297"/>
        </pc:sldMkLst>
      </pc:sldChg>
      <pc:sldChg chg="del">
        <pc:chgData name="Ezra Ho Jincheng /CSF" userId="2a13fa50-73c7-4f48-9c26-f3aa1c553f8e" providerId="ADAL" clId="{1944E8DD-23FC-47DF-A860-3FD28339A3C6}" dt="2021-07-24T09:06:04.692" v="8948" actId="47"/>
        <pc:sldMkLst>
          <pc:docMk/>
          <pc:sldMk cId="0" sldId="298"/>
        </pc:sldMkLst>
      </pc:sldChg>
      <pc:sldChg chg="addSp delSp modSp add mod modNotesTx">
        <pc:chgData name="Ezra Ho Jincheng /CSF" userId="2a13fa50-73c7-4f48-9c26-f3aa1c553f8e" providerId="ADAL" clId="{1944E8DD-23FC-47DF-A860-3FD28339A3C6}" dt="2021-07-24T10:14:14.123" v="14110"/>
        <pc:sldMkLst>
          <pc:docMk/>
          <pc:sldMk cId="44869959" sldId="299"/>
        </pc:sldMkLst>
        <pc:spChg chg="add del mod">
          <ac:chgData name="Ezra Ho Jincheng /CSF" userId="2a13fa50-73c7-4f48-9c26-f3aa1c553f8e" providerId="ADAL" clId="{1944E8DD-23FC-47DF-A860-3FD28339A3C6}" dt="2021-07-24T10:13:53.206" v="14095" actId="478"/>
          <ac:spMkLst>
            <pc:docMk/>
            <pc:sldMk cId="44869959" sldId="299"/>
            <ac:spMk id="73" creationId="{BCE429E5-24F6-4E67-8039-9B4F1AC89B62}"/>
          </ac:spMkLst>
        </pc:spChg>
        <pc:spChg chg="add mod">
          <ac:chgData name="Ezra Ho Jincheng /CSF" userId="2a13fa50-73c7-4f48-9c26-f3aa1c553f8e" providerId="ADAL" clId="{1944E8DD-23FC-47DF-A860-3FD28339A3C6}" dt="2021-07-24T10:14:14.123" v="14110"/>
          <ac:spMkLst>
            <pc:docMk/>
            <pc:sldMk cId="44869959" sldId="299"/>
            <ac:spMk id="108" creationId="{762B6519-E26F-48CB-BF25-DE2AD91CFCB9}"/>
          </ac:spMkLst>
        </pc:spChg>
        <pc:spChg chg="mod">
          <ac:chgData name="Ezra Ho Jincheng /CSF" userId="2a13fa50-73c7-4f48-9c26-f3aa1c553f8e" providerId="ADAL" clId="{1944E8DD-23FC-47DF-A860-3FD28339A3C6}" dt="2021-07-24T06:45:33.966" v="721" actId="20577"/>
          <ac:spMkLst>
            <pc:docMk/>
            <pc:sldMk cId="44869959" sldId="299"/>
            <ac:spMk id="233" creationId="{00000000-0000-0000-0000-000000000000}"/>
          </ac:spMkLst>
        </pc:spChg>
        <pc:spChg chg="mod">
          <ac:chgData name="Ezra Ho Jincheng /CSF" userId="2a13fa50-73c7-4f48-9c26-f3aa1c553f8e" providerId="ADAL" clId="{1944E8DD-23FC-47DF-A860-3FD28339A3C6}" dt="2021-07-24T07:01:24.186" v="1129" actId="1076"/>
          <ac:spMkLst>
            <pc:docMk/>
            <pc:sldMk cId="44869959" sldId="299"/>
            <ac:spMk id="234" creationId="{00000000-0000-0000-0000-000000000000}"/>
          </ac:spMkLst>
        </pc:spChg>
        <pc:spChg chg="mod">
          <ac:chgData name="Ezra Ho Jincheng /CSF" userId="2a13fa50-73c7-4f48-9c26-f3aa1c553f8e" providerId="ADAL" clId="{1944E8DD-23FC-47DF-A860-3FD28339A3C6}" dt="2021-07-24T07:00:43.505" v="1016" actId="20577"/>
          <ac:spMkLst>
            <pc:docMk/>
            <pc:sldMk cId="44869959" sldId="299"/>
            <ac:spMk id="235" creationId="{00000000-0000-0000-0000-000000000000}"/>
          </ac:spMkLst>
        </pc:spChg>
        <pc:grpChg chg="del">
          <ac:chgData name="Ezra Ho Jincheng /CSF" userId="2a13fa50-73c7-4f48-9c26-f3aa1c553f8e" providerId="ADAL" clId="{1944E8DD-23FC-47DF-A860-3FD28339A3C6}" dt="2021-07-24T06:59:56.892" v="1007" actId="478"/>
          <ac:grpSpMkLst>
            <pc:docMk/>
            <pc:sldMk cId="44869959" sldId="299"/>
            <ac:grpSpMk id="236" creationId="{00000000-0000-0000-0000-000000000000}"/>
          </ac:grpSpMkLst>
        </pc:grpChg>
        <pc:picChg chg="add del mod">
          <ac:chgData name="Ezra Ho Jincheng /CSF" userId="2a13fa50-73c7-4f48-9c26-f3aa1c553f8e" providerId="ADAL" clId="{1944E8DD-23FC-47DF-A860-3FD28339A3C6}" dt="2021-07-24T07:01:49.405" v="1134"/>
          <ac:picMkLst>
            <pc:docMk/>
            <pc:sldMk cId="44869959" sldId="299"/>
            <ac:picMk id="3" creationId="{8E472EE5-44B8-44C9-B0F0-97B9560C9CDF}"/>
          </ac:picMkLst>
        </pc:picChg>
        <pc:picChg chg="add mod">
          <ac:chgData name="Ezra Ho Jincheng /CSF" userId="2a13fa50-73c7-4f48-9c26-f3aa1c553f8e" providerId="ADAL" clId="{1944E8DD-23FC-47DF-A860-3FD28339A3C6}" dt="2021-07-24T07:01:59.657" v="1140" actId="1076"/>
          <ac:picMkLst>
            <pc:docMk/>
            <pc:sldMk cId="44869959" sldId="299"/>
            <ac:picMk id="5" creationId="{9CFEF7AD-04C6-4E40-BA57-BEFD6DEF2757}"/>
          </ac:picMkLst>
        </pc:picChg>
        <pc:picChg chg="add del mod">
          <ac:chgData name="Ezra Ho Jincheng /CSF" userId="2a13fa50-73c7-4f48-9c26-f3aa1c553f8e" providerId="ADAL" clId="{1944E8DD-23FC-47DF-A860-3FD28339A3C6}" dt="2021-07-24T07:10:25.469" v="1231" actId="1076"/>
          <ac:picMkLst>
            <pc:docMk/>
            <pc:sldMk cId="44869959" sldId="299"/>
            <ac:picMk id="7" creationId="{2314A8DB-5A28-413E-91ED-2B4216A93D3E}"/>
          </ac:picMkLst>
        </pc:picChg>
        <pc:picChg chg="add del mod">
          <ac:chgData name="Ezra Ho Jincheng /CSF" userId="2a13fa50-73c7-4f48-9c26-f3aa1c553f8e" providerId="ADAL" clId="{1944E8DD-23FC-47DF-A860-3FD28339A3C6}" dt="2021-07-24T07:02:32.344" v="1155"/>
          <ac:picMkLst>
            <pc:docMk/>
            <pc:sldMk cId="44869959" sldId="299"/>
            <ac:picMk id="9" creationId="{A03551C5-37C2-4C9B-BD19-85F555E1F52B}"/>
          </ac:picMkLst>
        </pc:picChg>
        <pc:picChg chg="add del mod">
          <ac:chgData name="Ezra Ho Jincheng /CSF" userId="2a13fa50-73c7-4f48-9c26-f3aa1c553f8e" providerId="ADAL" clId="{1944E8DD-23FC-47DF-A860-3FD28339A3C6}" dt="2021-07-24T07:02:45.539" v="1160"/>
          <ac:picMkLst>
            <pc:docMk/>
            <pc:sldMk cId="44869959" sldId="299"/>
            <ac:picMk id="11" creationId="{FD9B9598-B9FD-4322-9010-BA14ED6C41D2}"/>
          </ac:picMkLst>
        </pc:picChg>
        <pc:picChg chg="add del mod">
          <ac:chgData name="Ezra Ho Jincheng /CSF" userId="2a13fa50-73c7-4f48-9c26-f3aa1c553f8e" providerId="ADAL" clId="{1944E8DD-23FC-47DF-A860-3FD28339A3C6}" dt="2021-07-24T07:03:33.703" v="1165"/>
          <ac:picMkLst>
            <pc:docMk/>
            <pc:sldMk cId="44869959" sldId="299"/>
            <ac:picMk id="13" creationId="{4C78FE92-74ED-4F88-8A33-B9017300C7B8}"/>
          </ac:picMkLst>
        </pc:picChg>
        <pc:picChg chg="add del mod">
          <ac:chgData name="Ezra Ho Jincheng /CSF" userId="2a13fa50-73c7-4f48-9c26-f3aa1c553f8e" providerId="ADAL" clId="{1944E8DD-23FC-47DF-A860-3FD28339A3C6}" dt="2021-07-24T07:03:40.399" v="1170"/>
          <ac:picMkLst>
            <pc:docMk/>
            <pc:sldMk cId="44869959" sldId="299"/>
            <ac:picMk id="15" creationId="{1E9FA925-774B-41B7-8A01-CDDA0B93208A}"/>
          </ac:picMkLst>
        </pc:picChg>
        <pc:picChg chg="add del mod">
          <ac:chgData name="Ezra Ho Jincheng /CSF" userId="2a13fa50-73c7-4f48-9c26-f3aa1c553f8e" providerId="ADAL" clId="{1944E8DD-23FC-47DF-A860-3FD28339A3C6}" dt="2021-07-24T07:04:42.068" v="1175"/>
          <ac:picMkLst>
            <pc:docMk/>
            <pc:sldMk cId="44869959" sldId="299"/>
            <ac:picMk id="17" creationId="{2BC3BC0B-4909-4353-98C2-07E71EA70ED0}"/>
          </ac:picMkLst>
        </pc:picChg>
        <pc:picChg chg="add del mod">
          <ac:chgData name="Ezra Ho Jincheng /CSF" userId="2a13fa50-73c7-4f48-9c26-f3aa1c553f8e" providerId="ADAL" clId="{1944E8DD-23FC-47DF-A860-3FD28339A3C6}" dt="2021-07-24T07:05:12.164" v="1180"/>
          <ac:picMkLst>
            <pc:docMk/>
            <pc:sldMk cId="44869959" sldId="299"/>
            <ac:picMk id="19" creationId="{1D55C76D-28A5-4513-B499-D13A6A185B23}"/>
          </ac:picMkLst>
        </pc:picChg>
        <pc:picChg chg="add del mod">
          <ac:chgData name="Ezra Ho Jincheng /CSF" userId="2a13fa50-73c7-4f48-9c26-f3aa1c553f8e" providerId="ADAL" clId="{1944E8DD-23FC-47DF-A860-3FD28339A3C6}" dt="2021-07-24T07:05:22.691" v="1185"/>
          <ac:picMkLst>
            <pc:docMk/>
            <pc:sldMk cId="44869959" sldId="299"/>
            <ac:picMk id="21" creationId="{3A1D8146-7DB9-4E25-9165-9381AC86F33D}"/>
          </ac:picMkLst>
        </pc:picChg>
        <pc:picChg chg="add del mod">
          <ac:chgData name="Ezra Ho Jincheng /CSF" userId="2a13fa50-73c7-4f48-9c26-f3aa1c553f8e" providerId="ADAL" clId="{1944E8DD-23FC-47DF-A860-3FD28339A3C6}" dt="2021-07-24T07:05:32.905" v="1187"/>
          <ac:picMkLst>
            <pc:docMk/>
            <pc:sldMk cId="44869959" sldId="299"/>
            <ac:picMk id="23" creationId="{A7A52D13-E0E5-4861-94C9-AD9186675AD1}"/>
          </ac:picMkLst>
        </pc:picChg>
        <pc:picChg chg="add del mod">
          <ac:chgData name="Ezra Ho Jincheng /CSF" userId="2a13fa50-73c7-4f48-9c26-f3aa1c553f8e" providerId="ADAL" clId="{1944E8DD-23FC-47DF-A860-3FD28339A3C6}" dt="2021-07-24T07:05:40.599" v="1192"/>
          <ac:picMkLst>
            <pc:docMk/>
            <pc:sldMk cId="44869959" sldId="299"/>
            <ac:picMk id="25" creationId="{A5D9C1AD-D070-4757-9301-7EAB4D5610E3}"/>
          </ac:picMkLst>
        </pc:picChg>
        <pc:picChg chg="add del mod">
          <ac:chgData name="Ezra Ho Jincheng /CSF" userId="2a13fa50-73c7-4f48-9c26-f3aa1c553f8e" providerId="ADAL" clId="{1944E8DD-23FC-47DF-A860-3FD28339A3C6}" dt="2021-07-24T07:10:34.072" v="1232" actId="1076"/>
          <ac:picMkLst>
            <pc:docMk/>
            <pc:sldMk cId="44869959" sldId="299"/>
            <ac:picMk id="27" creationId="{23B7EC76-2411-4FA4-8916-C63325C8B444}"/>
          </ac:picMkLst>
        </pc:picChg>
        <pc:picChg chg="add del mod">
          <ac:chgData name="Ezra Ho Jincheng /CSF" userId="2a13fa50-73c7-4f48-9c26-f3aa1c553f8e" providerId="ADAL" clId="{1944E8DD-23FC-47DF-A860-3FD28339A3C6}" dt="2021-07-24T07:06:08.870" v="1204"/>
          <ac:picMkLst>
            <pc:docMk/>
            <pc:sldMk cId="44869959" sldId="299"/>
            <ac:picMk id="29" creationId="{7202BD78-E3F1-4258-B294-69E3896CE5FC}"/>
          </ac:picMkLst>
        </pc:picChg>
        <pc:picChg chg="add del mod">
          <ac:chgData name="Ezra Ho Jincheng /CSF" userId="2a13fa50-73c7-4f48-9c26-f3aa1c553f8e" providerId="ADAL" clId="{1944E8DD-23FC-47DF-A860-3FD28339A3C6}" dt="2021-07-24T07:10:02.334" v="1226" actId="478"/>
          <ac:picMkLst>
            <pc:docMk/>
            <pc:sldMk cId="44869959" sldId="299"/>
            <ac:picMk id="31" creationId="{8237A931-89E2-433F-B7D7-998457E010B6}"/>
          </ac:picMkLst>
        </pc:picChg>
        <pc:picChg chg="add del mod">
          <ac:chgData name="Ezra Ho Jincheng /CSF" userId="2a13fa50-73c7-4f48-9c26-f3aa1c553f8e" providerId="ADAL" clId="{1944E8DD-23FC-47DF-A860-3FD28339A3C6}" dt="2021-07-24T07:07:14.273" v="1216"/>
          <ac:picMkLst>
            <pc:docMk/>
            <pc:sldMk cId="44869959" sldId="299"/>
            <ac:picMk id="33" creationId="{7F80F6C5-F67B-44BE-ADC2-798AB3A24879}"/>
          </ac:picMkLst>
        </pc:picChg>
        <pc:picChg chg="add del mod">
          <ac:chgData name="Ezra Ho Jincheng /CSF" userId="2a13fa50-73c7-4f48-9c26-f3aa1c553f8e" providerId="ADAL" clId="{1944E8DD-23FC-47DF-A860-3FD28339A3C6}" dt="2021-07-24T07:08:26.181" v="1221"/>
          <ac:picMkLst>
            <pc:docMk/>
            <pc:sldMk cId="44869959" sldId="299"/>
            <ac:picMk id="35" creationId="{9B8967C3-744A-4857-B1E7-4C71AAE46D4F}"/>
          </ac:picMkLst>
        </pc:picChg>
      </pc:sldChg>
      <pc:sldChg chg="add del">
        <pc:chgData name="Ezra Ho Jincheng /CSF" userId="2a13fa50-73c7-4f48-9c26-f3aa1c553f8e" providerId="ADAL" clId="{1944E8DD-23FC-47DF-A860-3FD28339A3C6}" dt="2021-07-24T06:45:42.298" v="723" actId="47"/>
        <pc:sldMkLst>
          <pc:docMk/>
          <pc:sldMk cId="3561908204" sldId="300"/>
        </pc:sldMkLst>
      </pc:sldChg>
      <pc:sldChg chg="addSp delSp modSp add mod modNotesTx">
        <pc:chgData name="Ezra Ho Jincheng /CSF" userId="2a13fa50-73c7-4f48-9c26-f3aa1c553f8e" providerId="ADAL" clId="{1944E8DD-23FC-47DF-A860-3FD28339A3C6}" dt="2021-07-24T10:14:17.580" v="14115"/>
        <pc:sldMkLst>
          <pc:docMk/>
          <pc:sldMk cId="4128837915" sldId="300"/>
        </pc:sldMkLst>
        <pc:spChg chg="add del mod">
          <ac:chgData name="Ezra Ho Jincheng /CSF" userId="2a13fa50-73c7-4f48-9c26-f3aa1c553f8e" providerId="ADAL" clId="{1944E8DD-23FC-47DF-A860-3FD28339A3C6}" dt="2021-07-24T10:13:59.647" v="14099" actId="478"/>
          <ac:spMkLst>
            <pc:docMk/>
            <pc:sldMk cId="4128837915" sldId="300"/>
            <ac:spMk id="14" creationId="{B9361002-59A0-4726-ACF6-D0E31810427F}"/>
          </ac:spMkLst>
        </pc:spChg>
        <pc:spChg chg="add mod">
          <ac:chgData name="Ezra Ho Jincheng /CSF" userId="2a13fa50-73c7-4f48-9c26-f3aa1c553f8e" providerId="ADAL" clId="{1944E8DD-23FC-47DF-A860-3FD28339A3C6}" dt="2021-07-24T10:14:17.580" v="14115"/>
          <ac:spMkLst>
            <pc:docMk/>
            <pc:sldMk cId="4128837915" sldId="300"/>
            <ac:spMk id="15" creationId="{B1B263DF-B09E-446C-B983-A79D31775CE2}"/>
          </ac:spMkLst>
        </pc:spChg>
        <pc:spChg chg="mod">
          <ac:chgData name="Ezra Ho Jincheng /CSF" userId="2a13fa50-73c7-4f48-9c26-f3aa1c553f8e" providerId="ADAL" clId="{1944E8DD-23FC-47DF-A860-3FD28339A3C6}" dt="2021-07-24T08:09:13.472" v="5725" actId="1076"/>
          <ac:spMkLst>
            <pc:docMk/>
            <pc:sldMk cId="4128837915" sldId="300"/>
            <ac:spMk id="397" creationId="{00000000-0000-0000-0000-000000000000}"/>
          </ac:spMkLst>
        </pc:spChg>
        <pc:spChg chg="mod">
          <ac:chgData name="Ezra Ho Jincheng /CSF" userId="2a13fa50-73c7-4f48-9c26-f3aa1c553f8e" providerId="ADAL" clId="{1944E8DD-23FC-47DF-A860-3FD28339A3C6}" dt="2021-07-24T08:09:13.472" v="5725" actId="1076"/>
          <ac:spMkLst>
            <pc:docMk/>
            <pc:sldMk cId="4128837915" sldId="300"/>
            <ac:spMk id="398" creationId="{00000000-0000-0000-0000-000000000000}"/>
          </ac:spMkLst>
        </pc:spChg>
        <pc:spChg chg="mod">
          <ac:chgData name="Ezra Ho Jincheng /CSF" userId="2a13fa50-73c7-4f48-9c26-f3aa1c553f8e" providerId="ADAL" clId="{1944E8DD-23FC-47DF-A860-3FD28339A3C6}" dt="2021-07-24T07:12:05.871" v="1366" actId="20577"/>
          <ac:spMkLst>
            <pc:docMk/>
            <pc:sldMk cId="4128837915" sldId="300"/>
            <ac:spMk id="399" creationId="{00000000-0000-0000-0000-000000000000}"/>
          </ac:spMkLst>
        </pc:spChg>
        <pc:spChg chg="mod">
          <ac:chgData name="Ezra Ho Jincheng /CSF" userId="2a13fa50-73c7-4f48-9c26-f3aa1c553f8e" providerId="ADAL" clId="{1944E8DD-23FC-47DF-A860-3FD28339A3C6}" dt="2021-07-24T07:38:16.354" v="2302" actId="20577"/>
          <ac:spMkLst>
            <pc:docMk/>
            <pc:sldMk cId="4128837915" sldId="300"/>
            <ac:spMk id="400" creationId="{00000000-0000-0000-0000-000000000000}"/>
          </ac:spMkLst>
        </pc:spChg>
        <pc:spChg chg="mod">
          <ac:chgData name="Ezra Ho Jincheng /CSF" userId="2a13fa50-73c7-4f48-9c26-f3aa1c553f8e" providerId="ADAL" clId="{1944E8DD-23FC-47DF-A860-3FD28339A3C6}" dt="2021-07-24T07:12:40.844" v="1427" actId="14100"/>
          <ac:spMkLst>
            <pc:docMk/>
            <pc:sldMk cId="4128837915" sldId="300"/>
            <ac:spMk id="401" creationId="{00000000-0000-0000-0000-000000000000}"/>
          </ac:spMkLst>
        </pc:spChg>
        <pc:spChg chg="mod">
          <ac:chgData name="Ezra Ho Jincheng /CSF" userId="2a13fa50-73c7-4f48-9c26-f3aa1c553f8e" providerId="ADAL" clId="{1944E8DD-23FC-47DF-A860-3FD28339A3C6}" dt="2021-07-24T07:38:11.567" v="2300" actId="20577"/>
          <ac:spMkLst>
            <pc:docMk/>
            <pc:sldMk cId="4128837915" sldId="300"/>
            <ac:spMk id="402" creationId="{00000000-0000-0000-0000-000000000000}"/>
          </ac:spMkLst>
        </pc:spChg>
      </pc:sldChg>
      <pc:sldChg chg="addSp delSp modSp add del mod ord">
        <pc:chgData name="Ezra Ho Jincheng /CSF" userId="2a13fa50-73c7-4f48-9c26-f3aa1c553f8e" providerId="ADAL" clId="{1944E8DD-23FC-47DF-A860-3FD28339A3C6}" dt="2021-07-24T08:17:32.917" v="6340" actId="2696"/>
        <pc:sldMkLst>
          <pc:docMk/>
          <pc:sldMk cId="1397391030" sldId="301"/>
        </pc:sldMkLst>
        <pc:spChg chg="mod">
          <ac:chgData name="Ezra Ho Jincheng /CSF" userId="2a13fa50-73c7-4f48-9c26-f3aa1c553f8e" providerId="ADAL" clId="{1944E8DD-23FC-47DF-A860-3FD28339A3C6}" dt="2021-07-24T08:10:16.538" v="5776"/>
          <ac:spMkLst>
            <pc:docMk/>
            <pc:sldMk cId="1397391030" sldId="301"/>
            <ac:spMk id="36" creationId="{FBA32EE8-B2AD-4773-BE51-66A19C0F2513}"/>
          </ac:spMkLst>
        </pc:spChg>
        <pc:spChg chg="mod">
          <ac:chgData name="Ezra Ho Jincheng /CSF" userId="2a13fa50-73c7-4f48-9c26-f3aa1c553f8e" providerId="ADAL" clId="{1944E8DD-23FC-47DF-A860-3FD28339A3C6}" dt="2021-07-24T08:10:16.538" v="5776"/>
          <ac:spMkLst>
            <pc:docMk/>
            <pc:sldMk cId="1397391030" sldId="301"/>
            <ac:spMk id="37" creationId="{C6AE0618-6F53-4620-9550-9A0886D01339}"/>
          </ac:spMkLst>
        </pc:spChg>
        <pc:spChg chg="mod">
          <ac:chgData name="Ezra Ho Jincheng /CSF" userId="2a13fa50-73c7-4f48-9c26-f3aa1c553f8e" providerId="ADAL" clId="{1944E8DD-23FC-47DF-A860-3FD28339A3C6}" dt="2021-07-24T08:10:16.538" v="5776"/>
          <ac:spMkLst>
            <pc:docMk/>
            <pc:sldMk cId="1397391030" sldId="301"/>
            <ac:spMk id="38" creationId="{70E57D10-0DA3-416C-A3E3-C88DCD4FABD4}"/>
          </ac:spMkLst>
        </pc:spChg>
        <pc:spChg chg="mod">
          <ac:chgData name="Ezra Ho Jincheng /CSF" userId="2a13fa50-73c7-4f48-9c26-f3aa1c553f8e" providerId="ADAL" clId="{1944E8DD-23FC-47DF-A860-3FD28339A3C6}" dt="2021-07-24T08:10:16.538" v="5776"/>
          <ac:spMkLst>
            <pc:docMk/>
            <pc:sldMk cId="1397391030" sldId="301"/>
            <ac:spMk id="39" creationId="{7A3A9695-977E-4C66-9796-7D3E47104EE1}"/>
          </ac:spMkLst>
        </pc:spChg>
        <pc:spChg chg="mod">
          <ac:chgData name="Ezra Ho Jincheng /CSF" userId="2a13fa50-73c7-4f48-9c26-f3aa1c553f8e" providerId="ADAL" clId="{1944E8DD-23FC-47DF-A860-3FD28339A3C6}" dt="2021-07-24T08:10:16.538" v="5776"/>
          <ac:spMkLst>
            <pc:docMk/>
            <pc:sldMk cId="1397391030" sldId="301"/>
            <ac:spMk id="40" creationId="{AF0D35BC-8ED1-4D35-B442-E5030BF323BE}"/>
          </ac:spMkLst>
        </pc:spChg>
        <pc:spChg chg="mod">
          <ac:chgData name="Ezra Ho Jincheng /CSF" userId="2a13fa50-73c7-4f48-9c26-f3aa1c553f8e" providerId="ADAL" clId="{1944E8DD-23FC-47DF-A860-3FD28339A3C6}" dt="2021-07-24T08:10:16.538" v="5776"/>
          <ac:spMkLst>
            <pc:docMk/>
            <pc:sldMk cId="1397391030" sldId="301"/>
            <ac:spMk id="41" creationId="{929666A0-E16A-4727-B8C6-D95B9ED841E9}"/>
          </ac:spMkLst>
        </pc:spChg>
        <pc:spChg chg="mod">
          <ac:chgData name="Ezra Ho Jincheng /CSF" userId="2a13fa50-73c7-4f48-9c26-f3aa1c553f8e" providerId="ADAL" clId="{1944E8DD-23FC-47DF-A860-3FD28339A3C6}" dt="2021-07-24T08:10:16.538" v="5776"/>
          <ac:spMkLst>
            <pc:docMk/>
            <pc:sldMk cId="1397391030" sldId="301"/>
            <ac:spMk id="42" creationId="{59AFCB56-7110-43C3-958C-27A7C22951A3}"/>
          </ac:spMkLst>
        </pc:spChg>
        <pc:spChg chg="mod">
          <ac:chgData name="Ezra Ho Jincheng /CSF" userId="2a13fa50-73c7-4f48-9c26-f3aa1c553f8e" providerId="ADAL" clId="{1944E8DD-23FC-47DF-A860-3FD28339A3C6}" dt="2021-07-24T08:10:16.538" v="5776"/>
          <ac:spMkLst>
            <pc:docMk/>
            <pc:sldMk cId="1397391030" sldId="301"/>
            <ac:spMk id="43" creationId="{BB290EBD-9A43-423B-92E6-1014D596CE45}"/>
          </ac:spMkLst>
        </pc:spChg>
        <pc:spChg chg="mod">
          <ac:chgData name="Ezra Ho Jincheng /CSF" userId="2a13fa50-73c7-4f48-9c26-f3aa1c553f8e" providerId="ADAL" clId="{1944E8DD-23FC-47DF-A860-3FD28339A3C6}" dt="2021-07-24T08:10:16.538" v="5776"/>
          <ac:spMkLst>
            <pc:docMk/>
            <pc:sldMk cId="1397391030" sldId="301"/>
            <ac:spMk id="44" creationId="{6990AAE2-4CE0-41A3-9E00-CB44B9422E1D}"/>
          </ac:spMkLst>
        </pc:spChg>
        <pc:spChg chg="mod">
          <ac:chgData name="Ezra Ho Jincheng /CSF" userId="2a13fa50-73c7-4f48-9c26-f3aa1c553f8e" providerId="ADAL" clId="{1944E8DD-23FC-47DF-A860-3FD28339A3C6}" dt="2021-07-24T08:10:16.538" v="5776"/>
          <ac:spMkLst>
            <pc:docMk/>
            <pc:sldMk cId="1397391030" sldId="301"/>
            <ac:spMk id="45" creationId="{09AB658C-6AAB-4556-A569-4AB20A381AD5}"/>
          </ac:spMkLst>
        </pc:spChg>
        <pc:spChg chg="mod">
          <ac:chgData name="Ezra Ho Jincheng /CSF" userId="2a13fa50-73c7-4f48-9c26-f3aa1c553f8e" providerId="ADAL" clId="{1944E8DD-23FC-47DF-A860-3FD28339A3C6}" dt="2021-07-24T08:10:16.538" v="5776"/>
          <ac:spMkLst>
            <pc:docMk/>
            <pc:sldMk cId="1397391030" sldId="301"/>
            <ac:spMk id="46" creationId="{B423D4FC-6D23-425C-B01A-0C820B046EE6}"/>
          </ac:spMkLst>
        </pc:spChg>
        <pc:spChg chg="mod">
          <ac:chgData name="Ezra Ho Jincheng /CSF" userId="2a13fa50-73c7-4f48-9c26-f3aa1c553f8e" providerId="ADAL" clId="{1944E8DD-23FC-47DF-A860-3FD28339A3C6}" dt="2021-07-24T08:10:16.538" v="5776"/>
          <ac:spMkLst>
            <pc:docMk/>
            <pc:sldMk cId="1397391030" sldId="301"/>
            <ac:spMk id="47" creationId="{AD28C59B-3FEC-437A-8644-F48E0D6AA844}"/>
          </ac:spMkLst>
        </pc:spChg>
        <pc:spChg chg="mod">
          <ac:chgData name="Ezra Ho Jincheng /CSF" userId="2a13fa50-73c7-4f48-9c26-f3aa1c553f8e" providerId="ADAL" clId="{1944E8DD-23FC-47DF-A860-3FD28339A3C6}" dt="2021-07-24T08:10:16.538" v="5776"/>
          <ac:spMkLst>
            <pc:docMk/>
            <pc:sldMk cId="1397391030" sldId="301"/>
            <ac:spMk id="48" creationId="{836C586E-6144-4818-959B-204CFFD745D3}"/>
          </ac:spMkLst>
        </pc:spChg>
        <pc:spChg chg="mod">
          <ac:chgData name="Ezra Ho Jincheng /CSF" userId="2a13fa50-73c7-4f48-9c26-f3aa1c553f8e" providerId="ADAL" clId="{1944E8DD-23FC-47DF-A860-3FD28339A3C6}" dt="2021-07-24T08:10:16.538" v="5776"/>
          <ac:spMkLst>
            <pc:docMk/>
            <pc:sldMk cId="1397391030" sldId="301"/>
            <ac:spMk id="49" creationId="{1B758FA9-18AA-41E0-9A83-6ED24EB98681}"/>
          </ac:spMkLst>
        </pc:spChg>
        <pc:spChg chg="mod">
          <ac:chgData name="Ezra Ho Jincheng /CSF" userId="2a13fa50-73c7-4f48-9c26-f3aa1c553f8e" providerId="ADAL" clId="{1944E8DD-23FC-47DF-A860-3FD28339A3C6}" dt="2021-07-24T08:10:16.538" v="5776"/>
          <ac:spMkLst>
            <pc:docMk/>
            <pc:sldMk cId="1397391030" sldId="301"/>
            <ac:spMk id="50" creationId="{0EEABE06-B487-4CB8-B3C6-C3DB628AA815}"/>
          </ac:spMkLst>
        </pc:spChg>
        <pc:spChg chg="mod">
          <ac:chgData name="Ezra Ho Jincheng /CSF" userId="2a13fa50-73c7-4f48-9c26-f3aa1c553f8e" providerId="ADAL" clId="{1944E8DD-23FC-47DF-A860-3FD28339A3C6}" dt="2021-07-24T08:10:16.538" v="5776"/>
          <ac:spMkLst>
            <pc:docMk/>
            <pc:sldMk cId="1397391030" sldId="301"/>
            <ac:spMk id="51" creationId="{57D35722-41D9-4089-9A90-EECC57DEBD8F}"/>
          </ac:spMkLst>
        </pc:spChg>
        <pc:spChg chg="mod">
          <ac:chgData name="Ezra Ho Jincheng /CSF" userId="2a13fa50-73c7-4f48-9c26-f3aa1c553f8e" providerId="ADAL" clId="{1944E8DD-23FC-47DF-A860-3FD28339A3C6}" dt="2021-07-24T08:10:16.538" v="5776"/>
          <ac:spMkLst>
            <pc:docMk/>
            <pc:sldMk cId="1397391030" sldId="301"/>
            <ac:spMk id="52" creationId="{4BACF87A-25F0-4CA8-989D-820B1B2417DC}"/>
          </ac:spMkLst>
        </pc:spChg>
        <pc:spChg chg="mod">
          <ac:chgData name="Ezra Ho Jincheng /CSF" userId="2a13fa50-73c7-4f48-9c26-f3aa1c553f8e" providerId="ADAL" clId="{1944E8DD-23FC-47DF-A860-3FD28339A3C6}" dt="2021-07-24T08:10:16.538" v="5776"/>
          <ac:spMkLst>
            <pc:docMk/>
            <pc:sldMk cId="1397391030" sldId="301"/>
            <ac:spMk id="53" creationId="{7CEFBCE2-E2D6-4E4C-8788-7E8412F2DE8A}"/>
          </ac:spMkLst>
        </pc:spChg>
        <pc:spChg chg="mod">
          <ac:chgData name="Ezra Ho Jincheng /CSF" userId="2a13fa50-73c7-4f48-9c26-f3aa1c553f8e" providerId="ADAL" clId="{1944E8DD-23FC-47DF-A860-3FD28339A3C6}" dt="2021-07-24T08:10:16.538" v="5776"/>
          <ac:spMkLst>
            <pc:docMk/>
            <pc:sldMk cId="1397391030" sldId="301"/>
            <ac:spMk id="54" creationId="{51359205-2387-4334-B5B7-F47ADC05D320}"/>
          </ac:spMkLst>
        </pc:spChg>
        <pc:spChg chg="mod">
          <ac:chgData name="Ezra Ho Jincheng /CSF" userId="2a13fa50-73c7-4f48-9c26-f3aa1c553f8e" providerId="ADAL" clId="{1944E8DD-23FC-47DF-A860-3FD28339A3C6}" dt="2021-07-24T08:10:16.538" v="5776"/>
          <ac:spMkLst>
            <pc:docMk/>
            <pc:sldMk cId="1397391030" sldId="301"/>
            <ac:spMk id="55" creationId="{A285E703-6322-416E-B897-38317C33A886}"/>
          </ac:spMkLst>
        </pc:spChg>
        <pc:spChg chg="mod">
          <ac:chgData name="Ezra Ho Jincheng /CSF" userId="2a13fa50-73c7-4f48-9c26-f3aa1c553f8e" providerId="ADAL" clId="{1944E8DD-23FC-47DF-A860-3FD28339A3C6}" dt="2021-07-24T08:10:16.538" v="5776"/>
          <ac:spMkLst>
            <pc:docMk/>
            <pc:sldMk cId="1397391030" sldId="301"/>
            <ac:spMk id="56" creationId="{DB67BC69-42EC-4B67-8D7B-6B1DA2A7972B}"/>
          </ac:spMkLst>
        </pc:spChg>
        <pc:spChg chg="mod">
          <ac:chgData name="Ezra Ho Jincheng /CSF" userId="2a13fa50-73c7-4f48-9c26-f3aa1c553f8e" providerId="ADAL" clId="{1944E8DD-23FC-47DF-A860-3FD28339A3C6}" dt="2021-07-24T08:10:16.538" v="5776"/>
          <ac:spMkLst>
            <pc:docMk/>
            <pc:sldMk cId="1397391030" sldId="301"/>
            <ac:spMk id="57" creationId="{D7A6C03A-2D20-45B5-A028-A64A21C4E122}"/>
          </ac:spMkLst>
        </pc:spChg>
        <pc:spChg chg="mod">
          <ac:chgData name="Ezra Ho Jincheng /CSF" userId="2a13fa50-73c7-4f48-9c26-f3aa1c553f8e" providerId="ADAL" clId="{1944E8DD-23FC-47DF-A860-3FD28339A3C6}" dt="2021-07-24T08:10:16.538" v="5776"/>
          <ac:spMkLst>
            <pc:docMk/>
            <pc:sldMk cId="1397391030" sldId="301"/>
            <ac:spMk id="58" creationId="{0EED9806-0B2F-441B-AEA8-A83592E69AE7}"/>
          </ac:spMkLst>
        </pc:spChg>
        <pc:spChg chg="mod">
          <ac:chgData name="Ezra Ho Jincheng /CSF" userId="2a13fa50-73c7-4f48-9c26-f3aa1c553f8e" providerId="ADAL" clId="{1944E8DD-23FC-47DF-A860-3FD28339A3C6}" dt="2021-07-24T08:10:16.538" v="5776"/>
          <ac:spMkLst>
            <pc:docMk/>
            <pc:sldMk cId="1397391030" sldId="301"/>
            <ac:spMk id="59" creationId="{99402EFB-96D0-464E-8A25-497DC29F7EC3}"/>
          </ac:spMkLst>
        </pc:spChg>
        <pc:spChg chg="mod">
          <ac:chgData name="Ezra Ho Jincheng /CSF" userId="2a13fa50-73c7-4f48-9c26-f3aa1c553f8e" providerId="ADAL" clId="{1944E8DD-23FC-47DF-A860-3FD28339A3C6}" dt="2021-07-24T08:10:18.874" v="5778"/>
          <ac:spMkLst>
            <pc:docMk/>
            <pc:sldMk cId="1397391030" sldId="301"/>
            <ac:spMk id="61" creationId="{407C607B-E9FF-4C22-8026-9C07628E45B0}"/>
          </ac:spMkLst>
        </pc:spChg>
        <pc:spChg chg="mod">
          <ac:chgData name="Ezra Ho Jincheng /CSF" userId="2a13fa50-73c7-4f48-9c26-f3aa1c553f8e" providerId="ADAL" clId="{1944E8DD-23FC-47DF-A860-3FD28339A3C6}" dt="2021-07-24T08:10:18.874" v="5778"/>
          <ac:spMkLst>
            <pc:docMk/>
            <pc:sldMk cId="1397391030" sldId="301"/>
            <ac:spMk id="62" creationId="{1F2B9528-7BFE-48A7-BF72-D7C7A9E10DCC}"/>
          </ac:spMkLst>
        </pc:spChg>
        <pc:spChg chg="mod">
          <ac:chgData name="Ezra Ho Jincheng /CSF" userId="2a13fa50-73c7-4f48-9c26-f3aa1c553f8e" providerId="ADAL" clId="{1944E8DD-23FC-47DF-A860-3FD28339A3C6}" dt="2021-07-24T08:10:18.874" v="5778"/>
          <ac:spMkLst>
            <pc:docMk/>
            <pc:sldMk cId="1397391030" sldId="301"/>
            <ac:spMk id="63" creationId="{182FBED9-17F5-4122-9DDE-27909C1068F4}"/>
          </ac:spMkLst>
        </pc:spChg>
        <pc:spChg chg="mod">
          <ac:chgData name="Ezra Ho Jincheng /CSF" userId="2a13fa50-73c7-4f48-9c26-f3aa1c553f8e" providerId="ADAL" clId="{1944E8DD-23FC-47DF-A860-3FD28339A3C6}" dt="2021-07-24T08:10:18.874" v="5778"/>
          <ac:spMkLst>
            <pc:docMk/>
            <pc:sldMk cId="1397391030" sldId="301"/>
            <ac:spMk id="64" creationId="{5CB32C72-AA3D-4C83-A0A0-73F3670E99CC}"/>
          </ac:spMkLst>
        </pc:spChg>
        <pc:spChg chg="mod">
          <ac:chgData name="Ezra Ho Jincheng /CSF" userId="2a13fa50-73c7-4f48-9c26-f3aa1c553f8e" providerId="ADAL" clId="{1944E8DD-23FC-47DF-A860-3FD28339A3C6}" dt="2021-07-24T08:10:18.874" v="5778"/>
          <ac:spMkLst>
            <pc:docMk/>
            <pc:sldMk cId="1397391030" sldId="301"/>
            <ac:spMk id="65" creationId="{3724BD72-9841-4E95-A661-209A3D15F31F}"/>
          </ac:spMkLst>
        </pc:spChg>
        <pc:spChg chg="mod">
          <ac:chgData name="Ezra Ho Jincheng /CSF" userId="2a13fa50-73c7-4f48-9c26-f3aa1c553f8e" providerId="ADAL" clId="{1944E8DD-23FC-47DF-A860-3FD28339A3C6}" dt="2021-07-24T08:10:18.874" v="5778"/>
          <ac:spMkLst>
            <pc:docMk/>
            <pc:sldMk cId="1397391030" sldId="301"/>
            <ac:spMk id="66" creationId="{1D3B9D24-B6A9-4442-A47B-E924B5A01873}"/>
          </ac:spMkLst>
        </pc:spChg>
        <pc:spChg chg="mod">
          <ac:chgData name="Ezra Ho Jincheng /CSF" userId="2a13fa50-73c7-4f48-9c26-f3aa1c553f8e" providerId="ADAL" clId="{1944E8DD-23FC-47DF-A860-3FD28339A3C6}" dt="2021-07-24T08:10:18.874" v="5778"/>
          <ac:spMkLst>
            <pc:docMk/>
            <pc:sldMk cId="1397391030" sldId="301"/>
            <ac:spMk id="67" creationId="{BF322994-A2C7-45AF-BA9F-9F71994C55A3}"/>
          </ac:spMkLst>
        </pc:spChg>
        <pc:spChg chg="mod">
          <ac:chgData name="Ezra Ho Jincheng /CSF" userId="2a13fa50-73c7-4f48-9c26-f3aa1c553f8e" providerId="ADAL" clId="{1944E8DD-23FC-47DF-A860-3FD28339A3C6}" dt="2021-07-24T08:10:18.874" v="5778"/>
          <ac:spMkLst>
            <pc:docMk/>
            <pc:sldMk cId="1397391030" sldId="301"/>
            <ac:spMk id="68" creationId="{5C0CB5BC-8CF6-4AA3-9B51-4E93A3338698}"/>
          </ac:spMkLst>
        </pc:spChg>
        <pc:spChg chg="mod">
          <ac:chgData name="Ezra Ho Jincheng /CSF" userId="2a13fa50-73c7-4f48-9c26-f3aa1c553f8e" providerId="ADAL" clId="{1944E8DD-23FC-47DF-A860-3FD28339A3C6}" dt="2021-07-24T08:10:18.874" v="5778"/>
          <ac:spMkLst>
            <pc:docMk/>
            <pc:sldMk cId="1397391030" sldId="301"/>
            <ac:spMk id="69" creationId="{FC3EA493-DD42-4E13-800E-CE4C1DF91FAB}"/>
          </ac:spMkLst>
        </pc:spChg>
        <pc:spChg chg="mod">
          <ac:chgData name="Ezra Ho Jincheng /CSF" userId="2a13fa50-73c7-4f48-9c26-f3aa1c553f8e" providerId="ADAL" clId="{1944E8DD-23FC-47DF-A860-3FD28339A3C6}" dt="2021-07-24T08:10:18.874" v="5778"/>
          <ac:spMkLst>
            <pc:docMk/>
            <pc:sldMk cId="1397391030" sldId="301"/>
            <ac:spMk id="70" creationId="{69707E20-DBD3-47D6-9EF7-B12701441073}"/>
          </ac:spMkLst>
        </pc:spChg>
        <pc:spChg chg="mod">
          <ac:chgData name="Ezra Ho Jincheng /CSF" userId="2a13fa50-73c7-4f48-9c26-f3aa1c553f8e" providerId="ADAL" clId="{1944E8DD-23FC-47DF-A860-3FD28339A3C6}" dt="2021-07-24T08:10:18.874" v="5778"/>
          <ac:spMkLst>
            <pc:docMk/>
            <pc:sldMk cId="1397391030" sldId="301"/>
            <ac:spMk id="71" creationId="{6AE5D5AF-032F-4440-90C5-1CF9B1221A1B}"/>
          </ac:spMkLst>
        </pc:spChg>
        <pc:spChg chg="mod">
          <ac:chgData name="Ezra Ho Jincheng /CSF" userId="2a13fa50-73c7-4f48-9c26-f3aa1c553f8e" providerId="ADAL" clId="{1944E8DD-23FC-47DF-A860-3FD28339A3C6}" dt="2021-07-24T08:10:18.874" v="5778"/>
          <ac:spMkLst>
            <pc:docMk/>
            <pc:sldMk cId="1397391030" sldId="301"/>
            <ac:spMk id="72" creationId="{AFAA2705-9C5F-4D3A-B9B0-AF782489AA37}"/>
          </ac:spMkLst>
        </pc:spChg>
        <pc:spChg chg="mod">
          <ac:chgData name="Ezra Ho Jincheng /CSF" userId="2a13fa50-73c7-4f48-9c26-f3aa1c553f8e" providerId="ADAL" clId="{1944E8DD-23FC-47DF-A860-3FD28339A3C6}" dt="2021-07-24T08:10:18.874" v="5778"/>
          <ac:spMkLst>
            <pc:docMk/>
            <pc:sldMk cId="1397391030" sldId="301"/>
            <ac:spMk id="73" creationId="{D47ABC6B-5749-4F23-A489-9E1265A250EC}"/>
          </ac:spMkLst>
        </pc:spChg>
        <pc:spChg chg="mod">
          <ac:chgData name="Ezra Ho Jincheng /CSF" userId="2a13fa50-73c7-4f48-9c26-f3aa1c553f8e" providerId="ADAL" clId="{1944E8DD-23FC-47DF-A860-3FD28339A3C6}" dt="2021-07-24T08:10:18.874" v="5778"/>
          <ac:spMkLst>
            <pc:docMk/>
            <pc:sldMk cId="1397391030" sldId="301"/>
            <ac:spMk id="74" creationId="{EAE1F671-4C94-45DD-8FE2-6489C9E7C42F}"/>
          </ac:spMkLst>
        </pc:spChg>
        <pc:spChg chg="mod">
          <ac:chgData name="Ezra Ho Jincheng /CSF" userId="2a13fa50-73c7-4f48-9c26-f3aa1c553f8e" providerId="ADAL" clId="{1944E8DD-23FC-47DF-A860-3FD28339A3C6}" dt="2021-07-24T08:10:18.874" v="5778"/>
          <ac:spMkLst>
            <pc:docMk/>
            <pc:sldMk cId="1397391030" sldId="301"/>
            <ac:spMk id="75" creationId="{764B135E-B984-4ED8-97CE-1E60FDE43CF4}"/>
          </ac:spMkLst>
        </pc:spChg>
        <pc:spChg chg="mod">
          <ac:chgData name="Ezra Ho Jincheng /CSF" userId="2a13fa50-73c7-4f48-9c26-f3aa1c553f8e" providerId="ADAL" clId="{1944E8DD-23FC-47DF-A860-3FD28339A3C6}" dt="2021-07-24T08:10:18.874" v="5778"/>
          <ac:spMkLst>
            <pc:docMk/>
            <pc:sldMk cId="1397391030" sldId="301"/>
            <ac:spMk id="76" creationId="{EDDFCFBC-5930-432A-93CC-CAB57D12436F}"/>
          </ac:spMkLst>
        </pc:spChg>
        <pc:spChg chg="mod">
          <ac:chgData name="Ezra Ho Jincheng /CSF" userId="2a13fa50-73c7-4f48-9c26-f3aa1c553f8e" providerId="ADAL" clId="{1944E8DD-23FC-47DF-A860-3FD28339A3C6}" dt="2021-07-24T08:10:18.874" v="5778"/>
          <ac:spMkLst>
            <pc:docMk/>
            <pc:sldMk cId="1397391030" sldId="301"/>
            <ac:spMk id="77" creationId="{1A98BE72-43A3-4766-95FE-52F6A9E91890}"/>
          </ac:spMkLst>
        </pc:spChg>
        <pc:spChg chg="mod">
          <ac:chgData name="Ezra Ho Jincheng /CSF" userId="2a13fa50-73c7-4f48-9c26-f3aa1c553f8e" providerId="ADAL" clId="{1944E8DD-23FC-47DF-A860-3FD28339A3C6}" dt="2021-07-24T08:10:18.874" v="5778"/>
          <ac:spMkLst>
            <pc:docMk/>
            <pc:sldMk cId="1397391030" sldId="301"/>
            <ac:spMk id="78" creationId="{692A212B-4A68-4E4E-8E90-7DC4D910175B}"/>
          </ac:spMkLst>
        </pc:spChg>
        <pc:spChg chg="mod">
          <ac:chgData name="Ezra Ho Jincheng /CSF" userId="2a13fa50-73c7-4f48-9c26-f3aa1c553f8e" providerId="ADAL" clId="{1944E8DD-23FC-47DF-A860-3FD28339A3C6}" dt="2021-07-24T08:10:18.874" v="5778"/>
          <ac:spMkLst>
            <pc:docMk/>
            <pc:sldMk cId="1397391030" sldId="301"/>
            <ac:spMk id="79" creationId="{1FE5950C-81C0-473E-9AE6-76919DBC290F}"/>
          </ac:spMkLst>
        </pc:spChg>
        <pc:spChg chg="mod">
          <ac:chgData name="Ezra Ho Jincheng /CSF" userId="2a13fa50-73c7-4f48-9c26-f3aa1c553f8e" providerId="ADAL" clId="{1944E8DD-23FC-47DF-A860-3FD28339A3C6}" dt="2021-07-24T08:10:18.874" v="5778"/>
          <ac:spMkLst>
            <pc:docMk/>
            <pc:sldMk cId="1397391030" sldId="301"/>
            <ac:spMk id="80" creationId="{F1145EBC-B5B6-4B8A-8505-38D7F2E16084}"/>
          </ac:spMkLst>
        </pc:spChg>
        <pc:spChg chg="mod">
          <ac:chgData name="Ezra Ho Jincheng /CSF" userId="2a13fa50-73c7-4f48-9c26-f3aa1c553f8e" providerId="ADAL" clId="{1944E8DD-23FC-47DF-A860-3FD28339A3C6}" dt="2021-07-24T08:10:18.874" v="5778"/>
          <ac:spMkLst>
            <pc:docMk/>
            <pc:sldMk cId="1397391030" sldId="301"/>
            <ac:spMk id="81" creationId="{FEB7ECDC-E5B1-4F44-970B-864C04DE637A}"/>
          </ac:spMkLst>
        </pc:spChg>
        <pc:spChg chg="mod">
          <ac:chgData name="Ezra Ho Jincheng /CSF" userId="2a13fa50-73c7-4f48-9c26-f3aa1c553f8e" providerId="ADAL" clId="{1944E8DD-23FC-47DF-A860-3FD28339A3C6}" dt="2021-07-24T08:10:18.874" v="5778"/>
          <ac:spMkLst>
            <pc:docMk/>
            <pc:sldMk cId="1397391030" sldId="301"/>
            <ac:spMk id="82" creationId="{9F98D069-E916-4DAD-AC02-F3F0461DFCE4}"/>
          </ac:spMkLst>
        </pc:spChg>
        <pc:spChg chg="mod">
          <ac:chgData name="Ezra Ho Jincheng /CSF" userId="2a13fa50-73c7-4f48-9c26-f3aa1c553f8e" providerId="ADAL" clId="{1944E8DD-23FC-47DF-A860-3FD28339A3C6}" dt="2021-07-24T08:10:18.874" v="5778"/>
          <ac:spMkLst>
            <pc:docMk/>
            <pc:sldMk cId="1397391030" sldId="301"/>
            <ac:spMk id="83" creationId="{38A63DA9-BF42-4EDA-937C-BE6AD32BC9BA}"/>
          </ac:spMkLst>
        </pc:spChg>
        <pc:spChg chg="mod">
          <ac:chgData name="Ezra Ho Jincheng /CSF" userId="2a13fa50-73c7-4f48-9c26-f3aa1c553f8e" providerId="ADAL" clId="{1944E8DD-23FC-47DF-A860-3FD28339A3C6}" dt="2021-07-24T08:10:18.874" v="5778"/>
          <ac:spMkLst>
            <pc:docMk/>
            <pc:sldMk cId="1397391030" sldId="301"/>
            <ac:spMk id="84" creationId="{75EE1E33-414D-4070-A4E1-95504813E035}"/>
          </ac:spMkLst>
        </pc:spChg>
        <pc:spChg chg="mod">
          <ac:chgData name="Ezra Ho Jincheng /CSF" userId="2a13fa50-73c7-4f48-9c26-f3aa1c553f8e" providerId="ADAL" clId="{1944E8DD-23FC-47DF-A860-3FD28339A3C6}" dt="2021-07-24T08:10:46.707" v="5783"/>
          <ac:spMkLst>
            <pc:docMk/>
            <pc:sldMk cId="1397391030" sldId="301"/>
            <ac:spMk id="86" creationId="{364308B9-24A7-4B13-8A2D-39C01233587F}"/>
          </ac:spMkLst>
        </pc:spChg>
        <pc:spChg chg="mod">
          <ac:chgData name="Ezra Ho Jincheng /CSF" userId="2a13fa50-73c7-4f48-9c26-f3aa1c553f8e" providerId="ADAL" clId="{1944E8DD-23FC-47DF-A860-3FD28339A3C6}" dt="2021-07-24T08:10:46.707" v="5783"/>
          <ac:spMkLst>
            <pc:docMk/>
            <pc:sldMk cId="1397391030" sldId="301"/>
            <ac:spMk id="87" creationId="{9E77EA68-6D18-4056-A1FB-FE2EF010D2F2}"/>
          </ac:spMkLst>
        </pc:spChg>
        <pc:spChg chg="mod">
          <ac:chgData name="Ezra Ho Jincheng /CSF" userId="2a13fa50-73c7-4f48-9c26-f3aa1c553f8e" providerId="ADAL" clId="{1944E8DD-23FC-47DF-A860-3FD28339A3C6}" dt="2021-07-24T08:10:46.707" v="5783"/>
          <ac:spMkLst>
            <pc:docMk/>
            <pc:sldMk cId="1397391030" sldId="301"/>
            <ac:spMk id="88" creationId="{AC88826C-A75E-4745-BE1C-C9172125B368}"/>
          </ac:spMkLst>
        </pc:spChg>
        <pc:spChg chg="mod">
          <ac:chgData name="Ezra Ho Jincheng /CSF" userId="2a13fa50-73c7-4f48-9c26-f3aa1c553f8e" providerId="ADAL" clId="{1944E8DD-23FC-47DF-A860-3FD28339A3C6}" dt="2021-07-24T08:10:46.707" v="5783"/>
          <ac:spMkLst>
            <pc:docMk/>
            <pc:sldMk cId="1397391030" sldId="301"/>
            <ac:spMk id="89" creationId="{27D07880-FB31-4AC7-A701-B991CD6646DF}"/>
          </ac:spMkLst>
        </pc:spChg>
        <pc:spChg chg="mod">
          <ac:chgData name="Ezra Ho Jincheng /CSF" userId="2a13fa50-73c7-4f48-9c26-f3aa1c553f8e" providerId="ADAL" clId="{1944E8DD-23FC-47DF-A860-3FD28339A3C6}" dt="2021-07-24T08:10:46.707" v="5783"/>
          <ac:spMkLst>
            <pc:docMk/>
            <pc:sldMk cId="1397391030" sldId="301"/>
            <ac:spMk id="90" creationId="{A74DC0F6-B87B-40C5-BB0F-2A08198B49BF}"/>
          </ac:spMkLst>
        </pc:spChg>
        <pc:spChg chg="mod">
          <ac:chgData name="Ezra Ho Jincheng /CSF" userId="2a13fa50-73c7-4f48-9c26-f3aa1c553f8e" providerId="ADAL" clId="{1944E8DD-23FC-47DF-A860-3FD28339A3C6}" dt="2021-07-24T08:10:46.707" v="5783"/>
          <ac:spMkLst>
            <pc:docMk/>
            <pc:sldMk cId="1397391030" sldId="301"/>
            <ac:spMk id="91" creationId="{7A8F5FBB-170C-4985-BE6B-BDD00EAACDED}"/>
          </ac:spMkLst>
        </pc:spChg>
        <pc:spChg chg="mod">
          <ac:chgData name="Ezra Ho Jincheng /CSF" userId="2a13fa50-73c7-4f48-9c26-f3aa1c553f8e" providerId="ADAL" clId="{1944E8DD-23FC-47DF-A860-3FD28339A3C6}" dt="2021-07-24T08:10:46.707" v="5783"/>
          <ac:spMkLst>
            <pc:docMk/>
            <pc:sldMk cId="1397391030" sldId="301"/>
            <ac:spMk id="92" creationId="{06D40F83-041C-44B3-B12A-CB5625160550}"/>
          </ac:spMkLst>
        </pc:spChg>
        <pc:spChg chg="mod">
          <ac:chgData name="Ezra Ho Jincheng /CSF" userId="2a13fa50-73c7-4f48-9c26-f3aa1c553f8e" providerId="ADAL" clId="{1944E8DD-23FC-47DF-A860-3FD28339A3C6}" dt="2021-07-24T08:12:01.114" v="5791"/>
          <ac:spMkLst>
            <pc:docMk/>
            <pc:sldMk cId="1397391030" sldId="301"/>
            <ac:spMk id="94" creationId="{B69B699A-7765-4944-A66B-0994A5B70AF2}"/>
          </ac:spMkLst>
        </pc:spChg>
        <pc:spChg chg="mod">
          <ac:chgData name="Ezra Ho Jincheng /CSF" userId="2a13fa50-73c7-4f48-9c26-f3aa1c553f8e" providerId="ADAL" clId="{1944E8DD-23FC-47DF-A860-3FD28339A3C6}" dt="2021-07-24T08:12:01.114" v="5791"/>
          <ac:spMkLst>
            <pc:docMk/>
            <pc:sldMk cId="1397391030" sldId="301"/>
            <ac:spMk id="95" creationId="{FCAF496D-2084-4527-BCCC-677666260721}"/>
          </ac:spMkLst>
        </pc:spChg>
        <pc:spChg chg="mod">
          <ac:chgData name="Ezra Ho Jincheng /CSF" userId="2a13fa50-73c7-4f48-9c26-f3aa1c553f8e" providerId="ADAL" clId="{1944E8DD-23FC-47DF-A860-3FD28339A3C6}" dt="2021-07-24T08:12:01.114" v="5791"/>
          <ac:spMkLst>
            <pc:docMk/>
            <pc:sldMk cId="1397391030" sldId="301"/>
            <ac:spMk id="96" creationId="{05F39F0B-EA77-4400-B9D7-FEDEABB4E65F}"/>
          </ac:spMkLst>
        </pc:spChg>
        <pc:spChg chg="mod">
          <ac:chgData name="Ezra Ho Jincheng /CSF" userId="2a13fa50-73c7-4f48-9c26-f3aa1c553f8e" providerId="ADAL" clId="{1944E8DD-23FC-47DF-A860-3FD28339A3C6}" dt="2021-07-24T08:12:01.114" v="5791"/>
          <ac:spMkLst>
            <pc:docMk/>
            <pc:sldMk cId="1397391030" sldId="301"/>
            <ac:spMk id="97" creationId="{BE5569FD-E099-45A6-8565-EEE928262E03}"/>
          </ac:spMkLst>
        </pc:spChg>
        <pc:spChg chg="mod">
          <ac:chgData name="Ezra Ho Jincheng /CSF" userId="2a13fa50-73c7-4f48-9c26-f3aa1c553f8e" providerId="ADAL" clId="{1944E8DD-23FC-47DF-A860-3FD28339A3C6}" dt="2021-07-24T08:12:01.114" v="5791"/>
          <ac:spMkLst>
            <pc:docMk/>
            <pc:sldMk cId="1397391030" sldId="301"/>
            <ac:spMk id="98" creationId="{8B35C431-4EF7-458E-80BA-4F9B1B966CF1}"/>
          </ac:spMkLst>
        </pc:spChg>
        <pc:spChg chg="mod">
          <ac:chgData name="Ezra Ho Jincheng /CSF" userId="2a13fa50-73c7-4f48-9c26-f3aa1c553f8e" providerId="ADAL" clId="{1944E8DD-23FC-47DF-A860-3FD28339A3C6}" dt="2021-07-24T08:12:01.114" v="5791"/>
          <ac:spMkLst>
            <pc:docMk/>
            <pc:sldMk cId="1397391030" sldId="301"/>
            <ac:spMk id="99" creationId="{E5504300-CBFF-420A-B14D-01F6EAE7E70A}"/>
          </ac:spMkLst>
        </pc:spChg>
        <pc:spChg chg="mod">
          <ac:chgData name="Ezra Ho Jincheng /CSF" userId="2a13fa50-73c7-4f48-9c26-f3aa1c553f8e" providerId="ADAL" clId="{1944E8DD-23FC-47DF-A860-3FD28339A3C6}" dt="2021-07-24T08:12:01.114" v="5791"/>
          <ac:spMkLst>
            <pc:docMk/>
            <pc:sldMk cId="1397391030" sldId="301"/>
            <ac:spMk id="100" creationId="{ADF06285-B542-4160-8AB2-DEA9931991E3}"/>
          </ac:spMkLst>
        </pc:spChg>
        <pc:spChg chg="mod">
          <ac:chgData name="Ezra Ho Jincheng /CSF" userId="2a13fa50-73c7-4f48-9c26-f3aa1c553f8e" providerId="ADAL" clId="{1944E8DD-23FC-47DF-A860-3FD28339A3C6}" dt="2021-07-24T08:12:01.114" v="5791"/>
          <ac:spMkLst>
            <pc:docMk/>
            <pc:sldMk cId="1397391030" sldId="301"/>
            <ac:spMk id="101" creationId="{D425297A-AD5D-429E-9929-E71D31262E91}"/>
          </ac:spMkLst>
        </pc:spChg>
        <pc:spChg chg="mod">
          <ac:chgData name="Ezra Ho Jincheng /CSF" userId="2a13fa50-73c7-4f48-9c26-f3aa1c553f8e" providerId="ADAL" clId="{1944E8DD-23FC-47DF-A860-3FD28339A3C6}" dt="2021-07-24T08:12:01.114" v="5791"/>
          <ac:spMkLst>
            <pc:docMk/>
            <pc:sldMk cId="1397391030" sldId="301"/>
            <ac:spMk id="102" creationId="{31A9CF32-0BCA-44C3-A3B8-3FC3F9C60D7B}"/>
          </ac:spMkLst>
        </pc:spChg>
        <pc:spChg chg="mod">
          <ac:chgData name="Ezra Ho Jincheng /CSF" userId="2a13fa50-73c7-4f48-9c26-f3aa1c553f8e" providerId="ADAL" clId="{1944E8DD-23FC-47DF-A860-3FD28339A3C6}" dt="2021-07-24T08:12:01.114" v="5791"/>
          <ac:spMkLst>
            <pc:docMk/>
            <pc:sldMk cId="1397391030" sldId="301"/>
            <ac:spMk id="103" creationId="{2152BB49-0692-4A40-B848-63152778158A}"/>
          </ac:spMkLst>
        </pc:spChg>
        <pc:spChg chg="add del">
          <ac:chgData name="Ezra Ho Jincheng /CSF" userId="2a13fa50-73c7-4f48-9c26-f3aa1c553f8e" providerId="ADAL" clId="{1944E8DD-23FC-47DF-A860-3FD28339A3C6}" dt="2021-07-24T08:09:42.060" v="5773" actId="478"/>
          <ac:spMkLst>
            <pc:docMk/>
            <pc:sldMk cId="1397391030" sldId="301"/>
            <ac:spMk id="587" creationId="{00000000-0000-0000-0000-000000000000}"/>
          </ac:spMkLst>
        </pc:spChg>
        <pc:spChg chg="mod">
          <ac:chgData name="Ezra Ho Jincheng /CSF" userId="2a13fa50-73c7-4f48-9c26-f3aa1c553f8e" providerId="ADAL" clId="{1944E8DD-23FC-47DF-A860-3FD28339A3C6}" dt="2021-07-24T08:09:34.110" v="5771" actId="20577"/>
          <ac:spMkLst>
            <pc:docMk/>
            <pc:sldMk cId="1397391030" sldId="301"/>
            <ac:spMk id="615" creationId="{00000000-0000-0000-0000-000000000000}"/>
          </ac:spMkLst>
        </pc:spChg>
        <pc:spChg chg="mod">
          <ac:chgData name="Ezra Ho Jincheng /CSF" userId="2a13fa50-73c7-4f48-9c26-f3aa1c553f8e" providerId="ADAL" clId="{1944E8DD-23FC-47DF-A860-3FD28339A3C6}" dt="2021-07-24T08:10:59.521" v="5790" actId="20577"/>
          <ac:spMkLst>
            <pc:docMk/>
            <pc:sldMk cId="1397391030" sldId="301"/>
            <ac:spMk id="616" creationId="{00000000-0000-0000-0000-000000000000}"/>
          </ac:spMkLst>
        </pc:spChg>
        <pc:spChg chg="mod">
          <ac:chgData name="Ezra Ho Jincheng /CSF" userId="2a13fa50-73c7-4f48-9c26-f3aa1c553f8e" providerId="ADAL" clId="{1944E8DD-23FC-47DF-A860-3FD28339A3C6}" dt="2021-07-24T08:17:05.525" v="6339" actId="20577"/>
          <ac:spMkLst>
            <pc:docMk/>
            <pc:sldMk cId="1397391030" sldId="301"/>
            <ac:spMk id="617" creationId="{00000000-0000-0000-0000-000000000000}"/>
          </ac:spMkLst>
        </pc:spChg>
        <pc:spChg chg="mod">
          <ac:chgData name="Ezra Ho Jincheng /CSF" userId="2a13fa50-73c7-4f48-9c26-f3aa1c553f8e" providerId="ADAL" clId="{1944E8DD-23FC-47DF-A860-3FD28339A3C6}" dt="2021-07-24T08:12:47.951" v="5874" actId="20577"/>
          <ac:spMkLst>
            <pc:docMk/>
            <pc:sldMk cId="1397391030" sldId="301"/>
            <ac:spMk id="618" creationId="{00000000-0000-0000-0000-000000000000}"/>
          </ac:spMkLst>
        </pc:spChg>
        <pc:spChg chg="mod">
          <ac:chgData name="Ezra Ho Jincheng /CSF" userId="2a13fa50-73c7-4f48-9c26-f3aa1c553f8e" providerId="ADAL" clId="{1944E8DD-23FC-47DF-A860-3FD28339A3C6}" dt="2021-07-24T08:12:30.478" v="5803" actId="20577"/>
          <ac:spMkLst>
            <pc:docMk/>
            <pc:sldMk cId="1397391030" sldId="301"/>
            <ac:spMk id="619" creationId="{00000000-0000-0000-0000-000000000000}"/>
          </ac:spMkLst>
        </pc:spChg>
        <pc:grpChg chg="add del mod">
          <ac:chgData name="Ezra Ho Jincheng /CSF" userId="2a13fa50-73c7-4f48-9c26-f3aa1c553f8e" providerId="ADAL" clId="{1944E8DD-23FC-47DF-A860-3FD28339A3C6}" dt="2021-07-24T08:10:17.783" v="5777"/>
          <ac:grpSpMkLst>
            <pc:docMk/>
            <pc:sldMk cId="1397391030" sldId="301"/>
            <ac:grpSpMk id="35" creationId="{8E7681AD-05BB-41F9-994F-A298BF5B8E85}"/>
          </ac:grpSpMkLst>
        </pc:grpChg>
        <pc:grpChg chg="add del mod">
          <ac:chgData name="Ezra Ho Jincheng /CSF" userId="2a13fa50-73c7-4f48-9c26-f3aa1c553f8e" providerId="ADAL" clId="{1944E8DD-23FC-47DF-A860-3FD28339A3C6}" dt="2021-07-24T08:10:46.289" v="5782" actId="478"/>
          <ac:grpSpMkLst>
            <pc:docMk/>
            <pc:sldMk cId="1397391030" sldId="301"/>
            <ac:grpSpMk id="60" creationId="{DF9F9E7B-C8DE-42C4-894A-72DF34BA3427}"/>
          </ac:grpSpMkLst>
        </pc:grpChg>
        <pc:grpChg chg="add mod">
          <ac:chgData name="Ezra Ho Jincheng /CSF" userId="2a13fa50-73c7-4f48-9c26-f3aa1c553f8e" providerId="ADAL" clId="{1944E8DD-23FC-47DF-A860-3FD28339A3C6}" dt="2021-07-24T08:10:52.930" v="5786" actId="1076"/>
          <ac:grpSpMkLst>
            <pc:docMk/>
            <pc:sldMk cId="1397391030" sldId="301"/>
            <ac:grpSpMk id="85" creationId="{6204F2EF-3D8C-4838-B270-C7EBE8DCF4F5}"/>
          </ac:grpSpMkLst>
        </pc:grpChg>
        <pc:grpChg chg="add mod">
          <ac:chgData name="Ezra Ho Jincheng /CSF" userId="2a13fa50-73c7-4f48-9c26-f3aa1c553f8e" providerId="ADAL" clId="{1944E8DD-23FC-47DF-A860-3FD28339A3C6}" dt="2021-07-24T08:12:18.465" v="5792" actId="1076"/>
          <ac:grpSpMkLst>
            <pc:docMk/>
            <pc:sldMk cId="1397391030" sldId="301"/>
            <ac:grpSpMk id="93" creationId="{29A4ACE3-4D1F-4935-B40B-1B60A5C8C8D7}"/>
          </ac:grpSpMkLst>
        </pc:grpChg>
        <pc:grpChg chg="del">
          <ac:chgData name="Ezra Ho Jincheng /CSF" userId="2a13fa50-73c7-4f48-9c26-f3aa1c553f8e" providerId="ADAL" clId="{1944E8DD-23FC-47DF-A860-3FD28339A3C6}" dt="2021-07-24T08:09:43.189" v="5774" actId="478"/>
          <ac:grpSpMkLst>
            <pc:docMk/>
            <pc:sldMk cId="1397391030" sldId="301"/>
            <ac:grpSpMk id="589" creationId="{00000000-0000-0000-0000-000000000000}"/>
          </ac:grpSpMkLst>
        </pc:grpChg>
        <pc:grpChg chg="del">
          <ac:chgData name="Ezra Ho Jincheng /CSF" userId="2a13fa50-73c7-4f48-9c26-f3aa1c553f8e" providerId="ADAL" clId="{1944E8DD-23FC-47DF-A860-3FD28339A3C6}" dt="2021-07-24T08:09:45.113" v="5775" actId="478"/>
          <ac:grpSpMkLst>
            <pc:docMk/>
            <pc:sldMk cId="1397391030" sldId="301"/>
            <ac:grpSpMk id="604" creationId="{00000000-0000-0000-0000-000000000000}"/>
          </ac:grpSpMkLst>
        </pc:grpChg>
      </pc:sldChg>
      <pc:sldChg chg="addSp delSp modSp add mod ord modNotesTx">
        <pc:chgData name="Ezra Ho Jincheng /CSF" userId="2a13fa50-73c7-4f48-9c26-f3aa1c553f8e" providerId="ADAL" clId="{1944E8DD-23FC-47DF-A860-3FD28339A3C6}" dt="2021-07-24T10:14:19.013" v="14117"/>
        <pc:sldMkLst>
          <pc:docMk/>
          <pc:sldMk cId="2685038862" sldId="302"/>
        </pc:sldMkLst>
        <pc:spChg chg="add del mod">
          <ac:chgData name="Ezra Ho Jincheng /CSF" userId="2a13fa50-73c7-4f48-9c26-f3aa1c553f8e" providerId="ADAL" clId="{1944E8DD-23FC-47DF-A860-3FD28339A3C6}" dt="2021-07-24T10:14:02.416" v="14101" actId="478"/>
          <ac:spMkLst>
            <pc:docMk/>
            <pc:sldMk cId="2685038862" sldId="302"/>
            <ac:spMk id="28" creationId="{F4CD5808-C020-4252-AA43-078FE92CE273}"/>
          </ac:spMkLst>
        </pc:spChg>
        <pc:spChg chg="mod">
          <ac:chgData name="Ezra Ho Jincheng /CSF" userId="2a13fa50-73c7-4f48-9c26-f3aa1c553f8e" providerId="ADAL" clId="{1944E8DD-23FC-47DF-A860-3FD28339A3C6}" dt="2021-07-24T08:31:07.883" v="7967"/>
          <ac:spMkLst>
            <pc:docMk/>
            <pc:sldMk cId="2685038862" sldId="302"/>
            <ac:spMk id="30" creationId="{3A16215B-E47B-41C4-B18B-2567E5E4D500}"/>
          </ac:spMkLst>
        </pc:spChg>
        <pc:spChg chg="mod">
          <ac:chgData name="Ezra Ho Jincheng /CSF" userId="2a13fa50-73c7-4f48-9c26-f3aa1c553f8e" providerId="ADAL" clId="{1944E8DD-23FC-47DF-A860-3FD28339A3C6}" dt="2021-07-24T08:31:07.883" v="7967"/>
          <ac:spMkLst>
            <pc:docMk/>
            <pc:sldMk cId="2685038862" sldId="302"/>
            <ac:spMk id="31" creationId="{2C93BF1A-C3F6-4902-A32D-6B3474434C52}"/>
          </ac:spMkLst>
        </pc:spChg>
        <pc:spChg chg="mod">
          <ac:chgData name="Ezra Ho Jincheng /CSF" userId="2a13fa50-73c7-4f48-9c26-f3aa1c553f8e" providerId="ADAL" clId="{1944E8DD-23FC-47DF-A860-3FD28339A3C6}" dt="2021-07-24T08:31:07.883" v="7967"/>
          <ac:spMkLst>
            <pc:docMk/>
            <pc:sldMk cId="2685038862" sldId="302"/>
            <ac:spMk id="32" creationId="{FB28B6B8-64EB-471E-9678-78CC77B9D333}"/>
          </ac:spMkLst>
        </pc:spChg>
        <pc:spChg chg="mod">
          <ac:chgData name="Ezra Ho Jincheng /CSF" userId="2a13fa50-73c7-4f48-9c26-f3aa1c553f8e" providerId="ADAL" clId="{1944E8DD-23FC-47DF-A860-3FD28339A3C6}" dt="2021-07-24T08:31:07.883" v="7967"/>
          <ac:spMkLst>
            <pc:docMk/>
            <pc:sldMk cId="2685038862" sldId="302"/>
            <ac:spMk id="33" creationId="{C11842AA-006D-49DD-BC34-C31741CB50C3}"/>
          </ac:spMkLst>
        </pc:spChg>
        <pc:spChg chg="mod">
          <ac:chgData name="Ezra Ho Jincheng /CSF" userId="2a13fa50-73c7-4f48-9c26-f3aa1c553f8e" providerId="ADAL" clId="{1944E8DD-23FC-47DF-A860-3FD28339A3C6}" dt="2021-07-24T08:31:07.883" v="7967"/>
          <ac:spMkLst>
            <pc:docMk/>
            <pc:sldMk cId="2685038862" sldId="302"/>
            <ac:spMk id="34" creationId="{1700045B-6598-408C-B14B-E3F069D10806}"/>
          </ac:spMkLst>
        </pc:spChg>
        <pc:spChg chg="mod">
          <ac:chgData name="Ezra Ho Jincheng /CSF" userId="2a13fa50-73c7-4f48-9c26-f3aa1c553f8e" providerId="ADAL" clId="{1944E8DD-23FC-47DF-A860-3FD28339A3C6}" dt="2021-07-24T08:31:07.883" v="7967"/>
          <ac:spMkLst>
            <pc:docMk/>
            <pc:sldMk cId="2685038862" sldId="302"/>
            <ac:spMk id="35" creationId="{0315F908-69EA-40DB-A9CC-67E76CD1E861}"/>
          </ac:spMkLst>
        </pc:spChg>
        <pc:spChg chg="mod">
          <ac:chgData name="Ezra Ho Jincheng /CSF" userId="2a13fa50-73c7-4f48-9c26-f3aa1c553f8e" providerId="ADAL" clId="{1944E8DD-23FC-47DF-A860-3FD28339A3C6}" dt="2021-07-24T08:31:07.883" v="7967"/>
          <ac:spMkLst>
            <pc:docMk/>
            <pc:sldMk cId="2685038862" sldId="302"/>
            <ac:spMk id="36" creationId="{30F63B76-48ED-42F9-8470-1685A9479930}"/>
          </ac:spMkLst>
        </pc:spChg>
        <pc:spChg chg="mod">
          <ac:chgData name="Ezra Ho Jincheng /CSF" userId="2a13fa50-73c7-4f48-9c26-f3aa1c553f8e" providerId="ADAL" clId="{1944E8DD-23FC-47DF-A860-3FD28339A3C6}" dt="2021-07-24T08:31:07.883" v="7967"/>
          <ac:spMkLst>
            <pc:docMk/>
            <pc:sldMk cId="2685038862" sldId="302"/>
            <ac:spMk id="37" creationId="{1195B7A4-344E-4F8A-8F2E-C5B8CCFE0805}"/>
          </ac:spMkLst>
        </pc:spChg>
        <pc:spChg chg="mod">
          <ac:chgData name="Ezra Ho Jincheng /CSF" userId="2a13fa50-73c7-4f48-9c26-f3aa1c553f8e" providerId="ADAL" clId="{1944E8DD-23FC-47DF-A860-3FD28339A3C6}" dt="2021-07-24T08:31:07.883" v="7967"/>
          <ac:spMkLst>
            <pc:docMk/>
            <pc:sldMk cId="2685038862" sldId="302"/>
            <ac:spMk id="38" creationId="{F91570FE-7798-4954-BF01-2A4A2D7C73A2}"/>
          </ac:spMkLst>
        </pc:spChg>
        <pc:spChg chg="mod">
          <ac:chgData name="Ezra Ho Jincheng /CSF" userId="2a13fa50-73c7-4f48-9c26-f3aa1c553f8e" providerId="ADAL" clId="{1944E8DD-23FC-47DF-A860-3FD28339A3C6}" dt="2021-07-24T08:31:07.883" v="7967"/>
          <ac:spMkLst>
            <pc:docMk/>
            <pc:sldMk cId="2685038862" sldId="302"/>
            <ac:spMk id="39" creationId="{F203A3DB-B2A8-4FF0-9784-507CEC5B658E}"/>
          </ac:spMkLst>
        </pc:spChg>
        <pc:spChg chg="mod">
          <ac:chgData name="Ezra Ho Jincheng /CSF" userId="2a13fa50-73c7-4f48-9c26-f3aa1c553f8e" providerId="ADAL" clId="{1944E8DD-23FC-47DF-A860-3FD28339A3C6}" dt="2021-07-24T08:31:07.883" v="7967"/>
          <ac:spMkLst>
            <pc:docMk/>
            <pc:sldMk cId="2685038862" sldId="302"/>
            <ac:spMk id="40" creationId="{A306241D-192B-4321-9E0C-463DC29CBEB2}"/>
          </ac:spMkLst>
        </pc:spChg>
        <pc:spChg chg="mod">
          <ac:chgData name="Ezra Ho Jincheng /CSF" userId="2a13fa50-73c7-4f48-9c26-f3aa1c553f8e" providerId="ADAL" clId="{1944E8DD-23FC-47DF-A860-3FD28339A3C6}" dt="2021-07-24T08:31:07.883" v="7967"/>
          <ac:spMkLst>
            <pc:docMk/>
            <pc:sldMk cId="2685038862" sldId="302"/>
            <ac:spMk id="41" creationId="{921535EF-B160-4335-9DD2-096F67A371DB}"/>
          </ac:spMkLst>
        </pc:spChg>
        <pc:spChg chg="mod">
          <ac:chgData name="Ezra Ho Jincheng /CSF" userId="2a13fa50-73c7-4f48-9c26-f3aa1c553f8e" providerId="ADAL" clId="{1944E8DD-23FC-47DF-A860-3FD28339A3C6}" dt="2021-07-24T08:31:31.382" v="7972"/>
          <ac:spMkLst>
            <pc:docMk/>
            <pc:sldMk cId="2685038862" sldId="302"/>
            <ac:spMk id="43" creationId="{BA28E669-76A7-4E1B-B696-CA4DC56602D3}"/>
          </ac:spMkLst>
        </pc:spChg>
        <pc:spChg chg="mod">
          <ac:chgData name="Ezra Ho Jincheng /CSF" userId="2a13fa50-73c7-4f48-9c26-f3aa1c553f8e" providerId="ADAL" clId="{1944E8DD-23FC-47DF-A860-3FD28339A3C6}" dt="2021-07-24T08:31:31.382" v="7972"/>
          <ac:spMkLst>
            <pc:docMk/>
            <pc:sldMk cId="2685038862" sldId="302"/>
            <ac:spMk id="44" creationId="{DEC6CDD6-EF89-4402-A8FE-4861FA5DCBDE}"/>
          </ac:spMkLst>
        </pc:spChg>
        <pc:spChg chg="mod">
          <ac:chgData name="Ezra Ho Jincheng /CSF" userId="2a13fa50-73c7-4f48-9c26-f3aa1c553f8e" providerId="ADAL" clId="{1944E8DD-23FC-47DF-A860-3FD28339A3C6}" dt="2021-07-24T08:31:31.382" v="7972"/>
          <ac:spMkLst>
            <pc:docMk/>
            <pc:sldMk cId="2685038862" sldId="302"/>
            <ac:spMk id="45" creationId="{E2E6EC0D-9146-4B56-865F-3B00C8D660A2}"/>
          </ac:spMkLst>
        </pc:spChg>
        <pc:spChg chg="mod">
          <ac:chgData name="Ezra Ho Jincheng /CSF" userId="2a13fa50-73c7-4f48-9c26-f3aa1c553f8e" providerId="ADAL" clId="{1944E8DD-23FC-47DF-A860-3FD28339A3C6}" dt="2021-07-24T08:31:31.382" v="7972"/>
          <ac:spMkLst>
            <pc:docMk/>
            <pc:sldMk cId="2685038862" sldId="302"/>
            <ac:spMk id="46" creationId="{001AA705-8A3B-4623-9E88-3B66AD936EA5}"/>
          </ac:spMkLst>
        </pc:spChg>
        <pc:spChg chg="mod">
          <ac:chgData name="Ezra Ho Jincheng /CSF" userId="2a13fa50-73c7-4f48-9c26-f3aa1c553f8e" providerId="ADAL" clId="{1944E8DD-23FC-47DF-A860-3FD28339A3C6}" dt="2021-07-24T08:31:31.382" v="7972"/>
          <ac:spMkLst>
            <pc:docMk/>
            <pc:sldMk cId="2685038862" sldId="302"/>
            <ac:spMk id="47" creationId="{7BFF737E-3C1E-4CA4-8CFF-E4493BD96C2D}"/>
          </ac:spMkLst>
        </pc:spChg>
        <pc:spChg chg="mod">
          <ac:chgData name="Ezra Ho Jincheng /CSF" userId="2a13fa50-73c7-4f48-9c26-f3aa1c553f8e" providerId="ADAL" clId="{1944E8DD-23FC-47DF-A860-3FD28339A3C6}" dt="2021-07-24T08:31:31.382" v="7972"/>
          <ac:spMkLst>
            <pc:docMk/>
            <pc:sldMk cId="2685038862" sldId="302"/>
            <ac:spMk id="48" creationId="{C50CB0AD-54E3-4ECA-BDB8-B4CD8003FB30}"/>
          </ac:spMkLst>
        </pc:spChg>
        <pc:spChg chg="mod">
          <ac:chgData name="Ezra Ho Jincheng /CSF" userId="2a13fa50-73c7-4f48-9c26-f3aa1c553f8e" providerId="ADAL" clId="{1944E8DD-23FC-47DF-A860-3FD28339A3C6}" dt="2021-07-24T08:31:31.382" v="7972"/>
          <ac:spMkLst>
            <pc:docMk/>
            <pc:sldMk cId="2685038862" sldId="302"/>
            <ac:spMk id="49" creationId="{EC2384C7-4C38-427D-8CD3-2B57A60E71EC}"/>
          </ac:spMkLst>
        </pc:spChg>
        <pc:spChg chg="mod">
          <ac:chgData name="Ezra Ho Jincheng /CSF" userId="2a13fa50-73c7-4f48-9c26-f3aa1c553f8e" providerId="ADAL" clId="{1944E8DD-23FC-47DF-A860-3FD28339A3C6}" dt="2021-07-24T08:31:31.382" v="7972"/>
          <ac:spMkLst>
            <pc:docMk/>
            <pc:sldMk cId="2685038862" sldId="302"/>
            <ac:spMk id="50" creationId="{FB0CF2B1-3722-49A7-A8AD-536B6270EC81}"/>
          </ac:spMkLst>
        </pc:spChg>
        <pc:spChg chg="mod">
          <ac:chgData name="Ezra Ho Jincheng /CSF" userId="2a13fa50-73c7-4f48-9c26-f3aa1c553f8e" providerId="ADAL" clId="{1944E8DD-23FC-47DF-A860-3FD28339A3C6}" dt="2021-07-24T08:31:31.382" v="7972"/>
          <ac:spMkLst>
            <pc:docMk/>
            <pc:sldMk cId="2685038862" sldId="302"/>
            <ac:spMk id="51" creationId="{D67BFBAD-7878-4355-9C49-99D96DD41701}"/>
          </ac:spMkLst>
        </pc:spChg>
        <pc:spChg chg="mod">
          <ac:chgData name="Ezra Ho Jincheng /CSF" userId="2a13fa50-73c7-4f48-9c26-f3aa1c553f8e" providerId="ADAL" clId="{1944E8DD-23FC-47DF-A860-3FD28339A3C6}" dt="2021-07-24T08:31:31.382" v="7972"/>
          <ac:spMkLst>
            <pc:docMk/>
            <pc:sldMk cId="2685038862" sldId="302"/>
            <ac:spMk id="52" creationId="{35B65326-BF7B-4B89-905F-D22E54304957}"/>
          </ac:spMkLst>
        </pc:spChg>
        <pc:spChg chg="add mod">
          <ac:chgData name="Ezra Ho Jincheng /CSF" userId="2a13fa50-73c7-4f48-9c26-f3aa1c553f8e" providerId="ADAL" clId="{1944E8DD-23FC-47DF-A860-3FD28339A3C6}" dt="2021-07-24T10:14:19.013" v="14117"/>
          <ac:spMkLst>
            <pc:docMk/>
            <pc:sldMk cId="2685038862" sldId="302"/>
            <ac:spMk id="53" creationId="{7A6EEDFA-A33C-464A-A9D1-24C275E29A14}"/>
          </ac:spMkLst>
        </pc:spChg>
        <pc:spChg chg="mod">
          <ac:chgData name="Ezra Ho Jincheng /CSF" userId="2a13fa50-73c7-4f48-9c26-f3aa1c553f8e" providerId="ADAL" clId="{1944E8DD-23FC-47DF-A860-3FD28339A3C6}" dt="2021-07-24T08:24:56.132" v="7428" actId="1076"/>
          <ac:spMkLst>
            <pc:docMk/>
            <pc:sldMk cId="2685038862" sldId="302"/>
            <ac:spMk id="587" creationId="{00000000-0000-0000-0000-000000000000}"/>
          </ac:spMkLst>
        </pc:spChg>
        <pc:spChg chg="mod">
          <ac:chgData name="Ezra Ho Jincheng /CSF" userId="2a13fa50-73c7-4f48-9c26-f3aa1c553f8e" providerId="ADAL" clId="{1944E8DD-23FC-47DF-A860-3FD28339A3C6}" dt="2021-07-24T08:24:47.147" v="7427" actId="1076"/>
          <ac:spMkLst>
            <pc:docMk/>
            <pc:sldMk cId="2685038862" sldId="302"/>
            <ac:spMk id="588" creationId="{00000000-0000-0000-0000-000000000000}"/>
          </ac:spMkLst>
        </pc:spChg>
        <pc:spChg chg="mod">
          <ac:chgData name="Ezra Ho Jincheng /CSF" userId="2a13fa50-73c7-4f48-9c26-f3aa1c553f8e" providerId="ADAL" clId="{1944E8DD-23FC-47DF-A860-3FD28339A3C6}" dt="2021-07-24T08:30:42.146" v="7965" actId="20577"/>
          <ac:spMkLst>
            <pc:docMk/>
            <pc:sldMk cId="2685038862" sldId="302"/>
            <ac:spMk id="615" creationId="{00000000-0000-0000-0000-000000000000}"/>
          </ac:spMkLst>
        </pc:spChg>
        <pc:spChg chg="mod">
          <ac:chgData name="Ezra Ho Jincheng /CSF" userId="2a13fa50-73c7-4f48-9c26-f3aa1c553f8e" providerId="ADAL" clId="{1944E8DD-23FC-47DF-A860-3FD28339A3C6}" dt="2021-07-24T09:11:46.642" v="8958" actId="20577"/>
          <ac:spMkLst>
            <pc:docMk/>
            <pc:sldMk cId="2685038862" sldId="302"/>
            <ac:spMk id="616" creationId="{00000000-0000-0000-0000-000000000000}"/>
          </ac:spMkLst>
        </pc:spChg>
        <pc:spChg chg="mod">
          <ac:chgData name="Ezra Ho Jincheng /CSF" userId="2a13fa50-73c7-4f48-9c26-f3aa1c553f8e" providerId="ADAL" clId="{1944E8DD-23FC-47DF-A860-3FD28339A3C6}" dt="2021-07-24T08:26:13.562" v="7476" actId="20577"/>
          <ac:spMkLst>
            <pc:docMk/>
            <pc:sldMk cId="2685038862" sldId="302"/>
            <ac:spMk id="617" creationId="{00000000-0000-0000-0000-000000000000}"/>
          </ac:spMkLst>
        </pc:spChg>
        <pc:spChg chg="mod">
          <ac:chgData name="Ezra Ho Jincheng /CSF" userId="2a13fa50-73c7-4f48-9c26-f3aa1c553f8e" providerId="ADAL" clId="{1944E8DD-23FC-47DF-A860-3FD28339A3C6}" dt="2021-07-24T08:27:51.840" v="7679" actId="20577"/>
          <ac:spMkLst>
            <pc:docMk/>
            <pc:sldMk cId="2685038862" sldId="302"/>
            <ac:spMk id="618" creationId="{00000000-0000-0000-0000-000000000000}"/>
          </ac:spMkLst>
        </pc:spChg>
        <pc:spChg chg="mod">
          <ac:chgData name="Ezra Ho Jincheng /CSF" userId="2a13fa50-73c7-4f48-9c26-f3aa1c553f8e" providerId="ADAL" clId="{1944E8DD-23FC-47DF-A860-3FD28339A3C6}" dt="2021-07-24T08:30:11.578" v="7936" actId="20577"/>
          <ac:spMkLst>
            <pc:docMk/>
            <pc:sldMk cId="2685038862" sldId="302"/>
            <ac:spMk id="619" creationId="{00000000-0000-0000-0000-000000000000}"/>
          </ac:spMkLst>
        </pc:spChg>
        <pc:grpChg chg="add mod">
          <ac:chgData name="Ezra Ho Jincheng /CSF" userId="2a13fa50-73c7-4f48-9c26-f3aa1c553f8e" providerId="ADAL" clId="{1944E8DD-23FC-47DF-A860-3FD28339A3C6}" dt="2021-07-24T08:31:15.156" v="7970" actId="1076"/>
          <ac:grpSpMkLst>
            <pc:docMk/>
            <pc:sldMk cId="2685038862" sldId="302"/>
            <ac:grpSpMk id="29" creationId="{EC43513A-B541-40D0-B94B-1F63C8CEF431}"/>
          </ac:grpSpMkLst>
        </pc:grpChg>
        <pc:grpChg chg="add mod">
          <ac:chgData name="Ezra Ho Jincheng /CSF" userId="2a13fa50-73c7-4f48-9c26-f3aa1c553f8e" providerId="ADAL" clId="{1944E8DD-23FC-47DF-A860-3FD28339A3C6}" dt="2021-07-24T08:31:41.358" v="7975" actId="1076"/>
          <ac:grpSpMkLst>
            <pc:docMk/>
            <pc:sldMk cId="2685038862" sldId="302"/>
            <ac:grpSpMk id="42" creationId="{E4B27E97-14D3-44D6-A491-79ED8ECB7BA7}"/>
          </ac:grpSpMkLst>
        </pc:grpChg>
        <pc:grpChg chg="del mod">
          <ac:chgData name="Ezra Ho Jincheng /CSF" userId="2a13fa50-73c7-4f48-9c26-f3aa1c553f8e" providerId="ADAL" clId="{1944E8DD-23FC-47DF-A860-3FD28339A3C6}" dt="2021-07-24T08:31:07.565" v="7966" actId="478"/>
          <ac:grpSpMkLst>
            <pc:docMk/>
            <pc:sldMk cId="2685038862" sldId="302"/>
            <ac:grpSpMk id="85" creationId="{6204F2EF-3D8C-4838-B270-C7EBE8DCF4F5}"/>
          </ac:grpSpMkLst>
        </pc:grpChg>
        <pc:grpChg chg="del mod">
          <ac:chgData name="Ezra Ho Jincheng /CSF" userId="2a13fa50-73c7-4f48-9c26-f3aa1c553f8e" providerId="ADAL" clId="{1944E8DD-23FC-47DF-A860-3FD28339A3C6}" dt="2021-07-24T08:31:31.041" v="7971" actId="478"/>
          <ac:grpSpMkLst>
            <pc:docMk/>
            <pc:sldMk cId="2685038862" sldId="302"/>
            <ac:grpSpMk id="93" creationId="{29A4ACE3-4D1F-4935-B40B-1B60A5C8C8D7}"/>
          </ac:grpSpMkLst>
        </pc:grpChg>
      </pc:sldChg>
      <pc:sldChg chg="addSp delSp modSp add mod modNotesTx">
        <pc:chgData name="Ezra Ho Jincheng /CSF" userId="2a13fa50-73c7-4f48-9c26-f3aa1c553f8e" providerId="ADAL" clId="{1944E8DD-23FC-47DF-A860-3FD28339A3C6}" dt="2021-07-24T10:14:18.523" v="14116"/>
        <pc:sldMkLst>
          <pc:docMk/>
          <pc:sldMk cId="1517358566" sldId="303"/>
        </pc:sldMkLst>
        <pc:spChg chg="add del mod">
          <ac:chgData name="Ezra Ho Jincheng /CSF" userId="2a13fa50-73c7-4f48-9c26-f3aa1c553f8e" providerId="ADAL" clId="{1944E8DD-23FC-47DF-A860-3FD28339A3C6}" dt="2021-07-24T10:14:00.799" v="14100" actId="478"/>
          <ac:spMkLst>
            <pc:docMk/>
            <pc:sldMk cId="1517358566" sldId="303"/>
            <ac:spMk id="28" creationId="{A71B9C20-AA3E-4121-BB56-0433DBEC7991}"/>
          </ac:spMkLst>
        </pc:spChg>
        <pc:spChg chg="add mod">
          <ac:chgData name="Ezra Ho Jincheng /CSF" userId="2a13fa50-73c7-4f48-9c26-f3aa1c553f8e" providerId="ADAL" clId="{1944E8DD-23FC-47DF-A860-3FD28339A3C6}" dt="2021-07-24T10:14:18.523" v="14116"/>
          <ac:spMkLst>
            <pc:docMk/>
            <pc:sldMk cId="1517358566" sldId="303"/>
            <ac:spMk id="29" creationId="{ECD4AB3D-5667-4CA6-AD42-CB97D70820BB}"/>
          </ac:spMkLst>
        </pc:spChg>
        <pc:spChg chg="mod">
          <ac:chgData name="Ezra Ho Jincheng /CSF" userId="2a13fa50-73c7-4f48-9c26-f3aa1c553f8e" providerId="ADAL" clId="{1944E8DD-23FC-47DF-A860-3FD28339A3C6}" dt="2021-07-24T08:32:06.346" v="7980" actId="1076"/>
          <ac:spMkLst>
            <pc:docMk/>
            <pc:sldMk cId="1517358566" sldId="303"/>
            <ac:spMk id="588" creationId="{00000000-0000-0000-0000-000000000000}"/>
          </ac:spMkLst>
        </pc:spChg>
        <pc:spChg chg="mod">
          <ac:chgData name="Ezra Ho Jincheng /CSF" userId="2a13fa50-73c7-4f48-9c26-f3aa1c553f8e" providerId="ADAL" clId="{1944E8DD-23FC-47DF-A860-3FD28339A3C6}" dt="2021-07-24T08:30:34.541" v="7944"/>
          <ac:spMkLst>
            <pc:docMk/>
            <pc:sldMk cId="1517358566" sldId="303"/>
            <ac:spMk id="615" creationId="{00000000-0000-0000-0000-000000000000}"/>
          </ac:spMkLst>
        </pc:spChg>
        <pc:spChg chg="mod">
          <ac:chgData name="Ezra Ho Jincheng /CSF" userId="2a13fa50-73c7-4f48-9c26-f3aa1c553f8e" providerId="ADAL" clId="{1944E8DD-23FC-47DF-A860-3FD28339A3C6}" dt="2021-07-24T09:13:55.041" v="9256" actId="20577"/>
          <ac:spMkLst>
            <pc:docMk/>
            <pc:sldMk cId="1517358566" sldId="303"/>
            <ac:spMk id="619" creationId="{00000000-0000-0000-0000-000000000000}"/>
          </ac:spMkLst>
        </pc:spChg>
        <pc:grpChg chg="mod">
          <ac:chgData name="Ezra Ho Jincheng /CSF" userId="2a13fa50-73c7-4f48-9c26-f3aa1c553f8e" providerId="ADAL" clId="{1944E8DD-23FC-47DF-A860-3FD28339A3C6}" dt="2021-07-24T08:32:09.993" v="7981" actId="1076"/>
          <ac:grpSpMkLst>
            <pc:docMk/>
            <pc:sldMk cId="1517358566" sldId="303"/>
            <ac:grpSpMk id="93" creationId="{29A4ACE3-4D1F-4935-B40B-1B60A5C8C8D7}"/>
          </ac:grpSpMkLst>
        </pc:grpChg>
      </pc:sldChg>
      <pc:sldChg chg="addSp delSp modSp add mod ord modNotesTx">
        <pc:chgData name="Ezra Ho Jincheng /CSF" userId="2a13fa50-73c7-4f48-9c26-f3aa1c553f8e" providerId="ADAL" clId="{1944E8DD-23FC-47DF-A860-3FD28339A3C6}" dt="2021-07-24T10:14:13.090" v="14108"/>
        <pc:sldMkLst>
          <pc:docMk/>
          <pc:sldMk cId="1923824169" sldId="304"/>
        </pc:sldMkLst>
        <pc:spChg chg="add del mod">
          <ac:chgData name="Ezra Ho Jincheng /CSF" userId="2a13fa50-73c7-4f48-9c26-f3aa1c553f8e" providerId="ADAL" clId="{1944E8DD-23FC-47DF-A860-3FD28339A3C6}" dt="2021-07-24T08:33:12.267" v="8000" actId="478"/>
          <ac:spMkLst>
            <pc:docMk/>
            <pc:sldMk cId="1923824169" sldId="304"/>
            <ac:spMk id="3" creationId="{D7B6B084-ED02-4F00-80E0-3DC4D1F9D626}"/>
          </ac:spMkLst>
        </pc:spChg>
        <pc:spChg chg="add del mod">
          <ac:chgData name="Ezra Ho Jincheng /CSF" userId="2a13fa50-73c7-4f48-9c26-f3aa1c553f8e" providerId="ADAL" clId="{1944E8DD-23FC-47DF-A860-3FD28339A3C6}" dt="2021-07-24T08:36:33.227" v="8069" actId="478"/>
          <ac:spMkLst>
            <pc:docMk/>
            <pc:sldMk cId="1923824169" sldId="304"/>
            <ac:spMk id="5" creationId="{063978CD-656B-40AC-B04B-7ABB84747187}"/>
          </ac:spMkLst>
        </pc:spChg>
        <pc:spChg chg="add del mod">
          <ac:chgData name="Ezra Ho Jincheng /CSF" userId="2a13fa50-73c7-4f48-9c26-f3aa1c553f8e" providerId="ADAL" clId="{1944E8DD-23FC-47DF-A860-3FD28339A3C6}" dt="2021-07-24T10:13:47.237" v="14091" actId="478"/>
          <ac:spMkLst>
            <pc:docMk/>
            <pc:sldMk cId="1923824169" sldId="304"/>
            <ac:spMk id="34" creationId="{EED68D50-A17F-4306-97C2-BE4C9683BDBD}"/>
          </ac:spMkLst>
        </pc:spChg>
        <pc:spChg chg="add mod">
          <ac:chgData name="Ezra Ho Jincheng /CSF" userId="2a13fa50-73c7-4f48-9c26-f3aa1c553f8e" providerId="ADAL" clId="{1944E8DD-23FC-47DF-A860-3FD28339A3C6}" dt="2021-07-24T10:14:13.090" v="14108"/>
          <ac:spMkLst>
            <pc:docMk/>
            <pc:sldMk cId="1923824169" sldId="304"/>
            <ac:spMk id="35" creationId="{3B3A1D0E-CF9B-4E3A-9C1D-27BE67741D22}"/>
          </ac:spMkLst>
        </pc:spChg>
        <pc:spChg chg="mod">
          <ac:chgData name="Ezra Ho Jincheng /CSF" userId="2a13fa50-73c7-4f48-9c26-f3aa1c553f8e" providerId="ADAL" clId="{1944E8DD-23FC-47DF-A860-3FD28339A3C6}" dt="2021-07-24T08:37:06.581" v="8079" actId="1076"/>
          <ac:spMkLst>
            <pc:docMk/>
            <pc:sldMk cId="1923824169" sldId="304"/>
            <ac:spMk id="555" creationId="{00000000-0000-0000-0000-000000000000}"/>
          </ac:spMkLst>
        </pc:spChg>
        <pc:spChg chg="del">
          <ac:chgData name="Ezra Ho Jincheng /CSF" userId="2a13fa50-73c7-4f48-9c26-f3aa1c553f8e" providerId="ADAL" clId="{1944E8DD-23FC-47DF-A860-3FD28339A3C6}" dt="2021-07-24T08:33:09.139" v="7999" actId="478"/>
          <ac:spMkLst>
            <pc:docMk/>
            <pc:sldMk cId="1923824169" sldId="304"/>
            <ac:spMk id="556" creationId="{00000000-0000-0000-0000-000000000000}"/>
          </ac:spMkLst>
        </pc:spChg>
        <pc:spChg chg="del">
          <ac:chgData name="Ezra Ho Jincheng /CSF" userId="2a13fa50-73c7-4f48-9c26-f3aa1c553f8e" providerId="ADAL" clId="{1944E8DD-23FC-47DF-A860-3FD28339A3C6}" dt="2021-07-24T08:36:30.982" v="8068" actId="478"/>
          <ac:spMkLst>
            <pc:docMk/>
            <pc:sldMk cId="1923824169" sldId="304"/>
            <ac:spMk id="557" creationId="{00000000-0000-0000-0000-000000000000}"/>
          </ac:spMkLst>
        </pc:spChg>
        <pc:grpChg chg="mod">
          <ac:chgData name="Ezra Ho Jincheng /CSF" userId="2a13fa50-73c7-4f48-9c26-f3aa1c553f8e" providerId="ADAL" clId="{1944E8DD-23FC-47DF-A860-3FD28339A3C6}" dt="2021-07-24T08:36:29.189" v="8067" actId="1076"/>
          <ac:grpSpMkLst>
            <pc:docMk/>
            <pc:sldMk cId="1923824169" sldId="304"/>
            <ac:grpSpMk id="558" creationId="{00000000-0000-0000-0000-000000000000}"/>
          </ac:grpSpMkLst>
        </pc:grpChg>
      </pc:sldChg>
      <pc:sldChg chg="add del">
        <pc:chgData name="Ezra Ho Jincheng /CSF" userId="2a13fa50-73c7-4f48-9c26-f3aa1c553f8e" providerId="ADAL" clId="{1944E8DD-23FC-47DF-A860-3FD28339A3C6}" dt="2021-07-24T08:32:55.278" v="7983" actId="47"/>
        <pc:sldMkLst>
          <pc:docMk/>
          <pc:sldMk cId="2204041379" sldId="304"/>
        </pc:sldMkLst>
      </pc:sldChg>
      <pc:sldChg chg="addSp delSp modSp add mod setBg modNotesTx">
        <pc:chgData name="Ezra Ho Jincheng /CSF" userId="2a13fa50-73c7-4f48-9c26-f3aa1c553f8e" providerId="ADAL" clId="{1944E8DD-23FC-47DF-A860-3FD28339A3C6}" dt="2021-07-24T10:14:15.101" v="14111"/>
        <pc:sldMkLst>
          <pc:docMk/>
          <pc:sldMk cId="3222990274" sldId="305"/>
        </pc:sldMkLst>
        <pc:spChg chg="add del mod">
          <ac:chgData name="Ezra Ho Jincheng /CSF" userId="2a13fa50-73c7-4f48-9c26-f3aa1c553f8e" providerId="ADAL" clId="{1944E8DD-23FC-47DF-A860-3FD28339A3C6}" dt="2021-07-24T08:35:27.738" v="8041" actId="478"/>
          <ac:spMkLst>
            <pc:docMk/>
            <pc:sldMk cId="3222990274" sldId="305"/>
            <ac:spMk id="3" creationId="{8967E089-EA87-406B-98FB-94C74305419D}"/>
          </ac:spMkLst>
        </pc:spChg>
        <pc:spChg chg="add del mod">
          <ac:chgData name="Ezra Ho Jincheng /CSF" userId="2a13fa50-73c7-4f48-9c26-f3aa1c553f8e" providerId="ADAL" clId="{1944E8DD-23FC-47DF-A860-3FD28339A3C6}" dt="2021-07-24T08:36:08.239" v="8060" actId="478"/>
          <ac:spMkLst>
            <pc:docMk/>
            <pc:sldMk cId="3222990274" sldId="305"/>
            <ac:spMk id="5" creationId="{AC616CD7-6EAA-4796-993B-1261DC3A8BF5}"/>
          </ac:spMkLst>
        </pc:spChg>
        <pc:spChg chg="add del mod">
          <ac:chgData name="Ezra Ho Jincheng /CSF" userId="2a13fa50-73c7-4f48-9c26-f3aa1c553f8e" providerId="ADAL" clId="{1944E8DD-23FC-47DF-A860-3FD28339A3C6}" dt="2021-07-24T08:35:29.433" v="8047"/>
          <ac:spMkLst>
            <pc:docMk/>
            <pc:sldMk cId="3222990274" sldId="305"/>
            <ac:spMk id="29" creationId="{076843B6-E004-47CE-BC24-24DCB3257B0D}"/>
          </ac:spMkLst>
        </pc:spChg>
        <pc:spChg chg="add del mod">
          <ac:chgData name="Ezra Ho Jincheng /CSF" userId="2a13fa50-73c7-4f48-9c26-f3aa1c553f8e" providerId="ADAL" clId="{1944E8DD-23FC-47DF-A860-3FD28339A3C6}" dt="2021-07-24T10:13:52.185" v="14094" actId="478"/>
          <ac:spMkLst>
            <pc:docMk/>
            <pc:sldMk cId="3222990274" sldId="305"/>
            <ac:spMk id="32" creationId="{8D00DB64-93B0-4197-9DE6-65B6E6694993}"/>
          </ac:spMkLst>
        </pc:spChg>
        <pc:spChg chg="mod">
          <ac:chgData name="Ezra Ho Jincheng /CSF" userId="2a13fa50-73c7-4f48-9c26-f3aa1c553f8e" providerId="ADAL" clId="{1944E8DD-23FC-47DF-A860-3FD28339A3C6}" dt="2021-07-24T08:35:53.523" v="8056"/>
          <ac:spMkLst>
            <pc:docMk/>
            <pc:sldMk cId="3222990274" sldId="305"/>
            <ac:spMk id="34" creationId="{EC1D978C-600D-4421-9E6A-62CE34073AF4}"/>
          </ac:spMkLst>
        </pc:spChg>
        <pc:spChg chg="mod">
          <ac:chgData name="Ezra Ho Jincheng /CSF" userId="2a13fa50-73c7-4f48-9c26-f3aa1c553f8e" providerId="ADAL" clId="{1944E8DD-23FC-47DF-A860-3FD28339A3C6}" dt="2021-07-24T08:35:53.523" v="8056"/>
          <ac:spMkLst>
            <pc:docMk/>
            <pc:sldMk cId="3222990274" sldId="305"/>
            <ac:spMk id="35" creationId="{7D5AE46D-EBEC-4ADA-BC5C-3EADBE5BA12B}"/>
          </ac:spMkLst>
        </pc:spChg>
        <pc:spChg chg="mod">
          <ac:chgData name="Ezra Ho Jincheng /CSF" userId="2a13fa50-73c7-4f48-9c26-f3aa1c553f8e" providerId="ADAL" clId="{1944E8DD-23FC-47DF-A860-3FD28339A3C6}" dt="2021-07-24T08:35:53.523" v="8056"/>
          <ac:spMkLst>
            <pc:docMk/>
            <pc:sldMk cId="3222990274" sldId="305"/>
            <ac:spMk id="36" creationId="{4A51D33D-E545-4509-A884-6860382A389F}"/>
          </ac:spMkLst>
        </pc:spChg>
        <pc:spChg chg="mod">
          <ac:chgData name="Ezra Ho Jincheng /CSF" userId="2a13fa50-73c7-4f48-9c26-f3aa1c553f8e" providerId="ADAL" clId="{1944E8DD-23FC-47DF-A860-3FD28339A3C6}" dt="2021-07-24T08:35:53.523" v="8056"/>
          <ac:spMkLst>
            <pc:docMk/>
            <pc:sldMk cId="3222990274" sldId="305"/>
            <ac:spMk id="37" creationId="{67C6A99C-427E-407C-AE0B-15E6E12B23F6}"/>
          </ac:spMkLst>
        </pc:spChg>
        <pc:spChg chg="mod">
          <ac:chgData name="Ezra Ho Jincheng /CSF" userId="2a13fa50-73c7-4f48-9c26-f3aa1c553f8e" providerId="ADAL" clId="{1944E8DD-23FC-47DF-A860-3FD28339A3C6}" dt="2021-07-24T08:35:53.523" v="8056"/>
          <ac:spMkLst>
            <pc:docMk/>
            <pc:sldMk cId="3222990274" sldId="305"/>
            <ac:spMk id="38" creationId="{9C83897C-079E-4009-AF25-215F6424385A}"/>
          </ac:spMkLst>
        </pc:spChg>
        <pc:spChg chg="mod">
          <ac:chgData name="Ezra Ho Jincheng /CSF" userId="2a13fa50-73c7-4f48-9c26-f3aa1c553f8e" providerId="ADAL" clId="{1944E8DD-23FC-47DF-A860-3FD28339A3C6}" dt="2021-07-24T08:35:53.523" v="8056"/>
          <ac:spMkLst>
            <pc:docMk/>
            <pc:sldMk cId="3222990274" sldId="305"/>
            <ac:spMk id="39" creationId="{62322106-5A4C-4F8A-89A8-D3B69CFC571E}"/>
          </ac:spMkLst>
        </pc:spChg>
        <pc:spChg chg="mod">
          <ac:chgData name="Ezra Ho Jincheng /CSF" userId="2a13fa50-73c7-4f48-9c26-f3aa1c553f8e" providerId="ADAL" clId="{1944E8DD-23FC-47DF-A860-3FD28339A3C6}" dt="2021-07-24T08:35:53.523" v="8056"/>
          <ac:spMkLst>
            <pc:docMk/>
            <pc:sldMk cId="3222990274" sldId="305"/>
            <ac:spMk id="40" creationId="{9B55E1BE-8AC5-43C0-8222-726F8B51EB29}"/>
          </ac:spMkLst>
        </pc:spChg>
        <pc:spChg chg="mod">
          <ac:chgData name="Ezra Ho Jincheng /CSF" userId="2a13fa50-73c7-4f48-9c26-f3aa1c553f8e" providerId="ADAL" clId="{1944E8DD-23FC-47DF-A860-3FD28339A3C6}" dt="2021-07-24T08:35:53.523" v="8056"/>
          <ac:spMkLst>
            <pc:docMk/>
            <pc:sldMk cId="3222990274" sldId="305"/>
            <ac:spMk id="41" creationId="{7F65C640-E9A1-42C1-B39F-B1077C6BE1EC}"/>
          </ac:spMkLst>
        </pc:spChg>
        <pc:spChg chg="mod">
          <ac:chgData name="Ezra Ho Jincheng /CSF" userId="2a13fa50-73c7-4f48-9c26-f3aa1c553f8e" providerId="ADAL" clId="{1944E8DD-23FC-47DF-A860-3FD28339A3C6}" dt="2021-07-24T08:35:53.523" v="8056"/>
          <ac:spMkLst>
            <pc:docMk/>
            <pc:sldMk cId="3222990274" sldId="305"/>
            <ac:spMk id="42" creationId="{F3757804-96CB-4EC9-B0D1-40324D4D36FF}"/>
          </ac:spMkLst>
        </pc:spChg>
        <pc:spChg chg="mod">
          <ac:chgData name="Ezra Ho Jincheng /CSF" userId="2a13fa50-73c7-4f48-9c26-f3aa1c553f8e" providerId="ADAL" clId="{1944E8DD-23FC-47DF-A860-3FD28339A3C6}" dt="2021-07-24T08:35:53.523" v="8056"/>
          <ac:spMkLst>
            <pc:docMk/>
            <pc:sldMk cId="3222990274" sldId="305"/>
            <ac:spMk id="43" creationId="{3B5F3F5B-F9CC-4960-9E0C-338FA842CE43}"/>
          </ac:spMkLst>
        </pc:spChg>
        <pc:spChg chg="mod">
          <ac:chgData name="Ezra Ho Jincheng /CSF" userId="2a13fa50-73c7-4f48-9c26-f3aa1c553f8e" providerId="ADAL" clId="{1944E8DD-23FC-47DF-A860-3FD28339A3C6}" dt="2021-07-24T08:35:53.523" v="8056"/>
          <ac:spMkLst>
            <pc:docMk/>
            <pc:sldMk cId="3222990274" sldId="305"/>
            <ac:spMk id="44" creationId="{07C952A6-7598-4A4E-AC34-EE4085B69478}"/>
          </ac:spMkLst>
        </pc:spChg>
        <pc:spChg chg="mod">
          <ac:chgData name="Ezra Ho Jincheng /CSF" userId="2a13fa50-73c7-4f48-9c26-f3aa1c553f8e" providerId="ADAL" clId="{1944E8DD-23FC-47DF-A860-3FD28339A3C6}" dt="2021-07-24T08:35:53.523" v="8056"/>
          <ac:spMkLst>
            <pc:docMk/>
            <pc:sldMk cId="3222990274" sldId="305"/>
            <ac:spMk id="45" creationId="{9327BDE0-6D5C-40EF-9755-57DCB6507C41}"/>
          </ac:spMkLst>
        </pc:spChg>
        <pc:spChg chg="mod">
          <ac:chgData name="Ezra Ho Jincheng /CSF" userId="2a13fa50-73c7-4f48-9c26-f3aa1c553f8e" providerId="ADAL" clId="{1944E8DD-23FC-47DF-A860-3FD28339A3C6}" dt="2021-07-24T08:35:53.523" v="8056"/>
          <ac:spMkLst>
            <pc:docMk/>
            <pc:sldMk cId="3222990274" sldId="305"/>
            <ac:spMk id="46" creationId="{3088CF00-71AC-4FE3-94BB-249A0937E42E}"/>
          </ac:spMkLst>
        </pc:spChg>
        <pc:spChg chg="mod">
          <ac:chgData name="Ezra Ho Jincheng /CSF" userId="2a13fa50-73c7-4f48-9c26-f3aa1c553f8e" providerId="ADAL" clId="{1944E8DD-23FC-47DF-A860-3FD28339A3C6}" dt="2021-07-24T08:35:53.523" v="8056"/>
          <ac:spMkLst>
            <pc:docMk/>
            <pc:sldMk cId="3222990274" sldId="305"/>
            <ac:spMk id="47" creationId="{01818759-A85B-4374-8289-FCDBFE382241}"/>
          </ac:spMkLst>
        </pc:spChg>
        <pc:spChg chg="mod">
          <ac:chgData name="Ezra Ho Jincheng /CSF" userId="2a13fa50-73c7-4f48-9c26-f3aa1c553f8e" providerId="ADAL" clId="{1944E8DD-23FC-47DF-A860-3FD28339A3C6}" dt="2021-07-24T08:35:53.523" v="8056"/>
          <ac:spMkLst>
            <pc:docMk/>
            <pc:sldMk cId="3222990274" sldId="305"/>
            <ac:spMk id="48" creationId="{AD04ACEF-0DAE-4865-B8AB-D3B2D741B3BC}"/>
          </ac:spMkLst>
        </pc:spChg>
        <pc:spChg chg="mod">
          <ac:chgData name="Ezra Ho Jincheng /CSF" userId="2a13fa50-73c7-4f48-9c26-f3aa1c553f8e" providerId="ADAL" clId="{1944E8DD-23FC-47DF-A860-3FD28339A3C6}" dt="2021-07-24T08:35:53.523" v="8056"/>
          <ac:spMkLst>
            <pc:docMk/>
            <pc:sldMk cId="3222990274" sldId="305"/>
            <ac:spMk id="49" creationId="{D40BF0CD-396F-4745-B1BD-CC75CA89B53F}"/>
          </ac:spMkLst>
        </pc:spChg>
        <pc:spChg chg="mod">
          <ac:chgData name="Ezra Ho Jincheng /CSF" userId="2a13fa50-73c7-4f48-9c26-f3aa1c553f8e" providerId="ADAL" clId="{1944E8DD-23FC-47DF-A860-3FD28339A3C6}" dt="2021-07-24T08:35:53.523" v="8056"/>
          <ac:spMkLst>
            <pc:docMk/>
            <pc:sldMk cId="3222990274" sldId="305"/>
            <ac:spMk id="50" creationId="{C22E4A33-329C-4497-9625-E4D9A747B290}"/>
          </ac:spMkLst>
        </pc:spChg>
        <pc:spChg chg="mod">
          <ac:chgData name="Ezra Ho Jincheng /CSF" userId="2a13fa50-73c7-4f48-9c26-f3aa1c553f8e" providerId="ADAL" clId="{1944E8DD-23FC-47DF-A860-3FD28339A3C6}" dt="2021-07-24T08:35:53.523" v="8056"/>
          <ac:spMkLst>
            <pc:docMk/>
            <pc:sldMk cId="3222990274" sldId="305"/>
            <ac:spMk id="51" creationId="{A38B3CDE-8D81-4A76-AB81-19DDFBAD1053}"/>
          </ac:spMkLst>
        </pc:spChg>
        <pc:spChg chg="mod">
          <ac:chgData name="Ezra Ho Jincheng /CSF" userId="2a13fa50-73c7-4f48-9c26-f3aa1c553f8e" providerId="ADAL" clId="{1944E8DD-23FC-47DF-A860-3FD28339A3C6}" dt="2021-07-24T08:35:53.523" v="8056"/>
          <ac:spMkLst>
            <pc:docMk/>
            <pc:sldMk cId="3222990274" sldId="305"/>
            <ac:spMk id="52" creationId="{3269B6E4-B125-4589-B240-02EB5FC4A6F1}"/>
          </ac:spMkLst>
        </pc:spChg>
        <pc:spChg chg="mod">
          <ac:chgData name="Ezra Ho Jincheng /CSF" userId="2a13fa50-73c7-4f48-9c26-f3aa1c553f8e" providerId="ADAL" clId="{1944E8DD-23FC-47DF-A860-3FD28339A3C6}" dt="2021-07-24T08:35:53.523" v="8056"/>
          <ac:spMkLst>
            <pc:docMk/>
            <pc:sldMk cId="3222990274" sldId="305"/>
            <ac:spMk id="53" creationId="{765B12A0-190B-471B-9EFE-417D5B5F1554}"/>
          </ac:spMkLst>
        </pc:spChg>
        <pc:spChg chg="mod">
          <ac:chgData name="Ezra Ho Jincheng /CSF" userId="2a13fa50-73c7-4f48-9c26-f3aa1c553f8e" providerId="ADAL" clId="{1944E8DD-23FC-47DF-A860-3FD28339A3C6}" dt="2021-07-24T08:35:53.523" v="8056"/>
          <ac:spMkLst>
            <pc:docMk/>
            <pc:sldMk cId="3222990274" sldId="305"/>
            <ac:spMk id="54" creationId="{AFC90260-537C-44B7-BF28-0981DAE6FD7B}"/>
          </ac:spMkLst>
        </pc:spChg>
        <pc:spChg chg="mod">
          <ac:chgData name="Ezra Ho Jincheng /CSF" userId="2a13fa50-73c7-4f48-9c26-f3aa1c553f8e" providerId="ADAL" clId="{1944E8DD-23FC-47DF-A860-3FD28339A3C6}" dt="2021-07-24T08:35:53.523" v="8056"/>
          <ac:spMkLst>
            <pc:docMk/>
            <pc:sldMk cId="3222990274" sldId="305"/>
            <ac:spMk id="55" creationId="{3D05044E-F8C2-44DC-84D8-3B8E8F4ED2D8}"/>
          </ac:spMkLst>
        </pc:spChg>
        <pc:spChg chg="mod">
          <ac:chgData name="Ezra Ho Jincheng /CSF" userId="2a13fa50-73c7-4f48-9c26-f3aa1c553f8e" providerId="ADAL" clId="{1944E8DD-23FC-47DF-A860-3FD28339A3C6}" dt="2021-07-24T08:35:53.523" v="8056"/>
          <ac:spMkLst>
            <pc:docMk/>
            <pc:sldMk cId="3222990274" sldId="305"/>
            <ac:spMk id="56" creationId="{2F4BC100-99F4-48C4-ABCF-8D644045CDC5}"/>
          </ac:spMkLst>
        </pc:spChg>
        <pc:spChg chg="mod">
          <ac:chgData name="Ezra Ho Jincheng /CSF" userId="2a13fa50-73c7-4f48-9c26-f3aa1c553f8e" providerId="ADAL" clId="{1944E8DD-23FC-47DF-A860-3FD28339A3C6}" dt="2021-07-24T08:35:53.523" v="8056"/>
          <ac:spMkLst>
            <pc:docMk/>
            <pc:sldMk cId="3222990274" sldId="305"/>
            <ac:spMk id="57" creationId="{EDA2187B-5CBA-4B22-9C5F-6E52C8BC2FB9}"/>
          </ac:spMkLst>
        </pc:spChg>
        <pc:spChg chg="mod">
          <ac:chgData name="Ezra Ho Jincheng /CSF" userId="2a13fa50-73c7-4f48-9c26-f3aa1c553f8e" providerId="ADAL" clId="{1944E8DD-23FC-47DF-A860-3FD28339A3C6}" dt="2021-07-24T08:35:53.523" v="8056"/>
          <ac:spMkLst>
            <pc:docMk/>
            <pc:sldMk cId="3222990274" sldId="305"/>
            <ac:spMk id="58" creationId="{FB870C3C-8328-43A7-91B3-C0B3724487FA}"/>
          </ac:spMkLst>
        </pc:spChg>
        <pc:spChg chg="mod">
          <ac:chgData name="Ezra Ho Jincheng /CSF" userId="2a13fa50-73c7-4f48-9c26-f3aa1c553f8e" providerId="ADAL" clId="{1944E8DD-23FC-47DF-A860-3FD28339A3C6}" dt="2021-07-24T08:35:53.523" v="8056"/>
          <ac:spMkLst>
            <pc:docMk/>
            <pc:sldMk cId="3222990274" sldId="305"/>
            <ac:spMk id="59" creationId="{3A77ADF1-B3DC-4434-8D94-8B84B96DA3F9}"/>
          </ac:spMkLst>
        </pc:spChg>
        <pc:spChg chg="mod">
          <ac:chgData name="Ezra Ho Jincheng /CSF" userId="2a13fa50-73c7-4f48-9c26-f3aa1c553f8e" providerId="ADAL" clId="{1944E8DD-23FC-47DF-A860-3FD28339A3C6}" dt="2021-07-24T08:35:53.523" v="8056"/>
          <ac:spMkLst>
            <pc:docMk/>
            <pc:sldMk cId="3222990274" sldId="305"/>
            <ac:spMk id="60" creationId="{856163BA-3295-4936-A652-51E540793666}"/>
          </ac:spMkLst>
        </pc:spChg>
        <pc:spChg chg="mod">
          <ac:chgData name="Ezra Ho Jincheng /CSF" userId="2a13fa50-73c7-4f48-9c26-f3aa1c553f8e" providerId="ADAL" clId="{1944E8DD-23FC-47DF-A860-3FD28339A3C6}" dt="2021-07-24T08:35:53.523" v="8056"/>
          <ac:spMkLst>
            <pc:docMk/>
            <pc:sldMk cId="3222990274" sldId="305"/>
            <ac:spMk id="61" creationId="{C8960D7E-784E-402B-B505-031E2CA079A5}"/>
          </ac:spMkLst>
        </pc:spChg>
        <pc:spChg chg="mod">
          <ac:chgData name="Ezra Ho Jincheng /CSF" userId="2a13fa50-73c7-4f48-9c26-f3aa1c553f8e" providerId="ADAL" clId="{1944E8DD-23FC-47DF-A860-3FD28339A3C6}" dt="2021-07-24T08:35:53.523" v="8056"/>
          <ac:spMkLst>
            <pc:docMk/>
            <pc:sldMk cId="3222990274" sldId="305"/>
            <ac:spMk id="62" creationId="{9D941A94-48F0-48ED-A1B6-A6B251BBA2C8}"/>
          </ac:spMkLst>
        </pc:spChg>
        <pc:spChg chg="mod">
          <ac:chgData name="Ezra Ho Jincheng /CSF" userId="2a13fa50-73c7-4f48-9c26-f3aa1c553f8e" providerId="ADAL" clId="{1944E8DD-23FC-47DF-A860-3FD28339A3C6}" dt="2021-07-24T08:35:53.523" v="8056"/>
          <ac:spMkLst>
            <pc:docMk/>
            <pc:sldMk cId="3222990274" sldId="305"/>
            <ac:spMk id="63" creationId="{3366889F-AA41-4F72-909B-861F40DA987A}"/>
          </ac:spMkLst>
        </pc:spChg>
        <pc:spChg chg="mod">
          <ac:chgData name="Ezra Ho Jincheng /CSF" userId="2a13fa50-73c7-4f48-9c26-f3aa1c553f8e" providerId="ADAL" clId="{1944E8DD-23FC-47DF-A860-3FD28339A3C6}" dt="2021-07-24T08:35:53.523" v="8056"/>
          <ac:spMkLst>
            <pc:docMk/>
            <pc:sldMk cId="3222990274" sldId="305"/>
            <ac:spMk id="64" creationId="{97B6908A-54A4-49BF-9984-03E594C41586}"/>
          </ac:spMkLst>
        </pc:spChg>
        <pc:spChg chg="mod">
          <ac:chgData name="Ezra Ho Jincheng /CSF" userId="2a13fa50-73c7-4f48-9c26-f3aa1c553f8e" providerId="ADAL" clId="{1944E8DD-23FC-47DF-A860-3FD28339A3C6}" dt="2021-07-24T08:35:53.523" v="8056"/>
          <ac:spMkLst>
            <pc:docMk/>
            <pc:sldMk cId="3222990274" sldId="305"/>
            <ac:spMk id="65" creationId="{7B91C6E6-BE76-4AD4-9621-5604247EFD4A}"/>
          </ac:spMkLst>
        </pc:spChg>
        <pc:spChg chg="mod">
          <ac:chgData name="Ezra Ho Jincheng /CSF" userId="2a13fa50-73c7-4f48-9c26-f3aa1c553f8e" providerId="ADAL" clId="{1944E8DD-23FC-47DF-A860-3FD28339A3C6}" dt="2021-07-24T08:35:53.523" v="8056"/>
          <ac:spMkLst>
            <pc:docMk/>
            <pc:sldMk cId="3222990274" sldId="305"/>
            <ac:spMk id="66" creationId="{FD943949-8CC0-423F-AD4B-774A6C210E1C}"/>
          </ac:spMkLst>
        </pc:spChg>
        <pc:spChg chg="mod">
          <ac:chgData name="Ezra Ho Jincheng /CSF" userId="2a13fa50-73c7-4f48-9c26-f3aa1c553f8e" providerId="ADAL" clId="{1944E8DD-23FC-47DF-A860-3FD28339A3C6}" dt="2021-07-24T08:35:53.523" v="8056"/>
          <ac:spMkLst>
            <pc:docMk/>
            <pc:sldMk cId="3222990274" sldId="305"/>
            <ac:spMk id="67" creationId="{FA647F13-7EBA-4BBE-82E2-8146635178AB}"/>
          </ac:spMkLst>
        </pc:spChg>
        <pc:spChg chg="mod">
          <ac:chgData name="Ezra Ho Jincheng /CSF" userId="2a13fa50-73c7-4f48-9c26-f3aa1c553f8e" providerId="ADAL" clId="{1944E8DD-23FC-47DF-A860-3FD28339A3C6}" dt="2021-07-24T08:35:53.523" v="8056"/>
          <ac:spMkLst>
            <pc:docMk/>
            <pc:sldMk cId="3222990274" sldId="305"/>
            <ac:spMk id="68" creationId="{5B7F23A9-7B6D-4980-BE7F-57C8AFC37406}"/>
          </ac:spMkLst>
        </pc:spChg>
        <pc:spChg chg="mod">
          <ac:chgData name="Ezra Ho Jincheng /CSF" userId="2a13fa50-73c7-4f48-9c26-f3aa1c553f8e" providerId="ADAL" clId="{1944E8DD-23FC-47DF-A860-3FD28339A3C6}" dt="2021-07-24T08:35:53.523" v="8056"/>
          <ac:spMkLst>
            <pc:docMk/>
            <pc:sldMk cId="3222990274" sldId="305"/>
            <ac:spMk id="69" creationId="{1696A60E-9027-4E73-9EC7-6F74BE532A2F}"/>
          </ac:spMkLst>
        </pc:spChg>
        <pc:spChg chg="mod">
          <ac:chgData name="Ezra Ho Jincheng /CSF" userId="2a13fa50-73c7-4f48-9c26-f3aa1c553f8e" providerId="ADAL" clId="{1944E8DD-23FC-47DF-A860-3FD28339A3C6}" dt="2021-07-24T08:35:53.523" v="8056"/>
          <ac:spMkLst>
            <pc:docMk/>
            <pc:sldMk cId="3222990274" sldId="305"/>
            <ac:spMk id="70" creationId="{501D66AA-5363-4D83-ADF9-D4A73EB74D7D}"/>
          </ac:spMkLst>
        </pc:spChg>
        <pc:spChg chg="mod">
          <ac:chgData name="Ezra Ho Jincheng /CSF" userId="2a13fa50-73c7-4f48-9c26-f3aa1c553f8e" providerId="ADAL" clId="{1944E8DD-23FC-47DF-A860-3FD28339A3C6}" dt="2021-07-24T08:35:53.523" v="8056"/>
          <ac:spMkLst>
            <pc:docMk/>
            <pc:sldMk cId="3222990274" sldId="305"/>
            <ac:spMk id="71" creationId="{B8F03C5A-BE52-415F-8D80-F4C383D56B53}"/>
          </ac:spMkLst>
        </pc:spChg>
        <pc:spChg chg="mod">
          <ac:chgData name="Ezra Ho Jincheng /CSF" userId="2a13fa50-73c7-4f48-9c26-f3aa1c553f8e" providerId="ADAL" clId="{1944E8DD-23FC-47DF-A860-3FD28339A3C6}" dt="2021-07-24T08:35:53.523" v="8056"/>
          <ac:spMkLst>
            <pc:docMk/>
            <pc:sldMk cId="3222990274" sldId="305"/>
            <ac:spMk id="72" creationId="{E10551E9-F6C4-4D6E-A379-46D7E10B6ACA}"/>
          </ac:spMkLst>
        </pc:spChg>
        <pc:spChg chg="mod">
          <ac:chgData name="Ezra Ho Jincheng /CSF" userId="2a13fa50-73c7-4f48-9c26-f3aa1c553f8e" providerId="ADAL" clId="{1944E8DD-23FC-47DF-A860-3FD28339A3C6}" dt="2021-07-24T08:35:53.523" v="8056"/>
          <ac:spMkLst>
            <pc:docMk/>
            <pc:sldMk cId="3222990274" sldId="305"/>
            <ac:spMk id="73" creationId="{793871E4-A18F-4948-ADE1-877FBE1C1CD6}"/>
          </ac:spMkLst>
        </pc:spChg>
        <pc:spChg chg="mod">
          <ac:chgData name="Ezra Ho Jincheng /CSF" userId="2a13fa50-73c7-4f48-9c26-f3aa1c553f8e" providerId="ADAL" clId="{1944E8DD-23FC-47DF-A860-3FD28339A3C6}" dt="2021-07-24T08:35:53.523" v="8056"/>
          <ac:spMkLst>
            <pc:docMk/>
            <pc:sldMk cId="3222990274" sldId="305"/>
            <ac:spMk id="74" creationId="{BF31B9AC-9C8B-4C96-81DD-D613D8F09C82}"/>
          </ac:spMkLst>
        </pc:spChg>
        <pc:spChg chg="mod">
          <ac:chgData name="Ezra Ho Jincheng /CSF" userId="2a13fa50-73c7-4f48-9c26-f3aa1c553f8e" providerId="ADAL" clId="{1944E8DD-23FC-47DF-A860-3FD28339A3C6}" dt="2021-07-24T08:35:53.523" v="8056"/>
          <ac:spMkLst>
            <pc:docMk/>
            <pc:sldMk cId="3222990274" sldId="305"/>
            <ac:spMk id="75" creationId="{41047A3F-192B-45BB-96DE-DB9FD71BBFFC}"/>
          </ac:spMkLst>
        </pc:spChg>
        <pc:spChg chg="mod">
          <ac:chgData name="Ezra Ho Jincheng /CSF" userId="2a13fa50-73c7-4f48-9c26-f3aa1c553f8e" providerId="ADAL" clId="{1944E8DD-23FC-47DF-A860-3FD28339A3C6}" dt="2021-07-24T08:35:53.523" v="8056"/>
          <ac:spMkLst>
            <pc:docMk/>
            <pc:sldMk cId="3222990274" sldId="305"/>
            <ac:spMk id="76" creationId="{25D2B564-2F45-444B-921D-79527B9B49C7}"/>
          </ac:spMkLst>
        </pc:spChg>
        <pc:spChg chg="mod">
          <ac:chgData name="Ezra Ho Jincheng /CSF" userId="2a13fa50-73c7-4f48-9c26-f3aa1c553f8e" providerId="ADAL" clId="{1944E8DD-23FC-47DF-A860-3FD28339A3C6}" dt="2021-07-24T08:35:53.523" v="8056"/>
          <ac:spMkLst>
            <pc:docMk/>
            <pc:sldMk cId="3222990274" sldId="305"/>
            <ac:spMk id="77" creationId="{F78C1B82-2BEA-41AB-915A-87751DCF93CF}"/>
          </ac:spMkLst>
        </pc:spChg>
        <pc:spChg chg="mod">
          <ac:chgData name="Ezra Ho Jincheng /CSF" userId="2a13fa50-73c7-4f48-9c26-f3aa1c553f8e" providerId="ADAL" clId="{1944E8DD-23FC-47DF-A860-3FD28339A3C6}" dt="2021-07-24T08:35:53.523" v="8056"/>
          <ac:spMkLst>
            <pc:docMk/>
            <pc:sldMk cId="3222990274" sldId="305"/>
            <ac:spMk id="78" creationId="{EF28889C-CF13-47E1-BF10-0B932C51E637}"/>
          </ac:spMkLst>
        </pc:spChg>
        <pc:spChg chg="mod">
          <ac:chgData name="Ezra Ho Jincheng /CSF" userId="2a13fa50-73c7-4f48-9c26-f3aa1c553f8e" providerId="ADAL" clId="{1944E8DD-23FC-47DF-A860-3FD28339A3C6}" dt="2021-07-24T08:35:53.523" v="8056"/>
          <ac:spMkLst>
            <pc:docMk/>
            <pc:sldMk cId="3222990274" sldId="305"/>
            <ac:spMk id="79" creationId="{AE85BE8B-8B0A-42D9-9D8B-82E20C4AA73C}"/>
          </ac:spMkLst>
        </pc:spChg>
        <pc:spChg chg="mod">
          <ac:chgData name="Ezra Ho Jincheng /CSF" userId="2a13fa50-73c7-4f48-9c26-f3aa1c553f8e" providerId="ADAL" clId="{1944E8DD-23FC-47DF-A860-3FD28339A3C6}" dt="2021-07-24T08:35:53.523" v="8056"/>
          <ac:spMkLst>
            <pc:docMk/>
            <pc:sldMk cId="3222990274" sldId="305"/>
            <ac:spMk id="80" creationId="{1C6C9EBF-5FFA-404B-B345-38114C72CD92}"/>
          </ac:spMkLst>
        </pc:spChg>
        <pc:spChg chg="mod">
          <ac:chgData name="Ezra Ho Jincheng /CSF" userId="2a13fa50-73c7-4f48-9c26-f3aa1c553f8e" providerId="ADAL" clId="{1944E8DD-23FC-47DF-A860-3FD28339A3C6}" dt="2021-07-24T08:35:53.523" v="8056"/>
          <ac:spMkLst>
            <pc:docMk/>
            <pc:sldMk cId="3222990274" sldId="305"/>
            <ac:spMk id="81" creationId="{7186CF63-4529-430C-9A63-DB51346F49E3}"/>
          </ac:spMkLst>
        </pc:spChg>
        <pc:spChg chg="mod">
          <ac:chgData name="Ezra Ho Jincheng /CSF" userId="2a13fa50-73c7-4f48-9c26-f3aa1c553f8e" providerId="ADAL" clId="{1944E8DD-23FC-47DF-A860-3FD28339A3C6}" dt="2021-07-24T08:35:53.523" v="8056"/>
          <ac:spMkLst>
            <pc:docMk/>
            <pc:sldMk cId="3222990274" sldId="305"/>
            <ac:spMk id="82" creationId="{11C64F18-C951-491D-B065-125C30B6882D}"/>
          </ac:spMkLst>
        </pc:spChg>
        <pc:spChg chg="mod">
          <ac:chgData name="Ezra Ho Jincheng /CSF" userId="2a13fa50-73c7-4f48-9c26-f3aa1c553f8e" providerId="ADAL" clId="{1944E8DD-23FC-47DF-A860-3FD28339A3C6}" dt="2021-07-24T08:35:53.523" v="8056"/>
          <ac:spMkLst>
            <pc:docMk/>
            <pc:sldMk cId="3222990274" sldId="305"/>
            <ac:spMk id="83" creationId="{7C40DFD8-2620-4360-B9D7-356EAD0BA5D8}"/>
          </ac:spMkLst>
        </pc:spChg>
        <pc:spChg chg="mod">
          <ac:chgData name="Ezra Ho Jincheng /CSF" userId="2a13fa50-73c7-4f48-9c26-f3aa1c553f8e" providerId="ADAL" clId="{1944E8DD-23FC-47DF-A860-3FD28339A3C6}" dt="2021-07-24T08:35:53.523" v="8056"/>
          <ac:spMkLst>
            <pc:docMk/>
            <pc:sldMk cId="3222990274" sldId="305"/>
            <ac:spMk id="84" creationId="{0D95CB17-564B-4BFF-A062-818BAA85C228}"/>
          </ac:spMkLst>
        </pc:spChg>
        <pc:spChg chg="mod">
          <ac:chgData name="Ezra Ho Jincheng /CSF" userId="2a13fa50-73c7-4f48-9c26-f3aa1c553f8e" providerId="ADAL" clId="{1944E8DD-23FC-47DF-A860-3FD28339A3C6}" dt="2021-07-24T08:35:53.523" v="8056"/>
          <ac:spMkLst>
            <pc:docMk/>
            <pc:sldMk cId="3222990274" sldId="305"/>
            <ac:spMk id="85" creationId="{B1C2142D-E54A-4C72-86F3-F6062AF33048}"/>
          </ac:spMkLst>
        </pc:spChg>
        <pc:spChg chg="mod">
          <ac:chgData name="Ezra Ho Jincheng /CSF" userId="2a13fa50-73c7-4f48-9c26-f3aa1c553f8e" providerId="ADAL" clId="{1944E8DD-23FC-47DF-A860-3FD28339A3C6}" dt="2021-07-24T08:35:53.523" v="8056"/>
          <ac:spMkLst>
            <pc:docMk/>
            <pc:sldMk cId="3222990274" sldId="305"/>
            <ac:spMk id="86" creationId="{81377BC4-D89C-4C5C-91CC-9F622616169E}"/>
          </ac:spMkLst>
        </pc:spChg>
        <pc:spChg chg="mod">
          <ac:chgData name="Ezra Ho Jincheng /CSF" userId="2a13fa50-73c7-4f48-9c26-f3aa1c553f8e" providerId="ADAL" clId="{1944E8DD-23FC-47DF-A860-3FD28339A3C6}" dt="2021-07-24T08:35:53.523" v="8056"/>
          <ac:spMkLst>
            <pc:docMk/>
            <pc:sldMk cId="3222990274" sldId="305"/>
            <ac:spMk id="87" creationId="{8EDE6EA1-1362-4F10-9480-88140FB2CF0F}"/>
          </ac:spMkLst>
        </pc:spChg>
        <pc:spChg chg="mod">
          <ac:chgData name="Ezra Ho Jincheng /CSF" userId="2a13fa50-73c7-4f48-9c26-f3aa1c553f8e" providerId="ADAL" clId="{1944E8DD-23FC-47DF-A860-3FD28339A3C6}" dt="2021-07-24T08:35:53.523" v="8056"/>
          <ac:spMkLst>
            <pc:docMk/>
            <pc:sldMk cId="3222990274" sldId="305"/>
            <ac:spMk id="88" creationId="{0C8E09C6-01D6-4CEC-A3A2-3132A249CE3C}"/>
          </ac:spMkLst>
        </pc:spChg>
        <pc:spChg chg="mod">
          <ac:chgData name="Ezra Ho Jincheng /CSF" userId="2a13fa50-73c7-4f48-9c26-f3aa1c553f8e" providerId="ADAL" clId="{1944E8DD-23FC-47DF-A860-3FD28339A3C6}" dt="2021-07-24T08:35:53.523" v="8056"/>
          <ac:spMkLst>
            <pc:docMk/>
            <pc:sldMk cId="3222990274" sldId="305"/>
            <ac:spMk id="89" creationId="{76689A54-F65C-44E5-8944-F6C9D0B249AA}"/>
          </ac:spMkLst>
        </pc:spChg>
        <pc:spChg chg="mod">
          <ac:chgData name="Ezra Ho Jincheng /CSF" userId="2a13fa50-73c7-4f48-9c26-f3aa1c553f8e" providerId="ADAL" clId="{1944E8DD-23FC-47DF-A860-3FD28339A3C6}" dt="2021-07-24T08:35:53.523" v="8056"/>
          <ac:spMkLst>
            <pc:docMk/>
            <pc:sldMk cId="3222990274" sldId="305"/>
            <ac:spMk id="90" creationId="{BF63B6A0-A290-4513-96DB-5D0B374843CD}"/>
          </ac:spMkLst>
        </pc:spChg>
        <pc:spChg chg="mod">
          <ac:chgData name="Ezra Ho Jincheng /CSF" userId="2a13fa50-73c7-4f48-9c26-f3aa1c553f8e" providerId="ADAL" clId="{1944E8DD-23FC-47DF-A860-3FD28339A3C6}" dt="2021-07-24T08:35:53.523" v="8056"/>
          <ac:spMkLst>
            <pc:docMk/>
            <pc:sldMk cId="3222990274" sldId="305"/>
            <ac:spMk id="91" creationId="{85E3785E-7361-474D-8FB5-08CD9E363053}"/>
          </ac:spMkLst>
        </pc:spChg>
        <pc:spChg chg="mod">
          <ac:chgData name="Ezra Ho Jincheng /CSF" userId="2a13fa50-73c7-4f48-9c26-f3aa1c553f8e" providerId="ADAL" clId="{1944E8DD-23FC-47DF-A860-3FD28339A3C6}" dt="2021-07-24T08:35:53.523" v="8056"/>
          <ac:spMkLst>
            <pc:docMk/>
            <pc:sldMk cId="3222990274" sldId="305"/>
            <ac:spMk id="92" creationId="{6687F0F5-D155-48C0-B4B6-243E5AC800D6}"/>
          </ac:spMkLst>
        </pc:spChg>
        <pc:spChg chg="mod">
          <ac:chgData name="Ezra Ho Jincheng /CSF" userId="2a13fa50-73c7-4f48-9c26-f3aa1c553f8e" providerId="ADAL" clId="{1944E8DD-23FC-47DF-A860-3FD28339A3C6}" dt="2021-07-24T08:35:53.523" v="8056"/>
          <ac:spMkLst>
            <pc:docMk/>
            <pc:sldMk cId="3222990274" sldId="305"/>
            <ac:spMk id="93" creationId="{AA5A38A3-5EB9-42DC-9A72-A383267B867D}"/>
          </ac:spMkLst>
        </pc:spChg>
        <pc:spChg chg="mod">
          <ac:chgData name="Ezra Ho Jincheng /CSF" userId="2a13fa50-73c7-4f48-9c26-f3aa1c553f8e" providerId="ADAL" clId="{1944E8DD-23FC-47DF-A860-3FD28339A3C6}" dt="2021-07-24T08:35:53.523" v="8056"/>
          <ac:spMkLst>
            <pc:docMk/>
            <pc:sldMk cId="3222990274" sldId="305"/>
            <ac:spMk id="94" creationId="{C9078C43-D040-4766-AEFC-A38A243077DF}"/>
          </ac:spMkLst>
        </pc:spChg>
        <pc:spChg chg="mod">
          <ac:chgData name="Ezra Ho Jincheng /CSF" userId="2a13fa50-73c7-4f48-9c26-f3aa1c553f8e" providerId="ADAL" clId="{1944E8DD-23FC-47DF-A860-3FD28339A3C6}" dt="2021-07-24T08:35:53.523" v="8056"/>
          <ac:spMkLst>
            <pc:docMk/>
            <pc:sldMk cId="3222990274" sldId="305"/>
            <ac:spMk id="95" creationId="{30452725-ABC0-4048-99E4-FE5A21F1C4FC}"/>
          </ac:spMkLst>
        </pc:spChg>
        <pc:spChg chg="mod">
          <ac:chgData name="Ezra Ho Jincheng /CSF" userId="2a13fa50-73c7-4f48-9c26-f3aa1c553f8e" providerId="ADAL" clId="{1944E8DD-23FC-47DF-A860-3FD28339A3C6}" dt="2021-07-24T08:35:53.523" v="8056"/>
          <ac:spMkLst>
            <pc:docMk/>
            <pc:sldMk cId="3222990274" sldId="305"/>
            <ac:spMk id="96" creationId="{FD8BA6EF-6C19-4597-AF5C-071B289A356A}"/>
          </ac:spMkLst>
        </pc:spChg>
        <pc:spChg chg="mod">
          <ac:chgData name="Ezra Ho Jincheng /CSF" userId="2a13fa50-73c7-4f48-9c26-f3aa1c553f8e" providerId="ADAL" clId="{1944E8DD-23FC-47DF-A860-3FD28339A3C6}" dt="2021-07-24T08:35:53.523" v="8056"/>
          <ac:spMkLst>
            <pc:docMk/>
            <pc:sldMk cId="3222990274" sldId="305"/>
            <ac:spMk id="97" creationId="{AC5B42A5-9109-4913-BEBF-D5AA1E12DBFB}"/>
          </ac:spMkLst>
        </pc:spChg>
        <pc:spChg chg="mod">
          <ac:chgData name="Ezra Ho Jincheng /CSF" userId="2a13fa50-73c7-4f48-9c26-f3aa1c553f8e" providerId="ADAL" clId="{1944E8DD-23FC-47DF-A860-3FD28339A3C6}" dt="2021-07-24T08:35:53.523" v="8056"/>
          <ac:spMkLst>
            <pc:docMk/>
            <pc:sldMk cId="3222990274" sldId="305"/>
            <ac:spMk id="98" creationId="{65405DCE-2F76-4BE8-A336-F4E193AA8835}"/>
          </ac:spMkLst>
        </pc:spChg>
        <pc:spChg chg="mod">
          <ac:chgData name="Ezra Ho Jincheng /CSF" userId="2a13fa50-73c7-4f48-9c26-f3aa1c553f8e" providerId="ADAL" clId="{1944E8DD-23FC-47DF-A860-3FD28339A3C6}" dt="2021-07-24T08:35:53.523" v="8056"/>
          <ac:spMkLst>
            <pc:docMk/>
            <pc:sldMk cId="3222990274" sldId="305"/>
            <ac:spMk id="99" creationId="{D5BC1C84-FEE1-4095-A942-46F6461F7BF4}"/>
          </ac:spMkLst>
        </pc:spChg>
        <pc:spChg chg="mod">
          <ac:chgData name="Ezra Ho Jincheng /CSF" userId="2a13fa50-73c7-4f48-9c26-f3aa1c553f8e" providerId="ADAL" clId="{1944E8DD-23FC-47DF-A860-3FD28339A3C6}" dt="2021-07-24T08:35:53.523" v="8056"/>
          <ac:spMkLst>
            <pc:docMk/>
            <pc:sldMk cId="3222990274" sldId="305"/>
            <ac:spMk id="100" creationId="{077BBE48-B0C4-46EB-BA08-1E1428E33671}"/>
          </ac:spMkLst>
        </pc:spChg>
        <pc:spChg chg="mod">
          <ac:chgData name="Ezra Ho Jincheng /CSF" userId="2a13fa50-73c7-4f48-9c26-f3aa1c553f8e" providerId="ADAL" clId="{1944E8DD-23FC-47DF-A860-3FD28339A3C6}" dt="2021-07-24T08:35:53.523" v="8056"/>
          <ac:spMkLst>
            <pc:docMk/>
            <pc:sldMk cId="3222990274" sldId="305"/>
            <ac:spMk id="101" creationId="{3ECE835F-FD67-4970-81F3-0EB4B381214C}"/>
          </ac:spMkLst>
        </pc:spChg>
        <pc:spChg chg="mod">
          <ac:chgData name="Ezra Ho Jincheng /CSF" userId="2a13fa50-73c7-4f48-9c26-f3aa1c553f8e" providerId="ADAL" clId="{1944E8DD-23FC-47DF-A860-3FD28339A3C6}" dt="2021-07-24T08:35:53.523" v="8056"/>
          <ac:spMkLst>
            <pc:docMk/>
            <pc:sldMk cId="3222990274" sldId="305"/>
            <ac:spMk id="102" creationId="{296F6A6F-BF25-4876-A148-95ADCC86BB43}"/>
          </ac:spMkLst>
        </pc:spChg>
        <pc:spChg chg="mod">
          <ac:chgData name="Ezra Ho Jincheng /CSF" userId="2a13fa50-73c7-4f48-9c26-f3aa1c553f8e" providerId="ADAL" clId="{1944E8DD-23FC-47DF-A860-3FD28339A3C6}" dt="2021-07-24T08:35:53.523" v="8056"/>
          <ac:spMkLst>
            <pc:docMk/>
            <pc:sldMk cId="3222990274" sldId="305"/>
            <ac:spMk id="103" creationId="{358F3BBE-7A39-4021-ACE4-0CFF533A29D0}"/>
          </ac:spMkLst>
        </pc:spChg>
        <pc:spChg chg="mod">
          <ac:chgData name="Ezra Ho Jincheng /CSF" userId="2a13fa50-73c7-4f48-9c26-f3aa1c553f8e" providerId="ADAL" clId="{1944E8DD-23FC-47DF-A860-3FD28339A3C6}" dt="2021-07-24T08:35:53.523" v="8056"/>
          <ac:spMkLst>
            <pc:docMk/>
            <pc:sldMk cId="3222990274" sldId="305"/>
            <ac:spMk id="104" creationId="{EFB2FBFA-9948-419F-874F-DF4F0358C7CF}"/>
          </ac:spMkLst>
        </pc:spChg>
        <pc:spChg chg="mod">
          <ac:chgData name="Ezra Ho Jincheng /CSF" userId="2a13fa50-73c7-4f48-9c26-f3aa1c553f8e" providerId="ADAL" clId="{1944E8DD-23FC-47DF-A860-3FD28339A3C6}" dt="2021-07-24T08:35:53.523" v="8056"/>
          <ac:spMkLst>
            <pc:docMk/>
            <pc:sldMk cId="3222990274" sldId="305"/>
            <ac:spMk id="105" creationId="{C6A16DB1-19B6-42F9-98AA-7CC19EC60C5C}"/>
          </ac:spMkLst>
        </pc:spChg>
        <pc:spChg chg="mod">
          <ac:chgData name="Ezra Ho Jincheng /CSF" userId="2a13fa50-73c7-4f48-9c26-f3aa1c553f8e" providerId="ADAL" clId="{1944E8DD-23FC-47DF-A860-3FD28339A3C6}" dt="2021-07-24T08:35:53.523" v="8056"/>
          <ac:spMkLst>
            <pc:docMk/>
            <pc:sldMk cId="3222990274" sldId="305"/>
            <ac:spMk id="106" creationId="{AFEA0588-1C7B-4821-9EA6-43E7AE514B0E}"/>
          </ac:spMkLst>
        </pc:spChg>
        <pc:spChg chg="mod">
          <ac:chgData name="Ezra Ho Jincheng /CSF" userId="2a13fa50-73c7-4f48-9c26-f3aa1c553f8e" providerId="ADAL" clId="{1944E8DD-23FC-47DF-A860-3FD28339A3C6}" dt="2021-07-24T08:35:53.523" v="8056"/>
          <ac:spMkLst>
            <pc:docMk/>
            <pc:sldMk cId="3222990274" sldId="305"/>
            <ac:spMk id="107" creationId="{C9744621-6115-41B7-B414-A3E6B2B78155}"/>
          </ac:spMkLst>
        </pc:spChg>
        <pc:spChg chg="mod">
          <ac:chgData name="Ezra Ho Jincheng /CSF" userId="2a13fa50-73c7-4f48-9c26-f3aa1c553f8e" providerId="ADAL" clId="{1944E8DD-23FC-47DF-A860-3FD28339A3C6}" dt="2021-07-24T08:35:53.523" v="8056"/>
          <ac:spMkLst>
            <pc:docMk/>
            <pc:sldMk cId="3222990274" sldId="305"/>
            <ac:spMk id="108" creationId="{734087EA-D505-408E-834E-6568A10B8110}"/>
          </ac:spMkLst>
        </pc:spChg>
        <pc:spChg chg="mod">
          <ac:chgData name="Ezra Ho Jincheng /CSF" userId="2a13fa50-73c7-4f48-9c26-f3aa1c553f8e" providerId="ADAL" clId="{1944E8DD-23FC-47DF-A860-3FD28339A3C6}" dt="2021-07-24T08:35:53.523" v="8056"/>
          <ac:spMkLst>
            <pc:docMk/>
            <pc:sldMk cId="3222990274" sldId="305"/>
            <ac:spMk id="109" creationId="{AB9705ED-8051-4B5E-BBB8-D67D6A148572}"/>
          </ac:spMkLst>
        </pc:spChg>
        <pc:spChg chg="mod">
          <ac:chgData name="Ezra Ho Jincheng /CSF" userId="2a13fa50-73c7-4f48-9c26-f3aa1c553f8e" providerId="ADAL" clId="{1944E8DD-23FC-47DF-A860-3FD28339A3C6}" dt="2021-07-24T08:35:53.523" v="8056"/>
          <ac:spMkLst>
            <pc:docMk/>
            <pc:sldMk cId="3222990274" sldId="305"/>
            <ac:spMk id="110" creationId="{972606D7-87F9-4F82-A7D7-114D36F089CF}"/>
          </ac:spMkLst>
        </pc:spChg>
        <pc:spChg chg="mod">
          <ac:chgData name="Ezra Ho Jincheng /CSF" userId="2a13fa50-73c7-4f48-9c26-f3aa1c553f8e" providerId="ADAL" clId="{1944E8DD-23FC-47DF-A860-3FD28339A3C6}" dt="2021-07-24T08:35:53.523" v="8056"/>
          <ac:spMkLst>
            <pc:docMk/>
            <pc:sldMk cId="3222990274" sldId="305"/>
            <ac:spMk id="111" creationId="{C3D35CB3-23F5-4993-946A-60BAF27A3D8F}"/>
          </ac:spMkLst>
        </pc:spChg>
        <pc:spChg chg="mod">
          <ac:chgData name="Ezra Ho Jincheng /CSF" userId="2a13fa50-73c7-4f48-9c26-f3aa1c553f8e" providerId="ADAL" clId="{1944E8DD-23FC-47DF-A860-3FD28339A3C6}" dt="2021-07-24T08:35:53.523" v="8056"/>
          <ac:spMkLst>
            <pc:docMk/>
            <pc:sldMk cId="3222990274" sldId="305"/>
            <ac:spMk id="112" creationId="{F1662983-AED1-4B20-8A7D-6CCA07FF0F0E}"/>
          </ac:spMkLst>
        </pc:spChg>
        <pc:spChg chg="mod">
          <ac:chgData name="Ezra Ho Jincheng /CSF" userId="2a13fa50-73c7-4f48-9c26-f3aa1c553f8e" providerId="ADAL" clId="{1944E8DD-23FC-47DF-A860-3FD28339A3C6}" dt="2021-07-24T08:35:53.523" v="8056"/>
          <ac:spMkLst>
            <pc:docMk/>
            <pc:sldMk cId="3222990274" sldId="305"/>
            <ac:spMk id="113" creationId="{A33BDDB5-027A-4AB4-818F-7F83FAE7CDFC}"/>
          </ac:spMkLst>
        </pc:spChg>
        <pc:spChg chg="mod">
          <ac:chgData name="Ezra Ho Jincheng /CSF" userId="2a13fa50-73c7-4f48-9c26-f3aa1c553f8e" providerId="ADAL" clId="{1944E8DD-23FC-47DF-A860-3FD28339A3C6}" dt="2021-07-24T08:35:53.523" v="8056"/>
          <ac:spMkLst>
            <pc:docMk/>
            <pc:sldMk cId="3222990274" sldId="305"/>
            <ac:spMk id="114" creationId="{D8D36C2E-B853-4652-8DF2-BA16A831A9F1}"/>
          </ac:spMkLst>
        </pc:spChg>
        <pc:spChg chg="mod">
          <ac:chgData name="Ezra Ho Jincheng /CSF" userId="2a13fa50-73c7-4f48-9c26-f3aa1c553f8e" providerId="ADAL" clId="{1944E8DD-23FC-47DF-A860-3FD28339A3C6}" dt="2021-07-24T08:35:53.523" v="8056"/>
          <ac:spMkLst>
            <pc:docMk/>
            <pc:sldMk cId="3222990274" sldId="305"/>
            <ac:spMk id="115" creationId="{B1518C21-64D7-41CD-A9EF-23010C791F49}"/>
          </ac:spMkLst>
        </pc:spChg>
        <pc:spChg chg="mod">
          <ac:chgData name="Ezra Ho Jincheng /CSF" userId="2a13fa50-73c7-4f48-9c26-f3aa1c553f8e" providerId="ADAL" clId="{1944E8DD-23FC-47DF-A860-3FD28339A3C6}" dt="2021-07-24T08:35:53.523" v="8056"/>
          <ac:spMkLst>
            <pc:docMk/>
            <pc:sldMk cId="3222990274" sldId="305"/>
            <ac:spMk id="116" creationId="{55AF4A01-BFD1-48A7-95C6-528C487A84DB}"/>
          </ac:spMkLst>
        </pc:spChg>
        <pc:spChg chg="add mod">
          <ac:chgData name="Ezra Ho Jincheng /CSF" userId="2a13fa50-73c7-4f48-9c26-f3aa1c553f8e" providerId="ADAL" clId="{1944E8DD-23FC-47DF-A860-3FD28339A3C6}" dt="2021-07-24T10:14:15.101" v="14111"/>
          <ac:spMkLst>
            <pc:docMk/>
            <pc:sldMk cId="3222990274" sldId="305"/>
            <ac:spMk id="119" creationId="{FAB455F6-E95F-4514-9958-6225607EA262}"/>
          </ac:spMkLst>
        </pc:spChg>
        <pc:spChg chg="mod">
          <ac:chgData name="Ezra Ho Jincheng /CSF" userId="2a13fa50-73c7-4f48-9c26-f3aa1c553f8e" providerId="ADAL" clId="{1944E8DD-23FC-47DF-A860-3FD28339A3C6}" dt="2021-07-24T08:36:55.775" v="8074" actId="1076"/>
          <ac:spMkLst>
            <pc:docMk/>
            <pc:sldMk cId="3222990274" sldId="305"/>
            <ac:spMk id="555" creationId="{00000000-0000-0000-0000-000000000000}"/>
          </ac:spMkLst>
        </pc:spChg>
        <pc:spChg chg="add del">
          <ac:chgData name="Ezra Ho Jincheng /CSF" userId="2a13fa50-73c7-4f48-9c26-f3aa1c553f8e" providerId="ADAL" clId="{1944E8DD-23FC-47DF-A860-3FD28339A3C6}" dt="2021-07-24T08:36:06.711" v="8059" actId="478"/>
          <ac:spMkLst>
            <pc:docMk/>
            <pc:sldMk cId="3222990274" sldId="305"/>
            <ac:spMk id="557" creationId="{00000000-0000-0000-0000-000000000000}"/>
          </ac:spMkLst>
        </pc:spChg>
        <pc:grpChg chg="add mod">
          <ac:chgData name="Ezra Ho Jincheng /CSF" userId="2a13fa50-73c7-4f48-9c26-f3aa1c553f8e" providerId="ADAL" clId="{1944E8DD-23FC-47DF-A860-3FD28339A3C6}" dt="2021-07-24T08:40:16.141" v="8149" actId="14100"/>
          <ac:grpSpMkLst>
            <pc:docMk/>
            <pc:sldMk cId="3222990274" sldId="305"/>
            <ac:grpSpMk id="33" creationId="{3E9D71CA-9C82-41C1-BED5-C0D33B875505}"/>
          </ac:grpSpMkLst>
        </pc:grpChg>
        <pc:grpChg chg="del mod">
          <ac:chgData name="Ezra Ho Jincheng /CSF" userId="2a13fa50-73c7-4f48-9c26-f3aa1c553f8e" providerId="ADAL" clId="{1944E8DD-23FC-47DF-A860-3FD28339A3C6}" dt="2021-07-24T08:35:39.333" v="8054" actId="478"/>
          <ac:grpSpMkLst>
            <pc:docMk/>
            <pc:sldMk cId="3222990274" sldId="305"/>
            <ac:grpSpMk id="558" creationId="{00000000-0000-0000-0000-000000000000}"/>
          </ac:grpSpMkLst>
        </pc:grpChg>
      </pc:sldChg>
      <pc:sldChg chg="addSp delSp modSp add mod ord modNotesTx">
        <pc:chgData name="Ezra Ho Jincheng /CSF" userId="2a13fa50-73c7-4f48-9c26-f3aa1c553f8e" providerId="ADAL" clId="{1944E8DD-23FC-47DF-A860-3FD28339A3C6}" dt="2021-07-24T10:14:16.376" v="14113"/>
        <pc:sldMkLst>
          <pc:docMk/>
          <pc:sldMk cId="2367189745" sldId="306"/>
        </pc:sldMkLst>
        <pc:spChg chg="del">
          <ac:chgData name="Ezra Ho Jincheng /CSF" userId="2a13fa50-73c7-4f48-9c26-f3aa1c553f8e" providerId="ADAL" clId="{1944E8DD-23FC-47DF-A860-3FD28339A3C6}" dt="2021-07-24T10:13:56.433" v="14097" actId="478"/>
          <ac:spMkLst>
            <pc:docMk/>
            <pc:sldMk cId="2367189745" sldId="306"/>
            <ac:spMk id="32" creationId="{8D00DB64-93B0-4197-9DE6-65B6E6694993}"/>
          </ac:spMkLst>
        </pc:spChg>
        <pc:spChg chg="mod">
          <ac:chgData name="Ezra Ho Jincheng /CSF" userId="2a13fa50-73c7-4f48-9c26-f3aa1c553f8e" providerId="ADAL" clId="{1944E8DD-23FC-47DF-A860-3FD28339A3C6}" dt="2021-07-24T08:38:01.959" v="8111"/>
          <ac:spMkLst>
            <pc:docMk/>
            <pc:sldMk cId="2367189745" sldId="306"/>
            <ac:spMk id="118" creationId="{5F7CC19F-ADFE-4C2E-8601-73FFA19E2E3E}"/>
          </ac:spMkLst>
        </pc:spChg>
        <pc:spChg chg="mod">
          <ac:chgData name="Ezra Ho Jincheng /CSF" userId="2a13fa50-73c7-4f48-9c26-f3aa1c553f8e" providerId="ADAL" clId="{1944E8DD-23FC-47DF-A860-3FD28339A3C6}" dt="2021-07-24T08:38:01.959" v="8111"/>
          <ac:spMkLst>
            <pc:docMk/>
            <pc:sldMk cId="2367189745" sldId="306"/>
            <ac:spMk id="119" creationId="{BB38F153-DA10-4C2E-9CF4-3A7226966F66}"/>
          </ac:spMkLst>
        </pc:spChg>
        <pc:spChg chg="mod">
          <ac:chgData name="Ezra Ho Jincheng /CSF" userId="2a13fa50-73c7-4f48-9c26-f3aa1c553f8e" providerId="ADAL" clId="{1944E8DD-23FC-47DF-A860-3FD28339A3C6}" dt="2021-07-24T08:38:01.959" v="8111"/>
          <ac:spMkLst>
            <pc:docMk/>
            <pc:sldMk cId="2367189745" sldId="306"/>
            <ac:spMk id="120" creationId="{1757F9B4-B75C-4B0D-AF60-15D901C8877C}"/>
          </ac:spMkLst>
        </pc:spChg>
        <pc:spChg chg="mod">
          <ac:chgData name="Ezra Ho Jincheng /CSF" userId="2a13fa50-73c7-4f48-9c26-f3aa1c553f8e" providerId="ADAL" clId="{1944E8DD-23FC-47DF-A860-3FD28339A3C6}" dt="2021-07-24T08:38:01.959" v="8111"/>
          <ac:spMkLst>
            <pc:docMk/>
            <pc:sldMk cId="2367189745" sldId="306"/>
            <ac:spMk id="121" creationId="{63271A19-AFA7-49A3-B494-2FCEC70FBBC0}"/>
          </ac:spMkLst>
        </pc:spChg>
        <pc:spChg chg="mod">
          <ac:chgData name="Ezra Ho Jincheng /CSF" userId="2a13fa50-73c7-4f48-9c26-f3aa1c553f8e" providerId="ADAL" clId="{1944E8DD-23FC-47DF-A860-3FD28339A3C6}" dt="2021-07-24T08:38:01.959" v="8111"/>
          <ac:spMkLst>
            <pc:docMk/>
            <pc:sldMk cId="2367189745" sldId="306"/>
            <ac:spMk id="122" creationId="{E34775C3-613F-433F-BC81-56CAB4EDBABF}"/>
          </ac:spMkLst>
        </pc:spChg>
        <pc:spChg chg="mod">
          <ac:chgData name="Ezra Ho Jincheng /CSF" userId="2a13fa50-73c7-4f48-9c26-f3aa1c553f8e" providerId="ADAL" clId="{1944E8DD-23FC-47DF-A860-3FD28339A3C6}" dt="2021-07-24T08:38:01.959" v="8111"/>
          <ac:spMkLst>
            <pc:docMk/>
            <pc:sldMk cId="2367189745" sldId="306"/>
            <ac:spMk id="123" creationId="{8E1A1B2F-2A70-4BA5-BBDF-C849F9C77F7E}"/>
          </ac:spMkLst>
        </pc:spChg>
        <pc:spChg chg="mod">
          <ac:chgData name="Ezra Ho Jincheng /CSF" userId="2a13fa50-73c7-4f48-9c26-f3aa1c553f8e" providerId="ADAL" clId="{1944E8DD-23FC-47DF-A860-3FD28339A3C6}" dt="2021-07-24T08:38:01.959" v="8111"/>
          <ac:spMkLst>
            <pc:docMk/>
            <pc:sldMk cId="2367189745" sldId="306"/>
            <ac:spMk id="124" creationId="{D3B1F086-885F-4001-AD70-7F9130D212D7}"/>
          </ac:spMkLst>
        </pc:spChg>
        <pc:spChg chg="mod">
          <ac:chgData name="Ezra Ho Jincheng /CSF" userId="2a13fa50-73c7-4f48-9c26-f3aa1c553f8e" providerId="ADAL" clId="{1944E8DD-23FC-47DF-A860-3FD28339A3C6}" dt="2021-07-24T08:38:01.959" v="8111"/>
          <ac:spMkLst>
            <pc:docMk/>
            <pc:sldMk cId="2367189745" sldId="306"/>
            <ac:spMk id="125" creationId="{BC2FD365-6C0F-4C70-B626-5D9D59B66631}"/>
          </ac:spMkLst>
        </pc:spChg>
        <pc:spChg chg="add mod">
          <ac:chgData name="Ezra Ho Jincheng /CSF" userId="2a13fa50-73c7-4f48-9c26-f3aa1c553f8e" providerId="ADAL" clId="{1944E8DD-23FC-47DF-A860-3FD28339A3C6}" dt="2021-07-24T10:14:16.376" v="14113"/>
          <ac:spMkLst>
            <pc:docMk/>
            <pc:sldMk cId="2367189745" sldId="306"/>
            <ac:spMk id="126" creationId="{132C4028-FE48-4E9D-B7D0-94C485DE6064}"/>
          </ac:spMkLst>
        </pc:spChg>
        <pc:spChg chg="mod">
          <ac:chgData name="Ezra Ho Jincheng /CSF" userId="2a13fa50-73c7-4f48-9c26-f3aa1c553f8e" providerId="ADAL" clId="{1944E8DD-23FC-47DF-A860-3FD28339A3C6}" dt="2021-07-24T08:38:36.691" v="8117" actId="1076"/>
          <ac:spMkLst>
            <pc:docMk/>
            <pc:sldMk cId="2367189745" sldId="306"/>
            <ac:spMk id="555" creationId="{00000000-0000-0000-0000-000000000000}"/>
          </ac:spMkLst>
        </pc:spChg>
        <pc:grpChg chg="del">
          <ac:chgData name="Ezra Ho Jincheng /CSF" userId="2a13fa50-73c7-4f48-9c26-f3aa1c553f8e" providerId="ADAL" clId="{1944E8DD-23FC-47DF-A860-3FD28339A3C6}" dt="2021-07-24T08:38:01.390" v="8110" actId="478"/>
          <ac:grpSpMkLst>
            <pc:docMk/>
            <pc:sldMk cId="2367189745" sldId="306"/>
            <ac:grpSpMk id="33" creationId="{3E9D71CA-9C82-41C1-BED5-C0D33B875505}"/>
          </ac:grpSpMkLst>
        </pc:grpChg>
        <pc:grpChg chg="add mod">
          <ac:chgData name="Ezra Ho Jincheng /CSF" userId="2a13fa50-73c7-4f48-9c26-f3aa1c553f8e" providerId="ADAL" clId="{1944E8DD-23FC-47DF-A860-3FD28339A3C6}" dt="2021-07-24T08:40:03.136" v="8148" actId="1076"/>
          <ac:grpSpMkLst>
            <pc:docMk/>
            <pc:sldMk cId="2367189745" sldId="306"/>
            <ac:grpSpMk id="117" creationId="{A05A06E1-AC61-4947-90F0-5EA354791E3B}"/>
          </ac:grpSpMkLst>
        </pc:grpChg>
      </pc:sldChg>
      <pc:sldChg chg="addSp delSp modSp add mod ord modNotesTx">
        <pc:chgData name="Ezra Ho Jincheng /CSF" userId="2a13fa50-73c7-4f48-9c26-f3aa1c553f8e" providerId="ADAL" clId="{1944E8DD-23FC-47DF-A860-3FD28339A3C6}" dt="2021-07-24T10:14:20.309" v="14118"/>
        <pc:sldMkLst>
          <pc:docMk/>
          <pc:sldMk cId="3842229397" sldId="307"/>
        </pc:sldMkLst>
        <pc:spChg chg="del mod">
          <ac:chgData name="Ezra Ho Jincheng /CSF" userId="2a13fa50-73c7-4f48-9c26-f3aa1c553f8e" providerId="ADAL" clId="{1944E8DD-23FC-47DF-A860-3FD28339A3C6}" dt="2021-07-24T10:14:03.619" v="14103" actId="478"/>
          <ac:spMkLst>
            <pc:docMk/>
            <pc:sldMk cId="3842229397" sldId="307"/>
            <ac:spMk id="32" creationId="{8D00DB64-93B0-4197-9DE6-65B6E6694993}"/>
          </ac:spMkLst>
        </pc:spChg>
        <pc:spChg chg="mod">
          <ac:chgData name="Ezra Ho Jincheng /CSF" userId="2a13fa50-73c7-4f48-9c26-f3aa1c553f8e" providerId="ADAL" clId="{1944E8DD-23FC-47DF-A860-3FD28339A3C6}" dt="2021-07-24T08:39:35.478" v="8124"/>
          <ac:spMkLst>
            <pc:docMk/>
            <pc:sldMk cId="3842229397" sldId="307"/>
            <ac:spMk id="118" creationId="{C463CE92-689A-48F2-BA54-79E2184C1E7D}"/>
          </ac:spMkLst>
        </pc:spChg>
        <pc:spChg chg="mod">
          <ac:chgData name="Ezra Ho Jincheng /CSF" userId="2a13fa50-73c7-4f48-9c26-f3aa1c553f8e" providerId="ADAL" clId="{1944E8DD-23FC-47DF-A860-3FD28339A3C6}" dt="2021-07-24T08:39:35.478" v="8124"/>
          <ac:spMkLst>
            <pc:docMk/>
            <pc:sldMk cId="3842229397" sldId="307"/>
            <ac:spMk id="119" creationId="{ECDCC5B3-9502-45B6-85B5-15AD64F1DCD4}"/>
          </ac:spMkLst>
        </pc:spChg>
        <pc:spChg chg="mod">
          <ac:chgData name="Ezra Ho Jincheng /CSF" userId="2a13fa50-73c7-4f48-9c26-f3aa1c553f8e" providerId="ADAL" clId="{1944E8DD-23FC-47DF-A860-3FD28339A3C6}" dt="2021-07-24T08:39:35.478" v="8124"/>
          <ac:spMkLst>
            <pc:docMk/>
            <pc:sldMk cId="3842229397" sldId="307"/>
            <ac:spMk id="120" creationId="{3111B660-B095-4BB2-8A37-9E452624E133}"/>
          </ac:spMkLst>
        </pc:spChg>
        <pc:spChg chg="mod">
          <ac:chgData name="Ezra Ho Jincheng /CSF" userId="2a13fa50-73c7-4f48-9c26-f3aa1c553f8e" providerId="ADAL" clId="{1944E8DD-23FC-47DF-A860-3FD28339A3C6}" dt="2021-07-24T08:39:35.478" v="8124"/>
          <ac:spMkLst>
            <pc:docMk/>
            <pc:sldMk cId="3842229397" sldId="307"/>
            <ac:spMk id="121" creationId="{8D6E10F9-BFC0-4E76-820C-AFDAE0F85F88}"/>
          </ac:spMkLst>
        </pc:spChg>
        <pc:spChg chg="mod">
          <ac:chgData name="Ezra Ho Jincheng /CSF" userId="2a13fa50-73c7-4f48-9c26-f3aa1c553f8e" providerId="ADAL" clId="{1944E8DD-23FC-47DF-A860-3FD28339A3C6}" dt="2021-07-24T08:39:35.478" v="8124"/>
          <ac:spMkLst>
            <pc:docMk/>
            <pc:sldMk cId="3842229397" sldId="307"/>
            <ac:spMk id="122" creationId="{567C733E-8FE1-4FE4-B94E-1365403209C7}"/>
          </ac:spMkLst>
        </pc:spChg>
        <pc:spChg chg="mod">
          <ac:chgData name="Ezra Ho Jincheng /CSF" userId="2a13fa50-73c7-4f48-9c26-f3aa1c553f8e" providerId="ADAL" clId="{1944E8DD-23FC-47DF-A860-3FD28339A3C6}" dt="2021-07-24T08:39:35.478" v="8124"/>
          <ac:spMkLst>
            <pc:docMk/>
            <pc:sldMk cId="3842229397" sldId="307"/>
            <ac:spMk id="123" creationId="{9DF3AB0C-279A-4F44-8E57-9B88A1C210F6}"/>
          </ac:spMkLst>
        </pc:spChg>
        <pc:spChg chg="mod">
          <ac:chgData name="Ezra Ho Jincheng /CSF" userId="2a13fa50-73c7-4f48-9c26-f3aa1c553f8e" providerId="ADAL" clId="{1944E8DD-23FC-47DF-A860-3FD28339A3C6}" dt="2021-07-24T08:39:35.478" v="8124"/>
          <ac:spMkLst>
            <pc:docMk/>
            <pc:sldMk cId="3842229397" sldId="307"/>
            <ac:spMk id="124" creationId="{19243CCA-19BA-4243-B1CE-5BC72E9B0343}"/>
          </ac:spMkLst>
        </pc:spChg>
        <pc:spChg chg="mod">
          <ac:chgData name="Ezra Ho Jincheng /CSF" userId="2a13fa50-73c7-4f48-9c26-f3aa1c553f8e" providerId="ADAL" clId="{1944E8DD-23FC-47DF-A860-3FD28339A3C6}" dt="2021-07-24T08:39:35.478" v="8124"/>
          <ac:spMkLst>
            <pc:docMk/>
            <pc:sldMk cId="3842229397" sldId="307"/>
            <ac:spMk id="125" creationId="{FDD57E41-58F1-42C3-B99B-0A234FE9E42B}"/>
          </ac:spMkLst>
        </pc:spChg>
        <pc:spChg chg="mod">
          <ac:chgData name="Ezra Ho Jincheng /CSF" userId="2a13fa50-73c7-4f48-9c26-f3aa1c553f8e" providerId="ADAL" clId="{1944E8DD-23FC-47DF-A860-3FD28339A3C6}" dt="2021-07-24T08:39:35.478" v="8124"/>
          <ac:spMkLst>
            <pc:docMk/>
            <pc:sldMk cId="3842229397" sldId="307"/>
            <ac:spMk id="126" creationId="{77C8CFA6-0C0F-4D86-AEA3-09E0611AD7C8}"/>
          </ac:spMkLst>
        </pc:spChg>
        <pc:spChg chg="add mod">
          <ac:chgData name="Ezra Ho Jincheng /CSF" userId="2a13fa50-73c7-4f48-9c26-f3aa1c553f8e" providerId="ADAL" clId="{1944E8DD-23FC-47DF-A860-3FD28339A3C6}" dt="2021-07-24T10:14:20.309" v="14118"/>
          <ac:spMkLst>
            <pc:docMk/>
            <pc:sldMk cId="3842229397" sldId="307"/>
            <ac:spMk id="127" creationId="{0B72E076-C7DC-41FA-81D9-F6955BAFDA10}"/>
          </ac:spMkLst>
        </pc:spChg>
        <pc:spChg chg="mod">
          <ac:chgData name="Ezra Ho Jincheng /CSF" userId="2a13fa50-73c7-4f48-9c26-f3aa1c553f8e" providerId="ADAL" clId="{1944E8DD-23FC-47DF-A860-3FD28339A3C6}" dt="2021-07-24T08:39:52.928" v="8146" actId="1076"/>
          <ac:spMkLst>
            <pc:docMk/>
            <pc:sldMk cId="3842229397" sldId="307"/>
            <ac:spMk id="555" creationId="{00000000-0000-0000-0000-000000000000}"/>
          </ac:spMkLst>
        </pc:spChg>
        <pc:grpChg chg="del">
          <ac:chgData name="Ezra Ho Jincheng /CSF" userId="2a13fa50-73c7-4f48-9c26-f3aa1c553f8e" providerId="ADAL" clId="{1944E8DD-23FC-47DF-A860-3FD28339A3C6}" dt="2021-07-24T08:39:35.087" v="8123" actId="478"/>
          <ac:grpSpMkLst>
            <pc:docMk/>
            <pc:sldMk cId="3842229397" sldId="307"/>
            <ac:grpSpMk id="33" creationId="{3E9D71CA-9C82-41C1-BED5-C0D33B875505}"/>
          </ac:grpSpMkLst>
        </pc:grpChg>
        <pc:grpChg chg="add mod">
          <ac:chgData name="Ezra Ho Jincheng /CSF" userId="2a13fa50-73c7-4f48-9c26-f3aa1c553f8e" providerId="ADAL" clId="{1944E8DD-23FC-47DF-A860-3FD28339A3C6}" dt="2021-07-24T08:40:24.611" v="8150" actId="14100"/>
          <ac:grpSpMkLst>
            <pc:docMk/>
            <pc:sldMk cId="3842229397" sldId="307"/>
            <ac:grpSpMk id="117" creationId="{DB8E96C3-3655-4356-9785-0E5DE2327417}"/>
          </ac:grpSpMkLst>
        </pc:grpChg>
      </pc:sldChg>
      <pc:sldChg chg="addSp delSp modSp add mod">
        <pc:chgData name="Ezra Ho Jincheng /CSF" userId="2a13fa50-73c7-4f48-9c26-f3aa1c553f8e" providerId="ADAL" clId="{1944E8DD-23FC-47DF-A860-3FD28339A3C6}" dt="2021-07-24T10:14:21.285" v="14120"/>
        <pc:sldMkLst>
          <pc:docMk/>
          <pc:sldMk cId="2768867469" sldId="308"/>
        </pc:sldMkLst>
        <pc:spChg chg="add del mod">
          <ac:chgData name="Ezra Ho Jincheng /CSF" userId="2a13fa50-73c7-4f48-9c26-f3aa1c553f8e" providerId="ADAL" clId="{1944E8DD-23FC-47DF-A860-3FD28339A3C6}" dt="2021-07-24T10:14:06.263" v="14105" actId="478"/>
          <ac:spMkLst>
            <pc:docMk/>
            <pc:sldMk cId="2768867469" sldId="308"/>
            <ac:spMk id="101" creationId="{68AE12C9-BC54-429A-92D3-BEC8EABFDAC5}"/>
          </ac:spMkLst>
        </pc:spChg>
        <pc:spChg chg="add mod">
          <ac:chgData name="Ezra Ho Jincheng /CSF" userId="2a13fa50-73c7-4f48-9c26-f3aa1c553f8e" providerId="ADAL" clId="{1944E8DD-23FC-47DF-A860-3FD28339A3C6}" dt="2021-07-24T10:14:21.285" v="14120"/>
          <ac:spMkLst>
            <pc:docMk/>
            <pc:sldMk cId="2768867469" sldId="308"/>
            <ac:spMk id="102" creationId="{3F675B42-14A7-47B9-9A8E-529138202064}"/>
          </ac:spMkLst>
        </pc:spChg>
        <pc:spChg chg="mod">
          <ac:chgData name="Ezra Ho Jincheng /CSF" userId="2a13fa50-73c7-4f48-9c26-f3aa1c553f8e" providerId="ADAL" clId="{1944E8DD-23FC-47DF-A860-3FD28339A3C6}" dt="2021-07-24T09:00:03.217" v="8635" actId="20577"/>
          <ac:spMkLst>
            <pc:docMk/>
            <pc:sldMk cId="2768867469" sldId="308"/>
            <ac:spMk id="413" creationId="{00000000-0000-0000-0000-000000000000}"/>
          </ac:spMkLst>
        </pc:spChg>
        <pc:spChg chg="del">
          <ac:chgData name="Ezra Ho Jincheng /CSF" userId="2a13fa50-73c7-4f48-9c26-f3aa1c553f8e" providerId="ADAL" clId="{1944E8DD-23FC-47DF-A860-3FD28339A3C6}" dt="2021-07-24T09:06:15.166" v="8949" actId="478"/>
          <ac:spMkLst>
            <pc:docMk/>
            <pc:sldMk cId="2768867469" sldId="308"/>
            <ac:spMk id="419" creationId="{00000000-0000-0000-0000-000000000000}"/>
          </ac:spMkLst>
        </pc:spChg>
        <pc:spChg chg="del">
          <ac:chgData name="Ezra Ho Jincheng /CSF" userId="2a13fa50-73c7-4f48-9c26-f3aa1c553f8e" providerId="ADAL" clId="{1944E8DD-23FC-47DF-A860-3FD28339A3C6}" dt="2021-07-24T09:06:15.166" v="8949" actId="478"/>
          <ac:spMkLst>
            <pc:docMk/>
            <pc:sldMk cId="2768867469" sldId="308"/>
            <ac:spMk id="421" creationId="{00000000-0000-0000-0000-000000000000}"/>
          </ac:spMkLst>
        </pc:spChg>
        <pc:spChg chg="del">
          <ac:chgData name="Ezra Ho Jincheng /CSF" userId="2a13fa50-73c7-4f48-9c26-f3aa1c553f8e" providerId="ADAL" clId="{1944E8DD-23FC-47DF-A860-3FD28339A3C6}" dt="2021-07-24T09:06:15.166" v="8949" actId="478"/>
          <ac:spMkLst>
            <pc:docMk/>
            <pc:sldMk cId="2768867469" sldId="308"/>
            <ac:spMk id="423" creationId="{00000000-0000-0000-0000-000000000000}"/>
          </ac:spMkLst>
        </pc:spChg>
        <pc:spChg chg="del">
          <ac:chgData name="Ezra Ho Jincheng /CSF" userId="2a13fa50-73c7-4f48-9c26-f3aa1c553f8e" providerId="ADAL" clId="{1944E8DD-23FC-47DF-A860-3FD28339A3C6}" dt="2021-07-24T09:06:15.166" v="8949" actId="478"/>
          <ac:spMkLst>
            <pc:docMk/>
            <pc:sldMk cId="2768867469" sldId="308"/>
            <ac:spMk id="424" creationId="{00000000-0000-0000-0000-000000000000}"/>
          </ac:spMkLst>
        </pc:spChg>
        <pc:grpChg chg="del">
          <ac:chgData name="Ezra Ho Jincheng /CSF" userId="2a13fa50-73c7-4f48-9c26-f3aa1c553f8e" providerId="ADAL" clId="{1944E8DD-23FC-47DF-A860-3FD28339A3C6}" dt="2021-07-24T09:06:15.166" v="8949" actId="478"/>
          <ac:grpSpMkLst>
            <pc:docMk/>
            <pc:sldMk cId="2768867469" sldId="308"/>
            <ac:grpSpMk id="438" creationId="{00000000-0000-0000-0000-000000000000}"/>
          </ac:grpSpMkLst>
        </pc:grpChg>
        <pc:grpChg chg="del">
          <ac:chgData name="Ezra Ho Jincheng /CSF" userId="2a13fa50-73c7-4f48-9c26-f3aa1c553f8e" providerId="ADAL" clId="{1944E8DD-23FC-47DF-A860-3FD28339A3C6}" dt="2021-07-24T09:06:15.166" v="8949" actId="478"/>
          <ac:grpSpMkLst>
            <pc:docMk/>
            <pc:sldMk cId="2768867469" sldId="308"/>
            <ac:grpSpMk id="465" creationId="{00000000-0000-0000-0000-000000000000}"/>
          </ac:grpSpMkLst>
        </pc:grpChg>
        <pc:grpChg chg="del">
          <ac:chgData name="Ezra Ho Jincheng /CSF" userId="2a13fa50-73c7-4f48-9c26-f3aa1c553f8e" providerId="ADAL" clId="{1944E8DD-23FC-47DF-A860-3FD28339A3C6}" dt="2021-07-24T09:06:15.166" v="8949" actId="478"/>
          <ac:grpSpMkLst>
            <pc:docMk/>
            <pc:sldMk cId="2768867469" sldId="308"/>
            <ac:grpSpMk id="492" creationId="{00000000-0000-0000-0000-000000000000}"/>
          </ac:grpSpMkLst>
        </pc:grpChg>
        <pc:grpChg chg="del">
          <ac:chgData name="Ezra Ho Jincheng /CSF" userId="2a13fa50-73c7-4f48-9c26-f3aa1c553f8e" providerId="ADAL" clId="{1944E8DD-23FC-47DF-A860-3FD28339A3C6}" dt="2021-07-24T09:06:15.166" v="8949" actId="478"/>
          <ac:grpSpMkLst>
            <pc:docMk/>
            <pc:sldMk cId="2768867469" sldId="308"/>
            <ac:grpSpMk id="511" creationId="{00000000-0000-0000-0000-000000000000}"/>
          </ac:grpSpMkLst>
        </pc:grpChg>
      </pc:sldChg>
      <pc:sldMasterChg chg="delSldLayout">
        <pc:chgData name="Ezra Ho Jincheng /CSF" userId="2a13fa50-73c7-4f48-9c26-f3aa1c553f8e" providerId="ADAL" clId="{1944E8DD-23FC-47DF-A860-3FD28339A3C6}" dt="2021-07-24T09:06:04.692" v="8948" actId="47"/>
        <pc:sldMasterMkLst>
          <pc:docMk/>
          <pc:sldMasterMk cId="0" sldId="2147483674"/>
        </pc:sldMasterMkLst>
        <pc:sldLayoutChg chg="del">
          <pc:chgData name="Ezra Ho Jincheng /CSF" userId="2a13fa50-73c7-4f48-9c26-f3aa1c553f8e" providerId="ADAL" clId="{1944E8DD-23FC-47DF-A860-3FD28339A3C6}" dt="2021-07-24T09:06:04.692" v="8948" actId="47"/>
          <pc:sldLayoutMkLst>
            <pc:docMk/>
            <pc:sldMasterMk cId="0" sldId="2147483674"/>
            <pc:sldLayoutMk cId="0" sldId="2147483650"/>
          </pc:sldLayoutMkLst>
        </pc:sldLayoutChg>
        <pc:sldLayoutChg chg="del">
          <pc:chgData name="Ezra Ho Jincheng /CSF" userId="2a13fa50-73c7-4f48-9c26-f3aa1c553f8e" providerId="ADAL" clId="{1944E8DD-23FC-47DF-A860-3FD28339A3C6}" dt="2021-07-24T07:11:21.869" v="1280" actId="47"/>
          <pc:sldLayoutMkLst>
            <pc:docMk/>
            <pc:sldMasterMk cId="0" sldId="2147483674"/>
            <pc:sldLayoutMk cId="0" sldId="2147483654"/>
          </pc:sldLayoutMkLst>
        </pc:sldLayoutChg>
        <pc:sldLayoutChg chg="del">
          <pc:chgData name="Ezra Ho Jincheng /CSF" userId="2a13fa50-73c7-4f48-9c26-f3aa1c553f8e" providerId="ADAL" clId="{1944E8DD-23FC-47DF-A860-3FD28339A3C6}" dt="2021-07-24T09:06:04.692" v="8948" actId="47"/>
          <pc:sldLayoutMkLst>
            <pc:docMk/>
            <pc:sldMasterMk cId="0" sldId="2147483674"/>
            <pc:sldLayoutMk cId="0" sldId="2147483656"/>
          </pc:sldLayoutMkLst>
        </pc:sldLayoutChg>
        <pc:sldLayoutChg chg="del">
          <pc:chgData name="Ezra Ho Jincheng /CSF" userId="2a13fa50-73c7-4f48-9c26-f3aa1c553f8e" providerId="ADAL" clId="{1944E8DD-23FC-47DF-A860-3FD28339A3C6}" dt="2021-07-24T09:06:04.692" v="8948" actId="47"/>
          <pc:sldLayoutMkLst>
            <pc:docMk/>
            <pc:sldMasterMk cId="0" sldId="2147483674"/>
            <pc:sldLayoutMk cId="0" sldId="2147483657"/>
          </pc:sldLayoutMkLst>
        </pc:sldLayoutChg>
        <pc:sldLayoutChg chg="del">
          <pc:chgData name="Ezra Ho Jincheng /CSF" userId="2a13fa50-73c7-4f48-9c26-f3aa1c553f8e" providerId="ADAL" clId="{1944E8DD-23FC-47DF-A860-3FD28339A3C6}" dt="2021-07-24T07:10:40.038" v="1233" actId="47"/>
          <pc:sldLayoutMkLst>
            <pc:docMk/>
            <pc:sldMasterMk cId="0" sldId="2147483674"/>
            <pc:sldLayoutMk cId="0" sldId="2147483659"/>
          </pc:sldLayoutMkLst>
        </pc:sldLayoutChg>
        <pc:sldLayoutChg chg="del">
          <pc:chgData name="Ezra Ho Jincheng /CSF" userId="2a13fa50-73c7-4f48-9c26-f3aa1c553f8e" providerId="ADAL" clId="{1944E8DD-23FC-47DF-A860-3FD28339A3C6}" dt="2021-07-24T09:06:04.692" v="8948" actId="47"/>
          <pc:sldLayoutMkLst>
            <pc:docMk/>
            <pc:sldMasterMk cId="0" sldId="2147483674"/>
            <pc:sldLayoutMk cId="0" sldId="2147483662"/>
          </pc:sldLayoutMkLst>
        </pc:sldLayoutChg>
        <pc:sldLayoutChg chg="del">
          <pc:chgData name="Ezra Ho Jincheng /CSF" userId="2a13fa50-73c7-4f48-9c26-f3aa1c553f8e" providerId="ADAL" clId="{1944E8DD-23FC-47DF-A860-3FD28339A3C6}" dt="2021-07-24T09:06:04.692" v="8948" actId="47"/>
          <pc:sldLayoutMkLst>
            <pc:docMk/>
            <pc:sldMasterMk cId="0" sldId="2147483674"/>
            <pc:sldLayoutMk cId="0" sldId="2147483663"/>
          </pc:sldLayoutMkLst>
        </pc:sldLayoutChg>
        <pc:sldLayoutChg chg="del">
          <pc:chgData name="Ezra Ho Jincheng /CSF" userId="2a13fa50-73c7-4f48-9c26-f3aa1c553f8e" providerId="ADAL" clId="{1944E8DD-23FC-47DF-A860-3FD28339A3C6}" dt="2021-07-24T09:06:04.692" v="8948" actId="47"/>
          <pc:sldLayoutMkLst>
            <pc:docMk/>
            <pc:sldMasterMk cId="0" sldId="2147483674"/>
            <pc:sldLayoutMk cId="0" sldId="2147483664"/>
          </pc:sldLayoutMkLst>
        </pc:sldLayoutChg>
        <pc:sldLayoutChg chg="del">
          <pc:chgData name="Ezra Ho Jincheng /CSF" userId="2a13fa50-73c7-4f48-9c26-f3aa1c553f8e" providerId="ADAL" clId="{1944E8DD-23FC-47DF-A860-3FD28339A3C6}" dt="2021-07-24T09:06:04.692" v="8948" actId="47"/>
          <pc:sldLayoutMkLst>
            <pc:docMk/>
            <pc:sldMasterMk cId="0" sldId="2147483674"/>
            <pc:sldLayoutMk cId="0" sldId="2147483665"/>
          </pc:sldLayoutMkLst>
        </pc:sldLayoutChg>
        <pc:sldLayoutChg chg="del">
          <pc:chgData name="Ezra Ho Jincheng /CSF" userId="2a13fa50-73c7-4f48-9c26-f3aa1c553f8e" providerId="ADAL" clId="{1944E8DD-23FC-47DF-A860-3FD28339A3C6}" dt="2021-07-24T09:06:04.692" v="8948" actId="47"/>
          <pc:sldLayoutMkLst>
            <pc:docMk/>
            <pc:sldMasterMk cId="0" sldId="2147483674"/>
            <pc:sldLayoutMk cId="0" sldId="2147483667"/>
          </pc:sldLayoutMkLst>
        </pc:sldLayoutChg>
      </pc:sldMasterChg>
      <pc:sldMasterChg chg="del delSldLayout">
        <pc:chgData name="Ezra Ho Jincheng /CSF" userId="2a13fa50-73c7-4f48-9c26-f3aa1c553f8e" providerId="ADAL" clId="{1944E8DD-23FC-47DF-A860-3FD28339A3C6}" dt="2021-07-24T09:06:04.692" v="8948" actId="47"/>
        <pc:sldMasterMkLst>
          <pc:docMk/>
          <pc:sldMasterMk cId="0" sldId="2147483675"/>
        </pc:sldMasterMkLst>
        <pc:sldLayoutChg chg="del">
          <pc:chgData name="Ezra Ho Jincheng /CSF" userId="2a13fa50-73c7-4f48-9c26-f3aa1c553f8e" providerId="ADAL" clId="{1944E8DD-23FC-47DF-A860-3FD28339A3C6}" dt="2021-07-24T09:06:04.692" v="8948" actId="47"/>
          <pc:sldLayoutMkLst>
            <pc:docMk/>
            <pc:sldMasterMk cId="0" sldId="2147483675"/>
            <pc:sldLayoutMk cId="0" sldId="2147483673"/>
          </pc:sldLayoutMkLst>
        </pc:sldLayoutChg>
      </pc:sldMasterChg>
    </pc:docChg>
  </pc:docChgLst>
  <pc:docChgLst>
    <pc:chgData name="Jia Wen Hannah Leong" userId="a248ebba-aafc-4105-b3fb-f5e03c5f9669" providerId="ADAL" clId="{B96633BC-CD84-4B06-85C4-9933F61E5313}"/>
    <pc:docChg chg="undo custSel modSld">
      <pc:chgData name="Jia Wen Hannah Leong" userId="a248ebba-aafc-4105-b3fb-f5e03c5f9669" providerId="ADAL" clId="{B96633BC-CD84-4B06-85C4-9933F61E5313}" dt="2021-07-24T16:14:28.900" v="932" actId="20577"/>
      <pc:docMkLst>
        <pc:docMk/>
      </pc:docMkLst>
      <pc:sldChg chg="addSp delSp modSp mod modNotesTx">
        <pc:chgData name="Jia Wen Hannah Leong" userId="a248ebba-aafc-4105-b3fb-f5e03c5f9669" providerId="ADAL" clId="{B96633BC-CD84-4B06-85C4-9933F61E5313}" dt="2021-07-24T16:14:28.900" v="932" actId="20577"/>
        <pc:sldMkLst>
          <pc:docMk/>
          <pc:sldMk cId="2768867469" sldId="308"/>
        </pc:sldMkLst>
        <pc:spChg chg="add del mod">
          <ac:chgData name="Jia Wen Hannah Leong" userId="a248ebba-aafc-4105-b3fb-f5e03c5f9669" providerId="ADAL" clId="{B96633BC-CD84-4B06-85C4-9933F61E5313}" dt="2021-07-24T15:55:25.548" v="212" actId="478"/>
          <ac:spMkLst>
            <pc:docMk/>
            <pc:sldMk cId="2768867469" sldId="308"/>
            <ac:spMk id="4" creationId="{2E1D45EA-C41A-4121-9554-07AA21BB349A}"/>
          </ac:spMkLst>
        </pc:spChg>
        <pc:spChg chg="add del">
          <ac:chgData name="Jia Wen Hannah Leong" userId="a248ebba-aafc-4105-b3fb-f5e03c5f9669" providerId="ADAL" clId="{B96633BC-CD84-4B06-85C4-9933F61E5313}" dt="2021-07-24T15:52:46.607" v="25" actId="22"/>
          <ac:spMkLst>
            <pc:docMk/>
            <pc:sldMk cId="2768867469" sldId="308"/>
            <ac:spMk id="30" creationId="{2FC976D3-EFA9-4C71-9ECC-4F8E79643DB7}"/>
          </ac:spMkLst>
        </pc:spChg>
        <pc:spChg chg="add del mod">
          <ac:chgData name="Jia Wen Hannah Leong" userId="a248ebba-aafc-4105-b3fb-f5e03c5f9669" providerId="ADAL" clId="{B96633BC-CD84-4B06-85C4-9933F61E5313}" dt="2021-07-24T15:53:10.907" v="42"/>
          <ac:spMkLst>
            <pc:docMk/>
            <pc:sldMk cId="2768867469" sldId="308"/>
            <ac:spMk id="32" creationId="{BA4B69A7-83F1-48D4-B839-8828CE50BC90}"/>
          </ac:spMkLst>
        </pc:spChg>
        <pc:spChg chg="add del mod">
          <ac:chgData name="Jia Wen Hannah Leong" userId="a248ebba-aafc-4105-b3fb-f5e03c5f9669" providerId="ADAL" clId="{B96633BC-CD84-4B06-85C4-9933F61E5313}" dt="2021-07-24T15:54:52.110" v="204"/>
          <ac:spMkLst>
            <pc:docMk/>
            <pc:sldMk cId="2768867469" sldId="308"/>
            <ac:spMk id="34" creationId="{72E12F4A-7DB1-431A-8856-C42BD62C038D}"/>
          </ac:spMkLst>
        </pc:spChg>
        <pc:spChg chg="add mod">
          <ac:chgData name="Jia Wen Hannah Leong" userId="a248ebba-aafc-4105-b3fb-f5e03c5f9669" providerId="ADAL" clId="{B96633BC-CD84-4B06-85C4-9933F61E5313}" dt="2021-07-24T15:55:23.135" v="211" actId="1076"/>
          <ac:spMkLst>
            <pc:docMk/>
            <pc:sldMk cId="2768867469" sldId="308"/>
            <ac:spMk id="35" creationId="{965412AE-104E-4917-B26C-192A24DE794F}"/>
          </ac:spMkLst>
        </pc:spChg>
        <pc:spChg chg="mod">
          <ac:chgData name="Jia Wen Hannah Leong" userId="a248ebba-aafc-4105-b3fb-f5e03c5f9669" providerId="ADAL" clId="{B96633BC-CD84-4B06-85C4-9933F61E5313}" dt="2021-07-24T16:14:06.829" v="918" actId="20577"/>
          <ac:spMkLst>
            <pc:docMk/>
            <pc:sldMk cId="2768867469" sldId="308"/>
            <ac:spMk id="415" creationId="{00000000-0000-0000-0000-000000000000}"/>
          </ac:spMkLst>
        </pc:spChg>
        <pc:spChg chg="mod">
          <ac:chgData name="Jia Wen Hannah Leong" userId="a248ebba-aafc-4105-b3fb-f5e03c5f9669" providerId="ADAL" clId="{B96633BC-CD84-4B06-85C4-9933F61E5313}" dt="2021-07-24T15:52:36.093" v="23" actId="20577"/>
          <ac:spMkLst>
            <pc:docMk/>
            <pc:sldMk cId="2768867469" sldId="308"/>
            <ac:spMk id="418" creationId="{00000000-0000-0000-0000-000000000000}"/>
          </ac:spMkLst>
        </pc:spChg>
      </pc:sldChg>
    </pc:docChg>
  </pc:docChgLst>
  <pc:docChgLst>
    <pc:chgData name="Ezra Ho Jincheng /CSF" userId="2a13fa50-73c7-4f48-9c26-f3aa1c553f8e" providerId="ADAL" clId="{19AB49D6-1AE6-47D3-B843-BA8EBD301EEA}"/>
    <pc:docChg chg="undo custSel modSld">
      <pc:chgData name="Ezra Ho Jincheng /CSF" userId="2a13fa50-73c7-4f48-9c26-f3aa1c553f8e" providerId="ADAL" clId="{19AB49D6-1AE6-47D3-B843-BA8EBD301EEA}" dt="2021-07-24T20:28:30.643" v="24" actId="20577"/>
      <pc:docMkLst>
        <pc:docMk/>
      </pc:docMkLst>
      <pc:sldChg chg="delSp modSp mod">
        <pc:chgData name="Ezra Ho Jincheng /CSF" userId="2a13fa50-73c7-4f48-9c26-f3aa1c553f8e" providerId="ADAL" clId="{19AB49D6-1AE6-47D3-B843-BA8EBD301EEA}" dt="2021-07-24T20:25:56.210" v="1" actId="478"/>
        <pc:sldMkLst>
          <pc:docMk/>
          <pc:sldMk cId="0" sldId="256"/>
        </pc:sldMkLst>
        <pc:spChg chg="del mod">
          <ac:chgData name="Ezra Ho Jincheng /CSF" userId="2a13fa50-73c7-4f48-9c26-f3aa1c553f8e" providerId="ADAL" clId="{19AB49D6-1AE6-47D3-B843-BA8EBD301EEA}" dt="2021-07-24T20:25:56.210" v="1" actId="478"/>
          <ac:spMkLst>
            <pc:docMk/>
            <pc:sldMk cId="0" sldId="256"/>
            <ac:spMk id="8" creationId="{BF853FFE-4751-4C61-B6E0-CD50CA1F2312}"/>
          </ac:spMkLst>
        </pc:spChg>
      </pc:sldChg>
      <pc:sldChg chg="delSp mod">
        <pc:chgData name="Ezra Ho Jincheng /CSF" userId="2a13fa50-73c7-4f48-9c26-f3aa1c553f8e" providerId="ADAL" clId="{19AB49D6-1AE6-47D3-B843-BA8EBD301EEA}" dt="2021-07-24T20:25:57.743" v="2" actId="478"/>
        <pc:sldMkLst>
          <pc:docMk/>
          <pc:sldMk cId="0" sldId="258"/>
        </pc:sldMkLst>
        <pc:spChg chg="del">
          <ac:chgData name="Ezra Ho Jincheng /CSF" userId="2a13fa50-73c7-4f48-9c26-f3aa1c553f8e" providerId="ADAL" clId="{19AB49D6-1AE6-47D3-B843-BA8EBD301EEA}" dt="2021-07-24T20:25:57.743" v="2" actId="478"/>
          <ac:spMkLst>
            <pc:docMk/>
            <pc:sldMk cId="0" sldId="258"/>
            <ac:spMk id="21" creationId="{D694B585-97B5-4199-82FD-B8D5C403B88A}"/>
          </ac:spMkLst>
        </pc:spChg>
      </pc:sldChg>
      <pc:sldChg chg="delSp modSp mod">
        <pc:chgData name="Ezra Ho Jincheng /CSF" userId="2a13fa50-73c7-4f48-9c26-f3aa1c553f8e" providerId="ADAL" clId="{19AB49D6-1AE6-47D3-B843-BA8EBD301EEA}" dt="2021-07-24T20:28:30.643" v="24" actId="20577"/>
        <pc:sldMkLst>
          <pc:docMk/>
          <pc:sldMk cId="0" sldId="259"/>
        </pc:sldMkLst>
        <pc:spChg chg="del">
          <ac:chgData name="Ezra Ho Jincheng /CSF" userId="2a13fa50-73c7-4f48-9c26-f3aa1c553f8e" providerId="ADAL" clId="{19AB49D6-1AE6-47D3-B843-BA8EBD301EEA}" dt="2021-07-24T20:26:01.811" v="4" actId="478"/>
          <ac:spMkLst>
            <pc:docMk/>
            <pc:sldMk cId="0" sldId="259"/>
            <ac:spMk id="75" creationId="{ABDB400D-2F3B-44B6-9FCE-871214DB026E}"/>
          </ac:spMkLst>
        </pc:spChg>
        <pc:spChg chg="mod">
          <ac:chgData name="Ezra Ho Jincheng /CSF" userId="2a13fa50-73c7-4f48-9c26-f3aa1c553f8e" providerId="ADAL" clId="{19AB49D6-1AE6-47D3-B843-BA8EBD301EEA}" dt="2021-07-24T20:28:30.643" v="24" actId="20577"/>
          <ac:spMkLst>
            <pc:docMk/>
            <pc:sldMk cId="0" sldId="259"/>
            <ac:spMk id="234" creationId="{00000000-0000-0000-0000-000000000000}"/>
          </ac:spMkLst>
        </pc:spChg>
      </pc:sldChg>
      <pc:sldChg chg="delSp mod">
        <pc:chgData name="Ezra Ho Jincheng /CSF" userId="2a13fa50-73c7-4f48-9c26-f3aa1c553f8e" providerId="ADAL" clId="{19AB49D6-1AE6-47D3-B843-BA8EBD301EEA}" dt="2021-07-24T20:26:05.449" v="9" actId="478"/>
        <pc:sldMkLst>
          <pc:docMk/>
          <pc:sldMk cId="0" sldId="260"/>
        </pc:sldMkLst>
        <pc:spChg chg="del">
          <ac:chgData name="Ezra Ho Jincheng /CSF" userId="2a13fa50-73c7-4f48-9c26-f3aa1c553f8e" providerId="ADAL" clId="{19AB49D6-1AE6-47D3-B843-BA8EBD301EEA}" dt="2021-07-24T20:26:05.449" v="9" actId="478"/>
          <ac:spMkLst>
            <pc:docMk/>
            <pc:sldMk cId="0" sldId="260"/>
            <ac:spMk id="106" creationId="{1B610A19-005B-4440-AEDA-677B7A15CED4}"/>
          </ac:spMkLst>
        </pc:spChg>
      </pc:sldChg>
      <pc:sldChg chg="delSp mod">
        <pc:chgData name="Ezra Ho Jincheng /CSF" userId="2a13fa50-73c7-4f48-9c26-f3aa1c553f8e" providerId="ADAL" clId="{19AB49D6-1AE6-47D3-B843-BA8EBD301EEA}" dt="2021-07-24T20:26:09.232" v="13" actId="478"/>
        <pc:sldMkLst>
          <pc:docMk/>
          <pc:sldMk cId="0" sldId="263"/>
        </pc:sldMkLst>
        <pc:spChg chg="del">
          <ac:chgData name="Ezra Ho Jincheng /CSF" userId="2a13fa50-73c7-4f48-9c26-f3aa1c553f8e" providerId="ADAL" clId="{19AB49D6-1AE6-47D3-B843-BA8EBD301EEA}" dt="2021-07-24T20:26:09.232" v="13" actId="478"/>
          <ac:spMkLst>
            <pc:docMk/>
            <pc:sldMk cId="0" sldId="263"/>
            <ac:spMk id="15" creationId="{B88B946E-F996-47CD-AF68-5B89AD3C1E7A}"/>
          </ac:spMkLst>
        </pc:spChg>
      </pc:sldChg>
      <pc:sldChg chg="delSp mod">
        <pc:chgData name="Ezra Ho Jincheng /CSF" userId="2a13fa50-73c7-4f48-9c26-f3aa1c553f8e" providerId="ADAL" clId="{19AB49D6-1AE6-47D3-B843-BA8EBD301EEA}" dt="2021-07-24T20:26:14.001" v="17" actId="478"/>
        <pc:sldMkLst>
          <pc:docMk/>
          <pc:sldMk cId="0" sldId="264"/>
        </pc:sldMkLst>
        <pc:spChg chg="del">
          <ac:chgData name="Ezra Ho Jincheng /CSF" userId="2a13fa50-73c7-4f48-9c26-f3aa1c553f8e" providerId="ADAL" clId="{19AB49D6-1AE6-47D3-B843-BA8EBD301EEA}" dt="2021-07-24T20:26:14.001" v="17" actId="478"/>
          <ac:spMkLst>
            <pc:docMk/>
            <pc:sldMk cId="0" sldId="264"/>
            <ac:spMk id="120" creationId="{A50E4DF8-E651-4DC6-80CB-3126C2ACFB5E}"/>
          </ac:spMkLst>
        </pc:spChg>
      </pc:sldChg>
      <pc:sldChg chg="delSp mod">
        <pc:chgData name="Ezra Ho Jincheng /CSF" userId="2a13fa50-73c7-4f48-9c26-f3aa1c553f8e" providerId="ADAL" clId="{19AB49D6-1AE6-47D3-B843-BA8EBD301EEA}" dt="2021-07-24T20:26:19.793" v="23" actId="478"/>
        <pc:sldMkLst>
          <pc:docMk/>
          <pc:sldMk cId="0" sldId="265"/>
        </pc:sldMkLst>
        <pc:spChg chg="del">
          <ac:chgData name="Ezra Ho Jincheng /CSF" userId="2a13fa50-73c7-4f48-9c26-f3aa1c553f8e" providerId="ADAL" clId="{19AB49D6-1AE6-47D3-B843-BA8EBD301EEA}" dt="2021-07-24T20:26:19.793" v="23" actId="478"/>
          <ac:spMkLst>
            <pc:docMk/>
            <pc:sldMk cId="0" sldId="265"/>
            <ac:spMk id="41" creationId="{38AFC0A0-D040-48CC-8C02-33EA76CD8584}"/>
          </ac:spMkLst>
        </pc:spChg>
      </pc:sldChg>
      <pc:sldChg chg="delSp modSp mod">
        <pc:chgData name="Ezra Ho Jincheng /CSF" userId="2a13fa50-73c7-4f48-9c26-f3aa1c553f8e" providerId="ADAL" clId="{19AB49D6-1AE6-47D3-B843-BA8EBD301EEA}" dt="2021-07-24T20:26:03.473" v="6" actId="478"/>
        <pc:sldMkLst>
          <pc:docMk/>
          <pc:sldMk cId="44869959" sldId="299"/>
        </pc:sldMkLst>
        <pc:spChg chg="del mod">
          <ac:chgData name="Ezra Ho Jincheng /CSF" userId="2a13fa50-73c7-4f48-9c26-f3aa1c553f8e" providerId="ADAL" clId="{19AB49D6-1AE6-47D3-B843-BA8EBD301EEA}" dt="2021-07-24T20:26:03.473" v="6" actId="478"/>
          <ac:spMkLst>
            <pc:docMk/>
            <pc:sldMk cId="44869959" sldId="299"/>
            <ac:spMk id="108" creationId="{762B6519-E26F-48CB-BF25-DE2AD91CFCB9}"/>
          </ac:spMkLst>
        </pc:spChg>
      </pc:sldChg>
      <pc:sldChg chg="delSp mod">
        <pc:chgData name="Ezra Ho Jincheng /CSF" userId="2a13fa50-73c7-4f48-9c26-f3aa1c553f8e" providerId="ADAL" clId="{19AB49D6-1AE6-47D3-B843-BA8EBD301EEA}" dt="2021-07-24T20:26:08.289" v="12" actId="478"/>
        <pc:sldMkLst>
          <pc:docMk/>
          <pc:sldMk cId="4128837915" sldId="300"/>
        </pc:sldMkLst>
        <pc:spChg chg="del">
          <ac:chgData name="Ezra Ho Jincheng /CSF" userId="2a13fa50-73c7-4f48-9c26-f3aa1c553f8e" providerId="ADAL" clId="{19AB49D6-1AE6-47D3-B843-BA8EBD301EEA}" dt="2021-07-24T20:26:08.289" v="12" actId="478"/>
          <ac:spMkLst>
            <pc:docMk/>
            <pc:sldMk cId="4128837915" sldId="300"/>
            <ac:spMk id="15" creationId="{B1B263DF-B09E-446C-B983-A79D31775CE2}"/>
          </ac:spMkLst>
        </pc:spChg>
      </pc:sldChg>
      <pc:sldChg chg="delSp mod">
        <pc:chgData name="Ezra Ho Jincheng /CSF" userId="2a13fa50-73c7-4f48-9c26-f3aa1c553f8e" providerId="ADAL" clId="{19AB49D6-1AE6-47D3-B843-BA8EBD301EEA}" dt="2021-07-24T20:26:11.979" v="15" actId="478"/>
        <pc:sldMkLst>
          <pc:docMk/>
          <pc:sldMk cId="2685038862" sldId="302"/>
        </pc:sldMkLst>
        <pc:spChg chg="del">
          <ac:chgData name="Ezra Ho Jincheng /CSF" userId="2a13fa50-73c7-4f48-9c26-f3aa1c553f8e" providerId="ADAL" clId="{19AB49D6-1AE6-47D3-B843-BA8EBD301EEA}" dt="2021-07-24T20:26:11.979" v="15" actId="478"/>
          <ac:spMkLst>
            <pc:docMk/>
            <pc:sldMk cId="2685038862" sldId="302"/>
            <ac:spMk id="53" creationId="{7A6EEDFA-A33C-464A-A9D1-24C275E29A14}"/>
          </ac:spMkLst>
        </pc:spChg>
      </pc:sldChg>
      <pc:sldChg chg="delSp mod">
        <pc:chgData name="Ezra Ho Jincheng /CSF" userId="2a13fa50-73c7-4f48-9c26-f3aa1c553f8e" providerId="ADAL" clId="{19AB49D6-1AE6-47D3-B843-BA8EBD301EEA}" dt="2021-07-24T20:26:10.437" v="14" actId="478"/>
        <pc:sldMkLst>
          <pc:docMk/>
          <pc:sldMk cId="1517358566" sldId="303"/>
        </pc:sldMkLst>
        <pc:spChg chg="del">
          <ac:chgData name="Ezra Ho Jincheng /CSF" userId="2a13fa50-73c7-4f48-9c26-f3aa1c553f8e" providerId="ADAL" clId="{19AB49D6-1AE6-47D3-B843-BA8EBD301EEA}" dt="2021-07-24T20:26:10.437" v="14" actId="478"/>
          <ac:spMkLst>
            <pc:docMk/>
            <pc:sldMk cId="1517358566" sldId="303"/>
            <ac:spMk id="29" creationId="{ECD4AB3D-5667-4CA6-AD42-CB97D70820BB}"/>
          </ac:spMkLst>
        </pc:spChg>
      </pc:sldChg>
      <pc:sldChg chg="delSp mod">
        <pc:chgData name="Ezra Ho Jincheng /CSF" userId="2a13fa50-73c7-4f48-9c26-f3aa1c553f8e" providerId="ADAL" clId="{19AB49D6-1AE6-47D3-B843-BA8EBD301EEA}" dt="2021-07-24T20:25:59.163" v="3" actId="478"/>
        <pc:sldMkLst>
          <pc:docMk/>
          <pc:sldMk cId="1923824169" sldId="304"/>
        </pc:sldMkLst>
        <pc:spChg chg="del">
          <ac:chgData name="Ezra Ho Jincheng /CSF" userId="2a13fa50-73c7-4f48-9c26-f3aa1c553f8e" providerId="ADAL" clId="{19AB49D6-1AE6-47D3-B843-BA8EBD301EEA}" dt="2021-07-24T20:25:59.163" v="3" actId="478"/>
          <ac:spMkLst>
            <pc:docMk/>
            <pc:sldMk cId="1923824169" sldId="304"/>
            <ac:spMk id="35" creationId="{3B3A1D0E-CF9B-4E3A-9C1D-27BE67741D22}"/>
          </ac:spMkLst>
        </pc:spChg>
      </pc:sldChg>
      <pc:sldChg chg="delSp modSp mod">
        <pc:chgData name="Ezra Ho Jincheng /CSF" userId="2a13fa50-73c7-4f48-9c26-f3aa1c553f8e" providerId="ADAL" clId="{19AB49D6-1AE6-47D3-B843-BA8EBD301EEA}" dt="2021-07-24T20:26:04.461" v="8" actId="478"/>
        <pc:sldMkLst>
          <pc:docMk/>
          <pc:sldMk cId="3222990274" sldId="305"/>
        </pc:sldMkLst>
        <pc:spChg chg="del mod">
          <ac:chgData name="Ezra Ho Jincheng /CSF" userId="2a13fa50-73c7-4f48-9c26-f3aa1c553f8e" providerId="ADAL" clId="{19AB49D6-1AE6-47D3-B843-BA8EBD301EEA}" dt="2021-07-24T20:26:04.461" v="8" actId="478"/>
          <ac:spMkLst>
            <pc:docMk/>
            <pc:sldMk cId="3222990274" sldId="305"/>
            <ac:spMk id="119" creationId="{FAB455F6-E95F-4514-9958-6225607EA262}"/>
          </ac:spMkLst>
        </pc:spChg>
      </pc:sldChg>
      <pc:sldChg chg="delSp modSp mod">
        <pc:chgData name="Ezra Ho Jincheng /CSF" userId="2a13fa50-73c7-4f48-9c26-f3aa1c553f8e" providerId="ADAL" clId="{19AB49D6-1AE6-47D3-B843-BA8EBD301EEA}" dt="2021-07-24T20:26:06.701" v="11" actId="478"/>
        <pc:sldMkLst>
          <pc:docMk/>
          <pc:sldMk cId="2367189745" sldId="306"/>
        </pc:sldMkLst>
        <pc:spChg chg="del mod">
          <ac:chgData name="Ezra Ho Jincheng /CSF" userId="2a13fa50-73c7-4f48-9c26-f3aa1c553f8e" providerId="ADAL" clId="{19AB49D6-1AE6-47D3-B843-BA8EBD301EEA}" dt="2021-07-24T20:26:06.701" v="11" actId="478"/>
          <ac:spMkLst>
            <pc:docMk/>
            <pc:sldMk cId="2367189745" sldId="306"/>
            <ac:spMk id="126" creationId="{132C4028-FE48-4E9D-B7D0-94C485DE6064}"/>
          </ac:spMkLst>
        </pc:spChg>
      </pc:sldChg>
      <pc:sldChg chg="delSp mod">
        <pc:chgData name="Ezra Ho Jincheng /CSF" userId="2a13fa50-73c7-4f48-9c26-f3aa1c553f8e" providerId="ADAL" clId="{19AB49D6-1AE6-47D3-B843-BA8EBD301EEA}" dt="2021-07-24T20:26:12.965" v="16" actId="478"/>
        <pc:sldMkLst>
          <pc:docMk/>
          <pc:sldMk cId="3842229397" sldId="307"/>
        </pc:sldMkLst>
        <pc:spChg chg="del">
          <ac:chgData name="Ezra Ho Jincheng /CSF" userId="2a13fa50-73c7-4f48-9c26-f3aa1c553f8e" providerId="ADAL" clId="{19AB49D6-1AE6-47D3-B843-BA8EBD301EEA}" dt="2021-07-24T20:26:12.965" v="16" actId="478"/>
          <ac:spMkLst>
            <pc:docMk/>
            <pc:sldMk cId="3842229397" sldId="307"/>
            <ac:spMk id="127" creationId="{0B72E076-C7DC-41FA-81D9-F6955BAFDA10}"/>
          </ac:spMkLst>
        </pc:spChg>
      </pc:sldChg>
      <pc:sldChg chg="addSp delSp modSp mod">
        <pc:chgData name="Ezra Ho Jincheng /CSF" userId="2a13fa50-73c7-4f48-9c26-f3aa1c553f8e" providerId="ADAL" clId="{19AB49D6-1AE6-47D3-B843-BA8EBD301EEA}" dt="2021-07-24T20:26:18.275" v="22" actId="478"/>
        <pc:sldMkLst>
          <pc:docMk/>
          <pc:sldMk cId="2768867469" sldId="308"/>
        </pc:sldMkLst>
        <pc:spChg chg="add del mod">
          <ac:chgData name="Ezra Ho Jincheng /CSF" userId="2a13fa50-73c7-4f48-9c26-f3aa1c553f8e" providerId="ADAL" clId="{19AB49D6-1AE6-47D3-B843-BA8EBD301EEA}" dt="2021-07-24T20:26:16.613" v="21" actId="1076"/>
          <ac:spMkLst>
            <pc:docMk/>
            <pc:sldMk cId="2768867469" sldId="308"/>
            <ac:spMk id="35" creationId="{965412AE-104E-4917-B26C-192A24DE794F}"/>
          </ac:spMkLst>
        </pc:spChg>
        <pc:spChg chg="del">
          <ac:chgData name="Ezra Ho Jincheng /CSF" userId="2a13fa50-73c7-4f48-9c26-f3aa1c553f8e" providerId="ADAL" clId="{19AB49D6-1AE6-47D3-B843-BA8EBD301EEA}" dt="2021-07-24T20:26:18.275" v="22" actId="478"/>
          <ac:spMkLst>
            <pc:docMk/>
            <pc:sldMk cId="2768867469" sldId="308"/>
            <ac:spMk id="102" creationId="{3F675B42-14A7-47B9-9A8E-52913820206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a51556a8f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a51556a8f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Hi, my name is _ and our project is called Exploitation of Windows XP and Ubuntu</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6c6532119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6c6532119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first exploit conducted is EternalBlue, the target machine is Windows XP Special Pack 3. Our secondary exploit is Polkit Vulnerability, where the target machine is Ubuntu 20.04. </a:t>
            </a:r>
          </a:p>
          <a:p>
            <a:pPr marL="0" lvl="0" indent="0" algn="l" rtl="0">
              <a:spcBef>
                <a:spcPts val="0"/>
              </a:spcBef>
              <a:spcAft>
                <a:spcPts val="0"/>
              </a:spcAft>
              <a:buNone/>
            </a:pPr>
            <a:endParaRPr lang="en-US"/>
          </a:p>
          <a:p>
            <a:pPr marL="0" lvl="0" indent="0" algn="l" rtl="0">
              <a:spcBef>
                <a:spcPts val="0"/>
              </a:spcBef>
              <a:spcAft>
                <a:spcPts val="0"/>
              </a:spcAft>
              <a:buNone/>
            </a:pPr>
            <a:r>
              <a:rPr lang="en-US"/>
              <a:t>In the post exploitation phase, Information Gathering, Remote Desktop, Password Cracking and Persistence are all conducted with Windows XP SP3 as the target machine. From there, a document is discovered, and the attacker exploits it, gaining connection with the Ubuntu machine to conduct the secondary exploitation.</a:t>
            </a:r>
          </a:p>
          <a:p>
            <a:pPr marL="0" lvl="0" indent="0" algn="l" rtl="0">
              <a:spcBef>
                <a:spcPts val="0"/>
              </a:spcBef>
              <a:spcAft>
                <a:spcPts val="0"/>
              </a:spcAft>
              <a:buNone/>
            </a:pPr>
            <a:endParaRPr lang="en-US"/>
          </a:p>
          <a:p>
            <a:pPr marL="0" lvl="0" indent="0" algn="l" rtl="0">
              <a:spcBef>
                <a:spcPts val="0"/>
              </a:spcBef>
              <a:spcAft>
                <a:spcPts val="0"/>
              </a:spcAft>
              <a:buNone/>
            </a:pPr>
            <a:r>
              <a:rPr lang="en-US"/>
              <a:t>For the final stage of the assignment, we shared with each others the things that stood out to us and what we have learnt throughout this assignment.</a:t>
            </a:r>
            <a:endParaRPr/>
          </a:p>
        </p:txBody>
      </p:sp>
    </p:spTree>
    <p:extLst>
      <p:ext uri="{BB962C8B-B14F-4D97-AF65-F5344CB8AC3E}">
        <p14:creationId xmlns:p14="http://schemas.microsoft.com/office/powerpoint/2010/main" val="3976230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7d932f3e7d_0_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7d932f3e7d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Finding the exact version of Windows XP Special Pack 3 iso was difficult as there were many old articles with links which led to dead ends. It is due to the age of Windows XP that makes a certain version particularly hard to find. Although a simple google search will show all the versions and download links of Windows XP SP3, we must verify that it is unpatched and will be vulnerable to EternalBlue before we start on the assignment.</a:t>
            </a:r>
          </a:p>
          <a:p>
            <a:pPr marL="0" lvl="0" indent="0" algn="l" rtl="0">
              <a:spcBef>
                <a:spcPts val="0"/>
              </a:spcBef>
              <a:spcAft>
                <a:spcPts val="0"/>
              </a:spcAft>
              <a:buNone/>
            </a:pPr>
            <a:endParaRPr lang="en-US"/>
          </a:p>
          <a:p>
            <a:pPr marL="0" lvl="0" indent="0" algn="l" rtl="0">
              <a:spcBef>
                <a:spcPts val="0"/>
              </a:spcBef>
              <a:spcAft>
                <a:spcPts val="0"/>
              </a:spcAft>
              <a:buNone/>
            </a:pPr>
            <a:r>
              <a:rPr lang="en-US"/>
              <a:t>Another major issue is networking, specifically, Ezra’s router. It was discovered that Ezra’s router has a complex configuration for port forwarding. We tackled this challenge for over half a week while searching for alternative solutions.</a:t>
            </a:r>
            <a:endParaRPr/>
          </a:p>
        </p:txBody>
      </p:sp>
    </p:spTree>
    <p:extLst>
      <p:ext uri="{BB962C8B-B14F-4D97-AF65-F5344CB8AC3E}">
        <p14:creationId xmlns:p14="http://schemas.microsoft.com/office/powerpoint/2010/main" val="1817249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7d932f3e7d_0_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7d932f3e7d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Eventually, we overcame the challenges mentioned in the previous slides.</a:t>
            </a:r>
          </a:p>
          <a:p>
            <a:pPr marL="0" lvl="0" indent="0" algn="l" rtl="0">
              <a:spcBef>
                <a:spcPts val="0"/>
              </a:spcBef>
              <a:spcAft>
                <a:spcPts val="0"/>
              </a:spcAft>
              <a:buNone/>
            </a:pPr>
            <a:endParaRPr lang="en-US"/>
          </a:p>
          <a:p>
            <a:pPr marL="0" lvl="0" indent="0" algn="l" rtl="0">
              <a:spcBef>
                <a:spcPts val="0"/>
              </a:spcBef>
              <a:spcAft>
                <a:spcPts val="0"/>
              </a:spcAft>
              <a:buNone/>
            </a:pPr>
            <a:r>
              <a:rPr lang="en-US"/>
              <a:t>Research helped us overcome the problem with finding the right version for Windows XP Special Pack 3. We took an estimated 1 week to find the correct version of Windows XP Special Pack 3 that is vulnerable to EternalBlue.</a:t>
            </a:r>
          </a:p>
          <a:p>
            <a:pPr marL="0" lvl="0" indent="0" algn="l" rtl="0">
              <a:spcBef>
                <a:spcPts val="0"/>
              </a:spcBef>
              <a:spcAft>
                <a:spcPts val="0"/>
              </a:spcAft>
              <a:buNone/>
            </a:pPr>
            <a:r>
              <a:rPr lang="en-US"/>
              <a:t>We solved the networking issue with a software we found online, which can simulate over the internet connection.</a:t>
            </a:r>
          </a:p>
          <a:p>
            <a:pPr marL="0" lvl="0" indent="0" algn="l" rtl="0">
              <a:spcBef>
                <a:spcPts val="0"/>
              </a:spcBef>
              <a:spcAft>
                <a:spcPts val="0"/>
              </a:spcAft>
              <a:buNone/>
            </a:pPr>
            <a:endParaRPr lang="en-US"/>
          </a:p>
          <a:p>
            <a:pPr marL="0" lvl="0" indent="0" algn="l" rtl="0">
              <a:spcBef>
                <a:spcPts val="0"/>
              </a:spcBef>
              <a:spcAft>
                <a:spcPts val="0"/>
              </a:spcAft>
              <a:buNone/>
            </a:pPr>
            <a:r>
              <a:rPr lang="en-US"/>
              <a:t>We also consulted our lecturers in certain parts of our assignments. They have provided great insights for our project.</a:t>
            </a:r>
            <a:endParaRPr/>
          </a:p>
        </p:txBody>
      </p:sp>
    </p:spTree>
    <p:extLst>
      <p:ext uri="{BB962C8B-B14F-4D97-AF65-F5344CB8AC3E}">
        <p14:creationId xmlns:p14="http://schemas.microsoft.com/office/powerpoint/2010/main" val="3574482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8a51556a8f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8a51556a8f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Now, we would like to share our learning points.</a:t>
            </a:r>
            <a:endParaRPr/>
          </a:p>
        </p:txBody>
      </p:sp>
    </p:spTree>
    <p:extLst>
      <p:ext uri="{BB962C8B-B14F-4D97-AF65-F5344CB8AC3E}">
        <p14:creationId xmlns:p14="http://schemas.microsoft.com/office/powerpoint/2010/main" val="2369199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6c6532119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6c6532119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have learned that effective research can save a lot of time during a project. This is because I find myself searching for almost the same keywords every time and seeing the same links I have already opened. I found that using keywords was particularly effective in research as compared to searching a question in Google.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 have also learned that too much research can negatively influence the project due to the endless number of options provided. This took up much of my time as I wondered how to use as many as possible, not making any real progress with the options I’ve found.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Lastly, I’ve realized the importance of new patches as it can be used to protect users from uncommon vulnerabilities such as SMB Protocol, which is widely used in office but hardly used in home scenarios. However, SMB Protocol is automatically activated enabled in Windows XP SP3. With attackers exploiting a feature most people do not even realize is available, new patches is bound to reduce the risk of exploitability of vulnerabilities discovered by people.</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6c6532119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6c6532119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have learned that effective research can save a lot of time during a project. This is because I find myself seeing the same links I have already opened even though I changed the phrasing of my search. I found that using the appropriate keywords was more effective than searching up a question, which gave me more accurate search results.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 have also learned that too much research can negatively influence the project as there were a lot of options and it made us indecisive of what we wanted to do and putting too much time into researching instead of selecting one trying things out.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Lastly, I’ve realized the importance of communication, ensuring that I was on the same page as my teammate was important in making sure that we knew what we were doing and work with better efficiency, as things can get very messy when thoughts and ideas are not clearly expressed.</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75824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6c6532119b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6c6532119b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Thank you for listening to our presentation. You may contact us using the information displayed on screen.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d932f3e7d_0_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d932f3e7d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This is our table of contents.</a:t>
            </a:r>
          </a:p>
          <a:p>
            <a:pPr marL="0" lvl="0" indent="0" algn="l" rtl="0">
              <a:spcBef>
                <a:spcPts val="0"/>
              </a:spcBef>
              <a:spcAft>
                <a:spcPts val="0"/>
              </a:spcAft>
              <a:buNone/>
            </a:pPr>
            <a:r>
              <a:rPr lang="en-US"/>
              <a:t>Firstly, we will introduce the exploits that we have used for this assignment.</a:t>
            </a:r>
          </a:p>
          <a:p>
            <a:pPr marL="0" lvl="0" indent="0" algn="l" rtl="0">
              <a:spcBef>
                <a:spcPts val="0"/>
              </a:spcBef>
              <a:spcAft>
                <a:spcPts val="0"/>
              </a:spcAft>
              <a:buNone/>
            </a:pPr>
            <a:r>
              <a:rPr lang="en-US"/>
              <a:t>Next will be the table of contributions of each teammate to the assignment.</a:t>
            </a:r>
          </a:p>
          <a:p>
            <a:pPr marL="0" lvl="0" indent="0" algn="l" rtl="0">
              <a:spcBef>
                <a:spcPts val="0"/>
              </a:spcBef>
              <a:spcAft>
                <a:spcPts val="0"/>
              </a:spcAft>
              <a:buNone/>
            </a:pPr>
            <a:r>
              <a:rPr lang="en-US"/>
              <a:t>Then, we will share the journey of this assignment, including the difficulties we faced.</a:t>
            </a:r>
          </a:p>
          <a:p>
            <a:pPr marL="0" lvl="0" indent="0" algn="l" rtl="0">
              <a:spcBef>
                <a:spcPts val="0"/>
              </a:spcBef>
              <a:spcAft>
                <a:spcPts val="0"/>
              </a:spcAft>
              <a:buNone/>
            </a:pPr>
            <a:r>
              <a:rPr lang="en-US"/>
              <a:t>Lastly, we will share the important takeaways of this project.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8a51556a8f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8a51556a8f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Allow me to introduce the vulnerabilities used in this assignment in the following few slides.</a:t>
            </a:r>
            <a:endParaRPr/>
          </a:p>
        </p:txBody>
      </p:sp>
    </p:spTree>
    <p:extLst>
      <p:ext uri="{BB962C8B-B14F-4D97-AF65-F5344CB8AC3E}">
        <p14:creationId xmlns:p14="http://schemas.microsoft.com/office/powerpoint/2010/main" val="491183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6c6532119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6c6532119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nSpc>
                <a:spcPct val="150000"/>
              </a:lnSpc>
              <a:buNone/>
            </a:pPr>
            <a:r>
              <a:rPr lang="en-US"/>
              <a:t>EternalBlue was leaked by Shadow Brokers on 14</a:t>
            </a:r>
            <a:r>
              <a:rPr lang="en-US" baseline="30000"/>
              <a:t>th</a:t>
            </a:r>
            <a:r>
              <a:rPr lang="en-US"/>
              <a:t> April 2017. This was used in the WannaCry ransomware attack of 2017.</a:t>
            </a:r>
          </a:p>
          <a:p>
            <a:pPr marL="158750" lvl="0" indent="0">
              <a:lnSpc>
                <a:spcPct val="150000"/>
              </a:lnSpc>
              <a:buNone/>
            </a:pPr>
            <a:r>
              <a:rPr lang="en-US"/>
              <a:t>It takes advantage of a vulnerability seen in Microsoft implementation of the Server Message Board (SMB) Protocol. This is more primarily used in offices than home as it creates a connection between client and server by sending responses and requests. As houses does not often have servers, most home users would not have known about such a protocol.</a:t>
            </a:r>
          </a:p>
          <a:p>
            <a:pPr marL="158750" lvl="0" indent="0">
              <a:lnSpc>
                <a:spcPct val="150000"/>
              </a:lnSpc>
              <a:buNone/>
            </a:pPr>
            <a:r>
              <a:rPr lang="en-US"/>
              <a:t>This exploit allows illegitimate data packets into a legitimate network, containing trojans, ransomware or other similar programs.</a:t>
            </a:r>
          </a:p>
          <a:p>
            <a:pPr marL="158750" lvl="0" indent="0">
              <a:lnSpc>
                <a:spcPct val="150000"/>
              </a:lnSpc>
              <a:buNone/>
            </a:pPr>
            <a:r>
              <a:rPr lang="en-US"/>
              <a:t>As of 2020, findings show that 73,763 detections were made of the specific samples known to use EternalBlue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6c6532119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6c6532119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nSpc>
                <a:spcPct val="150000"/>
              </a:lnSpc>
              <a:buNone/>
            </a:pPr>
            <a:r>
              <a:rPr lang="en-US"/>
              <a:t>This vulnerability has been around for 7 years and is only recently made known public.</a:t>
            </a:r>
          </a:p>
          <a:p>
            <a:pPr marL="158750" lvl="0" indent="0">
              <a:lnSpc>
                <a:spcPct val="150000"/>
              </a:lnSpc>
              <a:buNone/>
            </a:pPr>
            <a:r>
              <a:rPr lang="en-US"/>
              <a:t>It is formerly known as </a:t>
            </a:r>
            <a:r>
              <a:rPr lang="en-US" err="1"/>
              <a:t>PolicyKit</a:t>
            </a:r>
            <a:r>
              <a:rPr lang="en-US"/>
              <a:t>, evaluating specific Linux activities require higher privileges than those currently available (e.g. create root account).</a:t>
            </a:r>
          </a:p>
          <a:p>
            <a:pPr marL="158750" lvl="0" indent="0">
              <a:lnSpc>
                <a:spcPct val="150000"/>
              </a:lnSpc>
              <a:buNone/>
            </a:pPr>
            <a:r>
              <a:rPr lang="en-US"/>
              <a:t>It is triggered by the </a:t>
            </a:r>
            <a:r>
              <a:rPr lang="en-US" err="1"/>
              <a:t>dbus</a:t>
            </a:r>
            <a:r>
              <a:rPr lang="en-US"/>
              <a:t>-send command, killing it mid-process of the request, leading it to ask the UID of a connection that no longer exist since the connection was killed. </a:t>
            </a:r>
          </a:p>
          <a:p>
            <a:pPr marL="158750" lvl="0" indent="0">
              <a:lnSpc>
                <a:spcPct val="150000"/>
              </a:lnSpc>
              <a:buNone/>
            </a:pPr>
            <a:r>
              <a:rPr lang="en-US"/>
              <a:t>This vulnerability enables an unprivileged local user to get a root shell on the system. </a:t>
            </a:r>
            <a:endParaRPr/>
          </a:p>
        </p:txBody>
      </p:sp>
    </p:spTree>
    <p:extLst>
      <p:ext uri="{BB962C8B-B14F-4D97-AF65-F5344CB8AC3E}">
        <p14:creationId xmlns:p14="http://schemas.microsoft.com/office/powerpoint/2010/main" val="166400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8a51556a8f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8a51556a8f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Now I would like to share the contributions of each team member.</a:t>
            </a:r>
            <a:endParaRPr/>
          </a:p>
        </p:txBody>
      </p:sp>
    </p:spTree>
    <p:extLst>
      <p:ext uri="{BB962C8B-B14F-4D97-AF65-F5344CB8AC3E}">
        <p14:creationId xmlns:p14="http://schemas.microsoft.com/office/powerpoint/2010/main" val="3644885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7d932f3e7d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7d932f3e7d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These are the table of contributions. Although Ezra mainly conducted the reconnaissance, exploitation and post-exploitations, Hannah contributed to the research, mitigation and summary of the project as well.</a:t>
            </a:r>
          </a:p>
          <a:p>
            <a:pPr marL="0" lvl="0" indent="0" algn="l" rtl="0">
              <a:spcBef>
                <a:spcPts val="0"/>
              </a:spcBef>
              <a:spcAft>
                <a:spcPts val="0"/>
              </a:spcAft>
              <a:buNone/>
            </a:pPr>
            <a:r>
              <a:rPr lang="en-US"/>
              <a:t>This shared workload allows us to also concentrate on other ongoing assignments.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8a51556a8f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8a51556a8f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would like to share the journey of this assignment.</a:t>
            </a:r>
            <a:endParaRPr/>
          </a:p>
        </p:txBody>
      </p:sp>
    </p:spTree>
    <p:extLst>
      <p:ext uri="{BB962C8B-B14F-4D97-AF65-F5344CB8AC3E}">
        <p14:creationId xmlns:p14="http://schemas.microsoft.com/office/powerpoint/2010/main" val="1438136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6c6532119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6c6532119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started out by planning the assignment, spending a significant portion of the assignment to fine tune suitable use cases and ensuring the case-scenario presented is plausible within the time frame given.</a:t>
            </a:r>
          </a:p>
          <a:p>
            <a:pPr marL="0" lvl="0" indent="0" algn="l" rtl="0">
              <a:spcBef>
                <a:spcPts val="0"/>
              </a:spcBef>
              <a:spcAft>
                <a:spcPts val="0"/>
              </a:spcAft>
              <a:buNone/>
            </a:pPr>
            <a:endParaRPr lang="en-US"/>
          </a:p>
          <a:p>
            <a:pPr marL="0" lvl="0" indent="0" algn="l" rtl="0">
              <a:spcBef>
                <a:spcPts val="0"/>
              </a:spcBef>
              <a:spcAft>
                <a:spcPts val="0"/>
              </a:spcAft>
              <a:buNone/>
            </a:pPr>
            <a:r>
              <a:rPr lang="en-US"/>
              <a:t>After planning was complete, we initially thought of using Windows 10 and Ubuntu 20.04. After thorough research was conducted, we decided to go with Windows XP as we discovered the severity of issues found with Windows XP Special Pack 3. Windows 10 has Windows Defender, which provides a lot of mitigation to the vulnerabilities we were planning to exploit. However, with Windows XP and people who were using it at the time, the concept of firewall might still be new to them. Hence, this sets a more realistic exploitation than compared to purposely reducing the defensive capabilities of Windows 10 just to exploit vulnerabilities.</a:t>
            </a:r>
          </a:p>
          <a:p>
            <a:pPr marL="0" lvl="0" indent="0" algn="l" rtl="0">
              <a:spcBef>
                <a:spcPts val="0"/>
              </a:spcBef>
              <a:spcAft>
                <a:spcPts val="0"/>
              </a:spcAft>
              <a:buNone/>
            </a:pPr>
            <a:endParaRPr lang="en-US"/>
          </a:p>
          <a:p>
            <a:pPr marL="0" lvl="0" indent="0" algn="l" rtl="0">
              <a:spcBef>
                <a:spcPts val="0"/>
              </a:spcBef>
              <a:spcAft>
                <a:spcPts val="0"/>
              </a:spcAft>
              <a:buNone/>
            </a:pPr>
            <a:r>
              <a:rPr lang="en-US"/>
              <a:t>Ubuntu was chosen as it is one of the most used Linux version in the world. It is very user friendly and has a graphical interface, easy for beginner and advanced users alike. It was also chosen to show that although open-source operating system is great as many can spot errors and quickly fix them, it is still vulnerable, and users must always stay vigilant.</a:t>
            </a:r>
          </a:p>
          <a:p>
            <a:pPr marL="0" lvl="0" indent="0" algn="l" rtl="0">
              <a:spcBef>
                <a:spcPts val="0"/>
              </a:spcBef>
              <a:spcAft>
                <a:spcPts val="0"/>
              </a:spcAft>
              <a:buNone/>
            </a:pP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SG"/>
              <a:t>Once we have found all the correct versions of virtual operating systems to be downloaded, we installed the necessary programs and performed reconnaissance.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rot="10800000">
            <a:off x="-2824050" y="-2824050"/>
            <a:ext cx="5648100" cy="5648100"/>
          </a:xfrm>
          <a:prstGeom prst="pie">
            <a:avLst>
              <a:gd name="adj1" fmla="val 10799952"/>
              <a:gd name="adj2" fmla="val 16200000"/>
            </a:avLst>
          </a:prstGeom>
          <a:solidFill>
            <a:srgbClr val="E2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25" y="335248"/>
            <a:ext cx="3978900" cy="33318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6000">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225" y="3907224"/>
            <a:ext cx="3312900" cy="676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None/>
              <a:defRPr sz="1700">
                <a:solidFill>
                  <a:srgbClr val="333644"/>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TITLE_AND_BODY_1_1">
    <p:bg>
      <p:bgPr>
        <a:solidFill>
          <a:schemeClr val="lt1"/>
        </a:solidFill>
        <a:effectLst/>
      </p:bgPr>
    </p:bg>
    <p:spTree>
      <p:nvGrpSpPr>
        <p:cNvPr id="1" name="Shape 105"/>
        <p:cNvGrpSpPr/>
        <p:nvPr/>
      </p:nvGrpSpPr>
      <p:grpSpPr>
        <a:xfrm>
          <a:off x="0" y="0"/>
          <a:ext cx="0" cy="0"/>
          <a:chOff x="0" y="0"/>
          <a:chExt cx="0" cy="0"/>
        </a:xfrm>
      </p:grpSpPr>
      <p:sp>
        <p:nvSpPr>
          <p:cNvPr id="106" name="Google Shape;106;p20"/>
          <p:cNvSpPr/>
          <p:nvPr/>
        </p:nvSpPr>
        <p:spPr>
          <a:xfrm flipH="1">
            <a:off x="-5157600" y="-18675"/>
            <a:ext cx="10315200" cy="10315200"/>
          </a:xfrm>
          <a:prstGeom prst="pie">
            <a:avLst>
              <a:gd name="adj1" fmla="val 10799952"/>
              <a:gd name="adj2" fmla="val 16200000"/>
            </a:avLst>
          </a:prstGeom>
          <a:solidFill>
            <a:srgbClr val="E2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0"/>
          <p:cNvSpPr txBox="1">
            <a:spLocks noGrp="1"/>
          </p:cNvSpPr>
          <p:nvPr>
            <p:ph type="ctrTitle"/>
          </p:nvPr>
        </p:nvSpPr>
        <p:spPr>
          <a:xfrm>
            <a:off x="1603795" y="1511125"/>
            <a:ext cx="2480100" cy="533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800">
                <a:solidFill>
                  <a:srgbClr val="333644"/>
                </a:solidFill>
                <a:latin typeface="Anton"/>
                <a:ea typeface="Anton"/>
                <a:cs typeface="Anton"/>
                <a:sym typeface="Anton"/>
              </a:defRPr>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108" name="Google Shape;108;p20"/>
          <p:cNvSpPr txBox="1">
            <a:spLocks noGrp="1"/>
          </p:cNvSpPr>
          <p:nvPr>
            <p:ph type="subTitle" idx="1"/>
          </p:nvPr>
        </p:nvSpPr>
        <p:spPr>
          <a:xfrm>
            <a:off x="1603775" y="1968450"/>
            <a:ext cx="2480100" cy="7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400">
                <a:solidFill>
                  <a:srgbClr val="333644"/>
                </a:solidFill>
                <a:latin typeface="Arvo"/>
                <a:ea typeface="Arvo"/>
                <a:cs typeface="Arvo"/>
                <a:sym typeface="Arvo"/>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09" name="Google Shape;109;p20"/>
          <p:cNvSpPr txBox="1">
            <a:spLocks noGrp="1"/>
          </p:cNvSpPr>
          <p:nvPr>
            <p:ph type="ctrTitle" idx="2"/>
          </p:nvPr>
        </p:nvSpPr>
        <p:spPr>
          <a:xfrm>
            <a:off x="5950670" y="1511125"/>
            <a:ext cx="2480100" cy="533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800">
                <a:solidFill>
                  <a:srgbClr val="333644"/>
                </a:solidFill>
                <a:latin typeface="Anton"/>
                <a:ea typeface="Anton"/>
                <a:cs typeface="Anton"/>
                <a:sym typeface="Anton"/>
              </a:defRPr>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110" name="Google Shape;110;p20"/>
          <p:cNvSpPr txBox="1">
            <a:spLocks noGrp="1"/>
          </p:cNvSpPr>
          <p:nvPr>
            <p:ph type="subTitle" idx="3"/>
          </p:nvPr>
        </p:nvSpPr>
        <p:spPr>
          <a:xfrm>
            <a:off x="5950650" y="1968450"/>
            <a:ext cx="2480100" cy="7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400">
                <a:solidFill>
                  <a:srgbClr val="333644"/>
                </a:solidFill>
                <a:latin typeface="Arvo"/>
                <a:ea typeface="Arvo"/>
                <a:cs typeface="Arvo"/>
                <a:sym typeface="Arvo"/>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11" name="Google Shape;111;p20"/>
          <p:cNvSpPr txBox="1">
            <a:spLocks noGrp="1"/>
          </p:cNvSpPr>
          <p:nvPr>
            <p:ph type="ctrTitle" idx="4"/>
          </p:nvPr>
        </p:nvSpPr>
        <p:spPr>
          <a:xfrm>
            <a:off x="1603795" y="3266449"/>
            <a:ext cx="2480100" cy="533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800">
                <a:solidFill>
                  <a:srgbClr val="333644"/>
                </a:solidFill>
                <a:latin typeface="Anton"/>
                <a:ea typeface="Anton"/>
                <a:cs typeface="Anton"/>
                <a:sym typeface="Anton"/>
              </a:defRPr>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112" name="Google Shape;112;p20"/>
          <p:cNvSpPr txBox="1">
            <a:spLocks noGrp="1"/>
          </p:cNvSpPr>
          <p:nvPr>
            <p:ph type="subTitle" idx="5"/>
          </p:nvPr>
        </p:nvSpPr>
        <p:spPr>
          <a:xfrm>
            <a:off x="1603775" y="3723775"/>
            <a:ext cx="2480100" cy="58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400">
                <a:solidFill>
                  <a:srgbClr val="333644"/>
                </a:solidFill>
                <a:latin typeface="Arvo"/>
                <a:ea typeface="Arvo"/>
                <a:cs typeface="Arvo"/>
                <a:sym typeface="Arvo"/>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13" name="Google Shape;113;p20"/>
          <p:cNvSpPr txBox="1">
            <a:spLocks noGrp="1"/>
          </p:cNvSpPr>
          <p:nvPr>
            <p:ph type="ctrTitle" idx="6"/>
          </p:nvPr>
        </p:nvSpPr>
        <p:spPr>
          <a:xfrm>
            <a:off x="5950670" y="3266449"/>
            <a:ext cx="2480100" cy="533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800">
                <a:solidFill>
                  <a:srgbClr val="333644"/>
                </a:solidFill>
                <a:latin typeface="Anton"/>
                <a:ea typeface="Anton"/>
                <a:cs typeface="Anton"/>
                <a:sym typeface="Anton"/>
              </a:defRPr>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114" name="Google Shape;114;p20"/>
          <p:cNvSpPr txBox="1">
            <a:spLocks noGrp="1"/>
          </p:cNvSpPr>
          <p:nvPr>
            <p:ph type="subTitle" idx="7"/>
          </p:nvPr>
        </p:nvSpPr>
        <p:spPr>
          <a:xfrm>
            <a:off x="5950650" y="3723775"/>
            <a:ext cx="2480100" cy="58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400">
                <a:solidFill>
                  <a:srgbClr val="333644"/>
                </a:solidFill>
                <a:latin typeface="Arvo"/>
                <a:ea typeface="Arvo"/>
                <a:cs typeface="Arvo"/>
                <a:sym typeface="Arvo"/>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15" name="Google Shape;115;p20"/>
          <p:cNvSpPr txBox="1">
            <a:spLocks noGrp="1"/>
          </p:cNvSpPr>
          <p:nvPr>
            <p:ph type="ctrTitle" idx="8"/>
          </p:nvPr>
        </p:nvSpPr>
        <p:spPr>
          <a:xfrm>
            <a:off x="1187550" y="415250"/>
            <a:ext cx="6768900" cy="65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a:latin typeface="Anton"/>
                <a:ea typeface="Anton"/>
                <a:cs typeface="Anton"/>
                <a:sym typeface="Anton"/>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8">
    <p:bg>
      <p:bgPr>
        <a:solidFill>
          <a:schemeClr val="lt1"/>
        </a:solidFill>
        <a:effectLst/>
      </p:bgPr>
    </p:bg>
    <p:spTree>
      <p:nvGrpSpPr>
        <p:cNvPr id="1" name="Shape 127"/>
        <p:cNvGrpSpPr/>
        <p:nvPr/>
      </p:nvGrpSpPr>
      <p:grpSpPr>
        <a:xfrm>
          <a:off x="0" y="0"/>
          <a:ext cx="0" cy="0"/>
          <a:chOff x="0" y="0"/>
          <a:chExt cx="0" cy="0"/>
        </a:xfrm>
      </p:grpSpPr>
      <p:sp>
        <p:nvSpPr>
          <p:cNvPr id="128" name="Google Shape;128;p22"/>
          <p:cNvSpPr/>
          <p:nvPr/>
        </p:nvSpPr>
        <p:spPr>
          <a:xfrm flipH="1">
            <a:off x="-5157600" y="-18675"/>
            <a:ext cx="10315200" cy="10315200"/>
          </a:xfrm>
          <a:prstGeom prst="pie">
            <a:avLst>
              <a:gd name="adj1" fmla="val 10799952"/>
              <a:gd name="adj2" fmla="val 16200000"/>
            </a:avLst>
          </a:prstGeom>
          <a:solidFill>
            <a:srgbClr val="E2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8_1">
    <p:bg>
      <p:bgPr>
        <a:solidFill>
          <a:schemeClr val="lt1"/>
        </a:solidFill>
        <a:effectLst/>
      </p:bgPr>
    </p:bg>
    <p:spTree>
      <p:nvGrpSpPr>
        <p:cNvPr id="1" name="Shape 129"/>
        <p:cNvGrpSpPr/>
        <p:nvPr/>
      </p:nvGrpSpPr>
      <p:grpSpPr>
        <a:xfrm>
          <a:off x="0" y="0"/>
          <a:ext cx="0" cy="0"/>
          <a:chOff x="0" y="0"/>
          <a:chExt cx="0" cy="0"/>
        </a:xfrm>
      </p:grpSpPr>
      <p:sp>
        <p:nvSpPr>
          <p:cNvPr id="130" name="Google Shape;130;p23"/>
          <p:cNvSpPr/>
          <p:nvPr/>
        </p:nvSpPr>
        <p:spPr>
          <a:xfrm>
            <a:off x="3986400" y="-18675"/>
            <a:ext cx="10315200" cy="10315200"/>
          </a:xfrm>
          <a:prstGeom prst="pie">
            <a:avLst>
              <a:gd name="adj1" fmla="val 10799952"/>
              <a:gd name="adj2" fmla="val 16200000"/>
            </a:avLst>
          </a:prstGeom>
          <a:solidFill>
            <a:srgbClr val="E2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BLANK_1_2">
    <p:bg>
      <p:bgPr>
        <a:solidFill>
          <a:schemeClr val="lt1"/>
        </a:solidFill>
        <a:effectLst/>
      </p:bgPr>
    </p:bg>
    <p:spTree>
      <p:nvGrpSpPr>
        <p:cNvPr id="1" name="Shape 13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BLANK_1_1_1">
    <p:bg>
      <p:bgPr>
        <a:solidFill>
          <a:schemeClr val="dk2"/>
        </a:solidFill>
        <a:effectLst/>
      </p:bgPr>
    </p:bg>
    <p:spTree>
      <p:nvGrpSpPr>
        <p:cNvPr id="1" name="Shape 13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713225" y="1782608"/>
            <a:ext cx="4398300" cy="2056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1200"/>
              <a:buFont typeface="Anton"/>
              <a:buNone/>
              <a:defRPr sz="4800">
                <a:latin typeface="Anton"/>
                <a:ea typeface="Anton"/>
                <a:cs typeface="Anton"/>
                <a:sym typeface="Anton"/>
              </a:defRPr>
            </a:lvl1pPr>
            <a:lvl2pPr lvl="1" rtl="0">
              <a:spcBef>
                <a:spcPts val="0"/>
              </a:spcBef>
              <a:spcAft>
                <a:spcPts val="0"/>
              </a:spcAft>
              <a:buClr>
                <a:srgbClr val="000000"/>
              </a:buClr>
              <a:buSzPts val="1200"/>
              <a:buFont typeface="Anton"/>
              <a:buNone/>
              <a:defRPr sz="1200">
                <a:solidFill>
                  <a:srgbClr val="000000"/>
                </a:solidFill>
                <a:latin typeface="Anton"/>
                <a:ea typeface="Anton"/>
                <a:cs typeface="Anton"/>
                <a:sym typeface="Anton"/>
              </a:defRPr>
            </a:lvl2pPr>
            <a:lvl3pPr lvl="2" rtl="0">
              <a:spcBef>
                <a:spcPts val="0"/>
              </a:spcBef>
              <a:spcAft>
                <a:spcPts val="0"/>
              </a:spcAft>
              <a:buClr>
                <a:srgbClr val="000000"/>
              </a:buClr>
              <a:buSzPts val="1200"/>
              <a:buFont typeface="Anton"/>
              <a:buNone/>
              <a:defRPr sz="1200">
                <a:solidFill>
                  <a:srgbClr val="000000"/>
                </a:solidFill>
                <a:latin typeface="Anton"/>
                <a:ea typeface="Anton"/>
                <a:cs typeface="Anton"/>
                <a:sym typeface="Anton"/>
              </a:defRPr>
            </a:lvl3pPr>
            <a:lvl4pPr lvl="3" rtl="0">
              <a:spcBef>
                <a:spcPts val="0"/>
              </a:spcBef>
              <a:spcAft>
                <a:spcPts val="0"/>
              </a:spcAft>
              <a:buClr>
                <a:srgbClr val="000000"/>
              </a:buClr>
              <a:buSzPts val="1200"/>
              <a:buFont typeface="Anton"/>
              <a:buNone/>
              <a:defRPr sz="1200">
                <a:solidFill>
                  <a:srgbClr val="000000"/>
                </a:solidFill>
                <a:latin typeface="Anton"/>
                <a:ea typeface="Anton"/>
                <a:cs typeface="Anton"/>
                <a:sym typeface="Anton"/>
              </a:defRPr>
            </a:lvl4pPr>
            <a:lvl5pPr lvl="4" rtl="0">
              <a:spcBef>
                <a:spcPts val="0"/>
              </a:spcBef>
              <a:spcAft>
                <a:spcPts val="0"/>
              </a:spcAft>
              <a:buClr>
                <a:srgbClr val="000000"/>
              </a:buClr>
              <a:buSzPts val="1200"/>
              <a:buFont typeface="Anton"/>
              <a:buNone/>
              <a:defRPr sz="1200">
                <a:solidFill>
                  <a:srgbClr val="000000"/>
                </a:solidFill>
                <a:latin typeface="Anton"/>
                <a:ea typeface="Anton"/>
                <a:cs typeface="Anton"/>
                <a:sym typeface="Anton"/>
              </a:defRPr>
            </a:lvl5pPr>
            <a:lvl6pPr lvl="5" rtl="0">
              <a:spcBef>
                <a:spcPts val="0"/>
              </a:spcBef>
              <a:spcAft>
                <a:spcPts val="0"/>
              </a:spcAft>
              <a:buClr>
                <a:srgbClr val="000000"/>
              </a:buClr>
              <a:buSzPts val="1200"/>
              <a:buFont typeface="Anton"/>
              <a:buNone/>
              <a:defRPr sz="1200">
                <a:solidFill>
                  <a:srgbClr val="000000"/>
                </a:solidFill>
                <a:latin typeface="Anton"/>
                <a:ea typeface="Anton"/>
                <a:cs typeface="Anton"/>
                <a:sym typeface="Anton"/>
              </a:defRPr>
            </a:lvl6pPr>
            <a:lvl7pPr lvl="6" rtl="0">
              <a:spcBef>
                <a:spcPts val="0"/>
              </a:spcBef>
              <a:spcAft>
                <a:spcPts val="0"/>
              </a:spcAft>
              <a:buClr>
                <a:srgbClr val="000000"/>
              </a:buClr>
              <a:buSzPts val="1200"/>
              <a:buFont typeface="Anton"/>
              <a:buNone/>
              <a:defRPr sz="1200">
                <a:solidFill>
                  <a:srgbClr val="000000"/>
                </a:solidFill>
                <a:latin typeface="Anton"/>
                <a:ea typeface="Anton"/>
                <a:cs typeface="Anton"/>
                <a:sym typeface="Anton"/>
              </a:defRPr>
            </a:lvl7pPr>
            <a:lvl8pPr lvl="7" rtl="0">
              <a:spcBef>
                <a:spcPts val="0"/>
              </a:spcBef>
              <a:spcAft>
                <a:spcPts val="0"/>
              </a:spcAft>
              <a:buClr>
                <a:srgbClr val="000000"/>
              </a:buClr>
              <a:buSzPts val="1200"/>
              <a:buFont typeface="Anton"/>
              <a:buNone/>
              <a:defRPr sz="1200">
                <a:solidFill>
                  <a:srgbClr val="000000"/>
                </a:solidFill>
                <a:latin typeface="Anton"/>
                <a:ea typeface="Anton"/>
                <a:cs typeface="Anton"/>
                <a:sym typeface="Anton"/>
              </a:defRPr>
            </a:lvl8pPr>
            <a:lvl9pPr lvl="8" rtl="0">
              <a:spcBef>
                <a:spcPts val="0"/>
              </a:spcBef>
              <a:spcAft>
                <a:spcPts val="0"/>
              </a:spcAft>
              <a:buClr>
                <a:srgbClr val="000000"/>
              </a:buClr>
              <a:buSzPts val="1200"/>
              <a:buFont typeface="Anton"/>
              <a:buNone/>
              <a:defRPr sz="1200">
                <a:solidFill>
                  <a:srgbClr val="000000"/>
                </a:solidFill>
                <a:latin typeface="Anton"/>
                <a:ea typeface="Anton"/>
                <a:cs typeface="Anton"/>
                <a:sym typeface="Anton"/>
              </a:defRPr>
            </a:lvl9pPr>
          </a:lstStyle>
          <a:p>
            <a:endParaRPr/>
          </a:p>
        </p:txBody>
      </p:sp>
      <p:sp>
        <p:nvSpPr>
          <p:cNvPr id="14" name="Google Shape;14;p3"/>
          <p:cNvSpPr txBox="1">
            <a:spLocks noGrp="1"/>
          </p:cNvSpPr>
          <p:nvPr>
            <p:ph type="subTitle" idx="1"/>
          </p:nvPr>
        </p:nvSpPr>
        <p:spPr>
          <a:xfrm>
            <a:off x="713225" y="4135857"/>
            <a:ext cx="29346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Font typeface="Arvo"/>
              <a:buNone/>
              <a:defRPr sz="1400">
                <a:latin typeface="Arvo"/>
                <a:ea typeface="Arvo"/>
                <a:cs typeface="Arvo"/>
                <a:sym typeface="Arvo"/>
              </a:defRPr>
            </a:lvl1pPr>
            <a:lvl2pPr lvl="1" rtl="0">
              <a:lnSpc>
                <a:spcPct val="100000"/>
              </a:lnSpc>
              <a:spcBef>
                <a:spcPts val="0"/>
              </a:spcBef>
              <a:spcAft>
                <a:spcPts val="0"/>
              </a:spcAft>
              <a:buClr>
                <a:srgbClr val="000000"/>
              </a:buClr>
              <a:buSzPts val="1000"/>
              <a:buFont typeface="Arvo"/>
              <a:buNone/>
              <a:defRPr sz="1000">
                <a:solidFill>
                  <a:srgbClr val="000000"/>
                </a:solidFill>
                <a:latin typeface="Arvo"/>
                <a:ea typeface="Arvo"/>
                <a:cs typeface="Arvo"/>
                <a:sym typeface="Arvo"/>
              </a:defRPr>
            </a:lvl2pPr>
            <a:lvl3pPr lvl="2" rtl="0">
              <a:lnSpc>
                <a:spcPct val="100000"/>
              </a:lnSpc>
              <a:spcBef>
                <a:spcPts val="0"/>
              </a:spcBef>
              <a:spcAft>
                <a:spcPts val="0"/>
              </a:spcAft>
              <a:buClr>
                <a:srgbClr val="000000"/>
              </a:buClr>
              <a:buSzPts val="1000"/>
              <a:buFont typeface="Arvo"/>
              <a:buNone/>
              <a:defRPr sz="1000">
                <a:solidFill>
                  <a:srgbClr val="000000"/>
                </a:solidFill>
                <a:latin typeface="Arvo"/>
                <a:ea typeface="Arvo"/>
                <a:cs typeface="Arvo"/>
                <a:sym typeface="Arvo"/>
              </a:defRPr>
            </a:lvl3pPr>
            <a:lvl4pPr lvl="3" rtl="0">
              <a:lnSpc>
                <a:spcPct val="100000"/>
              </a:lnSpc>
              <a:spcBef>
                <a:spcPts val="0"/>
              </a:spcBef>
              <a:spcAft>
                <a:spcPts val="0"/>
              </a:spcAft>
              <a:buClr>
                <a:srgbClr val="000000"/>
              </a:buClr>
              <a:buSzPts val="1000"/>
              <a:buFont typeface="Arvo"/>
              <a:buNone/>
              <a:defRPr sz="1000">
                <a:solidFill>
                  <a:srgbClr val="000000"/>
                </a:solidFill>
                <a:latin typeface="Arvo"/>
                <a:ea typeface="Arvo"/>
                <a:cs typeface="Arvo"/>
                <a:sym typeface="Arvo"/>
              </a:defRPr>
            </a:lvl4pPr>
            <a:lvl5pPr lvl="4" rtl="0">
              <a:lnSpc>
                <a:spcPct val="100000"/>
              </a:lnSpc>
              <a:spcBef>
                <a:spcPts val="0"/>
              </a:spcBef>
              <a:spcAft>
                <a:spcPts val="0"/>
              </a:spcAft>
              <a:buClr>
                <a:srgbClr val="000000"/>
              </a:buClr>
              <a:buSzPts val="1000"/>
              <a:buFont typeface="Arvo"/>
              <a:buNone/>
              <a:defRPr sz="1000">
                <a:solidFill>
                  <a:srgbClr val="000000"/>
                </a:solidFill>
                <a:latin typeface="Arvo"/>
                <a:ea typeface="Arvo"/>
                <a:cs typeface="Arvo"/>
                <a:sym typeface="Arvo"/>
              </a:defRPr>
            </a:lvl5pPr>
            <a:lvl6pPr lvl="5" rtl="0">
              <a:lnSpc>
                <a:spcPct val="100000"/>
              </a:lnSpc>
              <a:spcBef>
                <a:spcPts val="0"/>
              </a:spcBef>
              <a:spcAft>
                <a:spcPts val="0"/>
              </a:spcAft>
              <a:buClr>
                <a:srgbClr val="000000"/>
              </a:buClr>
              <a:buSzPts val="1000"/>
              <a:buFont typeface="Arvo"/>
              <a:buNone/>
              <a:defRPr sz="1000">
                <a:solidFill>
                  <a:srgbClr val="000000"/>
                </a:solidFill>
                <a:latin typeface="Arvo"/>
                <a:ea typeface="Arvo"/>
                <a:cs typeface="Arvo"/>
                <a:sym typeface="Arvo"/>
              </a:defRPr>
            </a:lvl6pPr>
            <a:lvl7pPr lvl="6" rtl="0">
              <a:lnSpc>
                <a:spcPct val="100000"/>
              </a:lnSpc>
              <a:spcBef>
                <a:spcPts val="0"/>
              </a:spcBef>
              <a:spcAft>
                <a:spcPts val="0"/>
              </a:spcAft>
              <a:buClr>
                <a:srgbClr val="000000"/>
              </a:buClr>
              <a:buSzPts val="1000"/>
              <a:buFont typeface="Arvo"/>
              <a:buNone/>
              <a:defRPr sz="1000">
                <a:solidFill>
                  <a:srgbClr val="000000"/>
                </a:solidFill>
                <a:latin typeface="Arvo"/>
                <a:ea typeface="Arvo"/>
                <a:cs typeface="Arvo"/>
                <a:sym typeface="Arvo"/>
              </a:defRPr>
            </a:lvl7pPr>
            <a:lvl8pPr lvl="7" rtl="0">
              <a:lnSpc>
                <a:spcPct val="100000"/>
              </a:lnSpc>
              <a:spcBef>
                <a:spcPts val="0"/>
              </a:spcBef>
              <a:spcAft>
                <a:spcPts val="0"/>
              </a:spcAft>
              <a:buClr>
                <a:srgbClr val="000000"/>
              </a:buClr>
              <a:buSzPts val="1000"/>
              <a:buFont typeface="Arvo"/>
              <a:buNone/>
              <a:defRPr sz="1000">
                <a:solidFill>
                  <a:srgbClr val="000000"/>
                </a:solidFill>
                <a:latin typeface="Arvo"/>
                <a:ea typeface="Arvo"/>
                <a:cs typeface="Arvo"/>
                <a:sym typeface="Arvo"/>
              </a:defRPr>
            </a:lvl8pPr>
            <a:lvl9pPr lvl="8" rtl="0">
              <a:lnSpc>
                <a:spcPct val="100000"/>
              </a:lnSpc>
              <a:spcBef>
                <a:spcPts val="0"/>
              </a:spcBef>
              <a:spcAft>
                <a:spcPts val="0"/>
              </a:spcAft>
              <a:buClr>
                <a:srgbClr val="000000"/>
              </a:buClr>
              <a:buSzPts val="1000"/>
              <a:buFont typeface="Arvo"/>
              <a:buNone/>
              <a:defRPr sz="1000">
                <a:solidFill>
                  <a:srgbClr val="000000"/>
                </a:solidFill>
                <a:latin typeface="Arvo"/>
                <a:ea typeface="Arvo"/>
                <a:cs typeface="Arvo"/>
                <a:sym typeface="Arvo"/>
              </a:defRPr>
            </a:lvl9pPr>
          </a:lstStyle>
          <a:p>
            <a:endParaRPr/>
          </a:p>
        </p:txBody>
      </p:sp>
      <p:sp>
        <p:nvSpPr>
          <p:cNvPr id="15" name="Google Shape;15;p3"/>
          <p:cNvSpPr txBox="1">
            <a:spLocks noGrp="1"/>
          </p:cNvSpPr>
          <p:nvPr>
            <p:ph type="title" idx="2" hasCustomPrompt="1"/>
          </p:nvPr>
        </p:nvSpPr>
        <p:spPr>
          <a:xfrm>
            <a:off x="713225" y="539503"/>
            <a:ext cx="2171400" cy="718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4800"/>
              <a:buFont typeface="Anton"/>
              <a:buNone/>
              <a:defRPr sz="4700">
                <a:latin typeface="Anton"/>
                <a:ea typeface="Anton"/>
                <a:cs typeface="Anton"/>
                <a:sym typeface="Anton"/>
              </a:defRPr>
            </a:lvl1pPr>
            <a:lvl2pPr lvl="1" rtl="0">
              <a:spcBef>
                <a:spcPts val="0"/>
              </a:spcBef>
              <a:spcAft>
                <a:spcPts val="0"/>
              </a:spcAft>
              <a:buClr>
                <a:srgbClr val="000000"/>
              </a:buClr>
              <a:buSzPts val="4800"/>
              <a:buFont typeface="Anton"/>
              <a:buNone/>
              <a:defRPr sz="4800">
                <a:solidFill>
                  <a:srgbClr val="000000"/>
                </a:solidFill>
                <a:latin typeface="Anton"/>
                <a:ea typeface="Anton"/>
                <a:cs typeface="Anton"/>
                <a:sym typeface="Anton"/>
              </a:defRPr>
            </a:lvl2pPr>
            <a:lvl3pPr lvl="2" rtl="0">
              <a:spcBef>
                <a:spcPts val="0"/>
              </a:spcBef>
              <a:spcAft>
                <a:spcPts val="0"/>
              </a:spcAft>
              <a:buClr>
                <a:srgbClr val="000000"/>
              </a:buClr>
              <a:buSzPts val="4800"/>
              <a:buFont typeface="Anton"/>
              <a:buNone/>
              <a:defRPr sz="4800">
                <a:solidFill>
                  <a:srgbClr val="000000"/>
                </a:solidFill>
                <a:latin typeface="Anton"/>
                <a:ea typeface="Anton"/>
                <a:cs typeface="Anton"/>
                <a:sym typeface="Anton"/>
              </a:defRPr>
            </a:lvl3pPr>
            <a:lvl4pPr lvl="3" rtl="0">
              <a:spcBef>
                <a:spcPts val="0"/>
              </a:spcBef>
              <a:spcAft>
                <a:spcPts val="0"/>
              </a:spcAft>
              <a:buClr>
                <a:srgbClr val="000000"/>
              </a:buClr>
              <a:buSzPts val="4800"/>
              <a:buFont typeface="Anton"/>
              <a:buNone/>
              <a:defRPr sz="4800">
                <a:solidFill>
                  <a:srgbClr val="000000"/>
                </a:solidFill>
                <a:latin typeface="Anton"/>
                <a:ea typeface="Anton"/>
                <a:cs typeface="Anton"/>
                <a:sym typeface="Anton"/>
              </a:defRPr>
            </a:lvl4pPr>
            <a:lvl5pPr lvl="4" rtl="0">
              <a:spcBef>
                <a:spcPts val="0"/>
              </a:spcBef>
              <a:spcAft>
                <a:spcPts val="0"/>
              </a:spcAft>
              <a:buClr>
                <a:srgbClr val="000000"/>
              </a:buClr>
              <a:buSzPts val="4800"/>
              <a:buFont typeface="Anton"/>
              <a:buNone/>
              <a:defRPr sz="4800">
                <a:solidFill>
                  <a:srgbClr val="000000"/>
                </a:solidFill>
                <a:latin typeface="Anton"/>
                <a:ea typeface="Anton"/>
                <a:cs typeface="Anton"/>
                <a:sym typeface="Anton"/>
              </a:defRPr>
            </a:lvl5pPr>
            <a:lvl6pPr lvl="5" rtl="0">
              <a:spcBef>
                <a:spcPts val="0"/>
              </a:spcBef>
              <a:spcAft>
                <a:spcPts val="0"/>
              </a:spcAft>
              <a:buClr>
                <a:srgbClr val="000000"/>
              </a:buClr>
              <a:buSzPts val="4800"/>
              <a:buFont typeface="Anton"/>
              <a:buNone/>
              <a:defRPr sz="4800">
                <a:solidFill>
                  <a:srgbClr val="000000"/>
                </a:solidFill>
                <a:latin typeface="Anton"/>
                <a:ea typeface="Anton"/>
                <a:cs typeface="Anton"/>
                <a:sym typeface="Anton"/>
              </a:defRPr>
            </a:lvl6pPr>
            <a:lvl7pPr lvl="6" rtl="0">
              <a:spcBef>
                <a:spcPts val="0"/>
              </a:spcBef>
              <a:spcAft>
                <a:spcPts val="0"/>
              </a:spcAft>
              <a:buClr>
                <a:srgbClr val="000000"/>
              </a:buClr>
              <a:buSzPts val="4800"/>
              <a:buFont typeface="Anton"/>
              <a:buNone/>
              <a:defRPr sz="4800">
                <a:solidFill>
                  <a:srgbClr val="000000"/>
                </a:solidFill>
                <a:latin typeface="Anton"/>
                <a:ea typeface="Anton"/>
                <a:cs typeface="Anton"/>
                <a:sym typeface="Anton"/>
              </a:defRPr>
            </a:lvl7pPr>
            <a:lvl8pPr lvl="7" rtl="0">
              <a:spcBef>
                <a:spcPts val="0"/>
              </a:spcBef>
              <a:spcAft>
                <a:spcPts val="0"/>
              </a:spcAft>
              <a:buClr>
                <a:srgbClr val="000000"/>
              </a:buClr>
              <a:buSzPts val="4800"/>
              <a:buFont typeface="Anton"/>
              <a:buNone/>
              <a:defRPr sz="4800">
                <a:solidFill>
                  <a:srgbClr val="000000"/>
                </a:solidFill>
                <a:latin typeface="Anton"/>
                <a:ea typeface="Anton"/>
                <a:cs typeface="Anton"/>
                <a:sym typeface="Anton"/>
              </a:defRPr>
            </a:lvl8pPr>
            <a:lvl9pPr lvl="8" rtl="0">
              <a:spcBef>
                <a:spcPts val="0"/>
              </a:spcBef>
              <a:spcAft>
                <a:spcPts val="0"/>
              </a:spcAft>
              <a:buClr>
                <a:srgbClr val="000000"/>
              </a:buClr>
              <a:buSzPts val="4800"/>
              <a:buFont typeface="Anton"/>
              <a:buNone/>
              <a:defRPr sz="4800">
                <a:solidFill>
                  <a:srgbClr val="000000"/>
                </a:solidFill>
                <a:latin typeface="Anton"/>
                <a:ea typeface="Anton"/>
                <a:cs typeface="Anton"/>
                <a:sym typeface="Anton"/>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22"/>
        <p:cNvGrpSpPr/>
        <p:nvPr/>
      </p:nvGrpSpPr>
      <p:grpSpPr>
        <a:xfrm>
          <a:off x="0" y="0"/>
          <a:ext cx="0" cy="0"/>
          <a:chOff x="0" y="0"/>
          <a:chExt cx="0" cy="0"/>
        </a:xfrm>
      </p:grpSpPr>
      <p:sp>
        <p:nvSpPr>
          <p:cNvPr id="23" name="Google Shape;23;p5"/>
          <p:cNvSpPr/>
          <p:nvPr/>
        </p:nvSpPr>
        <p:spPr>
          <a:xfrm>
            <a:off x="3986400" y="-18675"/>
            <a:ext cx="10315200" cy="10315200"/>
          </a:xfrm>
          <a:prstGeom prst="pie">
            <a:avLst>
              <a:gd name="adj1" fmla="val 10799952"/>
              <a:gd name="adj2" fmla="val 16200000"/>
            </a:avLst>
          </a:prstGeom>
          <a:solidFill>
            <a:srgbClr val="E2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ctrTitle"/>
          </p:nvPr>
        </p:nvSpPr>
        <p:spPr>
          <a:xfrm>
            <a:off x="798927" y="2821425"/>
            <a:ext cx="3348300" cy="73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Anton"/>
              <a:buNone/>
              <a:defRPr sz="2400">
                <a:solidFill>
                  <a:srgbClr val="333644"/>
                </a:solidFill>
                <a:latin typeface="Anton"/>
                <a:ea typeface="Anton"/>
                <a:cs typeface="Anton"/>
                <a:sym typeface="Anton"/>
              </a:defRPr>
            </a:lvl1pPr>
            <a:lvl2pPr lvl="1" rtl="0">
              <a:spcBef>
                <a:spcPts val="0"/>
              </a:spcBef>
              <a:spcAft>
                <a:spcPts val="0"/>
              </a:spcAft>
              <a:buClr>
                <a:srgbClr val="FFFFFF"/>
              </a:buClr>
              <a:buSzPts val="1200"/>
              <a:buFont typeface="Anton"/>
              <a:buNone/>
              <a:defRPr sz="1200">
                <a:solidFill>
                  <a:srgbClr val="FFFFFF"/>
                </a:solidFill>
                <a:latin typeface="Anton"/>
                <a:ea typeface="Anton"/>
                <a:cs typeface="Anton"/>
                <a:sym typeface="Anton"/>
              </a:defRPr>
            </a:lvl2pPr>
            <a:lvl3pPr lvl="2" rtl="0">
              <a:spcBef>
                <a:spcPts val="0"/>
              </a:spcBef>
              <a:spcAft>
                <a:spcPts val="0"/>
              </a:spcAft>
              <a:buClr>
                <a:srgbClr val="FFFFFF"/>
              </a:buClr>
              <a:buSzPts val="1200"/>
              <a:buFont typeface="Anton"/>
              <a:buNone/>
              <a:defRPr sz="1200">
                <a:solidFill>
                  <a:srgbClr val="FFFFFF"/>
                </a:solidFill>
                <a:latin typeface="Anton"/>
                <a:ea typeface="Anton"/>
                <a:cs typeface="Anton"/>
                <a:sym typeface="Anton"/>
              </a:defRPr>
            </a:lvl3pPr>
            <a:lvl4pPr lvl="3" rtl="0">
              <a:spcBef>
                <a:spcPts val="0"/>
              </a:spcBef>
              <a:spcAft>
                <a:spcPts val="0"/>
              </a:spcAft>
              <a:buClr>
                <a:srgbClr val="FFFFFF"/>
              </a:buClr>
              <a:buSzPts val="1200"/>
              <a:buFont typeface="Anton"/>
              <a:buNone/>
              <a:defRPr sz="1200">
                <a:solidFill>
                  <a:srgbClr val="FFFFFF"/>
                </a:solidFill>
                <a:latin typeface="Anton"/>
                <a:ea typeface="Anton"/>
                <a:cs typeface="Anton"/>
                <a:sym typeface="Anton"/>
              </a:defRPr>
            </a:lvl4pPr>
            <a:lvl5pPr lvl="4" rtl="0">
              <a:spcBef>
                <a:spcPts val="0"/>
              </a:spcBef>
              <a:spcAft>
                <a:spcPts val="0"/>
              </a:spcAft>
              <a:buClr>
                <a:srgbClr val="FFFFFF"/>
              </a:buClr>
              <a:buSzPts val="1200"/>
              <a:buFont typeface="Anton"/>
              <a:buNone/>
              <a:defRPr sz="1200">
                <a:solidFill>
                  <a:srgbClr val="FFFFFF"/>
                </a:solidFill>
                <a:latin typeface="Anton"/>
                <a:ea typeface="Anton"/>
                <a:cs typeface="Anton"/>
                <a:sym typeface="Anton"/>
              </a:defRPr>
            </a:lvl5pPr>
            <a:lvl6pPr lvl="5" rtl="0">
              <a:spcBef>
                <a:spcPts val="0"/>
              </a:spcBef>
              <a:spcAft>
                <a:spcPts val="0"/>
              </a:spcAft>
              <a:buClr>
                <a:srgbClr val="FFFFFF"/>
              </a:buClr>
              <a:buSzPts val="1200"/>
              <a:buFont typeface="Anton"/>
              <a:buNone/>
              <a:defRPr sz="1200">
                <a:solidFill>
                  <a:srgbClr val="FFFFFF"/>
                </a:solidFill>
                <a:latin typeface="Anton"/>
                <a:ea typeface="Anton"/>
                <a:cs typeface="Anton"/>
                <a:sym typeface="Anton"/>
              </a:defRPr>
            </a:lvl6pPr>
            <a:lvl7pPr lvl="6" rtl="0">
              <a:spcBef>
                <a:spcPts val="0"/>
              </a:spcBef>
              <a:spcAft>
                <a:spcPts val="0"/>
              </a:spcAft>
              <a:buClr>
                <a:srgbClr val="FFFFFF"/>
              </a:buClr>
              <a:buSzPts val="1200"/>
              <a:buFont typeface="Anton"/>
              <a:buNone/>
              <a:defRPr sz="1200">
                <a:solidFill>
                  <a:srgbClr val="FFFFFF"/>
                </a:solidFill>
                <a:latin typeface="Anton"/>
                <a:ea typeface="Anton"/>
                <a:cs typeface="Anton"/>
                <a:sym typeface="Anton"/>
              </a:defRPr>
            </a:lvl7pPr>
            <a:lvl8pPr lvl="7" rtl="0">
              <a:spcBef>
                <a:spcPts val="0"/>
              </a:spcBef>
              <a:spcAft>
                <a:spcPts val="0"/>
              </a:spcAft>
              <a:buClr>
                <a:srgbClr val="FFFFFF"/>
              </a:buClr>
              <a:buSzPts val="1200"/>
              <a:buFont typeface="Anton"/>
              <a:buNone/>
              <a:defRPr sz="1200">
                <a:solidFill>
                  <a:srgbClr val="FFFFFF"/>
                </a:solidFill>
                <a:latin typeface="Anton"/>
                <a:ea typeface="Anton"/>
                <a:cs typeface="Anton"/>
                <a:sym typeface="Anton"/>
              </a:defRPr>
            </a:lvl8pPr>
            <a:lvl9pPr lvl="8" rtl="0">
              <a:spcBef>
                <a:spcPts val="0"/>
              </a:spcBef>
              <a:spcAft>
                <a:spcPts val="0"/>
              </a:spcAft>
              <a:buClr>
                <a:srgbClr val="FFFFFF"/>
              </a:buClr>
              <a:buSzPts val="1200"/>
              <a:buFont typeface="Anton"/>
              <a:buNone/>
              <a:defRPr sz="1200">
                <a:solidFill>
                  <a:srgbClr val="FFFFFF"/>
                </a:solidFill>
                <a:latin typeface="Anton"/>
                <a:ea typeface="Anton"/>
                <a:cs typeface="Anton"/>
                <a:sym typeface="Anton"/>
              </a:defRPr>
            </a:lvl9pPr>
          </a:lstStyle>
          <a:p>
            <a:endParaRPr/>
          </a:p>
        </p:txBody>
      </p:sp>
      <p:sp>
        <p:nvSpPr>
          <p:cNvPr id="25" name="Google Shape;25;p5"/>
          <p:cNvSpPr txBox="1">
            <a:spLocks noGrp="1"/>
          </p:cNvSpPr>
          <p:nvPr>
            <p:ph type="subTitle" idx="1"/>
          </p:nvPr>
        </p:nvSpPr>
        <p:spPr>
          <a:xfrm>
            <a:off x="798900" y="3552325"/>
            <a:ext cx="3348300" cy="91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Font typeface="Arvo"/>
              <a:buNone/>
              <a:defRPr sz="1600">
                <a:solidFill>
                  <a:srgbClr val="333644"/>
                </a:solidFill>
                <a:latin typeface="Arvo"/>
                <a:ea typeface="Arvo"/>
                <a:cs typeface="Arvo"/>
                <a:sym typeface="Arvo"/>
              </a:defRPr>
            </a:lvl1pPr>
            <a:lvl2pPr lvl="1" rtl="0">
              <a:lnSpc>
                <a:spcPct val="100000"/>
              </a:lnSpc>
              <a:spcBef>
                <a:spcPts val="0"/>
              </a:spcBef>
              <a:spcAft>
                <a:spcPts val="0"/>
              </a:spcAft>
              <a:buClr>
                <a:srgbClr val="FFFFFF"/>
              </a:buClr>
              <a:buSzPts val="1000"/>
              <a:buFont typeface="Arvo"/>
              <a:buNone/>
              <a:defRPr sz="1000">
                <a:solidFill>
                  <a:srgbClr val="FFFFFF"/>
                </a:solidFill>
                <a:latin typeface="Arvo"/>
                <a:ea typeface="Arvo"/>
                <a:cs typeface="Arvo"/>
                <a:sym typeface="Arvo"/>
              </a:defRPr>
            </a:lvl2pPr>
            <a:lvl3pPr lvl="2" rtl="0">
              <a:lnSpc>
                <a:spcPct val="100000"/>
              </a:lnSpc>
              <a:spcBef>
                <a:spcPts val="0"/>
              </a:spcBef>
              <a:spcAft>
                <a:spcPts val="0"/>
              </a:spcAft>
              <a:buClr>
                <a:srgbClr val="FFFFFF"/>
              </a:buClr>
              <a:buSzPts val="1000"/>
              <a:buFont typeface="Arvo"/>
              <a:buNone/>
              <a:defRPr sz="1000">
                <a:solidFill>
                  <a:srgbClr val="FFFFFF"/>
                </a:solidFill>
                <a:latin typeface="Arvo"/>
                <a:ea typeface="Arvo"/>
                <a:cs typeface="Arvo"/>
                <a:sym typeface="Arvo"/>
              </a:defRPr>
            </a:lvl3pPr>
            <a:lvl4pPr lvl="3" rtl="0">
              <a:lnSpc>
                <a:spcPct val="100000"/>
              </a:lnSpc>
              <a:spcBef>
                <a:spcPts val="0"/>
              </a:spcBef>
              <a:spcAft>
                <a:spcPts val="0"/>
              </a:spcAft>
              <a:buClr>
                <a:srgbClr val="FFFFFF"/>
              </a:buClr>
              <a:buSzPts val="1000"/>
              <a:buFont typeface="Arvo"/>
              <a:buNone/>
              <a:defRPr sz="1000">
                <a:solidFill>
                  <a:srgbClr val="FFFFFF"/>
                </a:solidFill>
                <a:latin typeface="Arvo"/>
                <a:ea typeface="Arvo"/>
                <a:cs typeface="Arvo"/>
                <a:sym typeface="Arvo"/>
              </a:defRPr>
            </a:lvl4pPr>
            <a:lvl5pPr lvl="4" rtl="0">
              <a:lnSpc>
                <a:spcPct val="100000"/>
              </a:lnSpc>
              <a:spcBef>
                <a:spcPts val="0"/>
              </a:spcBef>
              <a:spcAft>
                <a:spcPts val="0"/>
              </a:spcAft>
              <a:buClr>
                <a:srgbClr val="FFFFFF"/>
              </a:buClr>
              <a:buSzPts val="1000"/>
              <a:buFont typeface="Arvo"/>
              <a:buNone/>
              <a:defRPr sz="1000">
                <a:solidFill>
                  <a:srgbClr val="FFFFFF"/>
                </a:solidFill>
                <a:latin typeface="Arvo"/>
                <a:ea typeface="Arvo"/>
                <a:cs typeface="Arvo"/>
                <a:sym typeface="Arvo"/>
              </a:defRPr>
            </a:lvl5pPr>
            <a:lvl6pPr lvl="5" rtl="0">
              <a:lnSpc>
                <a:spcPct val="100000"/>
              </a:lnSpc>
              <a:spcBef>
                <a:spcPts val="0"/>
              </a:spcBef>
              <a:spcAft>
                <a:spcPts val="0"/>
              </a:spcAft>
              <a:buClr>
                <a:srgbClr val="FFFFFF"/>
              </a:buClr>
              <a:buSzPts val="1000"/>
              <a:buFont typeface="Arvo"/>
              <a:buNone/>
              <a:defRPr sz="1000">
                <a:solidFill>
                  <a:srgbClr val="FFFFFF"/>
                </a:solidFill>
                <a:latin typeface="Arvo"/>
                <a:ea typeface="Arvo"/>
                <a:cs typeface="Arvo"/>
                <a:sym typeface="Arvo"/>
              </a:defRPr>
            </a:lvl6pPr>
            <a:lvl7pPr lvl="6" rtl="0">
              <a:lnSpc>
                <a:spcPct val="100000"/>
              </a:lnSpc>
              <a:spcBef>
                <a:spcPts val="0"/>
              </a:spcBef>
              <a:spcAft>
                <a:spcPts val="0"/>
              </a:spcAft>
              <a:buClr>
                <a:srgbClr val="FFFFFF"/>
              </a:buClr>
              <a:buSzPts val="1000"/>
              <a:buFont typeface="Arvo"/>
              <a:buNone/>
              <a:defRPr sz="1000">
                <a:solidFill>
                  <a:srgbClr val="FFFFFF"/>
                </a:solidFill>
                <a:latin typeface="Arvo"/>
                <a:ea typeface="Arvo"/>
                <a:cs typeface="Arvo"/>
                <a:sym typeface="Arvo"/>
              </a:defRPr>
            </a:lvl7pPr>
            <a:lvl8pPr lvl="7" rtl="0">
              <a:lnSpc>
                <a:spcPct val="100000"/>
              </a:lnSpc>
              <a:spcBef>
                <a:spcPts val="0"/>
              </a:spcBef>
              <a:spcAft>
                <a:spcPts val="0"/>
              </a:spcAft>
              <a:buClr>
                <a:srgbClr val="FFFFFF"/>
              </a:buClr>
              <a:buSzPts val="1000"/>
              <a:buFont typeface="Arvo"/>
              <a:buNone/>
              <a:defRPr sz="1000">
                <a:solidFill>
                  <a:srgbClr val="FFFFFF"/>
                </a:solidFill>
                <a:latin typeface="Arvo"/>
                <a:ea typeface="Arvo"/>
                <a:cs typeface="Arvo"/>
                <a:sym typeface="Arvo"/>
              </a:defRPr>
            </a:lvl8pPr>
            <a:lvl9pPr lvl="8" rtl="0">
              <a:lnSpc>
                <a:spcPct val="100000"/>
              </a:lnSpc>
              <a:spcBef>
                <a:spcPts val="0"/>
              </a:spcBef>
              <a:spcAft>
                <a:spcPts val="0"/>
              </a:spcAft>
              <a:buClr>
                <a:srgbClr val="FFFFFF"/>
              </a:buClr>
              <a:buSzPts val="1000"/>
              <a:buFont typeface="Arvo"/>
              <a:buNone/>
              <a:defRPr sz="1000">
                <a:solidFill>
                  <a:srgbClr val="FFFFFF"/>
                </a:solidFill>
                <a:latin typeface="Arvo"/>
                <a:ea typeface="Arvo"/>
                <a:cs typeface="Arvo"/>
                <a:sym typeface="Arvo"/>
              </a:defRPr>
            </a:lvl9pPr>
          </a:lstStyle>
          <a:p>
            <a:endParaRPr/>
          </a:p>
        </p:txBody>
      </p:sp>
      <p:sp>
        <p:nvSpPr>
          <p:cNvPr id="26" name="Google Shape;26;p5"/>
          <p:cNvSpPr txBox="1">
            <a:spLocks noGrp="1"/>
          </p:cNvSpPr>
          <p:nvPr>
            <p:ph type="ctrTitle" idx="2"/>
          </p:nvPr>
        </p:nvSpPr>
        <p:spPr>
          <a:xfrm>
            <a:off x="4996751" y="2821425"/>
            <a:ext cx="3348300" cy="73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Anton"/>
              <a:buNone/>
              <a:defRPr sz="2400">
                <a:solidFill>
                  <a:srgbClr val="333644"/>
                </a:solidFill>
                <a:latin typeface="Anton"/>
                <a:ea typeface="Anton"/>
                <a:cs typeface="Anton"/>
                <a:sym typeface="Anton"/>
              </a:defRPr>
            </a:lvl1pPr>
            <a:lvl2pPr lvl="1" rtl="0">
              <a:spcBef>
                <a:spcPts val="0"/>
              </a:spcBef>
              <a:spcAft>
                <a:spcPts val="0"/>
              </a:spcAft>
              <a:buClr>
                <a:srgbClr val="FFFFFF"/>
              </a:buClr>
              <a:buSzPts val="1200"/>
              <a:buFont typeface="Anton"/>
              <a:buNone/>
              <a:defRPr sz="1200">
                <a:solidFill>
                  <a:srgbClr val="FFFFFF"/>
                </a:solidFill>
                <a:latin typeface="Anton"/>
                <a:ea typeface="Anton"/>
                <a:cs typeface="Anton"/>
                <a:sym typeface="Anton"/>
              </a:defRPr>
            </a:lvl2pPr>
            <a:lvl3pPr lvl="2" rtl="0">
              <a:spcBef>
                <a:spcPts val="0"/>
              </a:spcBef>
              <a:spcAft>
                <a:spcPts val="0"/>
              </a:spcAft>
              <a:buClr>
                <a:srgbClr val="FFFFFF"/>
              </a:buClr>
              <a:buSzPts val="1200"/>
              <a:buFont typeface="Anton"/>
              <a:buNone/>
              <a:defRPr sz="1200">
                <a:solidFill>
                  <a:srgbClr val="FFFFFF"/>
                </a:solidFill>
                <a:latin typeface="Anton"/>
                <a:ea typeface="Anton"/>
                <a:cs typeface="Anton"/>
                <a:sym typeface="Anton"/>
              </a:defRPr>
            </a:lvl3pPr>
            <a:lvl4pPr lvl="3" rtl="0">
              <a:spcBef>
                <a:spcPts val="0"/>
              </a:spcBef>
              <a:spcAft>
                <a:spcPts val="0"/>
              </a:spcAft>
              <a:buClr>
                <a:srgbClr val="FFFFFF"/>
              </a:buClr>
              <a:buSzPts val="1200"/>
              <a:buFont typeface="Anton"/>
              <a:buNone/>
              <a:defRPr sz="1200">
                <a:solidFill>
                  <a:srgbClr val="FFFFFF"/>
                </a:solidFill>
                <a:latin typeface="Anton"/>
                <a:ea typeface="Anton"/>
                <a:cs typeface="Anton"/>
                <a:sym typeface="Anton"/>
              </a:defRPr>
            </a:lvl4pPr>
            <a:lvl5pPr lvl="4" rtl="0">
              <a:spcBef>
                <a:spcPts val="0"/>
              </a:spcBef>
              <a:spcAft>
                <a:spcPts val="0"/>
              </a:spcAft>
              <a:buClr>
                <a:srgbClr val="FFFFFF"/>
              </a:buClr>
              <a:buSzPts val="1200"/>
              <a:buFont typeface="Anton"/>
              <a:buNone/>
              <a:defRPr sz="1200">
                <a:solidFill>
                  <a:srgbClr val="FFFFFF"/>
                </a:solidFill>
                <a:latin typeface="Anton"/>
                <a:ea typeface="Anton"/>
                <a:cs typeface="Anton"/>
                <a:sym typeface="Anton"/>
              </a:defRPr>
            </a:lvl5pPr>
            <a:lvl6pPr lvl="5" rtl="0">
              <a:spcBef>
                <a:spcPts val="0"/>
              </a:spcBef>
              <a:spcAft>
                <a:spcPts val="0"/>
              </a:spcAft>
              <a:buClr>
                <a:srgbClr val="FFFFFF"/>
              </a:buClr>
              <a:buSzPts val="1200"/>
              <a:buFont typeface="Anton"/>
              <a:buNone/>
              <a:defRPr sz="1200">
                <a:solidFill>
                  <a:srgbClr val="FFFFFF"/>
                </a:solidFill>
                <a:latin typeface="Anton"/>
                <a:ea typeface="Anton"/>
                <a:cs typeface="Anton"/>
                <a:sym typeface="Anton"/>
              </a:defRPr>
            </a:lvl6pPr>
            <a:lvl7pPr lvl="6" rtl="0">
              <a:spcBef>
                <a:spcPts val="0"/>
              </a:spcBef>
              <a:spcAft>
                <a:spcPts val="0"/>
              </a:spcAft>
              <a:buClr>
                <a:srgbClr val="FFFFFF"/>
              </a:buClr>
              <a:buSzPts val="1200"/>
              <a:buFont typeface="Anton"/>
              <a:buNone/>
              <a:defRPr sz="1200">
                <a:solidFill>
                  <a:srgbClr val="FFFFFF"/>
                </a:solidFill>
                <a:latin typeface="Anton"/>
                <a:ea typeface="Anton"/>
                <a:cs typeface="Anton"/>
                <a:sym typeface="Anton"/>
              </a:defRPr>
            </a:lvl7pPr>
            <a:lvl8pPr lvl="7" rtl="0">
              <a:spcBef>
                <a:spcPts val="0"/>
              </a:spcBef>
              <a:spcAft>
                <a:spcPts val="0"/>
              </a:spcAft>
              <a:buClr>
                <a:srgbClr val="FFFFFF"/>
              </a:buClr>
              <a:buSzPts val="1200"/>
              <a:buFont typeface="Anton"/>
              <a:buNone/>
              <a:defRPr sz="1200">
                <a:solidFill>
                  <a:srgbClr val="FFFFFF"/>
                </a:solidFill>
                <a:latin typeface="Anton"/>
                <a:ea typeface="Anton"/>
                <a:cs typeface="Anton"/>
                <a:sym typeface="Anton"/>
              </a:defRPr>
            </a:lvl8pPr>
            <a:lvl9pPr lvl="8" rtl="0">
              <a:spcBef>
                <a:spcPts val="0"/>
              </a:spcBef>
              <a:spcAft>
                <a:spcPts val="0"/>
              </a:spcAft>
              <a:buClr>
                <a:srgbClr val="FFFFFF"/>
              </a:buClr>
              <a:buSzPts val="1200"/>
              <a:buFont typeface="Anton"/>
              <a:buNone/>
              <a:defRPr sz="1200">
                <a:solidFill>
                  <a:srgbClr val="FFFFFF"/>
                </a:solidFill>
                <a:latin typeface="Anton"/>
                <a:ea typeface="Anton"/>
                <a:cs typeface="Anton"/>
                <a:sym typeface="Anton"/>
              </a:defRPr>
            </a:lvl9pPr>
          </a:lstStyle>
          <a:p>
            <a:endParaRPr/>
          </a:p>
        </p:txBody>
      </p:sp>
      <p:sp>
        <p:nvSpPr>
          <p:cNvPr id="27" name="Google Shape;27;p5"/>
          <p:cNvSpPr txBox="1">
            <a:spLocks noGrp="1"/>
          </p:cNvSpPr>
          <p:nvPr>
            <p:ph type="subTitle" idx="3"/>
          </p:nvPr>
        </p:nvSpPr>
        <p:spPr>
          <a:xfrm>
            <a:off x="4996721" y="3552325"/>
            <a:ext cx="3348300" cy="91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Font typeface="Arvo"/>
              <a:buNone/>
              <a:defRPr sz="1600">
                <a:solidFill>
                  <a:srgbClr val="333644"/>
                </a:solidFill>
                <a:latin typeface="Arvo"/>
                <a:ea typeface="Arvo"/>
                <a:cs typeface="Arvo"/>
                <a:sym typeface="Arvo"/>
              </a:defRPr>
            </a:lvl1pPr>
            <a:lvl2pPr lvl="1" rtl="0">
              <a:lnSpc>
                <a:spcPct val="100000"/>
              </a:lnSpc>
              <a:spcBef>
                <a:spcPts val="0"/>
              </a:spcBef>
              <a:spcAft>
                <a:spcPts val="0"/>
              </a:spcAft>
              <a:buClr>
                <a:srgbClr val="FFFFFF"/>
              </a:buClr>
              <a:buSzPts val="1000"/>
              <a:buFont typeface="Arvo"/>
              <a:buNone/>
              <a:defRPr sz="1000">
                <a:solidFill>
                  <a:srgbClr val="FFFFFF"/>
                </a:solidFill>
                <a:latin typeface="Arvo"/>
                <a:ea typeface="Arvo"/>
                <a:cs typeface="Arvo"/>
                <a:sym typeface="Arvo"/>
              </a:defRPr>
            </a:lvl2pPr>
            <a:lvl3pPr lvl="2" rtl="0">
              <a:lnSpc>
                <a:spcPct val="100000"/>
              </a:lnSpc>
              <a:spcBef>
                <a:spcPts val="0"/>
              </a:spcBef>
              <a:spcAft>
                <a:spcPts val="0"/>
              </a:spcAft>
              <a:buClr>
                <a:srgbClr val="FFFFFF"/>
              </a:buClr>
              <a:buSzPts val="1000"/>
              <a:buFont typeface="Arvo"/>
              <a:buNone/>
              <a:defRPr sz="1000">
                <a:solidFill>
                  <a:srgbClr val="FFFFFF"/>
                </a:solidFill>
                <a:latin typeface="Arvo"/>
                <a:ea typeface="Arvo"/>
                <a:cs typeface="Arvo"/>
                <a:sym typeface="Arvo"/>
              </a:defRPr>
            </a:lvl3pPr>
            <a:lvl4pPr lvl="3" rtl="0">
              <a:lnSpc>
                <a:spcPct val="100000"/>
              </a:lnSpc>
              <a:spcBef>
                <a:spcPts val="0"/>
              </a:spcBef>
              <a:spcAft>
                <a:spcPts val="0"/>
              </a:spcAft>
              <a:buClr>
                <a:srgbClr val="FFFFFF"/>
              </a:buClr>
              <a:buSzPts val="1000"/>
              <a:buFont typeface="Arvo"/>
              <a:buNone/>
              <a:defRPr sz="1000">
                <a:solidFill>
                  <a:srgbClr val="FFFFFF"/>
                </a:solidFill>
                <a:latin typeface="Arvo"/>
                <a:ea typeface="Arvo"/>
                <a:cs typeface="Arvo"/>
                <a:sym typeface="Arvo"/>
              </a:defRPr>
            </a:lvl4pPr>
            <a:lvl5pPr lvl="4" rtl="0">
              <a:lnSpc>
                <a:spcPct val="100000"/>
              </a:lnSpc>
              <a:spcBef>
                <a:spcPts val="0"/>
              </a:spcBef>
              <a:spcAft>
                <a:spcPts val="0"/>
              </a:spcAft>
              <a:buClr>
                <a:srgbClr val="FFFFFF"/>
              </a:buClr>
              <a:buSzPts val="1000"/>
              <a:buFont typeface="Arvo"/>
              <a:buNone/>
              <a:defRPr sz="1000">
                <a:solidFill>
                  <a:srgbClr val="FFFFFF"/>
                </a:solidFill>
                <a:latin typeface="Arvo"/>
                <a:ea typeface="Arvo"/>
                <a:cs typeface="Arvo"/>
                <a:sym typeface="Arvo"/>
              </a:defRPr>
            </a:lvl5pPr>
            <a:lvl6pPr lvl="5" rtl="0">
              <a:lnSpc>
                <a:spcPct val="100000"/>
              </a:lnSpc>
              <a:spcBef>
                <a:spcPts val="0"/>
              </a:spcBef>
              <a:spcAft>
                <a:spcPts val="0"/>
              </a:spcAft>
              <a:buClr>
                <a:srgbClr val="FFFFFF"/>
              </a:buClr>
              <a:buSzPts val="1000"/>
              <a:buFont typeface="Arvo"/>
              <a:buNone/>
              <a:defRPr sz="1000">
                <a:solidFill>
                  <a:srgbClr val="FFFFFF"/>
                </a:solidFill>
                <a:latin typeface="Arvo"/>
                <a:ea typeface="Arvo"/>
                <a:cs typeface="Arvo"/>
                <a:sym typeface="Arvo"/>
              </a:defRPr>
            </a:lvl6pPr>
            <a:lvl7pPr lvl="6" rtl="0">
              <a:lnSpc>
                <a:spcPct val="100000"/>
              </a:lnSpc>
              <a:spcBef>
                <a:spcPts val="0"/>
              </a:spcBef>
              <a:spcAft>
                <a:spcPts val="0"/>
              </a:spcAft>
              <a:buClr>
                <a:srgbClr val="FFFFFF"/>
              </a:buClr>
              <a:buSzPts val="1000"/>
              <a:buFont typeface="Arvo"/>
              <a:buNone/>
              <a:defRPr sz="1000">
                <a:solidFill>
                  <a:srgbClr val="FFFFFF"/>
                </a:solidFill>
                <a:latin typeface="Arvo"/>
                <a:ea typeface="Arvo"/>
                <a:cs typeface="Arvo"/>
                <a:sym typeface="Arvo"/>
              </a:defRPr>
            </a:lvl7pPr>
            <a:lvl8pPr lvl="7" rtl="0">
              <a:lnSpc>
                <a:spcPct val="100000"/>
              </a:lnSpc>
              <a:spcBef>
                <a:spcPts val="0"/>
              </a:spcBef>
              <a:spcAft>
                <a:spcPts val="0"/>
              </a:spcAft>
              <a:buClr>
                <a:srgbClr val="FFFFFF"/>
              </a:buClr>
              <a:buSzPts val="1000"/>
              <a:buFont typeface="Arvo"/>
              <a:buNone/>
              <a:defRPr sz="1000">
                <a:solidFill>
                  <a:srgbClr val="FFFFFF"/>
                </a:solidFill>
                <a:latin typeface="Arvo"/>
                <a:ea typeface="Arvo"/>
                <a:cs typeface="Arvo"/>
                <a:sym typeface="Arvo"/>
              </a:defRPr>
            </a:lvl8pPr>
            <a:lvl9pPr lvl="8" rtl="0">
              <a:lnSpc>
                <a:spcPct val="100000"/>
              </a:lnSpc>
              <a:spcBef>
                <a:spcPts val="0"/>
              </a:spcBef>
              <a:spcAft>
                <a:spcPts val="0"/>
              </a:spcAft>
              <a:buClr>
                <a:srgbClr val="FFFFFF"/>
              </a:buClr>
              <a:buSzPts val="1000"/>
              <a:buFont typeface="Arvo"/>
              <a:buNone/>
              <a:defRPr sz="1000">
                <a:solidFill>
                  <a:srgbClr val="FFFFFF"/>
                </a:solidFill>
                <a:latin typeface="Arvo"/>
                <a:ea typeface="Arvo"/>
                <a:cs typeface="Arvo"/>
                <a:sym typeface="Arvo"/>
              </a:defRPr>
            </a:lvl9pPr>
          </a:lstStyle>
          <a:p>
            <a:endParaRPr/>
          </a:p>
        </p:txBody>
      </p:sp>
      <p:sp>
        <p:nvSpPr>
          <p:cNvPr id="28" name="Google Shape;28;p5"/>
          <p:cNvSpPr txBox="1">
            <a:spLocks noGrp="1"/>
          </p:cNvSpPr>
          <p:nvPr>
            <p:ph type="ctrTitle" idx="4"/>
          </p:nvPr>
        </p:nvSpPr>
        <p:spPr>
          <a:xfrm>
            <a:off x="1187550" y="415250"/>
            <a:ext cx="6768900" cy="65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500">
                <a:latin typeface="Anton"/>
                <a:ea typeface="Anton"/>
                <a:cs typeface="Anton"/>
                <a:sym typeface="Anton"/>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29"/>
        <p:cNvGrpSpPr/>
        <p:nvPr/>
      </p:nvGrpSpPr>
      <p:grpSpPr>
        <a:xfrm>
          <a:off x="0" y="0"/>
          <a:ext cx="0" cy="0"/>
          <a:chOff x="0" y="0"/>
          <a:chExt cx="0" cy="0"/>
        </a:xfrm>
      </p:grpSpPr>
      <p:sp>
        <p:nvSpPr>
          <p:cNvPr id="30" name="Google Shape;30;p6"/>
          <p:cNvSpPr/>
          <p:nvPr/>
        </p:nvSpPr>
        <p:spPr>
          <a:xfrm rot="10800000">
            <a:off x="-5157600" y="-5157600"/>
            <a:ext cx="10315200" cy="10315200"/>
          </a:xfrm>
          <a:prstGeom prst="pie">
            <a:avLst>
              <a:gd name="adj1" fmla="val 10799952"/>
              <a:gd name="adj2" fmla="val 16200000"/>
            </a:avLst>
          </a:prstGeom>
          <a:solidFill>
            <a:srgbClr val="E2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ctrTitle"/>
          </p:nvPr>
        </p:nvSpPr>
        <p:spPr>
          <a:xfrm>
            <a:off x="1187550" y="415250"/>
            <a:ext cx="6768900" cy="65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500">
                <a:latin typeface="Anton"/>
                <a:ea typeface="Anton"/>
                <a:cs typeface="Anton"/>
                <a:sym typeface="Anton"/>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2"/>
        <p:cNvGrpSpPr/>
        <p:nvPr/>
      </p:nvGrpSpPr>
      <p:grpSpPr>
        <a:xfrm>
          <a:off x="0" y="0"/>
          <a:ext cx="0" cy="0"/>
          <a:chOff x="0" y="0"/>
          <a:chExt cx="0" cy="0"/>
        </a:xfrm>
      </p:grpSpPr>
      <p:sp>
        <p:nvSpPr>
          <p:cNvPr id="33" name="Google Shape;33;p7"/>
          <p:cNvSpPr/>
          <p:nvPr/>
        </p:nvSpPr>
        <p:spPr>
          <a:xfrm>
            <a:off x="7499450" y="977652"/>
            <a:ext cx="1301080" cy="1301092"/>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7"/>
          <p:cNvSpPr txBox="1">
            <a:spLocks noGrp="1"/>
          </p:cNvSpPr>
          <p:nvPr>
            <p:ph type="body" idx="1"/>
          </p:nvPr>
        </p:nvSpPr>
        <p:spPr>
          <a:xfrm>
            <a:off x="5024275" y="2991150"/>
            <a:ext cx="3406500" cy="1617300"/>
          </a:xfrm>
          <a:prstGeom prst="rect">
            <a:avLst/>
          </a:prstGeom>
        </p:spPr>
        <p:txBody>
          <a:bodyPr spcFirstLastPara="1" wrap="square" lIns="91425" tIns="91425" rIns="91425" bIns="91425" anchor="t" anchorCtr="0">
            <a:noAutofit/>
          </a:bodyPr>
          <a:lstStyle>
            <a:lvl1pPr marL="457200" lvl="0" indent="-342900" algn="r" rtl="0">
              <a:lnSpc>
                <a:spcPct val="100000"/>
              </a:lnSpc>
              <a:spcBef>
                <a:spcPts val="0"/>
              </a:spcBef>
              <a:spcAft>
                <a:spcPts val="0"/>
              </a:spcAft>
              <a:buClr>
                <a:srgbClr val="FFFFFF"/>
              </a:buClr>
              <a:buSzPts val="1800"/>
              <a:buFont typeface="Arvo"/>
              <a:buChar char="●"/>
              <a:defRPr sz="1600">
                <a:solidFill>
                  <a:srgbClr val="333644"/>
                </a:solidFill>
                <a:latin typeface="Arvo"/>
                <a:ea typeface="Arvo"/>
                <a:cs typeface="Arvo"/>
                <a:sym typeface="Arvo"/>
              </a:defRPr>
            </a:lvl1pPr>
            <a:lvl2pPr marL="914400" lvl="1" indent="-317500" rtl="0">
              <a:spcBef>
                <a:spcPts val="0"/>
              </a:spcBef>
              <a:spcAft>
                <a:spcPts val="0"/>
              </a:spcAft>
              <a:buClr>
                <a:srgbClr val="FFFFFF"/>
              </a:buClr>
              <a:buSzPts val="1400"/>
              <a:buFont typeface="Arvo"/>
              <a:buChar char="○"/>
              <a:defRPr>
                <a:solidFill>
                  <a:srgbClr val="FFFFFF"/>
                </a:solidFill>
                <a:latin typeface="Arvo"/>
                <a:ea typeface="Arvo"/>
                <a:cs typeface="Arvo"/>
                <a:sym typeface="Arvo"/>
              </a:defRPr>
            </a:lvl2pPr>
            <a:lvl3pPr marL="1371600" lvl="2" indent="-317500" rtl="0">
              <a:spcBef>
                <a:spcPts val="1600"/>
              </a:spcBef>
              <a:spcAft>
                <a:spcPts val="0"/>
              </a:spcAft>
              <a:buClr>
                <a:srgbClr val="FFFFFF"/>
              </a:buClr>
              <a:buSzPts val="1400"/>
              <a:buFont typeface="Arvo"/>
              <a:buChar char="■"/>
              <a:defRPr>
                <a:solidFill>
                  <a:srgbClr val="FFFFFF"/>
                </a:solidFill>
                <a:latin typeface="Arvo"/>
                <a:ea typeface="Arvo"/>
                <a:cs typeface="Arvo"/>
                <a:sym typeface="Arvo"/>
              </a:defRPr>
            </a:lvl3pPr>
            <a:lvl4pPr marL="1828800" lvl="3" indent="-317500" rtl="0">
              <a:spcBef>
                <a:spcPts val="1600"/>
              </a:spcBef>
              <a:spcAft>
                <a:spcPts val="0"/>
              </a:spcAft>
              <a:buClr>
                <a:srgbClr val="FFFFFF"/>
              </a:buClr>
              <a:buSzPts val="1400"/>
              <a:buFont typeface="Arvo"/>
              <a:buChar char="●"/>
              <a:defRPr>
                <a:solidFill>
                  <a:srgbClr val="FFFFFF"/>
                </a:solidFill>
                <a:latin typeface="Arvo"/>
                <a:ea typeface="Arvo"/>
                <a:cs typeface="Arvo"/>
                <a:sym typeface="Arvo"/>
              </a:defRPr>
            </a:lvl4pPr>
            <a:lvl5pPr marL="2286000" lvl="4" indent="-317500" rtl="0">
              <a:spcBef>
                <a:spcPts val="1600"/>
              </a:spcBef>
              <a:spcAft>
                <a:spcPts val="0"/>
              </a:spcAft>
              <a:buClr>
                <a:srgbClr val="FFFFFF"/>
              </a:buClr>
              <a:buSzPts val="1400"/>
              <a:buFont typeface="Arvo"/>
              <a:buChar char="○"/>
              <a:defRPr>
                <a:solidFill>
                  <a:srgbClr val="FFFFFF"/>
                </a:solidFill>
                <a:latin typeface="Arvo"/>
                <a:ea typeface="Arvo"/>
                <a:cs typeface="Arvo"/>
                <a:sym typeface="Arvo"/>
              </a:defRPr>
            </a:lvl5pPr>
            <a:lvl6pPr marL="2743200" lvl="5" indent="-317500" rtl="0">
              <a:spcBef>
                <a:spcPts val="1600"/>
              </a:spcBef>
              <a:spcAft>
                <a:spcPts val="0"/>
              </a:spcAft>
              <a:buClr>
                <a:srgbClr val="FFFFFF"/>
              </a:buClr>
              <a:buSzPts val="1400"/>
              <a:buFont typeface="Arvo"/>
              <a:buChar char="■"/>
              <a:defRPr>
                <a:solidFill>
                  <a:srgbClr val="FFFFFF"/>
                </a:solidFill>
                <a:latin typeface="Arvo"/>
                <a:ea typeface="Arvo"/>
                <a:cs typeface="Arvo"/>
                <a:sym typeface="Arvo"/>
              </a:defRPr>
            </a:lvl6pPr>
            <a:lvl7pPr marL="3200400" lvl="6" indent="-317500" rtl="0">
              <a:spcBef>
                <a:spcPts val="1600"/>
              </a:spcBef>
              <a:spcAft>
                <a:spcPts val="0"/>
              </a:spcAft>
              <a:buClr>
                <a:srgbClr val="FFFFFF"/>
              </a:buClr>
              <a:buSzPts val="1400"/>
              <a:buFont typeface="Arvo"/>
              <a:buChar char="●"/>
              <a:defRPr>
                <a:solidFill>
                  <a:srgbClr val="FFFFFF"/>
                </a:solidFill>
                <a:latin typeface="Arvo"/>
                <a:ea typeface="Arvo"/>
                <a:cs typeface="Arvo"/>
                <a:sym typeface="Arvo"/>
              </a:defRPr>
            </a:lvl7pPr>
            <a:lvl8pPr marL="3657600" lvl="7" indent="-317500" rtl="0">
              <a:spcBef>
                <a:spcPts val="1600"/>
              </a:spcBef>
              <a:spcAft>
                <a:spcPts val="0"/>
              </a:spcAft>
              <a:buClr>
                <a:srgbClr val="FFFFFF"/>
              </a:buClr>
              <a:buSzPts val="1400"/>
              <a:buFont typeface="Arvo"/>
              <a:buChar char="○"/>
              <a:defRPr>
                <a:solidFill>
                  <a:srgbClr val="FFFFFF"/>
                </a:solidFill>
                <a:latin typeface="Arvo"/>
                <a:ea typeface="Arvo"/>
                <a:cs typeface="Arvo"/>
                <a:sym typeface="Arvo"/>
              </a:defRPr>
            </a:lvl8pPr>
            <a:lvl9pPr marL="4114800" lvl="8" indent="-317500" rtl="0">
              <a:spcBef>
                <a:spcPts val="160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
        <p:nvSpPr>
          <p:cNvPr id="35" name="Google Shape;35;p7"/>
          <p:cNvSpPr txBox="1">
            <a:spLocks noGrp="1"/>
          </p:cNvSpPr>
          <p:nvPr>
            <p:ph type="ctrTitle"/>
          </p:nvPr>
        </p:nvSpPr>
        <p:spPr>
          <a:xfrm>
            <a:off x="3586375" y="1263775"/>
            <a:ext cx="4844400" cy="94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2800"/>
              <a:buFont typeface="Anton"/>
              <a:buNone/>
              <a:defRPr sz="4800">
                <a:solidFill>
                  <a:srgbClr val="333644"/>
                </a:solidFill>
                <a:latin typeface="Anton"/>
                <a:ea typeface="Anton"/>
                <a:cs typeface="Anton"/>
                <a:sym typeface="Anton"/>
              </a:defRPr>
            </a:lvl1pPr>
            <a:lvl2pPr lvl="1" algn="r"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2pPr>
            <a:lvl3pPr lvl="2" algn="r"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3pPr>
            <a:lvl4pPr lvl="3" algn="r"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4pPr>
            <a:lvl5pPr lvl="4" algn="r"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5pPr>
            <a:lvl6pPr lvl="5" algn="r"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6pPr>
            <a:lvl7pPr lvl="6" algn="r"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7pPr>
            <a:lvl8pPr lvl="7" algn="r"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8pPr>
            <a:lvl9pPr lvl="8" algn="r"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ctrTitle"/>
          </p:nvPr>
        </p:nvSpPr>
        <p:spPr>
          <a:xfrm>
            <a:off x="4245425" y="1782600"/>
            <a:ext cx="4185600" cy="2056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1200"/>
              <a:buFont typeface="Anton"/>
              <a:buNone/>
              <a:defRPr sz="4800">
                <a:latin typeface="Anton"/>
                <a:ea typeface="Anton"/>
                <a:cs typeface="Anton"/>
                <a:sym typeface="Anton"/>
              </a:defRPr>
            </a:lvl1pPr>
            <a:lvl2pPr lvl="1" algn="r" rtl="0">
              <a:spcBef>
                <a:spcPts val="0"/>
              </a:spcBef>
              <a:spcAft>
                <a:spcPts val="0"/>
              </a:spcAft>
              <a:buClr>
                <a:srgbClr val="000000"/>
              </a:buClr>
              <a:buSzPts val="1200"/>
              <a:buFont typeface="Anton"/>
              <a:buNone/>
              <a:defRPr sz="1200">
                <a:solidFill>
                  <a:srgbClr val="000000"/>
                </a:solidFill>
                <a:latin typeface="Anton"/>
                <a:ea typeface="Anton"/>
                <a:cs typeface="Anton"/>
                <a:sym typeface="Anton"/>
              </a:defRPr>
            </a:lvl2pPr>
            <a:lvl3pPr lvl="2" algn="r" rtl="0">
              <a:spcBef>
                <a:spcPts val="0"/>
              </a:spcBef>
              <a:spcAft>
                <a:spcPts val="0"/>
              </a:spcAft>
              <a:buClr>
                <a:srgbClr val="000000"/>
              </a:buClr>
              <a:buSzPts val="1200"/>
              <a:buFont typeface="Anton"/>
              <a:buNone/>
              <a:defRPr sz="1200">
                <a:solidFill>
                  <a:srgbClr val="000000"/>
                </a:solidFill>
                <a:latin typeface="Anton"/>
                <a:ea typeface="Anton"/>
                <a:cs typeface="Anton"/>
                <a:sym typeface="Anton"/>
              </a:defRPr>
            </a:lvl3pPr>
            <a:lvl4pPr lvl="3" algn="r" rtl="0">
              <a:spcBef>
                <a:spcPts val="0"/>
              </a:spcBef>
              <a:spcAft>
                <a:spcPts val="0"/>
              </a:spcAft>
              <a:buClr>
                <a:srgbClr val="000000"/>
              </a:buClr>
              <a:buSzPts val="1200"/>
              <a:buFont typeface="Anton"/>
              <a:buNone/>
              <a:defRPr sz="1200">
                <a:solidFill>
                  <a:srgbClr val="000000"/>
                </a:solidFill>
                <a:latin typeface="Anton"/>
                <a:ea typeface="Anton"/>
                <a:cs typeface="Anton"/>
                <a:sym typeface="Anton"/>
              </a:defRPr>
            </a:lvl4pPr>
            <a:lvl5pPr lvl="4" algn="r" rtl="0">
              <a:spcBef>
                <a:spcPts val="0"/>
              </a:spcBef>
              <a:spcAft>
                <a:spcPts val="0"/>
              </a:spcAft>
              <a:buClr>
                <a:srgbClr val="000000"/>
              </a:buClr>
              <a:buSzPts val="1200"/>
              <a:buFont typeface="Anton"/>
              <a:buNone/>
              <a:defRPr sz="1200">
                <a:solidFill>
                  <a:srgbClr val="000000"/>
                </a:solidFill>
                <a:latin typeface="Anton"/>
                <a:ea typeface="Anton"/>
                <a:cs typeface="Anton"/>
                <a:sym typeface="Anton"/>
              </a:defRPr>
            </a:lvl5pPr>
            <a:lvl6pPr lvl="5" algn="r" rtl="0">
              <a:spcBef>
                <a:spcPts val="0"/>
              </a:spcBef>
              <a:spcAft>
                <a:spcPts val="0"/>
              </a:spcAft>
              <a:buClr>
                <a:srgbClr val="000000"/>
              </a:buClr>
              <a:buSzPts val="1200"/>
              <a:buFont typeface="Anton"/>
              <a:buNone/>
              <a:defRPr sz="1200">
                <a:solidFill>
                  <a:srgbClr val="000000"/>
                </a:solidFill>
                <a:latin typeface="Anton"/>
                <a:ea typeface="Anton"/>
                <a:cs typeface="Anton"/>
                <a:sym typeface="Anton"/>
              </a:defRPr>
            </a:lvl6pPr>
            <a:lvl7pPr lvl="6" algn="r" rtl="0">
              <a:spcBef>
                <a:spcPts val="0"/>
              </a:spcBef>
              <a:spcAft>
                <a:spcPts val="0"/>
              </a:spcAft>
              <a:buClr>
                <a:srgbClr val="000000"/>
              </a:buClr>
              <a:buSzPts val="1200"/>
              <a:buFont typeface="Anton"/>
              <a:buNone/>
              <a:defRPr sz="1200">
                <a:solidFill>
                  <a:srgbClr val="000000"/>
                </a:solidFill>
                <a:latin typeface="Anton"/>
                <a:ea typeface="Anton"/>
                <a:cs typeface="Anton"/>
                <a:sym typeface="Anton"/>
              </a:defRPr>
            </a:lvl7pPr>
            <a:lvl8pPr lvl="7" algn="r" rtl="0">
              <a:spcBef>
                <a:spcPts val="0"/>
              </a:spcBef>
              <a:spcAft>
                <a:spcPts val="0"/>
              </a:spcAft>
              <a:buClr>
                <a:srgbClr val="000000"/>
              </a:buClr>
              <a:buSzPts val="1200"/>
              <a:buFont typeface="Anton"/>
              <a:buNone/>
              <a:defRPr sz="1200">
                <a:solidFill>
                  <a:srgbClr val="000000"/>
                </a:solidFill>
                <a:latin typeface="Anton"/>
                <a:ea typeface="Anton"/>
                <a:cs typeface="Anton"/>
                <a:sym typeface="Anton"/>
              </a:defRPr>
            </a:lvl8pPr>
            <a:lvl9pPr lvl="8" algn="r" rtl="0">
              <a:spcBef>
                <a:spcPts val="0"/>
              </a:spcBef>
              <a:spcAft>
                <a:spcPts val="0"/>
              </a:spcAft>
              <a:buClr>
                <a:srgbClr val="000000"/>
              </a:buClr>
              <a:buSzPts val="1200"/>
              <a:buFont typeface="Anton"/>
              <a:buNone/>
              <a:defRPr sz="1200">
                <a:solidFill>
                  <a:srgbClr val="000000"/>
                </a:solidFill>
                <a:latin typeface="Anton"/>
                <a:ea typeface="Anton"/>
                <a:cs typeface="Anton"/>
                <a:sym typeface="Anton"/>
              </a:defRPr>
            </a:lvl9pPr>
          </a:lstStyle>
          <a:p>
            <a:endParaRPr/>
          </a:p>
        </p:txBody>
      </p:sp>
      <p:sp>
        <p:nvSpPr>
          <p:cNvPr id="40" name="Google Shape;40;p9"/>
          <p:cNvSpPr txBox="1">
            <a:spLocks noGrp="1"/>
          </p:cNvSpPr>
          <p:nvPr>
            <p:ph type="subTitle" idx="1"/>
          </p:nvPr>
        </p:nvSpPr>
        <p:spPr>
          <a:xfrm>
            <a:off x="5496300" y="4135857"/>
            <a:ext cx="29346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Font typeface="Arvo"/>
              <a:buNone/>
              <a:defRPr sz="1400">
                <a:latin typeface="Arvo"/>
                <a:ea typeface="Arvo"/>
                <a:cs typeface="Arvo"/>
                <a:sym typeface="Arvo"/>
              </a:defRPr>
            </a:lvl1pPr>
            <a:lvl2pPr lvl="1" algn="r" rtl="0">
              <a:lnSpc>
                <a:spcPct val="100000"/>
              </a:lnSpc>
              <a:spcBef>
                <a:spcPts val="0"/>
              </a:spcBef>
              <a:spcAft>
                <a:spcPts val="0"/>
              </a:spcAft>
              <a:buClr>
                <a:srgbClr val="000000"/>
              </a:buClr>
              <a:buSzPts val="1000"/>
              <a:buFont typeface="Arvo"/>
              <a:buNone/>
              <a:defRPr sz="1000">
                <a:solidFill>
                  <a:srgbClr val="000000"/>
                </a:solidFill>
                <a:latin typeface="Arvo"/>
                <a:ea typeface="Arvo"/>
                <a:cs typeface="Arvo"/>
                <a:sym typeface="Arvo"/>
              </a:defRPr>
            </a:lvl2pPr>
            <a:lvl3pPr lvl="2" algn="r" rtl="0">
              <a:lnSpc>
                <a:spcPct val="100000"/>
              </a:lnSpc>
              <a:spcBef>
                <a:spcPts val="0"/>
              </a:spcBef>
              <a:spcAft>
                <a:spcPts val="0"/>
              </a:spcAft>
              <a:buClr>
                <a:srgbClr val="000000"/>
              </a:buClr>
              <a:buSzPts val="1000"/>
              <a:buFont typeface="Arvo"/>
              <a:buNone/>
              <a:defRPr sz="1000">
                <a:solidFill>
                  <a:srgbClr val="000000"/>
                </a:solidFill>
                <a:latin typeface="Arvo"/>
                <a:ea typeface="Arvo"/>
                <a:cs typeface="Arvo"/>
                <a:sym typeface="Arvo"/>
              </a:defRPr>
            </a:lvl3pPr>
            <a:lvl4pPr lvl="3" algn="r" rtl="0">
              <a:lnSpc>
                <a:spcPct val="100000"/>
              </a:lnSpc>
              <a:spcBef>
                <a:spcPts val="0"/>
              </a:spcBef>
              <a:spcAft>
                <a:spcPts val="0"/>
              </a:spcAft>
              <a:buClr>
                <a:srgbClr val="000000"/>
              </a:buClr>
              <a:buSzPts val="1000"/>
              <a:buFont typeface="Arvo"/>
              <a:buNone/>
              <a:defRPr sz="1000">
                <a:solidFill>
                  <a:srgbClr val="000000"/>
                </a:solidFill>
                <a:latin typeface="Arvo"/>
                <a:ea typeface="Arvo"/>
                <a:cs typeface="Arvo"/>
                <a:sym typeface="Arvo"/>
              </a:defRPr>
            </a:lvl4pPr>
            <a:lvl5pPr lvl="4" algn="r" rtl="0">
              <a:lnSpc>
                <a:spcPct val="100000"/>
              </a:lnSpc>
              <a:spcBef>
                <a:spcPts val="0"/>
              </a:spcBef>
              <a:spcAft>
                <a:spcPts val="0"/>
              </a:spcAft>
              <a:buClr>
                <a:srgbClr val="000000"/>
              </a:buClr>
              <a:buSzPts val="1000"/>
              <a:buFont typeface="Arvo"/>
              <a:buNone/>
              <a:defRPr sz="1000">
                <a:solidFill>
                  <a:srgbClr val="000000"/>
                </a:solidFill>
                <a:latin typeface="Arvo"/>
                <a:ea typeface="Arvo"/>
                <a:cs typeface="Arvo"/>
                <a:sym typeface="Arvo"/>
              </a:defRPr>
            </a:lvl5pPr>
            <a:lvl6pPr lvl="5" algn="r" rtl="0">
              <a:lnSpc>
                <a:spcPct val="100000"/>
              </a:lnSpc>
              <a:spcBef>
                <a:spcPts val="0"/>
              </a:spcBef>
              <a:spcAft>
                <a:spcPts val="0"/>
              </a:spcAft>
              <a:buClr>
                <a:srgbClr val="000000"/>
              </a:buClr>
              <a:buSzPts val="1000"/>
              <a:buFont typeface="Arvo"/>
              <a:buNone/>
              <a:defRPr sz="1000">
                <a:solidFill>
                  <a:srgbClr val="000000"/>
                </a:solidFill>
                <a:latin typeface="Arvo"/>
                <a:ea typeface="Arvo"/>
                <a:cs typeface="Arvo"/>
                <a:sym typeface="Arvo"/>
              </a:defRPr>
            </a:lvl6pPr>
            <a:lvl7pPr lvl="6" algn="r" rtl="0">
              <a:lnSpc>
                <a:spcPct val="100000"/>
              </a:lnSpc>
              <a:spcBef>
                <a:spcPts val="0"/>
              </a:spcBef>
              <a:spcAft>
                <a:spcPts val="0"/>
              </a:spcAft>
              <a:buClr>
                <a:srgbClr val="000000"/>
              </a:buClr>
              <a:buSzPts val="1000"/>
              <a:buFont typeface="Arvo"/>
              <a:buNone/>
              <a:defRPr sz="1000">
                <a:solidFill>
                  <a:srgbClr val="000000"/>
                </a:solidFill>
                <a:latin typeface="Arvo"/>
                <a:ea typeface="Arvo"/>
                <a:cs typeface="Arvo"/>
                <a:sym typeface="Arvo"/>
              </a:defRPr>
            </a:lvl7pPr>
            <a:lvl8pPr lvl="7" algn="r" rtl="0">
              <a:lnSpc>
                <a:spcPct val="100000"/>
              </a:lnSpc>
              <a:spcBef>
                <a:spcPts val="0"/>
              </a:spcBef>
              <a:spcAft>
                <a:spcPts val="0"/>
              </a:spcAft>
              <a:buClr>
                <a:srgbClr val="000000"/>
              </a:buClr>
              <a:buSzPts val="1000"/>
              <a:buFont typeface="Arvo"/>
              <a:buNone/>
              <a:defRPr sz="1000">
                <a:solidFill>
                  <a:srgbClr val="000000"/>
                </a:solidFill>
                <a:latin typeface="Arvo"/>
                <a:ea typeface="Arvo"/>
                <a:cs typeface="Arvo"/>
                <a:sym typeface="Arvo"/>
              </a:defRPr>
            </a:lvl8pPr>
            <a:lvl9pPr lvl="8" algn="r" rtl="0">
              <a:lnSpc>
                <a:spcPct val="100000"/>
              </a:lnSpc>
              <a:spcBef>
                <a:spcPts val="0"/>
              </a:spcBef>
              <a:spcAft>
                <a:spcPts val="0"/>
              </a:spcAft>
              <a:buClr>
                <a:srgbClr val="000000"/>
              </a:buClr>
              <a:buSzPts val="1000"/>
              <a:buFont typeface="Arvo"/>
              <a:buNone/>
              <a:defRPr sz="1000">
                <a:solidFill>
                  <a:srgbClr val="000000"/>
                </a:solidFill>
                <a:latin typeface="Arvo"/>
                <a:ea typeface="Arvo"/>
                <a:cs typeface="Arvo"/>
                <a:sym typeface="Arvo"/>
              </a:defRPr>
            </a:lvl9pPr>
          </a:lstStyle>
          <a:p>
            <a:endParaRPr/>
          </a:p>
        </p:txBody>
      </p:sp>
      <p:sp>
        <p:nvSpPr>
          <p:cNvPr id="41" name="Google Shape;41;p9"/>
          <p:cNvSpPr txBox="1">
            <a:spLocks noGrp="1"/>
          </p:cNvSpPr>
          <p:nvPr>
            <p:ph type="title" idx="2" hasCustomPrompt="1"/>
          </p:nvPr>
        </p:nvSpPr>
        <p:spPr>
          <a:xfrm>
            <a:off x="6259500" y="539503"/>
            <a:ext cx="2171400" cy="718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00000"/>
              </a:buClr>
              <a:buSzPts val="4800"/>
              <a:buFont typeface="Anton"/>
              <a:buNone/>
              <a:defRPr sz="4700">
                <a:latin typeface="Anton"/>
                <a:ea typeface="Anton"/>
                <a:cs typeface="Anton"/>
                <a:sym typeface="Anton"/>
              </a:defRPr>
            </a:lvl1pPr>
            <a:lvl2pPr lvl="1" algn="r" rtl="0">
              <a:spcBef>
                <a:spcPts val="0"/>
              </a:spcBef>
              <a:spcAft>
                <a:spcPts val="0"/>
              </a:spcAft>
              <a:buClr>
                <a:srgbClr val="000000"/>
              </a:buClr>
              <a:buSzPts val="4800"/>
              <a:buFont typeface="Anton"/>
              <a:buNone/>
              <a:defRPr sz="4800">
                <a:solidFill>
                  <a:srgbClr val="000000"/>
                </a:solidFill>
                <a:latin typeface="Anton"/>
                <a:ea typeface="Anton"/>
                <a:cs typeface="Anton"/>
                <a:sym typeface="Anton"/>
              </a:defRPr>
            </a:lvl2pPr>
            <a:lvl3pPr lvl="2" algn="r" rtl="0">
              <a:spcBef>
                <a:spcPts val="0"/>
              </a:spcBef>
              <a:spcAft>
                <a:spcPts val="0"/>
              </a:spcAft>
              <a:buClr>
                <a:srgbClr val="000000"/>
              </a:buClr>
              <a:buSzPts val="4800"/>
              <a:buFont typeface="Anton"/>
              <a:buNone/>
              <a:defRPr sz="4800">
                <a:solidFill>
                  <a:srgbClr val="000000"/>
                </a:solidFill>
                <a:latin typeface="Anton"/>
                <a:ea typeface="Anton"/>
                <a:cs typeface="Anton"/>
                <a:sym typeface="Anton"/>
              </a:defRPr>
            </a:lvl3pPr>
            <a:lvl4pPr lvl="3" algn="r" rtl="0">
              <a:spcBef>
                <a:spcPts val="0"/>
              </a:spcBef>
              <a:spcAft>
                <a:spcPts val="0"/>
              </a:spcAft>
              <a:buClr>
                <a:srgbClr val="000000"/>
              </a:buClr>
              <a:buSzPts val="4800"/>
              <a:buFont typeface="Anton"/>
              <a:buNone/>
              <a:defRPr sz="4800">
                <a:solidFill>
                  <a:srgbClr val="000000"/>
                </a:solidFill>
                <a:latin typeface="Anton"/>
                <a:ea typeface="Anton"/>
                <a:cs typeface="Anton"/>
                <a:sym typeface="Anton"/>
              </a:defRPr>
            </a:lvl4pPr>
            <a:lvl5pPr lvl="4" algn="r" rtl="0">
              <a:spcBef>
                <a:spcPts val="0"/>
              </a:spcBef>
              <a:spcAft>
                <a:spcPts val="0"/>
              </a:spcAft>
              <a:buClr>
                <a:srgbClr val="000000"/>
              </a:buClr>
              <a:buSzPts val="4800"/>
              <a:buFont typeface="Anton"/>
              <a:buNone/>
              <a:defRPr sz="4800">
                <a:solidFill>
                  <a:srgbClr val="000000"/>
                </a:solidFill>
                <a:latin typeface="Anton"/>
                <a:ea typeface="Anton"/>
                <a:cs typeface="Anton"/>
                <a:sym typeface="Anton"/>
              </a:defRPr>
            </a:lvl5pPr>
            <a:lvl6pPr lvl="5" algn="r" rtl="0">
              <a:spcBef>
                <a:spcPts val="0"/>
              </a:spcBef>
              <a:spcAft>
                <a:spcPts val="0"/>
              </a:spcAft>
              <a:buClr>
                <a:srgbClr val="000000"/>
              </a:buClr>
              <a:buSzPts val="4800"/>
              <a:buFont typeface="Anton"/>
              <a:buNone/>
              <a:defRPr sz="4800">
                <a:solidFill>
                  <a:srgbClr val="000000"/>
                </a:solidFill>
                <a:latin typeface="Anton"/>
                <a:ea typeface="Anton"/>
                <a:cs typeface="Anton"/>
                <a:sym typeface="Anton"/>
              </a:defRPr>
            </a:lvl6pPr>
            <a:lvl7pPr lvl="6" algn="r" rtl="0">
              <a:spcBef>
                <a:spcPts val="0"/>
              </a:spcBef>
              <a:spcAft>
                <a:spcPts val="0"/>
              </a:spcAft>
              <a:buClr>
                <a:srgbClr val="000000"/>
              </a:buClr>
              <a:buSzPts val="4800"/>
              <a:buFont typeface="Anton"/>
              <a:buNone/>
              <a:defRPr sz="4800">
                <a:solidFill>
                  <a:srgbClr val="000000"/>
                </a:solidFill>
                <a:latin typeface="Anton"/>
                <a:ea typeface="Anton"/>
                <a:cs typeface="Anton"/>
                <a:sym typeface="Anton"/>
              </a:defRPr>
            </a:lvl7pPr>
            <a:lvl8pPr lvl="7" algn="r" rtl="0">
              <a:spcBef>
                <a:spcPts val="0"/>
              </a:spcBef>
              <a:spcAft>
                <a:spcPts val="0"/>
              </a:spcAft>
              <a:buClr>
                <a:srgbClr val="000000"/>
              </a:buClr>
              <a:buSzPts val="4800"/>
              <a:buFont typeface="Anton"/>
              <a:buNone/>
              <a:defRPr sz="4800">
                <a:solidFill>
                  <a:srgbClr val="000000"/>
                </a:solidFill>
                <a:latin typeface="Anton"/>
                <a:ea typeface="Anton"/>
                <a:cs typeface="Anton"/>
                <a:sym typeface="Anton"/>
              </a:defRPr>
            </a:lvl8pPr>
            <a:lvl9pPr lvl="8" algn="r" rtl="0">
              <a:spcBef>
                <a:spcPts val="0"/>
              </a:spcBef>
              <a:spcAft>
                <a:spcPts val="0"/>
              </a:spcAft>
              <a:buClr>
                <a:srgbClr val="000000"/>
              </a:buClr>
              <a:buSzPts val="4800"/>
              <a:buFont typeface="Anton"/>
              <a:buNone/>
              <a:defRPr sz="4800">
                <a:solidFill>
                  <a:srgbClr val="000000"/>
                </a:solidFill>
                <a:latin typeface="Anton"/>
                <a:ea typeface="Anton"/>
                <a:cs typeface="Anton"/>
                <a:sym typeface="Anton"/>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7">
    <p:bg>
      <p:bgPr>
        <a:solidFill>
          <a:schemeClr val="lt1"/>
        </a:solidFill>
        <a:effectLst/>
      </p:bgPr>
    </p:bg>
    <p:spTree>
      <p:nvGrpSpPr>
        <p:cNvPr id="1" name="Shape 50"/>
        <p:cNvGrpSpPr/>
        <p:nvPr/>
      </p:nvGrpSpPr>
      <p:grpSpPr>
        <a:xfrm>
          <a:off x="0" y="0"/>
          <a:ext cx="0" cy="0"/>
          <a:chOff x="0" y="0"/>
          <a:chExt cx="0" cy="0"/>
        </a:xfrm>
      </p:grpSpPr>
      <p:sp>
        <p:nvSpPr>
          <p:cNvPr id="51" name="Google Shape;51;p12"/>
          <p:cNvSpPr/>
          <p:nvPr/>
        </p:nvSpPr>
        <p:spPr>
          <a:xfrm>
            <a:off x="3565800" y="-219550"/>
            <a:ext cx="11156400" cy="11156400"/>
          </a:xfrm>
          <a:prstGeom prst="pie">
            <a:avLst>
              <a:gd name="adj1" fmla="val 10799952"/>
              <a:gd name="adj2" fmla="val 16200000"/>
            </a:avLst>
          </a:prstGeom>
          <a:solidFill>
            <a:srgbClr val="E2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2"/>
          <p:cNvSpPr txBox="1">
            <a:spLocks noGrp="1"/>
          </p:cNvSpPr>
          <p:nvPr>
            <p:ph type="ctrTitle"/>
          </p:nvPr>
        </p:nvSpPr>
        <p:spPr>
          <a:xfrm>
            <a:off x="724229" y="3235155"/>
            <a:ext cx="2910000" cy="832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800">
                <a:solidFill>
                  <a:srgbClr val="333644"/>
                </a:solidFill>
                <a:latin typeface="Anton"/>
                <a:ea typeface="Anton"/>
                <a:cs typeface="Anton"/>
                <a:sym typeface="Anton"/>
              </a:defRPr>
            </a:lvl1pPr>
            <a:lvl2pPr lvl="1" rtl="0">
              <a:spcBef>
                <a:spcPts val="0"/>
              </a:spcBef>
              <a:spcAft>
                <a:spcPts val="0"/>
              </a:spcAft>
              <a:buClr>
                <a:srgbClr val="FFFFFF"/>
              </a:buClr>
              <a:buSzPts val="1200"/>
              <a:buNone/>
              <a:defRPr sz="1200">
                <a:solidFill>
                  <a:srgbClr val="FFFFFF"/>
                </a:solidFill>
              </a:defRPr>
            </a:lvl2pPr>
            <a:lvl3pPr lvl="2" rtl="0">
              <a:spcBef>
                <a:spcPts val="0"/>
              </a:spcBef>
              <a:spcAft>
                <a:spcPts val="0"/>
              </a:spcAft>
              <a:buClr>
                <a:srgbClr val="FFFFFF"/>
              </a:buClr>
              <a:buSzPts val="1200"/>
              <a:buNone/>
              <a:defRPr sz="1200">
                <a:solidFill>
                  <a:srgbClr val="FFFFFF"/>
                </a:solidFill>
              </a:defRPr>
            </a:lvl3pPr>
            <a:lvl4pPr lvl="3" rtl="0">
              <a:spcBef>
                <a:spcPts val="0"/>
              </a:spcBef>
              <a:spcAft>
                <a:spcPts val="0"/>
              </a:spcAft>
              <a:buClr>
                <a:srgbClr val="FFFFFF"/>
              </a:buClr>
              <a:buSzPts val="1200"/>
              <a:buNone/>
              <a:defRPr sz="1200">
                <a:solidFill>
                  <a:srgbClr val="FFFFFF"/>
                </a:solidFill>
              </a:defRPr>
            </a:lvl4pPr>
            <a:lvl5pPr lvl="4" rtl="0">
              <a:spcBef>
                <a:spcPts val="0"/>
              </a:spcBef>
              <a:spcAft>
                <a:spcPts val="0"/>
              </a:spcAft>
              <a:buClr>
                <a:srgbClr val="FFFFFF"/>
              </a:buClr>
              <a:buSzPts val="1200"/>
              <a:buNone/>
              <a:defRPr sz="1200">
                <a:solidFill>
                  <a:srgbClr val="FFFFFF"/>
                </a:solidFill>
              </a:defRPr>
            </a:lvl5pPr>
            <a:lvl6pPr lvl="5" rtl="0">
              <a:spcBef>
                <a:spcPts val="0"/>
              </a:spcBef>
              <a:spcAft>
                <a:spcPts val="0"/>
              </a:spcAft>
              <a:buClr>
                <a:srgbClr val="FFFFFF"/>
              </a:buClr>
              <a:buSzPts val="1200"/>
              <a:buNone/>
              <a:defRPr sz="1200">
                <a:solidFill>
                  <a:srgbClr val="FFFFFF"/>
                </a:solidFill>
              </a:defRPr>
            </a:lvl6pPr>
            <a:lvl7pPr lvl="6" rtl="0">
              <a:spcBef>
                <a:spcPts val="0"/>
              </a:spcBef>
              <a:spcAft>
                <a:spcPts val="0"/>
              </a:spcAft>
              <a:buClr>
                <a:srgbClr val="FFFFFF"/>
              </a:buClr>
              <a:buSzPts val="1200"/>
              <a:buNone/>
              <a:defRPr sz="1200">
                <a:solidFill>
                  <a:srgbClr val="FFFFFF"/>
                </a:solidFill>
              </a:defRPr>
            </a:lvl7pPr>
            <a:lvl8pPr lvl="7" rtl="0">
              <a:spcBef>
                <a:spcPts val="0"/>
              </a:spcBef>
              <a:spcAft>
                <a:spcPts val="0"/>
              </a:spcAft>
              <a:buClr>
                <a:srgbClr val="FFFFFF"/>
              </a:buClr>
              <a:buSzPts val="1200"/>
              <a:buNone/>
              <a:defRPr sz="1200">
                <a:solidFill>
                  <a:srgbClr val="FFFFFF"/>
                </a:solidFill>
              </a:defRPr>
            </a:lvl8pPr>
            <a:lvl9pPr lvl="8" rtl="0">
              <a:spcBef>
                <a:spcPts val="0"/>
              </a:spcBef>
              <a:spcAft>
                <a:spcPts val="0"/>
              </a:spcAft>
              <a:buClr>
                <a:srgbClr val="FFFFFF"/>
              </a:buClr>
              <a:buSzPts val="1200"/>
              <a:buNone/>
              <a:defRPr sz="1200">
                <a:solidFill>
                  <a:srgbClr val="FFFFFF"/>
                </a:solidFill>
              </a:defRPr>
            </a:lvl9pPr>
          </a:lstStyle>
          <a:p>
            <a:endParaRPr/>
          </a:p>
        </p:txBody>
      </p:sp>
      <p:sp>
        <p:nvSpPr>
          <p:cNvPr id="53" name="Google Shape;53;p12"/>
          <p:cNvSpPr txBox="1">
            <a:spLocks noGrp="1"/>
          </p:cNvSpPr>
          <p:nvPr>
            <p:ph type="subTitle" idx="1"/>
          </p:nvPr>
        </p:nvSpPr>
        <p:spPr>
          <a:xfrm>
            <a:off x="724100" y="3985774"/>
            <a:ext cx="2910000" cy="62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400">
                <a:solidFill>
                  <a:srgbClr val="333644"/>
                </a:solidFill>
                <a:latin typeface="Arvo"/>
                <a:ea typeface="Arvo"/>
                <a:cs typeface="Arvo"/>
                <a:sym typeface="Arvo"/>
              </a:defRPr>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4" name="Google Shape;54;p12"/>
          <p:cNvSpPr txBox="1">
            <a:spLocks noGrp="1"/>
          </p:cNvSpPr>
          <p:nvPr>
            <p:ph type="title" idx="2" hasCustomPrompt="1"/>
          </p:nvPr>
        </p:nvSpPr>
        <p:spPr>
          <a:xfrm>
            <a:off x="724229" y="2851272"/>
            <a:ext cx="29100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2900">
                <a:solidFill>
                  <a:srgbClr val="F09800"/>
                </a:solidFill>
                <a:latin typeface="Anton"/>
                <a:ea typeface="Anton"/>
                <a:cs typeface="Anton"/>
                <a:sym typeface="Anton"/>
              </a:defRPr>
            </a:lvl1pPr>
            <a:lvl2pPr lvl="1"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2pPr>
            <a:lvl3pPr lvl="2"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3pPr>
            <a:lvl4pPr lvl="3"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4pPr>
            <a:lvl5pPr lvl="4"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5pPr>
            <a:lvl6pPr lvl="5"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6pPr>
            <a:lvl7pPr lvl="6"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7pPr>
            <a:lvl8pPr lvl="7"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8pPr>
            <a:lvl9pPr lvl="8"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9pPr>
          </a:lstStyle>
          <a:p>
            <a:r>
              <a:t>xx%</a:t>
            </a:r>
          </a:p>
        </p:txBody>
      </p:sp>
      <p:sp>
        <p:nvSpPr>
          <p:cNvPr id="55" name="Google Shape;55;p12"/>
          <p:cNvSpPr txBox="1">
            <a:spLocks noGrp="1"/>
          </p:cNvSpPr>
          <p:nvPr>
            <p:ph type="ctrTitle" idx="3"/>
          </p:nvPr>
        </p:nvSpPr>
        <p:spPr>
          <a:xfrm>
            <a:off x="5520900" y="3235150"/>
            <a:ext cx="2910000" cy="832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800">
                <a:solidFill>
                  <a:srgbClr val="333644"/>
                </a:solidFill>
                <a:latin typeface="Anton"/>
                <a:ea typeface="Anton"/>
                <a:cs typeface="Anton"/>
                <a:sym typeface="Anton"/>
              </a:defRPr>
            </a:lvl1pPr>
            <a:lvl2pPr lvl="1" rtl="0">
              <a:spcBef>
                <a:spcPts val="0"/>
              </a:spcBef>
              <a:spcAft>
                <a:spcPts val="0"/>
              </a:spcAft>
              <a:buClr>
                <a:srgbClr val="FFFFFF"/>
              </a:buClr>
              <a:buSzPts val="1200"/>
              <a:buNone/>
              <a:defRPr sz="1200">
                <a:solidFill>
                  <a:srgbClr val="FFFFFF"/>
                </a:solidFill>
              </a:defRPr>
            </a:lvl2pPr>
            <a:lvl3pPr lvl="2" rtl="0">
              <a:spcBef>
                <a:spcPts val="0"/>
              </a:spcBef>
              <a:spcAft>
                <a:spcPts val="0"/>
              </a:spcAft>
              <a:buClr>
                <a:srgbClr val="FFFFFF"/>
              </a:buClr>
              <a:buSzPts val="1200"/>
              <a:buNone/>
              <a:defRPr sz="1200">
                <a:solidFill>
                  <a:srgbClr val="FFFFFF"/>
                </a:solidFill>
              </a:defRPr>
            </a:lvl3pPr>
            <a:lvl4pPr lvl="3" rtl="0">
              <a:spcBef>
                <a:spcPts val="0"/>
              </a:spcBef>
              <a:spcAft>
                <a:spcPts val="0"/>
              </a:spcAft>
              <a:buClr>
                <a:srgbClr val="FFFFFF"/>
              </a:buClr>
              <a:buSzPts val="1200"/>
              <a:buNone/>
              <a:defRPr sz="1200">
                <a:solidFill>
                  <a:srgbClr val="FFFFFF"/>
                </a:solidFill>
              </a:defRPr>
            </a:lvl4pPr>
            <a:lvl5pPr lvl="4" rtl="0">
              <a:spcBef>
                <a:spcPts val="0"/>
              </a:spcBef>
              <a:spcAft>
                <a:spcPts val="0"/>
              </a:spcAft>
              <a:buClr>
                <a:srgbClr val="FFFFFF"/>
              </a:buClr>
              <a:buSzPts val="1200"/>
              <a:buNone/>
              <a:defRPr sz="1200">
                <a:solidFill>
                  <a:srgbClr val="FFFFFF"/>
                </a:solidFill>
              </a:defRPr>
            </a:lvl5pPr>
            <a:lvl6pPr lvl="5" rtl="0">
              <a:spcBef>
                <a:spcPts val="0"/>
              </a:spcBef>
              <a:spcAft>
                <a:spcPts val="0"/>
              </a:spcAft>
              <a:buClr>
                <a:srgbClr val="FFFFFF"/>
              </a:buClr>
              <a:buSzPts val="1200"/>
              <a:buNone/>
              <a:defRPr sz="1200">
                <a:solidFill>
                  <a:srgbClr val="FFFFFF"/>
                </a:solidFill>
              </a:defRPr>
            </a:lvl6pPr>
            <a:lvl7pPr lvl="6" rtl="0">
              <a:spcBef>
                <a:spcPts val="0"/>
              </a:spcBef>
              <a:spcAft>
                <a:spcPts val="0"/>
              </a:spcAft>
              <a:buClr>
                <a:srgbClr val="FFFFFF"/>
              </a:buClr>
              <a:buSzPts val="1200"/>
              <a:buNone/>
              <a:defRPr sz="1200">
                <a:solidFill>
                  <a:srgbClr val="FFFFFF"/>
                </a:solidFill>
              </a:defRPr>
            </a:lvl7pPr>
            <a:lvl8pPr lvl="7" rtl="0">
              <a:spcBef>
                <a:spcPts val="0"/>
              </a:spcBef>
              <a:spcAft>
                <a:spcPts val="0"/>
              </a:spcAft>
              <a:buClr>
                <a:srgbClr val="FFFFFF"/>
              </a:buClr>
              <a:buSzPts val="1200"/>
              <a:buNone/>
              <a:defRPr sz="1200">
                <a:solidFill>
                  <a:srgbClr val="FFFFFF"/>
                </a:solidFill>
              </a:defRPr>
            </a:lvl8pPr>
            <a:lvl9pPr lvl="8" rtl="0">
              <a:spcBef>
                <a:spcPts val="0"/>
              </a:spcBef>
              <a:spcAft>
                <a:spcPts val="0"/>
              </a:spcAft>
              <a:buClr>
                <a:srgbClr val="FFFFFF"/>
              </a:buClr>
              <a:buSzPts val="1200"/>
              <a:buNone/>
              <a:defRPr sz="1200">
                <a:solidFill>
                  <a:srgbClr val="FFFFFF"/>
                </a:solidFill>
              </a:defRPr>
            </a:lvl9pPr>
          </a:lstStyle>
          <a:p>
            <a:endParaRPr/>
          </a:p>
        </p:txBody>
      </p:sp>
      <p:sp>
        <p:nvSpPr>
          <p:cNvPr id="56" name="Google Shape;56;p12"/>
          <p:cNvSpPr txBox="1">
            <a:spLocks noGrp="1"/>
          </p:cNvSpPr>
          <p:nvPr>
            <p:ph type="subTitle" idx="4"/>
          </p:nvPr>
        </p:nvSpPr>
        <p:spPr>
          <a:xfrm>
            <a:off x="5520900" y="3985774"/>
            <a:ext cx="2910000" cy="62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400">
                <a:solidFill>
                  <a:srgbClr val="333644"/>
                </a:solidFill>
                <a:latin typeface="Arvo"/>
                <a:ea typeface="Arvo"/>
                <a:cs typeface="Arvo"/>
                <a:sym typeface="Arvo"/>
              </a:defRPr>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7" name="Google Shape;57;p12"/>
          <p:cNvSpPr txBox="1">
            <a:spLocks noGrp="1"/>
          </p:cNvSpPr>
          <p:nvPr>
            <p:ph type="title" idx="5" hasCustomPrompt="1"/>
          </p:nvPr>
        </p:nvSpPr>
        <p:spPr>
          <a:xfrm>
            <a:off x="5520900" y="2851272"/>
            <a:ext cx="29100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2900">
                <a:solidFill>
                  <a:srgbClr val="F09800"/>
                </a:solidFill>
                <a:latin typeface="Anton"/>
                <a:ea typeface="Anton"/>
                <a:cs typeface="Anton"/>
                <a:sym typeface="Anton"/>
              </a:defRPr>
            </a:lvl1pPr>
            <a:lvl2pPr lvl="1"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2pPr>
            <a:lvl3pPr lvl="2"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3pPr>
            <a:lvl4pPr lvl="3"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4pPr>
            <a:lvl5pPr lvl="4"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5pPr>
            <a:lvl6pPr lvl="5"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6pPr>
            <a:lvl7pPr lvl="6"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7pPr>
            <a:lvl8pPr lvl="7"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8pPr>
            <a:lvl9pPr lvl="8"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9pPr>
          </a:lstStyle>
          <a:p>
            <a:r>
              <a:t>xx%</a:t>
            </a:r>
          </a:p>
        </p:txBody>
      </p:sp>
      <p:sp>
        <p:nvSpPr>
          <p:cNvPr id="58" name="Google Shape;58;p12"/>
          <p:cNvSpPr txBox="1">
            <a:spLocks noGrp="1"/>
          </p:cNvSpPr>
          <p:nvPr>
            <p:ph type="ctrTitle" idx="6"/>
          </p:nvPr>
        </p:nvSpPr>
        <p:spPr>
          <a:xfrm>
            <a:off x="724225" y="921175"/>
            <a:ext cx="2910000" cy="832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800">
                <a:solidFill>
                  <a:srgbClr val="333644"/>
                </a:solidFill>
                <a:latin typeface="Anton"/>
                <a:ea typeface="Anton"/>
                <a:cs typeface="Anton"/>
                <a:sym typeface="Anton"/>
              </a:defRPr>
            </a:lvl1pPr>
            <a:lvl2pPr lvl="1" rtl="0">
              <a:spcBef>
                <a:spcPts val="0"/>
              </a:spcBef>
              <a:spcAft>
                <a:spcPts val="0"/>
              </a:spcAft>
              <a:buClr>
                <a:srgbClr val="FFFFFF"/>
              </a:buClr>
              <a:buSzPts val="1200"/>
              <a:buNone/>
              <a:defRPr sz="1200">
                <a:solidFill>
                  <a:srgbClr val="FFFFFF"/>
                </a:solidFill>
              </a:defRPr>
            </a:lvl2pPr>
            <a:lvl3pPr lvl="2" rtl="0">
              <a:spcBef>
                <a:spcPts val="0"/>
              </a:spcBef>
              <a:spcAft>
                <a:spcPts val="0"/>
              </a:spcAft>
              <a:buClr>
                <a:srgbClr val="FFFFFF"/>
              </a:buClr>
              <a:buSzPts val="1200"/>
              <a:buNone/>
              <a:defRPr sz="1200">
                <a:solidFill>
                  <a:srgbClr val="FFFFFF"/>
                </a:solidFill>
              </a:defRPr>
            </a:lvl3pPr>
            <a:lvl4pPr lvl="3" rtl="0">
              <a:spcBef>
                <a:spcPts val="0"/>
              </a:spcBef>
              <a:spcAft>
                <a:spcPts val="0"/>
              </a:spcAft>
              <a:buClr>
                <a:srgbClr val="FFFFFF"/>
              </a:buClr>
              <a:buSzPts val="1200"/>
              <a:buNone/>
              <a:defRPr sz="1200">
                <a:solidFill>
                  <a:srgbClr val="FFFFFF"/>
                </a:solidFill>
              </a:defRPr>
            </a:lvl4pPr>
            <a:lvl5pPr lvl="4" rtl="0">
              <a:spcBef>
                <a:spcPts val="0"/>
              </a:spcBef>
              <a:spcAft>
                <a:spcPts val="0"/>
              </a:spcAft>
              <a:buClr>
                <a:srgbClr val="FFFFFF"/>
              </a:buClr>
              <a:buSzPts val="1200"/>
              <a:buNone/>
              <a:defRPr sz="1200">
                <a:solidFill>
                  <a:srgbClr val="FFFFFF"/>
                </a:solidFill>
              </a:defRPr>
            </a:lvl5pPr>
            <a:lvl6pPr lvl="5" rtl="0">
              <a:spcBef>
                <a:spcPts val="0"/>
              </a:spcBef>
              <a:spcAft>
                <a:spcPts val="0"/>
              </a:spcAft>
              <a:buClr>
                <a:srgbClr val="FFFFFF"/>
              </a:buClr>
              <a:buSzPts val="1200"/>
              <a:buNone/>
              <a:defRPr sz="1200">
                <a:solidFill>
                  <a:srgbClr val="FFFFFF"/>
                </a:solidFill>
              </a:defRPr>
            </a:lvl6pPr>
            <a:lvl7pPr lvl="6" rtl="0">
              <a:spcBef>
                <a:spcPts val="0"/>
              </a:spcBef>
              <a:spcAft>
                <a:spcPts val="0"/>
              </a:spcAft>
              <a:buClr>
                <a:srgbClr val="FFFFFF"/>
              </a:buClr>
              <a:buSzPts val="1200"/>
              <a:buNone/>
              <a:defRPr sz="1200">
                <a:solidFill>
                  <a:srgbClr val="FFFFFF"/>
                </a:solidFill>
              </a:defRPr>
            </a:lvl7pPr>
            <a:lvl8pPr lvl="7" rtl="0">
              <a:spcBef>
                <a:spcPts val="0"/>
              </a:spcBef>
              <a:spcAft>
                <a:spcPts val="0"/>
              </a:spcAft>
              <a:buClr>
                <a:srgbClr val="FFFFFF"/>
              </a:buClr>
              <a:buSzPts val="1200"/>
              <a:buNone/>
              <a:defRPr sz="1200">
                <a:solidFill>
                  <a:srgbClr val="FFFFFF"/>
                </a:solidFill>
              </a:defRPr>
            </a:lvl8pPr>
            <a:lvl9pPr lvl="8" rtl="0">
              <a:spcBef>
                <a:spcPts val="0"/>
              </a:spcBef>
              <a:spcAft>
                <a:spcPts val="0"/>
              </a:spcAft>
              <a:buClr>
                <a:srgbClr val="FFFFFF"/>
              </a:buClr>
              <a:buSzPts val="1200"/>
              <a:buNone/>
              <a:defRPr sz="1200">
                <a:solidFill>
                  <a:srgbClr val="FFFFFF"/>
                </a:solidFill>
              </a:defRPr>
            </a:lvl9pPr>
          </a:lstStyle>
          <a:p>
            <a:endParaRPr/>
          </a:p>
        </p:txBody>
      </p:sp>
      <p:sp>
        <p:nvSpPr>
          <p:cNvPr id="59" name="Google Shape;59;p12"/>
          <p:cNvSpPr txBox="1">
            <a:spLocks noGrp="1"/>
          </p:cNvSpPr>
          <p:nvPr>
            <p:ph type="subTitle" idx="7"/>
          </p:nvPr>
        </p:nvSpPr>
        <p:spPr>
          <a:xfrm>
            <a:off x="724226" y="1671769"/>
            <a:ext cx="2910000" cy="62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400">
                <a:solidFill>
                  <a:srgbClr val="333644"/>
                </a:solidFill>
                <a:latin typeface="Arvo"/>
                <a:ea typeface="Arvo"/>
                <a:cs typeface="Arvo"/>
                <a:sym typeface="Arvo"/>
              </a:defRPr>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12"/>
          <p:cNvSpPr txBox="1">
            <a:spLocks noGrp="1"/>
          </p:cNvSpPr>
          <p:nvPr>
            <p:ph type="title" idx="8" hasCustomPrompt="1"/>
          </p:nvPr>
        </p:nvSpPr>
        <p:spPr>
          <a:xfrm>
            <a:off x="724226" y="537275"/>
            <a:ext cx="29100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2900">
                <a:solidFill>
                  <a:srgbClr val="F09800"/>
                </a:solidFill>
                <a:latin typeface="Anton"/>
                <a:ea typeface="Anton"/>
                <a:cs typeface="Anton"/>
                <a:sym typeface="Anton"/>
              </a:defRPr>
            </a:lvl1pPr>
            <a:lvl2pPr lvl="1"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2pPr>
            <a:lvl3pPr lvl="2"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3pPr>
            <a:lvl4pPr lvl="3"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4pPr>
            <a:lvl5pPr lvl="4"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5pPr>
            <a:lvl6pPr lvl="5"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6pPr>
            <a:lvl7pPr lvl="6"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7pPr>
            <a:lvl8pPr lvl="7"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8pPr>
            <a:lvl9pPr lvl="8"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9pPr>
          </a:lstStyle>
          <a:p>
            <a:r>
              <a:t>xx%</a:t>
            </a:r>
          </a:p>
        </p:txBody>
      </p:sp>
      <p:sp>
        <p:nvSpPr>
          <p:cNvPr id="61" name="Google Shape;61;p12"/>
          <p:cNvSpPr txBox="1">
            <a:spLocks noGrp="1"/>
          </p:cNvSpPr>
          <p:nvPr>
            <p:ph type="ctrTitle" idx="9"/>
          </p:nvPr>
        </p:nvSpPr>
        <p:spPr>
          <a:xfrm>
            <a:off x="5520900" y="921157"/>
            <a:ext cx="2910000" cy="832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800">
                <a:solidFill>
                  <a:srgbClr val="333644"/>
                </a:solidFill>
                <a:latin typeface="Anton"/>
                <a:ea typeface="Anton"/>
                <a:cs typeface="Anton"/>
                <a:sym typeface="Anton"/>
              </a:defRPr>
            </a:lvl1pPr>
            <a:lvl2pPr lvl="1" rtl="0">
              <a:spcBef>
                <a:spcPts val="0"/>
              </a:spcBef>
              <a:spcAft>
                <a:spcPts val="0"/>
              </a:spcAft>
              <a:buClr>
                <a:srgbClr val="FFFFFF"/>
              </a:buClr>
              <a:buSzPts val="1200"/>
              <a:buNone/>
              <a:defRPr sz="1200">
                <a:solidFill>
                  <a:srgbClr val="FFFFFF"/>
                </a:solidFill>
              </a:defRPr>
            </a:lvl2pPr>
            <a:lvl3pPr lvl="2" rtl="0">
              <a:spcBef>
                <a:spcPts val="0"/>
              </a:spcBef>
              <a:spcAft>
                <a:spcPts val="0"/>
              </a:spcAft>
              <a:buClr>
                <a:srgbClr val="FFFFFF"/>
              </a:buClr>
              <a:buSzPts val="1200"/>
              <a:buNone/>
              <a:defRPr sz="1200">
                <a:solidFill>
                  <a:srgbClr val="FFFFFF"/>
                </a:solidFill>
              </a:defRPr>
            </a:lvl3pPr>
            <a:lvl4pPr lvl="3" rtl="0">
              <a:spcBef>
                <a:spcPts val="0"/>
              </a:spcBef>
              <a:spcAft>
                <a:spcPts val="0"/>
              </a:spcAft>
              <a:buClr>
                <a:srgbClr val="FFFFFF"/>
              </a:buClr>
              <a:buSzPts val="1200"/>
              <a:buNone/>
              <a:defRPr sz="1200">
                <a:solidFill>
                  <a:srgbClr val="FFFFFF"/>
                </a:solidFill>
              </a:defRPr>
            </a:lvl4pPr>
            <a:lvl5pPr lvl="4" rtl="0">
              <a:spcBef>
                <a:spcPts val="0"/>
              </a:spcBef>
              <a:spcAft>
                <a:spcPts val="0"/>
              </a:spcAft>
              <a:buClr>
                <a:srgbClr val="FFFFFF"/>
              </a:buClr>
              <a:buSzPts val="1200"/>
              <a:buNone/>
              <a:defRPr sz="1200">
                <a:solidFill>
                  <a:srgbClr val="FFFFFF"/>
                </a:solidFill>
              </a:defRPr>
            </a:lvl5pPr>
            <a:lvl6pPr lvl="5" rtl="0">
              <a:spcBef>
                <a:spcPts val="0"/>
              </a:spcBef>
              <a:spcAft>
                <a:spcPts val="0"/>
              </a:spcAft>
              <a:buClr>
                <a:srgbClr val="FFFFFF"/>
              </a:buClr>
              <a:buSzPts val="1200"/>
              <a:buNone/>
              <a:defRPr sz="1200">
                <a:solidFill>
                  <a:srgbClr val="FFFFFF"/>
                </a:solidFill>
              </a:defRPr>
            </a:lvl6pPr>
            <a:lvl7pPr lvl="6" rtl="0">
              <a:spcBef>
                <a:spcPts val="0"/>
              </a:spcBef>
              <a:spcAft>
                <a:spcPts val="0"/>
              </a:spcAft>
              <a:buClr>
                <a:srgbClr val="FFFFFF"/>
              </a:buClr>
              <a:buSzPts val="1200"/>
              <a:buNone/>
              <a:defRPr sz="1200">
                <a:solidFill>
                  <a:srgbClr val="FFFFFF"/>
                </a:solidFill>
              </a:defRPr>
            </a:lvl7pPr>
            <a:lvl8pPr lvl="7" rtl="0">
              <a:spcBef>
                <a:spcPts val="0"/>
              </a:spcBef>
              <a:spcAft>
                <a:spcPts val="0"/>
              </a:spcAft>
              <a:buClr>
                <a:srgbClr val="FFFFFF"/>
              </a:buClr>
              <a:buSzPts val="1200"/>
              <a:buNone/>
              <a:defRPr sz="1200">
                <a:solidFill>
                  <a:srgbClr val="FFFFFF"/>
                </a:solidFill>
              </a:defRPr>
            </a:lvl8pPr>
            <a:lvl9pPr lvl="8" rtl="0">
              <a:spcBef>
                <a:spcPts val="0"/>
              </a:spcBef>
              <a:spcAft>
                <a:spcPts val="0"/>
              </a:spcAft>
              <a:buClr>
                <a:srgbClr val="FFFFFF"/>
              </a:buClr>
              <a:buSzPts val="1200"/>
              <a:buNone/>
              <a:defRPr sz="1200">
                <a:solidFill>
                  <a:srgbClr val="FFFFFF"/>
                </a:solidFill>
              </a:defRPr>
            </a:lvl9pPr>
          </a:lstStyle>
          <a:p>
            <a:endParaRPr/>
          </a:p>
        </p:txBody>
      </p:sp>
      <p:sp>
        <p:nvSpPr>
          <p:cNvPr id="62" name="Google Shape;62;p12"/>
          <p:cNvSpPr txBox="1">
            <a:spLocks noGrp="1"/>
          </p:cNvSpPr>
          <p:nvPr>
            <p:ph type="subTitle" idx="13"/>
          </p:nvPr>
        </p:nvSpPr>
        <p:spPr>
          <a:xfrm>
            <a:off x="5520903" y="1671769"/>
            <a:ext cx="2910000" cy="62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400">
                <a:solidFill>
                  <a:srgbClr val="333644"/>
                </a:solidFill>
                <a:latin typeface="Arvo"/>
                <a:ea typeface="Arvo"/>
                <a:cs typeface="Arvo"/>
                <a:sym typeface="Arvo"/>
              </a:defRPr>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3" name="Google Shape;63;p12"/>
          <p:cNvSpPr txBox="1">
            <a:spLocks noGrp="1"/>
          </p:cNvSpPr>
          <p:nvPr>
            <p:ph type="title" idx="14" hasCustomPrompt="1"/>
          </p:nvPr>
        </p:nvSpPr>
        <p:spPr>
          <a:xfrm>
            <a:off x="5520900" y="537275"/>
            <a:ext cx="29100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2900">
                <a:solidFill>
                  <a:srgbClr val="F09800"/>
                </a:solidFill>
                <a:latin typeface="Anton"/>
                <a:ea typeface="Anton"/>
                <a:cs typeface="Anton"/>
                <a:sym typeface="Anton"/>
              </a:defRPr>
            </a:lvl1pPr>
            <a:lvl2pPr lvl="1"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2pPr>
            <a:lvl3pPr lvl="2"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3pPr>
            <a:lvl4pPr lvl="3"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4pPr>
            <a:lvl5pPr lvl="4"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5pPr>
            <a:lvl6pPr lvl="5"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6pPr>
            <a:lvl7pPr lvl="6"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7pPr>
            <a:lvl8pPr lvl="7"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8pPr>
            <a:lvl9pPr lvl="8" rtl="0">
              <a:spcBef>
                <a:spcPts val="0"/>
              </a:spcBef>
              <a:spcAft>
                <a:spcPts val="0"/>
              </a:spcAft>
              <a:buClr>
                <a:srgbClr val="FFFFFF"/>
              </a:buClr>
              <a:buSzPts val="4800"/>
              <a:buFont typeface="Fira Sans Extra Condensed"/>
              <a:buNone/>
              <a:defRPr sz="4800">
                <a:solidFill>
                  <a:srgbClr val="FFFFFF"/>
                </a:solidFill>
                <a:latin typeface="Fira Sans Extra Condensed"/>
                <a:ea typeface="Fira Sans Extra Condensed"/>
                <a:cs typeface="Fira Sans Extra Condensed"/>
                <a:sym typeface="Fira Sans Extra Condensed"/>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ix columns">
  <p:cSld name="TITLE_ONLY_1_1">
    <p:bg>
      <p:bgPr>
        <a:solidFill>
          <a:schemeClr val="accent5"/>
        </a:solidFill>
        <a:effectLst/>
      </p:bgPr>
    </p:bg>
    <p:spTree>
      <p:nvGrpSpPr>
        <p:cNvPr id="1" name="Shape 69"/>
        <p:cNvGrpSpPr/>
        <p:nvPr/>
      </p:nvGrpSpPr>
      <p:grpSpPr>
        <a:xfrm>
          <a:off x="0" y="0"/>
          <a:ext cx="0" cy="0"/>
          <a:chOff x="0" y="0"/>
          <a:chExt cx="0" cy="0"/>
        </a:xfrm>
      </p:grpSpPr>
      <p:sp>
        <p:nvSpPr>
          <p:cNvPr id="70" name="Google Shape;70;p14"/>
          <p:cNvSpPr txBox="1">
            <a:spLocks noGrp="1"/>
          </p:cNvSpPr>
          <p:nvPr>
            <p:ph type="subTitle" idx="1"/>
          </p:nvPr>
        </p:nvSpPr>
        <p:spPr>
          <a:xfrm>
            <a:off x="724563" y="1865001"/>
            <a:ext cx="1976700" cy="9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400">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100">
                <a:solidFill>
                  <a:schemeClr val="accent1"/>
                </a:solidFill>
              </a:defRPr>
            </a:lvl2pPr>
            <a:lvl3pPr lvl="2" algn="ctr" rtl="0">
              <a:lnSpc>
                <a:spcPct val="100000"/>
              </a:lnSpc>
              <a:spcBef>
                <a:spcPts val="0"/>
              </a:spcBef>
              <a:spcAft>
                <a:spcPts val="0"/>
              </a:spcAft>
              <a:buClr>
                <a:schemeClr val="accent1"/>
              </a:buClr>
              <a:buSzPts val="1100"/>
              <a:buNone/>
              <a:defRPr sz="1100">
                <a:solidFill>
                  <a:schemeClr val="accent1"/>
                </a:solidFill>
              </a:defRPr>
            </a:lvl3pPr>
            <a:lvl4pPr lvl="3" algn="ctr" rtl="0">
              <a:lnSpc>
                <a:spcPct val="100000"/>
              </a:lnSpc>
              <a:spcBef>
                <a:spcPts val="0"/>
              </a:spcBef>
              <a:spcAft>
                <a:spcPts val="0"/>
              </a:spcAft>
              <a:buClr>
                <a:schemeClr val="accent1"/>
              </a:buClr>
              <a:buSzPts val="1100"/>
              <a:buNone/>
              <a:defRPr sz="1100">
                <a:solidFill>
                  <a:schemeClr val="accent1"/>
                </a:solidFill>
              </a:defRPr>
            </a:lvl4pPr>
            <a:lvl5pPr lvl="4" algn="ctr" rtl="0">
              <a:lnSpc>
                <a:spcPct val="100000"/>
              </a:lnSpc>
              <a:spcBef>
                <a:spcPts val="0"/>
              </a:spcBef>
              <a:spcAft>
                <a:spcPts val="0"/>
              </a:spcAft>
              <a:buClr>
                <a:schemeClr val="accent1"/>
              </a:buClr>
              <a:buSzPts val="1100"/>
              <a:buNone/>
              <a:defRPr sz="1100">
                <a:solidFill>
                  <a:schemeClr val="accent1"/>
                </a:solidFill>
              </a:defRPr>
            </a:lvl5pPr>
            <a:lvl6pPr lvl="5" algn="ctr" rtl="0">
              <a:lnSpc>
                <a:spcPct val="100000"/>
              </a:lnSpc>
              <a:spcBef>
                <a:spcPts val="0"/>
              </a:spcBef>
              <a:spcAft>
                <a:spcPts val="0"/>
              </a:spcAft>
              <a:buClr>
                <a:schemeClr val="accent1"/>
              </a:buClr>
              <a:buSzPts val="1100"/>
              <a:buNone/>
              <a:defRPr sz="1100">
                <a:solidFill>
                  <a:schemeClr val="accent1"/>
                </a:solidFill>
              </a:defRPr>
            </a:lvl6pPr>
            <a:lvl7pPr lvl="6" algn="ctr" rtl="0">
              <a:lnSpc>
                <a:spcPct val="100000"/>
              </a:lnSpc>
              <a:spcBef>
                <a:spcPts val="0"/>
              </a:spcBef>
              <a:spcAft>
                <a:spcPts val="0"/>
              </a:spcAft>
              <a:buClr>
                <a:schemeClr val="accent1"/>
              </a:buClr>
              <a:buSzPts val="1100"/>
              <a:buNone/>
              <a:defRPr sz="1100">
                <a:solidFill>
                  <a:schemeClr val="accent1"/>
                </a:solidFill>
              </a:defRPr>
            </a:lvl7pPr>
            <a:lvl8pPr lvl="7" algn="ctr" rtl="0">
              <a:lnSpc>
                <a:spcPct val="100000"/>
              </a:lnSpc>
              <a:spcBef>
                <a:spcPts val="0"/>
              </a:spcBef>
              <a:spcAft>
                <a:spcPts val="0"/>
              </a:spcAft>
              <a:buClr>
                <a:schemeClr val="accent1"/>
              </a:buClr>
              <a:buSzPts val="1100"/>
              <a:buNone/>
              <a:defRPr sz="1100">
                <a:solidFill>
                  <a:schemeClr val="accent1"/>
                </a:solidFill>
              </a:defRPr>
            </a:lvl8pPr>
            <a:lvl9pPr lvl="8" algn="ctr" rtl="0">
              <a:lnSpc>
                <a:spcPct val="100000"/>
              </a:lnSpc>
              <a:spcBef>
                <a:spcPts val="0"/>
              </a:spcBef>
              <a:spcAft>
                <a:spcPts val="0"/>
              </a:spcAft>
              <a:buClr>
                <a:schemeClr val="accent1"/>
              </a:buClr>
              <a:buSzPts val="1100"/>
              <a:buNone/>
              <a:defRPr sz="1100">
                <a:solidFill>
                  <a:schemeClr val="accent1"/>
                </a:solidFill>
              </a:defRPr>
            </a:lvl9pPr>
          </a:lstStyle>
          <a:p>
            <a:endParaRPr/>
          </a:p>
        </p:txBody>
      </p:sp>
      <p:sp>
        <p:nvSpPr>
          <p:cNvPr id="71" name="Google Shape;71;p14"/>
          <p:cNvSpPr txBox="1">
            <a:spLocks noGrp="1"/>
          </p:cNvSpPr>
          <p:nvPr>
            <p:ph type="subTitle" idx="2"/>
          </p:nvPr>
        </p:nvSpPr>
        <p:spPr>
          <a:xfrm>
            <a:off x="3583601" y="1867421"/>
            <a:ext cx="1976700" cy="9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400">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100">
                <a:solidFill>
                  <a:schemeClr val="accent1"/>
                </a:solidFill>
              </a:defRPr>
            </a:lvl2pPr>
            <a:lvl3pPr lvl="2" algn="ctr" rtl="0">
              <a:lnSpc>
                <a:spcPct val="100000"/>
              </a:lnSpc>
              <a:spcBef>
                <a:spcPts val="0"/>
              </a:spcBef>
              <a:spcAft>
                <a:spcPts val="0"/>
              </a:spcAft>
              <a:buClr>
                <a:schemeClr val="accent1"/>
              </a:buClr>
              <a:buSzPts val="1100"/>
              <a:buNone/>
              <a:defRPr sz="1100">
                <a:solidFill>
                  <a:schemeClr val="accent1"/>
                </a:solidFill>
              </a:defRPr>
            </a:lvl3pPr>
            <a:lvl4pPr lvl="3" algn="ctr" rtl="0">
              <a:lnSpc>
                <a:spcPct val="100000"/>
              </a:lnSpc>
              <a:spcBef>
                <a:spcPts val="0"/>
              </a:spcBef>
              <a:spcAft>
                <a:spcPts val="0"/>
              </a:spcAft>
              <a:buClr>
                <a:schemeClr val="accent1"/>
              </a:buClr>
              <a:buSzPts val="1100"/>
              <a:buNone/>
              <a:defRPr sz="1100">
                <a:solidFill>
                  <a:schemeClr val="accent1"/>
                </a:solidFill>
              </a:defRPr>
            </a:lvl4pPr>
            <a:lvl5pPr lvl="4" algn="ctr" rtl="0">
              <a:lnSpc>
                <a:spcPct val="100000"/>
              </a:lnSpc>
              <a:spcBef>
                <a:spcPts val="0"/>
              </a:spcBef>
              <a:spcAft>
                <a:spcPts val="0"/>
              </a:spcAft>
              <a:buClr>
                <a:schemeClr val="accent1"/>
              </a:buClr>
              <a:buSzPts val="1100"/>
              <a:buNone/>
              <a:defRPr sz="1100">
                <a:solidFill>
                  <a:schemeClr val="accent1"/>
                </a:solidFill>
              </a:defRPr>
            </a:lvl5pPr>
            <a:lvl6pPr lvl="5" algn="ctr" rtl="0">
              <a:lnSpc>
                <a:spcPct val="100000"/>
              </a:lnSpc>
              <a:spcBef>
                <a:spcPts val="0"/>
              </a:spcBef>
              <a:spcAft>
                <a:spcPts val="0"/>
              </a:spcAft>
              <a:buClr>
                <a:schemeClr val="accent1"/>
              </a:buClr>
              <a:buSzPts val="1100"/>
              <a:buNone/>
              <a:defRPr sz="1100">
                <a:solidFill>
                  <a:schemeClr val="accent1"/>
                </a:solidFill>
              </a:defRPr>
            </a:lvl6pPr>
            <a:lvl7pPr lvl="6" algn="ctr" rtl="0">
              <a:lnSpc>
                <a:spcPct val="100000"/>
              </a:lnSpc>
              <a:spcBef>
                <a:spcPts val="0"/>
              </a:spcBef>
              <a:spcAft>
                <a:spcPts val="0"/>
              </a:spcAft>
              <a:buClr>
                <a:schemeClr val="accent1"/>
              </a:buClr>
              <a:buSzPts val="1100"/>
              <a:buNone/>
              <a:defRPr sz="1100">
                <a:solidFill>
                  <a:schemeClr val="accent1"/>
                </a:solidFill>
              </a:defRPr>
            </a:lvl7pPr>
            <a:lvl8pPr lvl="7" algn="ctr" rtl="0">
              <a:lnSpc>
                <a:spcPct val="100000"/>
              </a:lnSpc>
              <a:spcBef>
                <a:spcPts val="0"/>
              </a:spcBef>
              <a:spcAft>
                <a:spcPts val="0"/>
              </a:spcAft>
              <a:buClr>
                <a:schemeClr val="accent1"/>
              </a:buClr>
              <a:buSzPts val="1100"/>
              <a:buNone/>
              <a:defRPr sz="1100">
                <a:solidFill>
                  <a:schemeClr val="accent1"/>
                </a:solidFill>
              </a:defRPr>
            </a:lvl8pPr>
            <a:lvl9pPr lvl="8" algn="ctr" rtl="0">
              <a:lnSpc>
                <a:spcPct val="100000"/>
              </a:lnSpc>
              <a:spcBef>
                <a:spcPts val="0"/>
              </a:spcBef>
              <a:spcAft>
                <a:spcPts val="0"/>
              </a:spcAft>
              <a:buClr>
                <a:schemeClr val="accent1"/>
              </a:buClr>
              <a:buSzPts val="1100"/>
              <a:buNone/>
              <a:defRPr sz="1100">
                <a:solidFill>
                  <a:schemeClr val="accent1"/>
                </a:solidFill>
              </a:defRPr>
            </a:lvl9pPr>
          </a:lstStyle>
          <a:p>
            <a:endParaRPr/>
          </a:p>
        </p:txBody>
      </p:sp>
      <p:sp>
        <p:nvSpPr>
          <p:cNvPr id="72" name="Google Shape;72;p14"/>
          <p:cNvSpPr txBox="1">
            <a:spLocks noGrp="1"/>
          </p:cNvSpPr>
          <p:nvPr>
            <p:ph type="subTitle" idx="3"/>
          </p:nvPr>
        </p:nvSpPr>
        <p:spPr>
          <a:xfrm>
            <a:off x="6442640" y="1865001"/>
            <a:ext cx="1976700" cy="9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400">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100">
                <a:solidFill>
                  <a:schemeClr val="accent1"/>
                </a:solidFill>
              </a:defRPr>
            </a:lvl2pPr>
            <a:lvl3pPr lvl="2" algn="ctr" rtl="0">
              <a:lnSpc>
                <a:spcPct val="100000"/>
              </a:lnSpc>
              <a:spcBef>
                <a:spcPts val="0"/>
              </a:spcBef>
              <a:spcAft>
                <a:spcPts val="0"/>
              </a:spcAft>
              <a:buClr>
                <a:schemeClr val="accent1"/>
              </a:buClr>
              <a:buSzPts val="1100"/>
              <a:buNone/>
              <a:defRPr sz="1100">
                <a:solidFill>
                  <a:schemeClr val="accent1"/>
                </a:solidFill>
              </a:defRPr>
            </a:lvl3pPr>
            <a:lvl4pPr lvl="3" algn="ctr" rtl="0">
              <a:lnSpc>
                <a:spcPct val="100000"/>
              </a:lnSpc>
              <a:spcBef>
                <a:spcPts val="0"/>
              </a:spcBef>
              <a:spcAft>
                <a:spcPts val="0"/>
              </a:spcAft>
              <a:buClr>
                <a:schemeClr val="accent1"/>
              </a:buClr>
              <a:buSzPts val="1100"/>
              <a:buNone/>
              <a:defRPr sz="1100">
                <a:solidFill>
                  <a:schemeClr val="accent1"/>
                </a:solidFill>
              </a:defRPr>
            </a:lvl4pPr>
            <a:lvl5pPr lvl="4" algn="ctr" rtl="0">
              <a:lnSpc>
                <a:spcPct val="100000"/>
              </a:lnSpc>
              <a:spcBef>
                <a:spcPts val="0"/>
              </a:spcBef>
              <a:spcAft>
                <a:spcPts val="0"/>
              </a:spcAft>
              <a:buClr>
                <a:schemeClr val="accent1"/>
              </a:buClr>
              <a:buSzPts val="1100"/>
              <a:buNone/>
              <a:defRPr sz="1100">
                <a:solidFill>
                  <a:schemeClr val="accent1"/>
                </a:solidFill>
              </a:defRPr>
            </a:lvl5pPr>
            <a:lvl6pPr lvl="5" algn="ctr" rtl="0">
              <a:lnSpc>
                <a:spcPct val="100000"/>
              </a:lnSpc>
              <a:spcBef>
                <a:spcPts val="0"/>
              </a:spcBef>
              <a:spcAft>
                <a:spcPts val="0"/>
              </a:spcAft>
              <a:buClr>
                <a:schemeClr val="accent1"/>
              </a:buClr>
              <a:buSzPts val="1100"/>
              <a:buNone/>
              <a:defRPr sz="1100">
                <a:solidFill>
                  <a:schemeClr val="accent1"/>
                </a:solidFill>
              </a:defRPr>
            </a:lvl6pPr>
            <a:lvl7pPr lvl="6" algn="ctr" rtl="0">
              <a:lnSpc>
                <a:spcPct val="100000"/>
              </a:lnSpc>
              <a:spcBef>
                <a:spcPts val="0"/>
              </a:spcBef>
              <a:spcAft>
                <a:spcPts val="0"/>
              </a:spcAft>
              <a:buClr>
                <a:schemeClr val="accent1"/>
              </a:buClr>
              <a:buSzPts val="1100"/>
              <a:buNone/>
              <a:defRPr sz="1100">
                <a:solidFill>
                  <a:schemeClr val="accent1"/>
                </a:solidFill>
              </a:defRPr>
            </a:lvl7pPr>
            <a:lvl8pPr lvl="7" algn="ctr" rtl="0">
              <a:lnSpc>
                <a:spcPct val="100000"/>
              </a:lnSpc>
              <a:spcBef>
                <a:spcPts val="0"/>
              </a:spcBef>
              <a:spcAft>
                <a:spcPts val="0"/>
              </a:spcAft>
              <a:buClr>
                <a:schemeClr val="accent1"/>
              </a:buClr>
              <a:buSzPts val="1100"/>
              <a:buNone/>
              <a:defRPr sz="1100">
                <a:solidFill>
                  <a:schemeClr val="accent1"/>
                </a:solidFill>
              </a:defRPr>
            </a:lvl8pPr>
            <a:lvl9pPr lvl="8" algn="ctr" rtl="0">
              <a:lnSpc>
                <a:spcPct val="100000"/>
              </a:lnSpc>
              <a:spcBef>
                <a:spcPts val="0"/>
              </a:spcBef>
              <a:spcAft>
                <a:spcPts val="0"/>
              </a:spcAft>
              <a:buClr>
                <a:schemeClr val="accent1"/>
              </a:buClr>
              <a:buSzPts val="1100"/>
              <a:buNone/>
              <a:defRPr sz="1100">
                <a:solidFill>
                  <a:schemeClr val="accent1"/>
                </a:solidFill>
              </a:defRPr>
            </a:lvl9pPr>
          </a:lstStyle>
          <a:p>
            <a:endParaRPr/>
          </a:p>
        </p:txBody>
      </p:sp>
      <p:sp>
        <p:nvSpPr>
          <p:cNvPr id="73" name="Google Shape;73;p14"/>
          <p:cNvSpPr txBox="1">
            <a:spLocks noGrp="1"/>
          </p:cNvSpPr>
          <p:nvPr>
            <p:ph type="subTitle" idx="4"/>
          </p:nvPr>
        </p:nvSpPr>
        <p:spPr>
          <a:xfrm>
            <a:off x="724563" y="3688775"/>
            <a:ext cx="1976700" cy="9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400">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100">
                <a:solidFill>
                  <a:schemeClr val="accent1"/>
                </a:solidFill>
              </a:defRPr>
            </a:lvl2pPr>
            <a:lvl3pPr lvl="2" algn="ctr" rtl="0">
              <a:lnSpc>
                <a:spcPct val="100000"/>
              </a:lnSpc>
              <a:spcBef>
                <a:spcPts val="0"/>
              </a:spcBef>
              <a:spcAft>
                <a:spcPts val="0"/>
              </a:spcAft>
              <a:buClr>
                <a:schemeClr val="accent1"/>
              </a:buClr>
              <a:buSzPts val="1100"/>
              <a:buNone/>
              <a:defRPr sz="1100">
                <a:solidFill>
                  <a:schemeClr val="accent1"/>
                </a:solidFill>
              </a:defRPr>
            </a:lvl3pPr>
            <a:lvl4pPr lvl="3" algn="ctr" rtl="0">
              <a:lnSpc>
                <a:spcPct val="100000"/>
              </a:lnSpc>
              <a:spcBef>
                <a:spcPts val="0"/>
              </a:spcBef>
              <a:spcAft>
                <a:spcPts val="0"/>
              </a:spcAft>
              <a:buClr>
                <a:schemeClr val="accent1"/>
              </a:buClr>
              <a:buSzPts val="1100"/>
              <a:buNone/>
              <a:defRPr sz="1100">
                <a:solidFill>
                  <a:schemeClr val="accent1"/>
                </a:solidFill>
              </a:defRPr>
            </a:lvl4pPr>
            <a:lvl5pPr lvl="4" algn="ctr" rtl="0">
              <a:lnSpc>
                <a:spcPct val="100000"/>
              </a:lnSpc>
              <a:spcBef>
                <a:spcPts val="0"/>
              </a:spcBef>
              <a:spcAft>
                <a:spcPts val="0"/>
              </a:spcAft>
              <a:buClr>
                <a:schemeClr val="accent1"/>
              </a:buClr>
              <a:buSzPts val="1100"/>
              <a:buNone/>
              <a:defRPr sz="1100">
                <a:solidFill>
                  <a:schemeClr val="accent1"/>
                </a:solidFill>
              </a:defRPr>
            </a:lvl5pPr>
            <a:lvl6pPr lvl="5" algn="ctr" rtl="0">
              <a:lnSpc>
                <a:spcPct val="100000"/>
              </a:lnSpc>
              <a:spcBef>
                <a:spcPts val="0"/>
              </a:spcBef>
              <a:spcAft>
                <a:spcPts val="0"/>
              </a:spcAft>
              <a:buClr>
                <a:schemeClr val="accent1"/>
              </a:buClr>
              <a:buSzPts val="1100"/>
              <a:buNone/>
              <a:defRPr sz="1100">
                <a:solidFill>
                  <a:schemeClr val="accent1"/>
                </a:solidFill>
              </a:defRPr>
            </a:lvl6pPr>
            <a:lvl7pPr lvl="6" algn="ctr" rtl="0">
              <a:lnSpc>
                <a:spcPct val="100000"/>
              </a:lnSpc>
              <a:spcBef>
                <a:spcPts val="0"/>
              </a:spcBef>
              <a:spcAft>
                <a:spcPts val="0"/>
              </a:spcAft>
              <a:buClr>
                <a:schemeClr val="accent1"/>
              </a:buClr>
              <a:buSzPts val="1100"/>
              <a:buNone/>
              <a:defRPr sz="1100">
                <a:solidFill>
                  <a:schemeClr val="accent1"/>
                </a:solidFill>
              </a:defRPr>
            </a:lvl7pPr>
            <a:lvl8pPr lvl="7" algn="ctr" rtl="0">
              <a:lnSpc>
                <a:spcPct val="100000"/>
              </a:lnSpc>
              <a:spcBef>
                <a:spcPts val="0"/>
              </a:spcBef>
              <a:spcAft>
                <a:spcPts val="0"/>
              </a:spcAft>
              <a:buClr>
                <a:schemeClr val="accent1"/>
              </a:buClr>
              <a:buSzPts val="1100"/>
              <a:buNone/>
              <a:defRPr sz="1100">
                <a:solidFill>
                  <a:schemeClr val="accent1"/>
                </a:solidFill>
              </a:defRPr>
            </a:lvl8pPr>
            <a:lvl9pPr lvl="8" algn="ctr" rtl="0">
              <a:lnSpc>
                <a:spcPct val="100000"/>
              </a:lnSpc>
              <a:spcBef>
                <a:spcPts val="0"/>
              </a:spcBef>
              <a:spcAft>
                <a:spcPts val="0"/>
              </a:spcAft>
              <a:buClr>
                <a:schemeClr val="accent1"/>
              </a:buClr>
              <a:buSzPts val="1100"/>
              <a:buNone/>
              <a:defRPr sz="1100">
                <a:solidFill>
                  <a:schemeClr val="accent1"/>
                </a:solidFill>
              </a:defRPr>
            </a:lvl9pPr>
          </a:lstStyle>
          <a:p>
            <a:endParaRPr/>
          </a:p>
        </p:txBody>
      </p:sp>
      <p:sp>
        <p:nvSpPr>
          <p:cNvPr id="74" name="Google Shape;74;p14"/>
          <p:cNvSpPr txBox="1">
            <a:spLocks noGrp="1"/>
          </p:cNvSpPr>
          <p:nvPr>
            <p:ph type="subTitle" idx="5"/>
          </p:nvPr>
        </p:nvSpPr>
        <p:spPr>
          <a:xfrm>
            <a:off x="3583601" y="3691201"/>
            <a:ext cx="1976700" cy="9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400">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100">
                <a:solidFill>
                  <a:schemeClr val="accent1"/>
                </a:solidFill>
              </a:defRPr>
            </a:lvl2pPr>
            <a:lvl3pPr lvl="2" algn="ctr" rtl="0">
              <a:lnSpc>
                <a:spcPct val="100000"/>
              </a:lnSpc>
              <a:spcBef>
                <a:spcPts val="0"/>
              </a:spcBef>
              <a:spcAft>
                <a:spcPts val="0"/>
              </a:spcAft>
              <a:buClr>
                <a:schemeClr val="accent1"/>
              </a:buClr>
              <a:buSzPts val="1100"/>
              <a:buNone/>
              <a:defRPr sz="1100">
                <a:solidFill>
                  <a:schemeClr val="accent1"/>
                </a:solidFill>
              </a:defRPr>
            </a:lvl3pPr>
            <a:lvl4pPr lvl="3" algn="ctr" rtl="0">
              <a:lnSpc>
                <a:spcPct val="100000"/>
              </a:lnSpc>
              <a:spcBef>
                <a:spcPts val="0"/>
              </a:spcBef>
              <a:spcAft>
                <a:spcPts val="0"/>
              </a:spcAft>
              <a:buClr>
                <a:schemeClr val="accent1"/>
              </a:buClr>
              <a:buSzPts val="1100"/>
              <a:buNone/>
              <a:defRPr sz="1100">
                <a:solidFill>
                  <a:schemeClr val="accent1"/>
                </a:solidFill>
              </a:defRPr>
            </a:lvl4pPr>
            <a:lvl5pPr lvl="4" algn="ctr" rtl="0">
              <a:lnSpc>
                <a:spcPct val="100000"/>
              </a:lnSpc>
              <a:spcBef>
                <a:spcPts val="0"/>
              </a:spcBef>
              <a:spcAft>
                <a:spcPts val="0"/>
              </a:spcAft>
              <a:buClr>
                <a:schemeClr val="accent1"/>
              </a:buClr>
              <a:buSzPts val="1100"/>
              <a:buNone/>
              <a:defRPr sz="1100">
                <a:solidFill>
                  <a:schemeClr val="accent1"/>
                </a:solidFill>
              </a:defRPr>
            </a:lvl5pPr>
            <a:lvl6pPr lvl="5" algn="ctr" rtl="0">
              <a:lnSpc>
                <a:spcPct val="100000"/>
              </a:lnSpc>
              <a:spcBef>
                <a:spcPts val="0"/>
              </a:spcBef>
              <a:spcAft>
                <a:spcPts val="0"/>
              </a:spcAft>
              <a:buClr>
                <a:schemeClr val="accent1"/>
              </a:buClr>
              <a:buSzPts val="1100"/>
              <a:buNone/>
              <a:defRPr sz="1100">
                <a:solidFill>
                  <a:schemeClr val="accent1"/>
                </a:solidFill>
              </a:defRPr>
            </a:lvl6pPr>
            <a:lvl7pPr lvl="6" algn="ctr" rtl="0">
              <a:lnSpc>
                <a:spcPct val="100000"/>
              </a:lnSpc>
              <a:spcBef>
                <a:spcPts val="0"/>
              </a:spcBef>
              <a:spcAft>
                <a:spcPts val="0"/>
              </a:spcAft>
              <a:buClr>
                <a:schemeClr val="accent1"/>
              </a:buClr>
              <a:buSzPts val="1100"/>
              <a:buNone/>
              <a:defRPr sz="1100">
                <a:solidFill>
                  <a:schemeClr val="accent1"/>
                </a:solidFill>
              </a:defRPr>
            </a:lvl7pPr>
            <a:lvl8pPr lvl="7" algn="ctr" rtl="0">
              <a:lnSpc>
                <a:spcPct val="100000"/>
              </a:lnSpc>
              <a:spcBef>
                <a:spcPts val="0"/>
              </a:spcBef>
              <a:spcAft>
                <a:spcPts val="0"/>
              </a:spcAft>
              <a:buClr>
                <a:schemeClr val="accent1"/>
              </a:buClr>
              <a:buSzPts val="1100"/>
              <a:buNone/>
              <a:defRPr sz="1100">
                <a:solidFill>
                  <a:schemeClr val="accent1"/>
                </a:solidFill>
              </a:defRPr>
            </a:lvl8pPr>
            <a:lvl9pPr lvl="8" algn="ctr" rtl="0">
              <a:lnSpc>
                <a:spcPct val="100000"/>
              </a:lnSpc>
              <a:spcBef>
                <a:spcPts val="0"/>
              </a:spcBef>
              <a:spcAft>
                <a:spcPts val="0"/>
              </a:spcAft>
              <a:buClr>
                <a:schemeClr val="accent1"/>
              </a:buClr>
              <a:buSzPts val="1100"/>
              <a:buNone/>
              <a:defRPr sz="1100">
                <a:solidFill>
                  <a:schemeClr val="accent1"/>
                </a:solidFill>
              </a:defRPr>
            </a:lvl9pPr>
          </a:lstStyle>
          <a:p>
            <a:endParaRPr/>
          </a:p>
        </p:txBody>
      </p:sp>
      <p:sp>
        <p:nvSpPr>
          <p:cNvPr id="75" name="Google Shape;75;p14"/>
          <p:cNvSpPr txBox="1">
            <a:spLocks noGrp="1"/>
          </p:cNvSpPr>
          <p:nvPr>
            <p:ph type="subTitle" idx="6"/>
          </p:nvPr>
        </p:nvSpPr>
        <p:spPr>
          <a:xfrm>
            <a:off x="6442640" y="3688775"/>
            <a:ext cx="1976700" cy="9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400">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100">
                <a:solidFill>
                  <a:schemeClr val="accent1"/>
                </a:solidFill>
              </a:defRPr>
            </a:lvl2pPr>
            <a:lvl3pPr lvl="2" algn="ctr" rtl="0">
              <a:lnSpc>
                <a:spcPct val="100000"/>
              </a:lnSpc>
              <a:spcBef>
                <a:spcPts val="0"/>
              </a:spcBef>
              <a:spcAft>
                <a:spcPts val="0"/>
              </a:spcAft>
              <a:buClr>
                <a:schemeClr val="accent1"/>
              </a:buClr>
              <a:buSzPts val="1100"/>
              <a:buNone/>
              <a:defRPr sz="1100">
                <a:solidFill>
                  <a:schemeClr val="accent1"/>
                </a:solidFill>
              </a:defRPr>
            </a:lvl3pPr>
            <a:lvl4pPr lvl="3" algn="ctr" rtl="0">
              <a:lnSpc>
                <a:spcPct val="100000"/>
              </a:lnSpc>
              <a:spcBef>
                <a:spcPts val="0"/>
              </a:spcBef>
              <a:spcAft>
                <a:spcPts val="0"/>
              </a:spcAft>
              <a:buClr>
                <a:schemeClr val="accent1"/>
              </a:buClr>
              <a:buSzPts val="1100"/>
              <a:buNone/>
              <a:defRPr sz="1100">
                <a:solidFill>
                  <a:schemeClr val="accent1"/>
                </a:solidFill>
              </a:defRPr>
            </a:lvl4pPr>
            <a:lvl5pPr lvl="4" algn="ctr" rtl="0">
              <a:lnSpc>
                <a:spcPct val="100000"/>
              </a:lnSpc>
              <a:spcBef>
                <a:spcPts val="0"/>
              </a:spcBef>
              <a:spcAft>
                <a:spcPts val="0"/>
              </a:spcAft>
              <a:buClr>
                <a:schemeClr val="accent1"/>
              </a:buClr>
              <a:buSzPts val="1100"/>
              <a:buNone/>
              <a:defRPr sz="1100">
                <a:solidFill>
                  <a:schemeClr val="accent1"/>
                </a:solidFill>
              </a:defRPr>
            </a:lvl5pPr>
            <a:lvl6pPr lvl="5" algn="ctr" rtl="0">
              <a:lnSpc>
                <a:spcPct val="100000"/>
              </a:lnSpc>
              <a:spcBef>
                <a:spcPts val="0"/>
              </a:spcBef>
              <a:spcAft>
                <a:spcPts val="0"/>
              </a:spcAft>
              <a:buClr>
                <a:schemeClr val="accent1"/>
              </a:buClr>
              <a:buSzPts val="1100"/>
              <a:buNone/>
              <a:defRPr sz="1100">
                <a:solidFill>
                  <a:schemeClr val="accent1"/>
                </a:solidFill>
              </a:defRPr>
            </a:lvl6pPr>
            <a:lvl7pPr lvl="6" algn="ctr" rtl="0">
              <a:lnSpc>
                <a:spcPct val="100000"/>
              </a:lnSpc>
              <a:spcBef>
                <a:spcPts val="0"/>
              </a:spcBef>
              <a:spcAft>
                <a:spcPts val="0"/>
              </a:spcAft>
              <a:buClr>
                <a:schemeClr val="accent1"/>
              </a:buClr>
              <a:buSzPts val="1100"/>
              <a:buNone/>
              <a:defRPr sz="1100">
                <a:solidFill>
                  <a:schemeClr val="accent1"/>
                </a:solidFill>
              </a:defRPr>
            </a:lvl7pPr>
            <a:lvl8pPr lvl="7" algn="ctr" rtl="0">
              <a:lnSpc>
                <a:spcPct val="100000"/>
              </a:lnSpc>
              <a:spcBef>
                <a:spcPts val="0"/>
              </a:spcBef>
              <a:spcAft>
                <a:spcPts val="0"/>
              </a:spcAft>
              <a:buClr>
                <a:schemeClr val="accent1"/>
              </a:buClr>
              <a:buSzPts val="1100"/>
              <a:buNone/>
              <a:defRPr sz="1100">
                <a:solidFill>
                  <a:schemeClr val="accent1"/>
                </a:solidFill>
              </a:defRPr>
            </a:lvl8pPr>
            <a:lvl9pPr lvl="8" algn="ctr" rtl="0">
              <a:lnSpc>
                <a:spcPct val="100000"/>
              </a:lnSpc>
              <a:spcBef>
                <a:spcPts val="0"/>
              </a:spcBef>
              <a:spcAft>
                <a:spcPts val="0"/>
              </a:spcAft>
              <a:buClr>
                <a:schemeClr val="accent1"/>
              </a:buClr>
              <a:buSzPts val="1100"/>
              <a:buNone/>
              <a:defRPr sz="1100">
                <a:solidFill>
                  <a:schemeClr val="accent1"/>
                </a:solidFill>
              </a:defRPr>
            </a:lvl9pPr>
          </a:lstStyle>
          <a:p>
            <a:endParaRPr/>
          </a:p>
        </p:txBody>
      </p:sp>
      <p:sp>
        <p:nvSpPr>
          <p:cNvPr id="76" name="Google Shape;76;p14"/>
          <p:cNvSpPr txBox="1">
            <a:spLocks noGrp="1"/>
          </p:cNvSpPr>
          <p:nvPr>
            <p:ph type="ctrTitle"/>
          </p:nvPr>
        </p:nvSpPr>
        <p:spPr>
          <a:xfrm>
            <a:off x="1187550" y="415250"/>
            <a:ext cx="6768900" cy="655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2500">
                <a:solidFill>
                  <a:schemeClr val="dk1"/>
                </a:solidFill>
                <a:latin typeface="Anton"/>
                <a:ea typeface="Anton"/>
                <a:cs typeface="Anton"/>
                <a:sym typeface="Anton"/>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77" name="Google Shape;77;p14"/>
          <p:cNvSpPr txBox="1">
            <a:spLocks noGrp="1"/>
          </p:cNvSpPr>
          <p:nvPr>
            <p:ph type="subTitle" idx="7"/>
          </p:nvPr>
        </p:nvSpPr>
        <p:spPr>
          <a:xfrm>
            <a:off x="724575" y="1372149"/>
            <a:ext cx="1976700" cy="31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9pPr>
          </a:lstStyle>
          <a:p>
            <a:endParaRPr/>
          </a:p>
        </p:txBody>
      </p:sp>
      <p:sp>
        <p:nvSpPr>
          <p:cNvPr id="78" name="Google Shape;78;p14"/>
          <p:cNvSpPr txBox="1">
            <a:spLocks noGrp="1"/>
          </p:cNvSpPr>
          <p:nvPr>
            <p:ph type="subTitle" idx="8"/>
          </p:nvPr>
        </p:nvSpPr>
        <p:spPr>
          <a:xfrm>
            <a:off x="3583613" y="1372930"/>
            <a:ext cx="1976700" cy="31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9pPr>
          </a:lstStyle>
          <a:p>
            <a:endParaRPr/>
          </a:p>
        </p:txBody>
      </p:sp>
      <p:sp>
        <p:nvSpPr>
          <p:cNvPr id="79" name="Google Shape;79;p14"/>
          <p:cNvSpPr txBox="1">
            <a:spLocks noGrp="1"/>
          </p:cNvSpPr>
          <p:nvPr>
            <p:ph type="subTitle" idx="9"/>
          </p:nvPr>
        </p:nvSpPr>
        <p:spPr>
          <a:xfrm>
            <a:off x="6442651" y="1372149"/>
            <a:ext cx="1976700" cy="31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9pPr>
          </a:lstStyle>
          <a:p>
            <a:endParaRPr/>
          </a:p>
        </p:txBody>
      </p:sp>
      <p:sp>
        <p:nvSpPr>
          <p:cNvPr id="80" name="Google Shape;80;p14"/>
          <p:cNvSpPr txBox="1">
            <a:spLocks noGrp="1"/>
          </p:cNvSpPr>
          <p:nvPr>
            <p:ph type="subTitle" idx="13"/>
          </p:nvPr>
        </p:nvSpPr>
        <p:spPr>
          <a:xfrm>
            <a:off x="724575" y="3191726"/>
            <a:ext cx="1976700" cy="31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9pPr>
          </a:lstStyle>
          <a:p>
            <a:endParaRPr/>
          </a:p>
        </p:txBody>
      </p:sp>
      <p:sp>
        <p:nvSpPr>
          <p:cNvPr id="81" name="Google Shape;81;p14"/>
          <p:cNvSpPr txBox="1">
            <a:spLocks noGrp="1"/>
          </p:cNvSpPr>
          <p:nvPr>
            <p:ph type="subTitle" idx="14"/>
          </p:nvPr>
        </p:nvSpPr>
        <p:spPr>
          <a:xfrm>
            <a:off x="3583613" y="3192509"/>
            <a:ext cx="1976700" cy="31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9pPr>
          </a:lstStyle>
          <a:p>
            <a:endParaRPr/>
          </a:p>
        </p:txBody>
      </p:sp>
      <p:sp>
        <p:nvSpPr>
          <p:cNvPr id="82" name="Google Shape;82;p14"/>
          <p:cNvSpPr txBox="1">
            <a:spLocks noGrp="1"/>
          </p:cNvSpPr>
          <p:nvPr>
            <p:ph type="subTitle" idx="15"/>
          </p:nvPr>
        </p:nvSpPr>
        <p:spPr>
          <a:xfrm>
            <a:off x="6442651" y="3191726"/>
            <a:ext cx="1976700" cy="31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100">
                <a:solidFill>
                  <a:schemeClr val="accent1"/>
                </a:solidFill>
                <a:latin typeface="Anton"/>
                <a:ea typeface="Anton"/>
                <a:cs typeface="Anton"/>
                <a:sym typeface="Anton"/>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p:cSld name="CUSTOM_16">
    <p:bg>
      <p:bgPr>
        <a:solidFill>
          <a:schemeClr val="lt1"/>
        </a:solidFill>
        <a:effectLst/>
      </p:bgPr>
    </p:bg>
    <p:spTree>
      <p:nvGrpSpPr>
        <p:cNvPr id="1" name="Shape 83"/>
        <p:cNvGrpSpPr/>
        <p:nvPr/>
      </p:nvGrpSpPr>
      <p:grpSpPr>
        <a:xfrm>
          <a:off x="0" y="0"/>
          <a:ext cx="0" cy="0"/>
          <a:chOff x="0" y="0"/>
          <a:chExt cx="0" cy="0"/>
        </a:xfrm>
      </p:grpSpPr>
      <p:sp>
        <p:nvSpPr>
          <p:cNvPr id="84" name="Google Shape;84;p15"/>
          <p:cNvSpPr/>
          <p:nvPr/>
        </p:nvSpPr>
        <p:spPr>
          <a:xfrm>
            <a:off x="3986400" y="-18675"/>
            <a:ext cx="10315200" cy="10315200"/>
          </a:xfrm>
          <a:prstGeom prst="pie">
            <a:avLst>
              <a:gd name="adj1" fmla="val 10799952"/>
              <a:gd name="adj2" fmla="val 16200000"/>
            </a:avLst>
          </a:prstGeom>
          <a:solidFill>
            <a:srgbClr val="E2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txBox="1">
            <a:spLocks noGrp="1"/>
          </p:cNvSpPr>
          <p:nvPr>
            <p:ph type="ctrTitle"/>
          </p:nvPr>
        </p:nvSpPr>
        <p:spPr>
          <a:xfrm flipH="1">
            <a:off x="713225" y="1164975"/>
            <a:ext cx="3109200" cy="503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600"/>
              <a:buNone/>
              <a:defRPr sz="1600">
                <a:latin typeface="Anton"/>
                <a:ea typeface="Anton"/>
                <a:cs typeface="Anton"/>
                <a:sym typeface="Anton"/>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a:endParaRPr/>
          </a:p>
        </p:txBody>
      </p:sp>
      <p:sp>
        <p:nvSpPr>
          <p:cNvPr id="86" name="Google Shape;86;p15"/>
          <p:cNvSpPr txBox="1">
            <a:spLocks noGrp="1"/>
          </p:cNvSpPr>
          <p:nvPr>
            <p:ph type="subTitle" idx="1"/>
          </p:nvPr>
        </p:nvSpPr>
        <p:spPr>
          <a:xfrm flipH="1">
            <a:off x="713225" y="1586325"/>
            <a:ext cx="31092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000"/>
              <a:buNone/>
              <a:defRPr sz="1400">
                <a:latin typeface="Arvo"/>
                <a:ea typeface="Arvo"/>
                <a:cs typeface="Arvo"/>
                <a:sym typeface="Arvo"/>
              </a:defRPr>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87" name="Google Shape;87;p15"/>
          <p:cNvSpPr txBox="1">
            <a:spLocks noGrp="1"/>
          </p:cNvSpPr>
          <p:nvPr>
            <p:ph type="ctrTitle" idx="2"/>
          </p:nvPr>
        </p:nvSpPr>
        <p:spPr>
          <a:xfrm flipH="1">
            <a:off x="5310700" y="2235675"/>
            <a:ext cx="3109200" cy="503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600"/>
              <a:buNone/>
              <a:defRPr sz="1600">
                <a:latin typeface="Anton"/>
                <a:ea typeface="Anton"/>
                <a:cs typeface="Anton"/>
                <a:sym typeface="Anton"/>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a:endParaRPr/>
          </a:p>
        </p:txBody>
      </p:sp>
      <p:sp>
        <p:nvSpPr>
          <p:cNvPr id="88" name="Google Shape;88;p15"/>
          <p:cNvSpPr txBox="1">
            <a:spLocks noGrp="1"/>
          </p:cNvSpPr>
          <p:nvPr>
            <p:ph type="subTitle" idx="3"/>
          </p:nvPr>
        </p:nvSpPr>
        <p:spPr>
          <a:xfrm flipH="1">
            <a:off x="5310700" y="2656900"/>
            <a:ext cx="3109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400">
                <a:latin typeface="Arvo"/>
                <a:ea typeface="Arvo"/>
                <a:cs typeface="Arvo"/>
                <a:sym typeface="Arvo"/>
              </a:defRPr>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89" name="Google Shape;89;p15"/>
          <p:cNvSpPr txBox="1">
            <a:spLocks noGrp="1"/>
          </p:cNvSpPr>
          <p:nvPr>
            <p:ph type="ctrTitle" idx="4"/>
          </p:nvPr>
        </p:nvSpPr>
        <p:spPr>
          <a:xfrm flipH="1">
            <a:off x="713225" y="3306275"/>
            <a:ext cx="3109200" cy="503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600"/>
              <a:buNone/>
              <a:defRPr sz="1600">
                <a:latin typeface="Anton"/>
                <a:ea typeface="Anton"/>
                <a:cs typeface="Anton"/>
                <a:sym typeface="Anton"/>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a:endParaRPr/>
          </a:p>
        </p:txBody>
      </p:sp>
      <p:sp>
        <p:nvSpPr>
          <p:cNvPr id="90" name="Google Shape;90;p15"/>
          <p:cNvSpPr txBox="1">
            <a:spLocks noGrp="1"/>
          </p:cNvSpPr>
          <p:nvPr>
            <p:ph type="subTitle" idx="5"/>
          </p:nvPr>
        </p:nvSpPr>
        <p:spPr>
          <a:xfrm flipH="1">
            <a:off x="713225" y="3727500"/>
            <a:ext cx="31092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000"/>
              <a:buNone/>
              <a:defRPr sz="1400">
                <a:latin typeface="Arvo"/>
                <a:ea typeface="Arvo"/>
                <a:cs typeface="Arvo"/>
                <a:sym typeface="Arvo"/>
              </a:defRPr>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91" name="Google Shape;91;p15"/>
          <p:cNvSpPr txBox="1">
            <a:spLocks noGrp="1"/>
          </p:cNvSpPr>
          <p:nvPr>
            <p:ph type="ctrTitle" idx="6"/>
          </p:nvPr>
        </p:nvSpPr>
        <p:spPr>
          <a:xfrm>
            <a:off x="1187550" y="415250"/>
            <a:ext cx="6768900" cy="65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500">
                <a:latin typeface="Anton"/>
                <a:ea typeface="Anton"/>
                <a:cs typeface="Anton"/>
                <a:sym typeface="Anton"/>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Palanquin Dark"/>
              <a:buNone/>
              <a:defRPr sz="2800">
                <a:solidFill>
                  <a:schemeClr val="accent5"/>
                </a:solidFill>
                <a:latin typeface="Palanquin Dark"/>
                <a:ea typeface="Palanquin Dark"/>
                <a:cs typeface="Palanquin Dark"/>
                <a:sym typeface="Palanquin Dark"/>
              </a:defRPr>
            </a:lvl1pPr>
            <a:lvl2pPr lvl="1">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2pPr>
            <a:lvl3pPr lvl="2">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3pPr>
            <a:lvl4pPr lvl="3">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4pPr>
            <a:lvl5pPr lvl="4">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5pPr>
            <a:lvl6pPr lvl="5">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6pPr>
            <a:lvl7pPr lvl="6">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7pPr>
            <a:lvl8pPr lvl="7">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8pPr>
            <a:lvl9pPr lvl="8">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5"/>
              </a:buClr>
              <a:buSzPts val="1800"/>
              <a:buFont typeface="Arvo"/>
              <a:buChar char="●"/>
              <a:defRPr sz="1800">
                <a:solidFill>
                  <a:schemeClr val="accent5"/>
                </a:solidFill>
                <a:latin typeface="Arvo"/>
                <a:ea typeface="Arvo"/>
                <a:cs typeface="Arvo"/>
                <a:sym typeface="Arvo"/>
              </a:defRPr>
            </a:lvl1pPr>
            <a:lvl2pPr marL="914400" lvl="1"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2pPr>
            <a:lvl3pPr marL="1371600" lvl="2"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3pPr>
            <a:lvl4pPr marL="1828800" lvl="3"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4pPr>
            <a:lvl5pPr marL="2286000" lvl="4"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5pPr>
            <a:lvl6pPr marL="2743200" lvl="5"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6pPr>
            <a:lvl7pPr marL="3200400" lvl="6"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7pPr>
            <a:lvl8pPr marL="3657600" lvl="7"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8pPr>
            <a:lvl9pPr marL="4114800" lvl="8" indent="-317500">
              <a:lnSpc>
                <a:spcPct val="115000"/>
              </a:lnSpc>
              <a:spcBef>
                <a:spcPts val="1600"/>
              </a:spcBef>
              <a:spcAft>
                <a:spcPts val="1600"/>
              </a:spcAft>
              <a:buClr>
                <a:schemeClr val="accent5"/>
              </a:buClr>
              <a:buSzPts val="1400"/>
              <a:buFont typeface="Arvo"/>
              <a:buChar char="■"/>
              <a:defRPr>
                <a:solidFill>
                  <a:schemeClr val="accent5"/>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8" r:id="rId7"/>
    <p:sldLayoutId id="2147483660" r:id="rId8"/>
    <p:sldLayoutId id="2147483661" r:id="rId9"/>
    <p:sldLayoutId id="2147483666" r:id="rId10"/>
    <p:sldLayoutId id="2147483668" r:id="rId11"/>
    <p:sldLayoutId id="2147483669" r:id="rId12"/>
    <p:sldLayoutId id="2147483670" r:id="rId13"/>
    <p:sldLayoutId id="2147483671" r:id="rId14"/>
    <p:sldLayoutId id="214748367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2E2"/>
        </a:solidFill>
        <a:effectLst/>
      </p:bgPr>
    </p:bg>
    <p:spTree>
      <p:nvGrpSpPr>
        <p:cNvPr id="1" name="Shape 141"/>
        <p:cNvGrpSpPr/>
        <p:nvPr/>
      </p:nvGrpSpPr>
      <p:grpSpPr>
        <a:xfrm>
          <a:off x="0" y="0"/>
          <a:ext cx="0" cy="0"/>
          <a:chOff x="0" y="0"/>
          <a:chExt cx="0" cy="0"/>
        </a:xfrm>
      </p:grpSpPr>
      <p:sp>
        <p:nvSpPr>
          <p:cNvPr id="142" name="Google Shape;142;p29"/>
          <p:cNvSpPr txBox="1">
            <a:spLocks noGrp="1"/>
          </p:cNvSpPr>
          <p:nvPr>
            <p:ph type="ctrTitle"/>
          </p:nvPr>
        </p:nvSpPr>
        <p:spPr>
          <a:xfrm>
            <a:off x="318478" y="722243"/>
            <a:ext cx="8646618" cy="2868212"/>
          </a:xfrm>
          <a:prstGeom prst="rect">
            <a:avLst/>
          </a:prstGeom>
        </p:spPr>
        <p:txBody>
          <a:bodyPr spcFirstLastPara="1" wrap="square" lIns="91425" tIns="91425" rIns="91425" bIns="91425" anchor="b" anchorCtr="0">
            <a:noAutofit/>
          </a:bodyPr>
          <a:lstStyle/>
          <a:p>
            <a:pPr>
              <a:lnSpc>
                <a:spcPct val="100000"/>
              </a:lnSpc>
            </a:pPr>
            <a:r>
              <a:rPr lang="en" sz="7000">
                <a:solidFill>
                  <a:srgbClr val="F09800"/>
                </a:solidFill>
              </a:rPr>
              <a:t>Exploitation of Windows XP and Ubuntu </a:t>
            </a:r>
            <a:endParaRPr lang="en" sz="7000">
              <a:solidFill>
                <a:srgbClr val="F09800"/>
              </a:solidFill>
              <a:latin typeface="Anton"/>
              <a:ea typeface="Anton"/>
              <a:cs typeface="Anton"/>
            </a:endParaRPr>
          </a:p>
        </p:txBody>
      </p:sp>
      <p:sp>
        <p:nvSpPr>
          <p:cNvPr id="143" name="Google Shape;143;p29"/>
          <p:cNvSpPr txBox="1">
            <a:spLocks noGrp="1"/>
          </p:cNvSpPr>
          <p:nvPr>
            <p:ph type="subTitle" idx="1"/>
          </p:nvPr>
        </p:nvSpPr>
        <p:spPr>
          <a:xfrm>
            <a:off x="318478" y="3590455"/>
            <a:ext cx="3312900" cy="676200"/>
          </a:xfrm>
          <a:prstGeom prst="rect">
            <a:avLst/>
          </a:prstGeom>
        </p:spPr>
        <p:txBody>
          <a:bodyPr spcFirstLastPara="1" wrap="square" lIns="91425" tIns="91425" rIns="91425" bIns="91425" anchor="t" anchorCtr="0">
            <a:noAutofit/>
          </a:bodyPr>
          <a:lstStyle/>
          <a:p>
            <a:pPr marL="0" indent="0"/>
            <a:r>
              <a:rPr lang="en"/>
              <a:t>Ezra Ho (S10194982A)</a:t>
            </a:r>
          </a:p>
          <a:p>
            <a:pPr marL="0" indent="0"/>
            <a:r>
              <a:rPr lang="en"/>
              <a:t>Hannah Leong (S10195094)</a:t>
            </a:r>
            <a:endParaRPr lang="en" sz="1700">
              <a:solidFill>
                <a:srgbClr val="333644"/>
              </a:solidFill>
              <a:latin typeface="Arvo"/>
              <a:ea typeface="Arvo"/>
              <a:cs typeface="Arv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2E2"/>
        </a:solidFill>
        <a:effectLst/>
      </p:bgPr>
    </p:bg>
    <p:spTree>
      <p:nvGrpSpPr>
        <p:cNvPr id="1" name="Shape 395"/>
        <p:cNvGrpSpPr/>
        <p:nvPr/>
      </p:nvGrpSpPr>
      <p:grpSpPr>
        <a:xfrm>
          <a:off x="0" y="0"/>
          <a:ext cx="0" cy="0"/>
          <a:chOff x="0" y="0"/>
          <a:chExt cx="0" cy="0"/>
        </a:xfrm>
      </p:grpSpPr>
      <p:sp>
        <p:nvSpPr>
          <p:cNvPr id="396" name="Google Shape;396;p36"/>
          <p:cNvSpPr txBox="1">
            <a:spLocks noGrp="1"/>
          </p:cNvSpPr>
          <p:nvPr>
            <p:ph type="ctrTitle" idx="6"/>
          </p:nvPr>
        </p:nvSpPr>
        <p:spPr>
          <a:xfrm>
            <a:off x="1187550" y="415250"/>
            <a:ext cx="6768900" cy="65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333644"/>
                </a:solidFill>
              </a:rPr>
              <a:t>Assignment Journey</a:t>
            </a:r>
            <a:endParaRPr>
              <a:solidFill>
                <a:srgbClr val="333644"/>
              </a:solidFill>
            </a:endParaRPr>
          </a:p>
        </p:txBody>
      </p:sp>
      <p:sp>
        <p:nvSpPr>
          <p:cNvPr id="397" name="Google Shape;397;p36"/>
          <p:cNvSpPr txBox="1">
            <a:spLocks noGrp="1"/>
          </p:cNvSpPr>
          <p:nvPr>
            <p:ph type="ctrTitle"/>
          </p:nvPr>
        </p:nvSpPr>
        <p:spPr>
          <a:xfrm flipH="1">
            <a:off x="713225" y="1164975"/>
            <a:ext cx="3109200" cy="503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Exploitation</a:t>
            </a:r>
            <a:endParaRPr/>
          </a:p>
        </p:txBody>
      </p:sp>
      <p:sp>
        <p:nvSpPr>
          <p:cNvPr id="398" name="Google Shape;398;p36"/>
          <p:cNvSpPr txBox="1">
            <a:spLocks noGrp="1"/>
          </p:cNvSpPr>
          <p:nvPr>
            <p:ph type="subTitle" idx="1"/>
          </p:nvPr>
        </p:nvSpPr>
        <p:spPr>
          <a:xfrm flipH="1">
            <a:off x="848139" y="1586325"/>
            <a:ext cx="2974286" cy="57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We first exploited EternalBlue, then P</a:t>
            </a:r>
            <a:r>
              <a:rPr lang="en-SG"/>
              <a:t>o</a:t>
            </a:r>
            <a:r>
              <a:rPr lang="en"/>
              <a:t>lkit Vulnerability.</a:t>
            </a:r>
            <a:endParaRPr/>
          </a:p>
        </p:txBody>
      </p:sp>
      <p:sp>
        <p:nvSpPr>
          <p:cNvPr id="399" name="Google Shape;399;p36"/>
          <p:cNvSpPr txBox="1">
            <a:spLocks noGrp="1"/>
          </p:cNvSpPr>
          <p:nvPr>
            <p:ph type="ctrTitle" idx="2"/>
          </p:nvPr>
        </p:nvSpPr>
        <p:spPr>
          <a:xfrm flipH="1">
            <a:off x="5310700" y="2235675"/>
            <a:ext cx="3109200" cy="50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Post-Exploitation</a:t>
            </a:r>
            <a:endParaRPr/>
          </a:p>
        </p:txBody>
      </p:sp>
      <p:sp>
        <p:nvSpPr>
          <p:cNvPr id="400" name="Google Shape;400;p36"/>
          <p:cNvSpPr txBox="1">
            <a:spLocks noGrp="1"/>
          </p:cNvSpPr>
          <p:nvPr>
            <p:ph type="subTitle" idx="3"/>
          </p:nvPr>
        </p:nvSpPr>
        <p:spPr>
          <a:xfrm flipH="1">
            <a:off x="5310698" y="2656900"/>
            <a:ext cx="3740533" cy="7091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Information Gathering, Password Cracking, Remote Desktop and Persistence are performed in this stage.</a:t>
            </a:r>
            <a:endParaRPr/>
          </a:p>
        </p:txBody>
      </p:sp>
      <p:sp>
        <p:nvSpPr>
          <p:cNvPr id="401" name="Google Shape;401;p36"/>
          <p:cNvSpPr txBox="1">
            <a:spLocks noGrp="1"/>
          </p:cNvSpPr>
          <p:nvPr>
            <p:ph type="ctrTitle" idx="4"/>
          </p:nvPr>
        </p:nvSpPr>
        <p:spPr>
          <a:xfrm flipH="1">
            <a:off x="79513" y="3306275"/>
            <a:ext cx="3742912" cy="503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Sharing to each other what we have learnt</a:t>
            </a:r>
            <a:endParaRPr/>
          </a:p>
        </p:txBody>
      </p:sp>
      <p:sp>
        <p:nvSpPr>
          <p:cNvPr id="402" name="Google Shape;402;p36"/>
          <p:cNvSpPr txBox="1">
            <a:spLocks noGrp="1"/>
          </p:cNvSpPr>
          <p:nvPr>
            <p:ph type="subTitle" idx="5"/>
          </p:nvPr>
        </p:nvSpPr>
        <p:spPr>
          <a:xfrm flipH="1">
            <a:off x="-1" y="3727499"/>
            <a:ext cx="3822425" cy="77007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We gathered and discuss what we have learnt, this allows us to gain more insights we might have not remembered.</a:t>
            </a:r>
            <a:endParaRPr/>
          </a:p>
        </p:txBody>
      </p:sp>
      <p:sp>
        <p:nvSpPr>
          <p:cNvPr id="403" name="Google Shape;403;p36"/>
          <p:cNvSpPr/>
          <p:nvPr/>
        </p:nvSpPr>
        <p:spPr>
          <a:xfrm flipH="1">
            <a:off x="4382025" y="1693425"/>
            <a:ext cx="358200" cy="358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flipH="1">
            <a:off x="4382025" y="2916400"/>
            <a:ext cx="358200" cy="3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flipH="1">
            <a:off x="4382025" y="4139375"/>
            <a:ext cx="358200" cy="35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6" name="Google Shape;406;p36"/>
          <p:cNvCxnSpPr>
            <a:stCxn id="403" idx="4"/>
            <a:endCxn id="404" idx="0"/>
          </p:cNvCxnSpPr>
          <p:nvPr/>
        </p:nvCxnSpPr>
        <p:spPr>
          <a:xfrm>
            <a:off x="4561125" y="2051625"/>
            <a:ext cx="0" cy="864900"/>
          </a:xfrm>
          <a:prstGeom prst="straightConnector1">
            <a:avLst/>
          </a:prstGeom>
          <a:noFill/>
          <a:ln w="19050" cap="flat" cmpd="sng">
            <a:solidFill>
              <a:schemeClr val="accent5"/>
            </a:solidFill>
            <a:prstDash val="solid"/>
            <a:round/>
            <a:headEnd type="none" w="med" len="med"/>
            <a:tailEnd type="none" w="med" len="med"/>
          </a:ln>
        </p:spPr>
      </p:cxnSp>
      <p:cxnSp>
        <p:nvCxnSpPr>
          <p:cNvPr id="407" name="Google Shape;407;p36"/>
          <p:cNvCxnSpPr>
            <a:stCxn id="404" idx="4"/>
            <a:endCxn id="405" idx="0"/>
          </p:cNvCxnSpPr>
          <p:nvPr/>
        </p:nvCxnSpPr>
        <p:spPr>
          <a:xfrm>
            <a:off x="4561125" y="3274600"/>
            <a:ext cx="0" cy="864900"/>
          </a:xfrm>
          <a:prstGeom prst="straightConnector1">
            <a:avLst/>
          </a:prstGeom>
          <a:noFill/>
          <a:ln w="19050" cap="flat" cmpd="sng">
            <a:solidFill>
              <a:schemeClr val="accent5"/>
            </a:solidFill>
            <a:prstDash val="solid"/>
            <a:round/>
            <a:headEnd type="none" w="med" len="med"/>
            <a:tailEnd type="none" w="med" len="med"/>
          </a:ln>
        </p:spPr>
      </p:cxnSp>
    </p:spTree>
    <p:extLst>
      <p:ext uri="{BB962C8B-B14F-4D97-AF65-F5344CB8AC3E}">
        <p14:creationId xmlns:p14="http://schemas.microsoft.com/office/powerpoint/2010/main" val="4128837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6"/>
        <p:cNvGrpSpPr/>
        <p:nvPr/>
      </p:nvGrpSpPr>
      <p:grpSpPr>
        <a:xfrm>
          <a:off x="0" y="0"/>
          <a:ext cx="0" cy="0"/>
          <a:chOff x="0" y="0"/>
          <a:chExt cx="0" cy="0"/>
        </a:xfrm>
      </p:grpSpPr>
      <p:sp>
        <p:nvSpPr>
          <p:cNvPr id="587" name="Google Shape;587;p40"/>
          <p:cNvSpPr/>
          <p:nvPr/>
        </p:nvSpPr>
        <p:spPr>
          <a:xfrm>
            <a:off x="1855115" y="1070750"/>
            <a:ext cx="917133" cy="917142"/>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0"/>
          <p:cNvSpPr/>
          <p:nvPr/>
        </p:nvSpPr>
        <p:spPr>
          <a:xfrm>
            <a:off x="6292772" y="1070750"/>
            <a:ext cx="917133" cy="917142"/>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0"/>
          <p:cNvSpPr txBox="1">
            <a:spLocks noGrp="1"/>
          </p:cNvSpPr>
          <p:nvPr>
            <p:ph type="ctrTitle" idx="4"/>
          </p:nvPr>
        </p:nvSpPr>
        <p:spPr>
          <a:xfrm>
            <a:off x="1187550" y="447261"/>
            <a:ext cx="6768900" cy="65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1"/>
                </a:solidFill>
              </a:rPr>
              <a:t>Challenges faced throughout the assignment</a:t>
            </a:r>
            <a:endParaRPr/>
          </a:p>
        </p:txBody>
      </p:sp>
      <p:sp>
        <p:nvSpPr>
          <p:cNvPr id="616" name="Google Shape;616;p40"/>
          <p:cNvSpPr txBox="1">
            <a:spLocks noGrp="1"/>
          </p:cNvSpPr>
          <p:nvPr>
            <p:ph type="subTitle" idx="1"/>
          </p:nvPr>
        </p:nvSpPr>
        <p:spPr>
          <a:xfrm>
            <a:off x="430395" y="2606638"/>
            <a:ext cx="3766457" cy="18665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a:t>As we had to find a specific version of Windows XP, it was hard to find online.</a:t>
            </a:r>
          </a:p>
          <a:p>
            <a:pPr marL="0" lvl="0" indent="0" algn="l" rtl="0">
              <a:spcBef>
                <a:spcPts val="0"/>
              </a:spcBef>
              <a:spcAft>
                <a:spcPts val="0"/>
              </a:spcAft>
            </a:pPr>
            <a:endParaRPr lang="en-US"/>
          </a:p>
          <a:p>
            <a:pPr marL="0" lvl="0" indent="0" algn="l" rtl="0">
              <a:spcBef>
                <a:spcPts val="0"/>
              </a:spcBef>
              <a:spcAft>
                <a:spcPts val="0"/>
              </a:spcAft>
            </a:pPr>
            <a:r>
              <a:rPr lang="en-US"/>
              <a:t>It was particularly difficult to find as many old articles led to a dead end.</a:t>
            </a:r>
          </a:p>
        </p:txBody>
      </p:sp>
      <p:sp>
        <p:nvSpPr>
          <p:cNvPr id="617" name="Google Shape;617;p40"/>
          <p:cNvSpPr txBox="1">
            <a:spLocks noGrp="1"/>
          </p:cNvSpPr>
          <p:nvPr>
            <p:ph type="ctrTitle"/>
          </p:nvPr>
        </p:nvSpPr>
        <p:spPr>
          <a:xfrm>
            <a:off x="785502" y="1909250"/>
            <a:ext cx="3056400" cy="73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t>Virtual Operating Systems</a:t>
            </a:r>
            <a:endParaRPr sz="1800"/>
          </a:p>
        </p:txBody>
      </p:sp>
      <p:sp>
        <p:nvSpPr>
          <p:cNvPr id="618" name="Google Shape;618;p40"/>
          <p:cNvSpPr txBox="1">
            <a:spLocks noGrp="1"/>
          </p:cNvSpPr>
          <p:nvPr>
            <p:ph type="ctrTitle" idx="2"/>
          </p:nvPr>
        </p:nvSpPr>
        <p:spPr>
          <a:xfrm>
            <a:off x="5223147" y="1909250"/>
            <a:ext cx="3056400" cy="73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t>Networking</a:t>
            </a:r>
            <a:endParaRPr sz="1800"/>
          </a:p>
        </p:txBody>
      </p:sp>
      <p:sp>
        <p:nvSpPr>
          <p:cNvPr id="619" name="Google Shape;619;p40"/>
          <p:cNvSpPr txBox="1">
            <a:spLocks noGrp="1"/>
          </p:cNvSpPr>
          <p:nvPr>
            <p:ph type="subTitle" idx="3"/>
          </p:nvPr>
        </p:nvSpPr>
        <p:spPr>
          <a:xfrm>
            <a:off x="4735286" y="2563953"/>
            <a:ext cx="4282158" cy="23563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Ezra’s router layout made it extremely difficult for port forwarding over the internet. This issue persisted for over half a week.</a:t>
            </a:r>
            <a:endParaRPr/>
          </a:p>
        </p:txBody>
      </p:sp>
      <p:grpSp>
        <p:nvGrpSpPr>
          <p:cNvPr id="85" name="Google Shape;1158;p52">
            <a:extLst>
              <a:ext uri="{FF2B5EF4-FFF2-40B4-BE49-F238E27FC236}">
                <a16:creationId xmlns:a16="http://schemas.microsoft.com/office/drawing/2014/main" id="{6204F2EF-3D8C-4838-B270-C7EBE8DCF4F5}"/>
              </a:ext>
            </a:extLst>
          </p:cNvPr>
          <p:cNvGrpSpPr/>
          <p:nvPr/>
        </p:nvGrpSpPr>
        <p:grpSpPr>
          <a:xfrm>
            <a:off x="2079522" y="1226585"/>
            <a:ext cx="468309" cy="605471"/>
            <a:chOff x="1914775" y="238125"/>
            <a:chExt cx="3771700" cy="5219200"/>
          </a:xfrm>
        </p:grpSpPr>
        <p:sp>
          <p:nvSpPr>
            <p:cNvPr id="86" name="Google Shape;1159;p52">
              <a:extLst>
                <a:ext uri="{FF2B5EF4-FFF2-40B4-BE49-F238E27FC236}">
                  <a16:creationId xmlns:a16="http://schemas.microsoft.com/office/drawing/2014/main" id="{364308B9-24A7-4B13-8A2D-39C01233587F}"/>
                </a:ext>
              </a:extLst>
            </p:cNvPr>
            <p:cNvSpPr/>
            <p:nvPr/>
          </p:nvSpPr>
          <p:spPr>
            <a:xfrm>
              <a:off x="1914775" y="238125"/>
              <a:ext cx="3771700" cy="5219200"/>
            </a:xfrm>
            <a:custGeom>
              <a:avLst/>
              <a:gdLst/>
              <a:ahLst/>
              <a:cxnLst/>
              <a:rect l="l" t="t" r="r" b="b"/>
              <a:pathLst>
                <a:path w="150868" h="208768" extrusionOk="0">
                  <a:moveTo>
                    <a:pt x="29000" y="0"/>
                  </a:moveTo>
                  <a:cubicBezTo>
                    <a:pt x="27369" y="0"/>
                    <a:pt x="25803" y="652"/>
                    <a:pt x="24661" y="1794"/>
                  </a:cubicBezTo>
                  <a:lnTo>
                    <a:pt x="1762" y="24693"/>
                  </a:lnTo>
                  <a:cubicBezTo>
                    <a:pt x="620" y="25835"/>
                    <a:pt x="0" y="27401"/>
                    <a:pt x="0" y="28999"/>
                  </a:cubicBezTo>
                  <a:lnTo>
                    <a:pt x="0" y="202667"/>
                  </a:lnTo>
                  <a:cubicBezTo>
                    <a:pt x="0" y="206027"/>
                    <a:pt x="2708" y="208767"/>
                    <a:pt x="6100" y="208767"/>
                  </a:cubicBezTo>
                  <a:lnTo>
                    <a:pt x="144735" y="208767"/>
                  </a:lnTo>
                  <a:cubicBezTo>
                    <a:pt x="148127" y="208767"/>
                    <a:pt x="150867" y="206027"/>
                    <a:pt x="150867" y="202667"/>
                  </a:cubicBezTo>
                  <a:lnTo>
                    <a:pt x="150867" y="6133"/>
                  </a:lnTo>
                  <a:cubicBezTo>
                    <a:pt x="150867" y="2740"/>
                    <a:pt x="148127" y="0"/>
                    <a:pt x="1447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60;p52">
              <a:extLst>
                <a:ext uri="{FF2B5EF4-FFF2-40B4-BE49-F238E27FC236}">
                  <a16:creationId xmlns:a16="http://schemas.microsoft.com/office/drawing/2014/main" id="{9E77EA68-6D18-4056-A1FB-FE2EF010D2F2}"/>
                </a:ext>
              </a:extLst>
            </p:cNvPr>
            <p:cNvSpPr/>
            <p:nvPr/>
          </p:nvSpPr>
          <p:spPr>
            <a:xfrm>
              <a:off x="3800200" y="238125"/>
              <a:ext cx="1886275" cy="5219200"/>
            </a:xfrm>
            <a:custGeom>
              <a:avLst/>
              <a:gdLst/>
              <a:ahLst/>
              <a:cxnLst/>
              <a:rect l="l" t="t" r="r" b="b"/>
              <a:pathLst>
                <a:path w="75451" h="208768" extrusionOk="0">
                  <a:moveTo>
                    <a:pt x="1" y="0"/>
                  </a:moveTo>
                  <a:lnTo>
                    <a:pt x="1" y="208767"/>
                  </a:lnTo>
                  <a:lnTo>
                    <a:pt x="69318" y="208767"/>
                  </a:lnTo>
                  <a:cubicBezTo>
                    <a:pt x="72710" y="208767"/>
                    <a:pt x="75450" y="206027"/>
                    <a:pt x="75450" y="202667"/>
                  </a:cubicBezTo>
                  <a:lnTo>
                    <a:pt x="75450" y="6133"/>
                  </a:lnTo>
                  <a:cubicBezTo>
                    <a:pt x="75450" y="2740"/>
                    <a:pt x="72710" y="0"/>
                    <a:pt x="693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61;p52">
              <a:extLst>
                <a:ext uri="{FF2B5EF4-FFF2-40B4-BE49-F238E27FC236}">
                  <a16:creationId xmlns:a16="http://schemas.microsoft.com/office/drawing/2014/main" id="{AC88826C-A75E-4745-BE1C-C9172125B368}"/>
                </a:ext>
              </a:extLst>
            </p:cNvPr>
            <p:cNvSpPr/>
            <p:nvPr/>
          </p:nvSpPr>
          <p:spPr>
            <a:xfrm>
              <a:off x="2526400" y="4417525"/>
              <a:ext cx="2548450" cy="305850"/>
            </a:xfrm>
            <a:custGeom>
              <a:avLst/>
              <a:gdLst/>
              <a:ahLst/>
              <a:cxnLst/>
              <a:rect l="l" t="t" r="r" b="b"/>
              <a:pathLst>
                <a:path w="101938" h="12234" extrusionOk="0">
                  <a:moveTo>
                    <a:pt x="6100" y="1"/>
                  </a:moveTo>
                  <a:cubicBezTo>
                    <a:pt x="2708" y="1"/>
                    <a:pt x="0" y="2741"/>
                    <a:pt x="0" y="6133"/>
                  </a:cubicBezTo>
                  <a:cubicBezTo>
                    <a:pt x="0" y="9493"/>
                    <a:pt x="2708" y="12233"/>
                    <a:pt x="6100" y="12233"/>
                  </a:cubicBezTo>
                  <a:lnTo>
                    <a:pt x="95805" y="12233"/>
                  </a:lnTo>
                  <a:cubicBezTo>
                    <a:pt x="99197" y="12233"/>
                    <a:pt x="101937" y="9493"/>
                    <a:pt x="101937" y="6133"/>
                  </a:cubicBezTo>
                  <a:cubicBezTo>
                    <a:pt x="101937" y="2741"/>
                    <a:pt x="99197" y="1"/>
                    <a:pt x="95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62;p52">
              <a:extLst>
                <a:ext uri="{FF2B5EF4-FFF2-40B4-BE49-F238E27FC236}">
                  <a16:creationId xmlns:a16="http://schemas.microsoft.com/office/drawing/2014/main" id="{27D07880-FB31-4AC7-A701-B991CD6646DF}"/>
                </a:ext>
              </a:extLst>
            </p:cNvPr>
            <p:cNvSpPr/>
            <p:nvPr/>
          </p:nvSpPr>
          <p:spPr>
            <a:xfrm>
              <a:off x="3800200" y="4417525"/>
              <a:ext cx="1274650" cy="305850"/>
            </a:xfrm>
            <a:custGeom>
              <a:avLst/>
              <a:gdLst/>
              <a:ahLst/>
              <a:cxnLst/>
              <a:rect l="l" t="t" r="r" b="b"/>
              <a:pathLst>
                <a:path w="50986" h="12234" extrusionOk="0">
                  <a:moveTo>
                    <a:pt x="1" y="1"/>
                  </a:moveTo>
                  <a:lnTo>
                    <a:pt x="1" y="12233"/>
                  </a:lnTo>
                  <a:lnTo>
                    <a:pt x="44853" y="12233"/>
                  </a:lnTo>
                  <a:cubicBezTo>
                    <a:pt x="48245" y="12233"/>
                    <a:pt x="50985" y="9493"/>
                    <a:pt x="50985" y="6133"/>
                  </a:cubicBezTo>
                  <a:cubicBezTo>
                    <a:pt x="50985" y="2741"/>
                    <a:pt x="48245" y="1"/>
                    <a:pt x="448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63;p52">
              <a:extLst>
                <a:ext uri="{FF2B5EF4-FFF2-40B4-BE49-F238E27FC236}">
                  <a16:creationId xmlns:a16="http://schemas.microsoft.com/office/drawing/2014/main" id="{A74DC0F6-B87B-40C5-BB0F-2A08198B49BF}"/>
                </a:ext>
              </a:extLst>
            </p:cNvPr>
            <p:cNvSpPr/>
            <p:nvPr/>
          </p:nvSpPr>
          <p:spPr>
            <a:xfrm>
              <a:off x="2526400" y="3805900"/>
              <a:ext cx="917450" cy="305850"/>
            </a:xfrm>
            <a:custGeom>
              <a:avLst/>
              <a:gdLst/>
              <a:ahLst/>
              <a:cxnLst/>
              <a:rect l="l" t="t" r="r" b="b"/>
              <a:pathLst>
                <a:path w="36698" h="12234" extrusionOk="0">
                  <a:moveTo>
                    <a:pt x="6100" y="1"/>
                  </a:moveTo>
                  <a:cubicBezTo>
                    <a:pt x="2708" y="1"/>
                    <a:pt x="0" y="2741"/>
                    <a:pt x="0" y="6133"/>
                  </a:cubicBezTo>
                  <a:cubicBezTo>
                    <a:pt x="0" y="9493"/>
                    <a:pt x="2708" y="12233"/>
                    <a:pt x="6100" y="12233"/>
                  </a:cubicBezTo>
                  <a:lnTo>
                    <a:pt x="30565" y="12233"/>
                  </a:lnTo>
                  <a:cubicBezTo>
                    <a:pt x="33958" y="12233"/>
                    <a:pt x="36698" y="9493"/>
                    <a:pt x="36698" y="6133"/>
                  </a:cubicBezTo>
                  <a:cubicBezTo>
                    <a:pt x="36698" y="2741"/>
                    <a:pt x="33958" y="1"/>
                    <a:pt x="30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64;p52">
              <a:extLst>
                <a:ext uri="{FF2B5EF4-FFF2-40B4-BE49-F238E27FC236}">
                  <a16:creationId xmlns:a16="http://schemas.microsoft.com/office/drawing/2014/main" id="{7A8F5FBB-170C-4985-BE6B-BDD00EAACDED}"/>
                </a:ext>
              </a:extLst>
            </p:cNvPr>
            <p:cNvSpPr/>
            <p:nvPr/>
          </p:nvSpPr>
          <p:spPr>
            <a:xfrm>
              <a:off x="2859125" y="1461550"/>
              <a:ext cx="1832450" cy="1752950"/>
            </a:xfrm>
            <a:custGeom>
              <a:avLst/>
              <a:gdLst/>
              <a:ahLst/>
              <a:cxnLst/>
              <a:rect l="l" t="t" r="r" b="b"/>
              <a:pathLst>
                <a:path w="73298" h="70118" extrusionOk="0">
                  <a:moveTo>
                    <a:pt x="29097" y="12250"/>
                  </a:moveTo>
                  <a:cubicBezTo>
                    <a:pt x="32751" y="12250"/>
                    <a:pt x="36404" y="13644"/>
                    <a:pt x="39177" y="16433"/>
                  </a:cubicBezTo>
                  <a:cubicBezTo>
                    <a:pt x="44755" y="21979"/>
                    <a:pt x="44755" y="31047"/>
                    <a:pt x="39177" y="36592"/>
                  </a:cubicBezTo>
                  <a:cubicBezTo>
                    <a:pt x="36404" y="39381"/>
                    <a:pt x="32751" y="40776"/>
                    <a:pt x="29097" y="40776"/>
                  </a:cubicBezTo>
                  <a:cubicBezTo>
                    <a:pt x="25444" y="40776"/>
                    <a:pt x="21790" y="39381"/>
                    <a:pt x="19018" y="36592"/>
                  </a:cubicBezTo>
                  <a:cubicBezTo>
                    <a:pt x="13440" y="31047"/>
                    <a:pt x="13440" y="21979"/>
                    <a:pt x="19018" y="16433"/>
                  </a:cubicBezTo>
                  <a:cubicBezTo>
                    <a:pt x="21790" y="13644"/>
                    <a:pt x="25444" y="12250"/>
                    <a:pt x="29097" y="12250"/>
                  </a:cubicBezTo>
                  <a:close/>
                  <a:moveTo>
                    <a:pt x="29093" y="1"/>
                  </a:moveTo>
                  <a:cubicBezTo>
                    <a:pt x="22312" y="1"/>
                    <a:pt x="15527" y="2586"/>
                    <a:pt x="10341" y="7756"/>
                  </a:cubicBezTo>
                  <a:cubicBezTo>
                    <a:pt x="0" y="18129"/>
                    <a:pt x="0" y="34896"/>
                    <a:pt x="10341" y="45269"/>
                  </a:cubicBezTo>
                  <a:cubicBezTo>
                    <a:pt x="15556" y="50466"/>
                    <a:pt x="22337" y="53016"/>
                    <a:pt x="29081" y="53016"/>
                  </a:cubicBezTo>
                  <a:cubicBezTo>
                    <a:pt x="33937" y="53016"/>
                    <a:pt x="38774" y="51694"/>
                    <a:pt x="42993" y="49086"/>
                  </a:cubicBezTo>
                  <a:lnTo>
                    <a:pt x="62239" y="68331"/>
                  </a:lnTo>
                  <a:cubicBezTo>
                    <a:pt x="63446" y="69522"/>
                    <a:pt x="65012" y="70117"/>
                    <a:pt x="66577" y="70117"/>
                  </a:cubicBezTo>
                  <a:cubicBezTo>
                    <a:pt x="68143" y="70117"/>
                    <a:pt x="69709" y="69522"/>
                    <a:pt x="70916" y="68331"/>
                  </a:cubicBezTo>
                  <a:cubicBezTo>
                    <a:pt x="73297" y="65918"/>
                    <a:pt x="73297" y="62068"/>
                    <a:pt x="70916" y="59655"/>
                  </a:cubicBezTo>
                  <a:lnTo>
                    <a:pt x="51670" y="40409"/>
                  </a:lnTo>
                  <a:cubicBezTo>
                    <a:pt x="57901" y="30329"/>
                    <a:pt x="56791" y="16727"/>
                    <a:pt x="47821" y="7756"/>
                  </a:cubicBezTo>
                  <a:cubicBezTo>
                    <a:pt x="42651" y="2586"/>
                    <a:pt x="35874" y="1"/>
                    <a:pt x="290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65;p52">
              <a:extLst>
                <a:ext uri="{FF2B5EF4-FFF2-40B4-BE49-F238E27FC236}">
                  <a16:creationId xmlns:a16="http://schemas.microsoft.com/office/drawing/2014/main" id="{06D40F83-041C-44B3-B12A-CB5625160550}"/>
                </a:ext>
              </a:extLst>
            </p:cNvPr>
            <p:cNvSpPr/>
            <p:nvPr/>
          </p:nvSpPr>
          <p:spPr>
            <a:xfrm>
              <a:off x="3800200" y="1497250"/>
              <a:ext cx="891375" cy="1717250"/>
            </a:xfrm>
            <a:custGeom>
              <a:avLst/>
              <a:gdLst/>
              <a:ahLst/>
              <a:cxnLst/>
              <a:rect l="l" t="t" r="r" b="b"/>
              <a:pathLst>
                <a:path w="35655" h="68690" extrusionOk="0">
                  <a:moveTo>
                    <a:pt x="1" y="0"/>
                  </a:moveTo>
                  <a:lnTo>
                    <a:pt x="1" y="13668"/>
                  </a:lnTo>
                  <a:cubicBezTo>
                    <a:pt x="522" y="14059"/>
                    <a:pt x="1044" y="14516"/>
                    <a:pt x="1534" y="15005"/>
                  </a:cubicBezTo>
                  <a:cubicBezTo>
                    <a:pt x="7112" y="20551"/>
                    <a:pt x="7112" y="29619"/>
                    <a:pt x="1534" y="35164"/>
                  </a:cubicBezTo>
                  <a:cubicBezTo>
                    <a:pt x="1044" y="35654"/>
                    <a:pt x="522" y="36110"/>
                    <a:pt x="1" y="36502"/>
                  </a:cubicBezTo>
                  <a:lnTo>
                    <a:pt x="1" y="50169"/>
                  </a:lnTo>
                  <a:cubicBezTo>
                    <a:pt x="1860" y="49550"/>
                    <a:pt x="3654" y="48702"/>
                    <a:pt x="5350" y="47658"/>
                  </a:cubicBezTo>
                  <a:lnTo>
                    <a:pt x="24596" y="66903"/>
                  </a:lnTo>
                  <a:cubicBezTo>
                    <a:pt x="25803" y="68094"/>
                    <a:pt x="27369" y="68689"/>
                    <a:pt x="28934" y="68689"/>
                  </a:cubicBezTo>
                  <a:cubicBezTo>
                    <a:pt x="30500" y="68689"/>
                    <a:pt x="32066" y="68094"/>
                    <a:pt x="33273" y="66903"/>
                  </a:cubicBezTo>
                  <a:cubicBezTo>
                    <a:pt x="35654" y="64490"/>
                    <a:pt x="35654" y="60640"/>
                    <a:pt x="33273" y="58227"/>
                  </a:cubicBezTo>
                  <a:lnTo>
                    <a:pt x="14027" y="38981"/>
                  </a:lnTo>
                  <a:cubicBezTo>
                    <a:pt x="20258" y="28901"/>
                    <a:pt x="19148" y="15299"/>
                    <a:pt x="10178" y="6328"/>
                  </a:cubicBezTo>
                  <a:cubicBezTo>
                    <a:pt x="7210" y="3360"/>
                    <a:pt x="3719" y="127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1185;p52">
            <a:extLst>
              <a:ext uri="{FF2B5EF4-FFF2-40B4-BE49-F238E27FC236}">
                <a16:creationId xmlns:a16="http://schemas.microsoft.com/office/drawing/2014/main" id="{29A4ACE3-4D1F-4935-B40B-1B60A5C8C8D7}"/>
              </a:ext>
            </a:extLst>
          </p:cNvPr>
          <p:cNvGrpSpPr/>
          <p:nvPr/>
        </p:nvGrpSpPr>
        <p:grpSpPr>
          <a:xfrm>
            <a:off x="6488549" y="1346318"/>
            <a:ext cx="525578" cy="451101"/>
            <a:chOff x="1190625" y="238125"/>
            <a:chExt cx="5219200" cy="5219200"/>
          </a:xfrm>
        </p:grpSpPr>
        <p:sp>
          <p:nvSpPr>
            <p:cNvPr id="94" name="Google Shape;1186;p52">
              <a:extLst>
                <a:ext uri="{FF2B5EF4-FFF2-40B4-BE49-F238E27FC236}">
                  <a16:creationId xmlns:a16="http://schemas.microsoft.com/office/drawing/2014/main" id="{B69B699A-7765-4944-A66B-0994A5B70AF2}"/>
                </a:ext>
              </a:extLst>
            </p:cNvPr>
            <p:cNvSpPr/>
            <p:nvPr/>
          </p:nvSpPr>
          <p:spPr>
            <a:xfrm>
              <a:off x="1190625" y="2806925"/>
              <a:ext cx="2344575" cy="2650400"/>
            </a:xfrm>
            <a:custGeom>
              <a:avLst/>
              <a:gdLst/>
              <a:ahLst/>
              <a:cxnLst/>
              <a:rect l="l" t="t" r="r" b="b"/>
              <a:pathLst>
                <a:path w="93783" h="106016" extrusionOk="0">
                  <a:moveTo>
                    <a:pt x="46907" y="36698"/>
                  </a:moveTo>
                  <a:cubicBezTo>
                    <a:pt x="59270" y="36698"/>
                    <a:pt x="69317" y="46745"/>
                    <a:pt x="69317" y="59140"/>
                  </a:cubicBezTo>
                  <a:cubicBezTo>
                    <a:pt x="69317" y="71503"/>
                    <a:pt x="59270" y="81550"/>
                    <a:pt x="46907" y="81550"/>
                  </a:cubicBezTo>
                  <a:cubicBezTo>
                    <a:pt x="34512" y="81550"/>
                    <a:pt x="24465" y="71503"/>
                    <a:pt x="24465" y="59140"/>
                  </a:cubicBezTo>
                  <a:cubicBezTo>
                    <a:pt x="24465" y="46745"/>
                    <a:pt x="34512" y="36698"/>
                    <a:pt x="46907" y="36698"/>
                  </a:cubicBezTo>
                  <a:close/>
                  <a:moveTo>
                    <a:pt x="26520" y="1"/>
                  </a:moveTo>
                  <a:cubicBezTo>
                    <a:pt x="23127" y="1"/>
                    <a:pt x="20387" y="2741"/>
                    <a:pt x="20387" y="6133"/>
                  </a:cubicBezTo>
                  <a:lnTo>
                    <a:pt x="20387" y="20453"/>
                  </a:lnTo>
                  <a:cubicBezTo>
                    <a:pt x="7731" y="29130"/>
                    <a:pt x="0" y="43646"/>
                    <a:pt x="0" y="59140"/>
                  </a:cubicBezTo>
                  <a:cubicBezTo>
                    <a:pt x="0" y="84975"/>
                    <a:pt x="21040" y="106015"/>
                    <a:pt x="46907" y="106015"/>
                  </a:cubicBezTo>
                  <a:cubicBezTo>
                    <a:pt x="72742" y="106015"/>
                    <a:pt x="93782" y="84975"/>
                    <a:pt x="93782" y="59140"/>
                  </a:cubicBezTo>
                  <a:cubicBezTo>
                    <a:pt x="93782" y="43646"/>
                    <a:pt x="86051" y="29130"/>
                    <a:pt x="73395" y="20453"/>
                  </a:cubicBezTo>
                  <a:lnTo>
                    <a:pt x="73395" y="6133"/>
                  </a:lnTo>
                  <a:cubicBezTo>
                    <a:pt x="73395" y="2741"/>
                    <a:pt x="70655" y="1"/>
                    <a:pt x="67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187;p52">
              <a:extLst>
                <a:ext uri="{FF2B5EF4-FFF2-40B4-BE49-F238E27FC236}">
                  <a16:creationId xmlns:a16="http://schemas.microsoft.com/office/drawing/2014/main" id="{FCAF496D-2084-4527-BCCC-677666260721}"/>
                </a:ext>
              </a:extLst>
            </p:cNvPr>
            <p:cNvSpPr/>
            <p:nvPr/>
          </p:nvSpPr>
          <p:spPr>
            <a:xfrm>
              <a:off x="2363300" y="2806925"/>
              <a:ext cx="1171900" cy="2650400"/>
            </a:xfrm>
            <a:custGeom>
              <a:avLst/>
              <a:gdLst/>
              <a:ahLst/>
              <a:cxnLst/>
              <a:rect l="l" t="t" r="r" b="b"/>
              <a:pathLst>
                <a:path w="46876" h="106016" extrusionOk="0">
                  <a:moveTo>
                    <a:pt x="0" y="1"/>
                  </a:moveTo>
                  <a:lnTo>
                    <a:pt x="0" y="36698"/>
                  </a:lnTo>
                  <a:cubicBezTo>
                    <a:pt x="12363" y="36698"/>
                    <a:pt x="22410" y="46745"/>
                    <a:pt x="22410" y="59140"/>
                  </a:cubicBezTo>
                  <a:cubicBezTo>
                    <a:pt x="22410" y="71503"/>
                    <a:pt x="12363" y="81550"/>
                    <a:pt x="0" y="81550"/>
                  </a:cubicBezTo>
                  <a:lnTo>
                    <a:pt x="0" y="106015"/>
                  </a:lnTo>
                  <a:cubicBezTo>
                    <a:pt x="25835" y="106015"/>
                    <a:pt x="46875" y="84975"/>
                    <a:pt x="46875" y="59140"/>
                  </a:cubicBezTo>
                  <a:cubicBezTo>
                    <a:pt x="46875" y="43646"/>
                    <a:pt x="39144" y="29130"/>
                    <a:pt x="26488" y="20453"/>
                  </a:cubicBezTo>
                  <a:lnTo>
                    <a:pt x="26488" y="6133"/>
                  </a:lnTo>
                  <a:cubicBezTo>
                    <a:pt x="26488" y="2741"/>
                    <a:pt x="23748" y="1"/>
                    <a:pt x="20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188;p52">
              <a:extLst>
                <a:ext uri="{FF2B5EF4-FFF2-40B4-BE49-F238E27FC236}">
                  <a16:creationId xmlns:a16="http://schemas.microsoft.com/office/drawing/2014/main" id="{05F39F0B-EA77-4400-B9D7-FEDEABB4E65F}"/>
                </a:ext>
              </a:extLst>
            </p:cNvPr>
            <p:cNvSpPr/>
            <p:nvPr/>
          </p:nvSpPr>
          <p:spPr>
            <a:xfrm>
              <a:off x="3759425" y="238125"/>
              <a:ext cx="2650400" cy="2344575"/>
            </a:xfrm>
            <a:custGeom>
              <a:avLst/>
              <a:gdLst/>
              <a:ahLst/>
              <a:cxnLst/>
              <a:rect l="l" t="t" r="r" b="b"/>
              <a:pathLst>
                <a:path w="106016" h="93783" extrusionOk="0">
                  <a:moveTo>
                    <a:pt x="59140" y="24465"/>
                  </a:moveTo>
                  <a:cubicBezTo>
                    <a:pt x="71503" y="24465"/>
                    <a:pt x="81550" y="34512"/>
                    <a:pt x="81550" y="46907"/>
                  </a:cubicBezTo>
                  <a:cubicBezTo>
                    <a:pt x="81550" y="59270"/>
                    <a:pt x="71503" y="69317"/>
                    <a:pt x="59140" y="69317"/>
                  </a:cubicBezTo>
                  <a:cubicBezTo>
                    <a:pt x="46745" y="69317"/>
                    <a:pt x="36698" y="59270"/>
                    <a:pt x="36698" y="46907"/>
                  </a:cubicBezTo>
                  <a:cubicBezTo>
                    <a:pt x="36698" y="34512"/>
                    <a:pt x="46745" y="24465"/>
                    <a:pt x="59140" y="24465"/>
                  </a:cubicBezTo>
                  <a:close/>
                  <a:moveTo>
                    <a:pt x="59140" y="0"/>
                  </a:moveTo>
                  <a:cubicBezTo>
                    <a:pt x="43646" y="0"/>
                    <a:pt x="29130" y="7731"/>
                    <a:pt x="20453" y="20387"/>
                  </a:cubicBezTo>
                  <a:lnTo>
                    <a:pt x="6133" y="20387"/>
                  </a:lnTo>
                  <a:cubicBezTo>
                    <a:pt x="2741" y="20387"/>
                    <a:pt x="1" y="23127"/>
                    <a:pt x="1" y="26520"/>
                  </a:cubicBezTo>
                  <a:lnTo>
                    <a:pt x="1" y="67295"/>
                  </a:lnTo>
                  <a:cubicBezTo>
                    <a:pt x="1" y="70655"/>
                    <a:pt x="2741" y="73395"/>
                    <a:pt x="6133" y="73395"/>
                  </a:cubicBezTo>
                  <a:lnTo>
                    <a:pt x="20453" y="73395"/>
                  </a:lnTo>
                  <a:cubicBezTo>
                    <a:pt x="29130" y="86051"/>
                    <a:pt x="43646" y="93782"/>
                    <a:pt x="59140" y="93782"/>
                  </a:cubicBezTo>
                  <a:cubicBezTo>
                    <a:pt x="84975" y="93782"/>
                    <a:pt x="106015" y="72742"/>
                    <a:pt x="106015" y="46907"/>
                  </a:cubicBezTo>
                  <a:cubicBezTo>
                    <a:pt x="106015" y="21040"/>
                    <a:pt x="84975" y="0"/>
                    <a:pt x="59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189;p52">
              <a:extLst>
                <a:ext uri="{FF2B5EF4-FFF2-40B4-BE49-F238E27FC236}">
                  <a16:creationId xmlns:a16="http://schemas.microsoft.com/office/drawing/2014/main" id="{BE5569FD-E099-45A6-8565-EEE928262E03}"/>
                </a:ext>
              </a:extLst>
            </p:cNvPr>
            <p:cNvSpPr/>
            <p:nvPr/>
          </p:nvSpPr>
          <p:spPr>
            <a:xfrm>
              <a:off x="3759425" y="1410800"/>
              <a:ext cx="2650400" cy="1171900"/>
            </a:xfrm>
            <a:custGeom>
              <a:avLst/>
              <a:gdLst/>
              <a:ahLst/>
              <a:cxnLst/>
              <a:rect l="l" t="t" r="r" b="b"/>
              <a:pathLst>
                <a:path w="106016" h="46876" extrusionOk="0">
                  <a:moveTo>
                    <a:pt x="1" y="0"/>
                  </a:moveTo>
                  <a:lnTo>
                    <a:pt x="1" y="20388"/>
                  </a:lnTo>
                  <a:cubicBezTo>
                    <a:pt x="1" y="23748"/>
                    <a:pt x="2741" y="26488"/>
                    <a:pt x="6133" y="26488"/>
                  </a:cubicBezTo>
                  <a:lnTo>
                    <a:pt x="20453" y="26488"/>
                  </a:lnTo>
                  <a:cubicBezTo>
                    <a:pt x="29130" y="39144"/>
                    <a:pt x="43646" y="46875"/>
                    <a:pt x="59140" y="46875"/>
                  </a:cubicBezTo>
                  <a:cubicBezTo>
                    <a:pt x="84975" y="46875"/>
                    <a:pt x="106015" y="25835"/>
                    <a:pt x="106015" y="0"/>
                  </a:cubicBezTo>
                  <a:lnTo>
                    <a:pt x="81550" y="0"/>
                  </a:lnTo>
                  <a:cubicBezTo>
                    <a:pt x="81550" y="12363"/>
                    <a:pt x="71503" y="22410"/>
                    <a:pt x="59140" y="22410"/>
                  </a:cubicBezTo>
                  <a:cubicBezTo>
                    <a:pt x="46745" y="22410"/>
                    <a:pt x="36698" y="12363"/>
                    <a:pt x="36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190;p52">
              <a:extLst>
                <a:ext uri="{FF2B5EF4-FFF2-40B4-BE49-F238E27FC236}">
                  <a16:creationId xmlns:a16="http://schemas.microsoft.com/office/drawing/2014/main" id="{8B35C431-4EF7-458E-80BA-4F9B1B966CF1}"/>
                </a:ext>
              </a:extLst>
            </p:cNvPr>
            <p:cNvSpPr/>
            <p:nvPr/>
          </p:nvSpPr>
          <p:spPr>
            <a:xfrm>
              <a:off x="2209975" y="2501125"/>
              <a:ext cx="305850" cy="611650"/>
            </a:xfrm>
            <a:custGeom>
              <a:avLst/>
              <a:gdLst/>
              <a:ahLst/>
              <a:cxnLst/>
              <a:rect l="l" t="t" r="r" b="b"/>
              <a:pathLst>
                <a:path w="12234" h="24466" extrusionOk="0">
                  <a:moveTo>
                    <a:pt x="6133" y="0"/>
                  </a:moveTo>
                  <a:cubicBezTo>
                    <a:pt x="2741" y="0"/>
                    <a:pt x="1" y="2740"/>
                    <a:pt x="1" y="6133"/>
                  </a:cubicBezTo>
                  <a:lnTo>
                    <a:pt x="1" y="18365"/>
                  </a:lnTo>
                  <a:cubicBezTo>
                    <a:pt x="1" y="21725"/>
                    <a:pt x="2741" y="24465"/>
                    <a:pt x="6133" y="24465"/>
                  </a:cubicBezTo>
                  <a:cubicBezTo>
                    <a:pt x="9493" y="24465"/>
                    <a:pt x="12233" y="21725"/>
                    <a:pt x="12233" y="18365"/>
                  </a:cubicBezTo>
                  <a:lnTo>
                    <a:pt x="12233" y="6133"/>
                  </a:lnTo>
                  <a:cubicBezTo>
                    <a:pt x="12233" y="2740"/>
                    <a:pt x="9493" y="0"/>
                    <a:pt x="61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191;p52">
              <a:extLst>
                <a:ext uri="{FF2B5EF4-FFF2-40B4-BE49-F238E27FC236}">
                  <a16:creationId xmlns:a16="http://schemas.microsoft.com/office/drawing/2014/main" id="{E5504300-CBFF-420A-B14D-01F6EAE7E70A}"/>
                </a:ext>
              </a:extLst>
            </p:cNvPr>
            <p:cNvSpPr/>
            <p:nvPr/>
          </p:nvSpPr>
          <p:spPr>
            <a:xfrm>
              <a:off x="2209975" y="1257475"/>
              <a:ext cx="764150" cy="764150"/>
            </a:xfrm>
            <a:custGeom>
              <a:avLst/>
              <a:gdLst/>
              <a:ahLst/>
              <a:cxnLst/>
              <a:rect l="l" t="t" r="r" b="b"/>
              <a:pathLst>
                <a:path w="30566" h="30566" extrusionOk="0">
                  <a:moveTo>
                    <a:pt x="18366" y="1"/>
                  </a:moveTo>
                  <a:cubicBezTo>
                    <a:pt x="8221" y="1"/>
                    <a:pt x="1" y="8221"/>
                    <a:pt x="1" y="18366"/>
                  </a:cubicBezTo>
                  <a:lnTo>
                    <a:pt x="1" y="24466"/>
                  </a:lnTo>
                  <a:cubicBezTo>
                    <a:pt x="1" y="27826"/>
                    <a:pt x="2741" y="30566"/>
                    <a:pt x="6133" y="30566"/>
                  </a:cubicBezTo>
                  <a:cubicBezTo>
                    <a:pt x="9493" y="30566"/>
                    <a:pt x="12233" y="27826"/>
                    <a:pt x="12233" y="24466"/>
                  </a:cubicBezTo>
                  <a:lnTo>
                    <a:pt x="12233" y="18366"/>
                  </a:lnTo>
                  <a:cubicBezTo>
                    <a:pt x="12233" y="14973"/>
                    <a:pt x="14973" y="12233"/>
                    <a:pt x="18366" y="12233"/>
                  </a:cubicBezTo>
                  <a:lnTo>
                    <a:pt x="24433" y="12233"/>
                  </a:lnTo>
                  <a:cubicBezTo>
                    <a:pt x="27826" y="12233"/>
                    <a:pt x="30566" y="9493"/>
                    <a:pt x="30566" y="6133"/>
                  </a:cubicBezTo>
                  <a:cubicBezTo>
                    <a:pt x="30566" y="2741"/>
                    <a:pt x="27826" y="1"/>
                    <a:pt x="244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192;p52">
              <a:extLst>
                <a:ext uri="{FF2B5EF4-FFF2-40B4-BE49-F238E27FC236}">
                  <a16:creationId xmlns:a16="http://schemas.microsoft.com/office/drawing/2014/main" id="{ADF06285-B542-4160-8AB2-DEA9931991E3}"/>
                </a:ext>
              </a:extLst>
            </p:cNvPr>
            <p:cNvSpPr/>
            <p:nvPr/>
          </p:nvSpPr>
          <p:spPr>
            <a:xfrm>
              <a:off x="3453625" y="1257475"/>
              <a:ext cx="611650" cy="305850"/>
            </a:xfrm>
            <a:custGeom>
              <a:avLst/>
              <a:gdLst/>
              <a:ahLst/>
              <a:cxnLst/>
              <a:rect l="l" t="t" r="r" b="b"/>
              <a:pathLst>
                <a:path w="24466" h="12234" extrusionOk="0">
                  <a:moveTo>
                    <a:pt x="6133" y="1"/>
                  </a:moveTo>
                  <a:cubicBezTo>
                    <a:pt x="2740" y="1"/>
                    <a:pt x="0" y="2741"/>
                    <a:pt x="0" y="6133"/>
                  </a:cubicBezTo>
                  <a:cubicBezTo>
                    <a:pt x="0" y="9493"/>
                    <a:pt x="2740" y="12233"/>
                    <a:pt x="6133" y="12233"/>
                  </a:cubicBezTo>
                  <a:lnTo>
                    <a:pt x="18365" y="12233"/>
                  </a:lnTo>
                  <a:cubicBezTo>
                    <a:pt x="21725" y="12233"/>
                    <a:pt x="24465" y="9493"/>
                    <a:pt x="24465" y="6133"/>
                  </a:cubicBezTo>
                  <a:cubicBezTo>
                    <a:pt x="24465" y="2741"/>
                    <a:pt x="21725" y="1"/>
                    <a:pt x="183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193;p52">
              <a:extLst>
                <a:ext uri="{FF2B5EF4-FFF2-40B4-BE49-F238E27FC236}">
                  <a16:creationId xmlns:a16="http://schemas.microsoft.com/office/drawing/2014/main" id="{D425297A-AD5D-429E-9929-E71D31262E91}"/>
                </a:ext>
              </a:extLst>
            </p:cNvPr>
            <p:cNvSpPr/>
            <p:nvPr/>
          </p:nvSpPr>
          <p:spPr>
            <a:xfrm>
              <a:off x="2363300" y="2501125"/>
              <a:ext cx="152525" cy="611650"/>
            </a:xfrm>
            <a:custGeom>
              <a:avLst/>
              <a:gdLst/>
              <a:ahLst/>
              <a:cxnLst/>
              <a:rect l="l" t="t" r="r" b="b"/>
              <a:pathLst>
                <a:path w="6101" h="24466" extrusionOk="0">
                  <a:moveTo>
                    <a:pt x="0" y="0"/>
                  </a:moveTo>
                  <a:lnTo>
                    <a:pt x="0" y="24465"/>
                  </a:lnTo>
                  <a:cubicBezTo>
                    <a:pt x="3360" y="24465"/>
                    <a:pt x="6100" y="21725"/>
                    <a:pt x="6100" y="18365"/>
                  </a:cubicBezTo>
                  <a:lnTo>
                    <a:pt x="6100" y="6133"/>
                  </a:lnTo>
                  <a:cubicBezTo>
                    <a:pt x="6100" y="2740"/>
                    <a:pt x="3360"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194;p52">
              <a:extLst>
                <a:ext uri="{FF2B5EF4-FFF2-40B4-BE49-F238E27FC236}">
                  <a16:creationId xmlns:a16="http://schemas.microsoft.com/office/drawing/2014/main" id="{31A9CF32-0BCA-44C3-A3B8-3FC3F9C60D7B}"/>
                </a:ext>
              </a:extLst>
            </p:cNvPr>
            <p:cNvSpPr/>
            <p:nvPr/>
          </p:nvSpPr>
          <p:spPr>
            <a:xfrm>
              <a:off x="2363300" y="1410800"/>
              <a:ext cx="610825" cy="610825"/>
            </a:xfrm>
            <a:custGeom>
              <a:avLst/>
              <a:gdLst/>
              <a:ahLst/>
              <a:cxnLst/>
              <a:rect l="l" t="t" r="r" b="b"/>
              <a:pathLst>
                <a:path w="24433" h="24433" extrusionOk="0">
                  <a:moveTo>
                    <a:pt x="12233" y="0"/>
                  </a:moveTo>
                  <a:cubicBezTo>
                    <a:pt x="5448" y="0"/>
                    <a:pt x="0" y="5448"/>
                    <a:pt x="0" y="12233"/>
                  </a:cubicBezTo>
                  <a:lnTo>
                    <a:pt x="0" y="24433"/>
                  </a:lnTo>
                  <a:cubicBezTo>
                    <a:pt x="3360" y="24433"/>
                    <a:pt x="6100" y="21693"/>
                    <a:pt x="6100" y="18333"/>
                  </a:cubicBezTo>
                  <a:lnTo>
                    <a:pt x="6100" y="12233"/>
                  </a:lnTo>
                  <a:cubicBezTo>
                    <a:pt x="6100" y="8840"/>
                    <a:pt x="8840" y="6100"/>
                    <a:pt x="12233" y="6100"/>
                  </a:cubicBezTo>
                  <a:lnTo>
                    <a:pt x="18300" y="6100"/>
                  </a:lnTo>
                  <a:cubicBezTo>
                    <a:pt x="21693" y="6100"/>
                    <a:pt x="24433" y="3360"/>
                    <a:pt x="244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195;p52">
              <a:extLst>
                <a:ext uri="{FF2B5EF4-FFF2-40B4-BE49-F238E27FC236}">
                  <a16:creationId xmlns:a16="http://schemas.microsoft.com/office/drawing/2014/main" id="{2152BB49-0692-4A40-B848-63152778158A}"/>
                </a:ext>
              </a:extLst>
            </p:cNvPr>
            <p:cNvSpPr/>
            <p:nvPr/>
          </p:nvSpPr>
          <p:spPr>
            <a:xfrm>
              <a:off x="3453625" y="1410800"/>
              <a:ext cx="611650" cy="152525"/>
            </a:xfrm>
            <a:custGeom>
              <a:avLst/>
              <a:gdLst/>
              <a:ahLst/>
              <a:cxnLst/>
              <a:rect l="l" t="t" r="r" b="b"/>
              <a:pathLst>
                <a:path w="24466" h="6101" extrusionOk="0">
                  <a:moveTo>
                    <a:pt x="0" y="0"/>
                  </a:moveTo>
                  <a:cubicBezTo>
                    <a:pt x="0" y="3360"/>
                    <a:pt x="2740" y="6100"/>
                    <a:pt x="6133" y="6100"/>
                  </a:cubicBezTo>
                  <a:lnTo>
                    <a:pt x="18365" y="6100"/>
                  </a:lnTo>
                  <a:cubicBezTo>
                    <a:pt x="21725" y="6100"/>
                    <a:pt x="24465" y="3360"/>
                    <a:pt x="244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17358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6"/>
        <p:cNvGrpSpPr/>
        <p:nvPr/>
      </p:nvGrpSpPr>
      <p:grpSpPr>
        <a:xfrm>
          <a:off x="0" y="0"/>
          <a:ext cx="0" cy="0"/>
          <a:chOff x="0" y="0"/>
          <a:chExt cx="0" cy="0"/>
        </a:xfrm>
      </p:grpSpPr>
      <p:sp>
        <p:nvSpPr>
          <p:cNvPr id="587" name="Google Shape;587;p40"/>
          <p:cNvSpPr/>
          <p:nvPr/>
        </p:nvSpPr>
        <p:spPr>
          <a:xfrm>
            <a:off x="1855115" y="1070750"/>
            <a:ext cx="917133" cy="917142"/>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0"/>
          <p:cNvSpPr/>
          <p:nvPr/>
        </p:nvSpPr>
        <p:spPr>
          <a:xfrm>
            <a:off x="6292772" y="1070750"/>
            <a:ext cx="917133" cy="917142"/>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0"/>
          <p:cNvSpPr txBox="1">
            <a:spLocks noGrp="1"/>
          </p:cNvSpPr>
          <p:nvPr>
            <p:ph type="ctrTitle" idx="4"/>
          </p:nvPr>
        </p:nvSpPr>
        <p:spPr>
          <a:xfrm>
            <a:off x="1187550" y="447261"/>
            <a:ext cx="6768900" cy="65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1"/>
                </a:solidFill>
              </a:rPr>
              <a:t>Overcoming Challenges</a:t>
            </a:r>
            <a:endParaRPr/>
          </a:p>
        </p:txBody>
      </p:sp>
      <p:sp>
        <p:nvSpPr>
          <p:cNvPr id="616" name="Google Shape;616;p40"/>
          <p:cNvSpPr txBox="1">
            <a:spLocks noGrp="1"/>
          </p:cNvSpPr>
          <p:nvPr>
            <p:ph type="subTitle" idx="1"/>
          </p:nvPr>
        </p:nvSpPr>
        <p:spPr>
          <a:xfrm>
            <a:off x="430395" y="2606638"/>
            <a:ext cx="3766457" cy="18665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a:t>More research led us to find the right virtual machine version for the target machine.</a:t>
            </a:r>
          </a:p>
          <a:p>
            <a:pPr marL="0" lvl="0" indent="0" algn="l" rtl="0">
              <a:spcBef>
                <a:spcPts val="0"/>
              </a:spcBef>
              <a:spcAft>
                <a:spcPts val="0"/>
              </a:spcAft>
            </a:pPr>
            <a:endParaRPr lang="en-US"/>
          </a:p>
          <a:p>
            <a:pPr marL="0" indent="0" algn="l"/>
            <a:r>
              <a:rPr lang="en-US"/>
              <a:t>We also found a software which allowed us to simulate over the network connection, fixing the networking issue. </a:t>
            </a:r>
          </a:p>
          <a:p>
            <a:pPr marL="0" lvl="0" indent="0" algn="l" rtl="0">
              <a:spcBef>
                <a:spcPts val="0"/>
              </a:spcBef>
              <a:spcAft>
                <a:spcPts val="0"/>
              </a:spcAft>
            </a:pPr>
            <a:endParaRPr lang="en-US"/>
          </a:p>
        </p:txBody>
      </p:sp>
      <p:sp>
        <p:nvSpPr>
          <p:cNvPr id="617" name="Google Shape;617;p40"/>
          <p:cNvSpPr txBox="1">
            <a:spLocks noGrp="1"/>
          </p:cNvSpPr>
          <p:nvPr>
            <p:ph type="ctrTitle"/>
          </p:nvPr>
        </p:nvSpPr>
        <p:spPr>
          <a:xfrm>
            <a:off x="785502" y="1909250"/>
            <a:ext cx="3056400" cy="73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t>Research</a:t>
            </a:r>
            <a:endParaRPr sz="1800"/>
          </a:p>
        </p:txBody>
      </p:sp>
      <p:sp>
        <p:nvSpPr>
          <p:cNvPr id="618" name="Google Shape;618;p40"/>
          <p:cNvSpPr txBox="1">
            <a:spLocks noGrp="1"/>
          </p:cNvSpPr>
          <p:nvPr>
            <p:ph type="ctrTitle" idx="2"/>
          </p:nvPr>
        </p:nvSpPr>
        <p:spPr>
          <a:xfrm>
            <a:off x="5223147" y="1909250"/>
            <a:ext cx="3056400" cy="73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t>Consult</a:t>
            </a:r>
            <a:endParaRPr sz="1800"/>
          </a:p>
        </p:txBody>
      </p:sp>
      <p:sp>
        <p:nvSpPr>
          <p:cNvPr id="619" name="Google Shape;619;p40"/>
          <p:cNvSpPr txBox="1">
            <a:spLocks noGrp="1"/>
          </p:cNvSpPr>
          <p:nvPr>
            <p:ph type="subTitle" idx="3"/>
          </p:nvPr>
        </p:nvSpPr>
        <p:spPr>
          <a:xfrm>
            <a:off x="4735286" y="2563953"/>
            <a:ext cx="4282158" cy="23563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consulted our lecturers for help on certain issues with the assignment.</a:t>
            </a:r>
          </a:p>
        </p:txBody>
      </p:sp>
      <p:grpSp>
        <p:nvGrpSpPr>
          <p:cNvPr id="29" name="Google Shape;1242;p52">
            <a:extLst>
              <a:ext uri="{FF2B5EF4-FFF2-40B4-BE49-F238E27FC236}">
                <a16:creationId xmlns:a16="http://schemas.microsoft.com/office/drawing/2014/main" id="{EC43513A-B541-40D0-B94B-1F63C8CEF431}"/>
              </a:ext>
            </a:extLst>
          </p:cNvPr>
          <p:cNvGrpSpPr/>
          <p:nvPr/>
        </p:nvGrpSpPr>
        <p:grpSpPr>
          <a:xfrm>
            <a:off x="2086026" y="1259010"/>
            <a:ext cx="455194" cy="619073"/>
            <a:chOff x="1914775" y="238125"/>
            <a:chExt cx="3771700" cy="5219200"/>
          </a:xfrm>
        </p:grpSpPr>
        <p:sp>
          <p:nvSpPr>
            <p:cNvPr id="30" name="Google Shape;1243;p52">
              <a:extLst>
                <a:ext uri="{FF2B5EF4-FFF2-40B4-BE49-F238E27FC236}">
                  <a16:creationId xmlns:a16="http://schemas.microsoft.com/office/drawing/2014/main" id="{3A16215B-E47B-41C4-B18B-2567E5E4D500}"/>
                </a:ext>
              </a:extLst>
            </p:cNvPr>
            <p:cNvSpPr/>
            <p:nvPr/>
          </p:nvSpPr>
          <p:spPr>
            <a:xfrm>
              <a:off x="1914775" y="238125"/>
              <a:ext cx="3771700" cy="5219200"/>
            </a:xfrm>
            <a:custGeom>
              <a:avLst/>
              <a:gdLst/>
              <a:ahLst/>
              <a:cxnLst/>
              <a:rect l="l" t="t" r="r" b="b"/>
              <a:pathLst>
                <a:path w="150868" h="208768" extrusionOk="0">
                  <a:moveTo>
                    <a:pt x="6100" y="0"/>
                  </a:moveTo>
                  <a:cubicBezTo>
                    <a:pt x="2741" y="0"/>
                    <a:pt x="0" y="2740"/>
                    <a:pt x="0" y="6133"/>
                  </a:cubicBezTo>
                  <a:lnTo>
                    <a:pt x="0" y="202667"/>
                  </a:lnTo>
                  <a:cubicBezTo>
                    <a:pt x="0" y="206060"/>
                    <a:pt x="2741" y="208767"/>
                    <a:pt x="6100" y="208767"/>
                  </a:cubicBezTo>
                  <a:cubicBezTo>
                    <a:pt x="6688" y="208767"/>
                    <a:pt x="7242" y="208702"/>
                    <a:pt x="7797" y="208539"/>
                  </a:cubicBezTo>
                  <a:lnTo>
                    <a:pt x="146431" y="168319"/>
                  </a:lnTo>
                  <a:cubicBezTo>
                    <a:pt x="149041" y="167568"/>
                    <a:pt x="150867" y="165187"/>
                    <a:pt x="150867" y="162447"/>
                  </a:cubicBezTo>
                  <a:lnTo>
                    <a:pt x="150867" y="6133"/>
                  </a:lnTo>
                  <a:cubicBezTo>
                    <a:pt x="150867" y="2740"/>
                    <a:pt x="148127" y="0"/>
                    <a:pt x="1447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44;p52">
              <a:extLst>
                <a:ext uri="{FF2B5EF4-FFF2-40B4-BE49-F238E27FC236}">
                  <a16:creationId xmlns:a16="http://schemas.microsoft.com/office/drawing/2014/main" id="{2C93BF1A-C3F6-4902-A32D-6B3474434C52}"/>
                </a:ext>
              </a:extLst>
            </p:cNvPr>
            <p:cNvSpPr/>
            <p:nvPr/>
          </p:nvSpPr>
          <p:spPr>
            <a:xfrm>
              <a:off x="3800200" y="238125"/>
              <a:ext cx="1886275" cy="4723375"/>
            </a:xfrm>
            <a:custGeom>
              <a:avLst/>
              <a:gdLst/>
              <a:ahLst/>
              <a:cxnLst/>
              <a:rect l="l" t="t" r="r" b="b"/>
              <a:pathLst>
                <a:path w="75451" h="188935" extrusionOk="0">
                  <a:moveTo>
                    <a:pt x="1" y="0"/>
                  </a:moveTo>
                  <a:lnTo>
                    <a:pt x="1" y="188934"/>
                  </a:lnTo>
                  <a:lnTo>
                    <a:pt x="71014" y="168319"/>
                  </a:lnTo>
                  <a:cubicBezTo>
                    <a:pt x="73624" y="167568"/>
                    <a:pt x="75450" y="165187"/>
                    <a:pt x="75450" y="162447"/>
                  </a:cubicBezTo>
                  <a:lnTo>
                    <a:pt x="75450" y="6133"/>
                  </a:lnTo>
                  <a:cubicBezTo>
                    <a:pt x="75450" y="2740"/>
                    <a:pt x="72710" y="0"/>
                    <a:pt x="69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45;p52">
              <a:extLst>
                <a:ext uri="{FF2B5EF4-FFF2-40B4-BE49-F238E27FC236}">
                  <a16:creationId xmlns:a16="http://schemas.microsoft.com/office/drawing/2014/main" id="{FB28B6B8-64EB-471E-9678-78CC77B9D333}"/>
                </a:ext>
              </a:extLst>
            </p:cNvPr>
            <p:cNvSpPr/>
            <p:nvPr/>
          </p:nvSpPr>
          <p:spPr>
            <a:xfrm>
              <a:off x="1914775" y="4146800"/>
              <a:ext cx="3771700" cy="1310525"/>
            </a:xfrm>
            <a:custGeom>
              <a:avLst/>
              <a:gdLst/>
              <a:ahLst/>
              <a:cxnLst/>
              <a:rect l="l" t="t" r="r" b="b"/>
              <a:pathLst>
                <a:path w="150868" h="52421" extrusionOk="0">
                  <a:moveTo>
                    <a:pt x="38883" y="0"/>
                  </a:moveTo>
                  <a:cubicBezTo>
                    <a:pt x="37057" y="0"/>
                    <a:pt x="35295" y="816"/>
                    <a:pt x="34153" y="2251"/>
                  </a:cubicBezTo>
                  <a:lnTo>
                    <a:pt x="0" y="44135"/>
                  </a:lnTo>
                  <a:lnTo>
                    <a:pt x="0" y="46320"/>
                  </a:lnTo>
                  <a:cubicBezTo>
                    <a:pt x="0" y="49713"/>
                    <a:pt x="2741" y="52420"/>
                    <a:pt x="6100" y="52420"/>
                  </a:cubicBezTo>
                  <a:cubicBezTo>
                    <a:pt x="6688" y="52420"/>
                    <a:pt x="7242" y="52355"/>
                    <a:pt x="7797" y="52192"/>
                  </a:cubicBezTo>
                  <a:lnTo>
                    <a:pt x="146431" y="11972"/>
                  </a:lnTo>
                  <a:cubicBezTo>
                    <a:pt x="149041" y="11221"/>
                    <a:pt x="150867" y="8840"/>
                    <a:pt x="150867" y="6100"/>
                  </a:cubicBezTo>
                  <a:lnTo>
                    <a:pt x="150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46;p52">
              <a:extLst>
                <a:ext uri="{FF2B5EF4-FFF2-40B4-BE49-F238E27FC236}">
                  <a16:creationId xmlns:a16="http://schemas.microsoft.com/office/drawing/2014/main" id="{C11842AA-006D-49DD-BC34-C31741CB50C3}"/>
                </a:ext>
              </a:extLst>
            </p:cNvPr>
            <p:cNvSpPr/>
            <p:nvPr/>
          </p:nvSpPr>
          <p:spPr>
            <a:xfrm>
              <a:off x="2526400" y="849725"/>
              <a:ext cx="2548450" cy="1437750"/>
            </a:xfrm>
            <a:custGeom>
              <a:avLst/>
              <a:gdLst/>
              <a:ahLst/>
              <a:cxnLst/>
              <a:rect l="l" t="t" r="r" b="b"/>
              <a:pathLst>
                <a:path w="101938" h="57510" extrusionOk="0">
                  <a:moveTo>
                    <a:pt x="6100" y="1"/>
                  </a:moveTo>
                  <a:cubicBezTo>
                    <a:pt x="2708" y="1"/>
                    <a:pt x="0" y="2741"/>
                    <a:pt x="0" y="6133"/>
                  </a:cubicBezTo>
                  <a:lnTo>
                    <a:pt x="0" y="51377"/>
                  </a:lnTo>
                  <a:cubicBezTo>
                    <a:pt x="0" y="54770"/>
                    <a:pt x="2708" y="57510"/>
                    <a:pt x="6100" y="57510"/>
                  </a:cubicBezTo>
                  <a:lnTo>
                    <a:pt x="95805" y="57510"/>
                  </a:lnTo>
                  <a:cubicBezTo>
                    <a:pt x="99197" y="57510"/>
                    <a:pt x="101937" y="54770"/>
                    <a:pt x="101937" y="51377"/>
                  </a:cubicBezTo>
                  <a:lnTo>
                    <a:pt x="101937" y="6133"/>
                  </a:lnTo>
                  <a:cubicBezTo>
                    <a:pt x="101937" y="2741"/>
                    <a:pt x="99197" y="1"/>
                    <a:pt x="958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47;p52">
              <a:extLst>
                <a:ext uri="{FF2B5EF4-FFF2-40B4-BE49-F238E27FC236}">
                  <a16:creationId xmlns:a16="http://schemas.microsoft.com/office/drawing/2014/main" id="{1700045B-6598-408C-B14B-E3F069D10806}"/>
                </a:ext>
              </a:extLst>
            </p:cNvPr>
            <p:cNvSpPr/>
            <p:nvPr/>
          </p:nvSpPr>
          <p:spPr>
            <a:xfrm>
              <a:off x="2526400" y="2593275"/>
              <a:ext cx="1223275" cy="305825"/>
            </a:xfrm>
            <a:custGeom>
              <a:avLst/>
              <a:gdLst/>
              <a:ahLst/>
              <a:cxnLst/>
              <a:rect l="l" t="t" r="r" b="b"/>
              <a:pathLst>
                <a:path w="48931" h="12233" extrusionOk="0">
                  <a:moveTo>
                    <a:pt x="6100" y="0"/>
                  </a:moveTo>
                  <a:cubicBezTo>
                    <a:pt x="2708" y="0"/>
                    <a:pt x="0" y="2708"/>
                    <a:pt x="0" y="6100"/>
                  </a:cubicBezTo>
                  <a:cubicBezTo>
                    <a:pt x="0" y="9493"/>
                    <a:pt x="2708" y="12233"/>
                    <a:pt x="6100" y="12233"/>
                  </a:cubicBezTo>
                  <a:lnTo>
                    <a:pt x="42798" y="12233"/>
                  </a:lnTo>
                  <a:cubicBezTo>
                    <a:pt x="46190" y="12233"/>
                    <a:pt x="48930" y="9493"/>
                    <a:pt x="48930" y="6100"/>
                  </a:cubicBezTo>
                  <a:cubicBezTo>
                    <a:pt x="48930" y="2708"/>
                    <a:pt x="46190" y="0"/>
                    <a:pt x="427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48;p52">
              <a:extLst>
                <a:ext uri="{FF2B5EF4-FFF2-40B4-BE49-F238E27FC236}">
                  <a16:creationId xmlns:a16="http://schemas.microsoft.com/office/drawing/2014/main" id="{0315F908-69EA-40DB-A9CC-67E76CD1E861}"/>
                </a:ext>
              </a:extLst>
            </p:cNvPr>
            <p:cNvSpPr/>
            <p:nvPr/>
          </p:nvSpPr>
          <p:spPr>
            <a:xfrm>
              <a:off x="2526400" y="3051575"/>
              <a:ext cx="2548450" cy="305825"/>
            </a:xfrm>
            <a:custGeom>
              <a:avLst/>
              <a:gdLst/>
              <a:ahLst/>
              <a:cxnLst/>
              <a:rect l="l" t="t" r="r" b="b"/>
              <a:pathLst>
                <a:path w="101938" h="12233" extrusionOk="0">
                  <a:moveTo>
                    <a:pt x="6100" y="1"/>
                  </a:moveTo>
                  <a:cubicBezTo>
                    <a:pt x="2708" y="1"/>
                    <a:pt x="0" y="2741"/>
                    <a:pt x="0" y="6133"/>
                  </a:cubicBezTo>
                  <a:cubicBezTo>
                    <a:pt x="0" y="9493"/>
                    <a:pt x="2708" y="12233"/>
                    <a:pt x="6100" y="12233"/>
                  </a:cubicBezTo>
                  <a:lnTo>
                    <a:pt x="95805" y="12233"/>
                  </a:lnTo>
                  <a:cubicBezTo>
                    <a:pt x="99197" y="12233"/>
                    <a:pt x="101937" y="9493"/>
                    <a:pt x="101937" y="6133"/>
                  </a:cubicBezTo>
                  <a:cubicBezTo>
                    <a:pt x="101937" y="2741"/>
                    <a:pt x="99197" y="1"/>
                    <a:pt x="958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49;p52">
              <a:extLst>
                <a:ext uri="{FF2B5EF4-FFF2-40B4-BE49-F238E27FC236}">
                  <a16:creationId xmlns:a16="http://schemas.microsoft.com/office/drawing/2014/main" id="{30F63B76-48ED-42F9-8470-1685A9479930}"/>
                </a:ext>
              </a:extLst>
            </p:cNvPr>
            <p:cNvSpPr/>
            <p:nvPr/>
          </p:nvSpPr>
          <p:spPr>
            <a:xfrm>
              <a:off x="2526400" y="3510700"/>
              <a:ext cx="2548450" cy="305825"/>
            </a:xfrm>
            <a:custGeom>
              <a:avLst/>
              <a:gdLst/>
              <a:ahLst/>
              <a:cxnLst/>
              <a:rect l="l" t="t" r="r" b="b"/>
              <a:pathLst>
                <a:path w="101938" h="12233" extrusionOk="0">
                  <a:moveTo>
                    <a:pt x="6100" y="1"/>
                  </a:moveTo>
                  <a:cubicBezTo>
                    <a:pt x="2708" y="1"/>
                    <a:pt x="0" y="2708"/>
                    <a:pt x="0" y="6100"/>
                  </a:cubicBezTo>
                  <a:cubicBezTo>
                    <a:pt x="0" y="9493"/>
                    <a:pt x="2708" y="12233"/>
                    <a:pt x="6100" y="12233"/>
                  </a:cubicBezTo>
                  <a:lnTo>
                    <a:pt x="95805" y="12233"/>
                  </a:lnTo>
                  <a:cubicBezTo>
                    <a:pt x="99197" y="12233"/>
                    <a:pt x="101937" y="9493"/>
                    <a:pt x="101937" y="6100"/>
                  </a:cubicBezTo>
                  <a:cubicBezTo>
                    <a:pt x="101937" y="2708"/>
                    <a:pt x="99197" y="1"/>
                    <a:pt x="958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50;p52">
              <a:extLst>
                <a:ext uri="{FF2B5EF4-FFF2-40B4-BE49-F238E27FC236}">
                  <a16:creationId xmlns:a16="http://schemas.microsoft.com/office/drawing/2014/main" id="{1195B7A4-344E-4F8A-8F2E-C5B8CCFE0805}"/>
                </a:ext>
              </a:extLst>
            </p:cNvPr>
            <p:cNvSpPr/>
            <p:nvPr/>
          </p:nvSpPr>
          <p:spPr>
            <a:xfrm>
              <a:off x="3800200" y="4146800"/>
              <a:ext cx="1886275" cy="814700"/>
            </a:xfrm>
            <a:custGeom>
              <a:avLst/>
              <a:gdLst/>
              <a:ahLst/>
              <a:cxnLst/>
              <a:rect l="l" t="t" r="r" b="b"/>
              <a:pathLst>
                <a:path w="75451" h="32588" extrusionOk="0">
                  <a:moveTo>
                    <a:pt x="1" y="0"/>
                  </a:moveTo>
                  <a:lnTo>
                    <a:pt x="1" y="32587"/>
                  </a:lnTo>
                  <a:lnTo>
                    <a:pt x="71014" y="11972"/>
                  </a:lnTo>
                  <a:cubicBezTo>
                    <a:pt x="73624" y="11221"/>
                    <a:pt x="75450" y="8840"/>
                    <a:pt x="75450" y="6100"/>
                  </a:cubicBezTo>
                  <a:lnTo>
                    <a:pt x="754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51;p52">
              <a:extLst>
                <a:ext uri="{FF2B5EF4-FFF2-40B4-BE49-F238E27FC236}">
                  <a16:creationId xmlns:a16="http://schemas.microsoft.com/office/drawing/2014/main" id="{F91570FE-7798-4954-BF01-2A4A2D7C73A2}"/>
                </a:ext>
              </a:extLst>
            </p:cNvPr>
            <p:cNvSpPr/>
            <p:nvPr/>
          </p:nvSpPr>
          <p:spPr>
            <a:xfrm>
              <a:off x="3800200" y="849725"/>
              <a:ext cx="1274650" cy="1437750"/>
            </a:xfrm>
            <a:custGeom>
              <a:avLst/>
              <a:gdLst/>
              <a:ahLst/>
              <a:cxnLst/>
              <a:rect l="l" t="t" r="r" b="b"/>
              <a:pathLst>
                <a:path w="50986" h="57510" extrusionOk="0">
                  <a:moveTo>
                    <a:pt x="1" y="1"/>
                  </a:moveTo>
                  <a:lnTo>
                    <a:pt x="1" y="57510"/>
                  </a:lnTo>
                  <a:lnTo>
                    <a:pt x="44853" y="57510"/>
                  </a:lnTo>
                  <a:cubicBezTo>
                    <a:pt x="48245" y="57510"/>
                    <a:pt x="50985" y="54770"/>
                    <a:pt x="50985" y="51377"/>
                  </a:cubicBezTo>
                  <a:lnTo>
                    <a:pt x="50985" y="6133"/>
                  </a:lnTo>
                  <a:cubicBezTo>
                    <a:pt x="50985" y="2741"/>
                    <a:pt x="48245" y="1"/>
                    <a:pt x="448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52;p52">
              <a:extLst>
                <a:ext uri="{FF2B5EF4-FFF2-40B4-BE49-F238E27FC236}">
                  <a16:creationId xmlns:a16="http://schemas.microsoft.com/office/drawing/2014/main" id="{F203A3DB-B2A8-4FF0-9784-507CEC5B658E}"/>
                </a:ext>
              </a:extLst>
            </p:cNvPr>
            <p:cNvSpPr/>
            <p:nvPr/>
          </p:nvSpPr>
          <p:spPr>
            <a:xfrm>
              <a:off x="4463200" y="2593275"/>
              <a:ext cx="611650" cy="305825"/>
            </a:xfrm>
            <a:custGeom>
              <a:avLst/>
              <a:gdLst/>
              <a:ahLst/>
              <a:cxnLst/>
              <a:rect l="l" t="t" r="r" b="b"/>
              <a:pathLst>
                <a:path w="24466" h="12233" extrusionOk="0">
                  <a:moveTo>
                    <a:pt x="6100" y="0"/>
                  </a:moveTo>
                  <a:cubicBezTo>
                    <a:pt x="2708" y="0"/>
                    <a:pt x="1" y="2708"/>
                    <a:pt x="1" y="6100"/>
                  </a:cubicBezTo>
                  <a:cubicBezTo>
                    <a:pt x="1" y="9493"/>
                    <a:pt x="2708" y="12233"/>
                    <a:pt x="6100" y="12233"/>
                  </a:cubicBezTo>
                  <a:lnTo>
                    <a:pt x="18333" y="12233"/>
                  </a:lnTo>
                  <a:cubicBezTo>
                    <a:pt x="21725" y="12233"/>
                    <a:pt x="24465" y="9493"/>
                    <a:pt x="24465" y="6100"/>
                  </a:cubicBezTo>
                  <a:cubicBezTo>
                    <a:pt x="24465" y="2708"/>
                    <a:pt x="21725" y="0"/>
                    <a:pt x="183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53;p52">
              <a:extLst>
                <a:ext uri="{FF2B5EF4-FFF2-40B4-BE49-F238E27FC236}">
                  <a16:creationId xmlns:a16="http://schemas.microsoft.com/office/drawing/2014/main" id="{A306241D-192B-4321-9E0C-463DC29CBEB2}"/>
                </a:ext>
              </a:extLst>
            </p:cNvPr>
            <p:cNvSpPr/>
            <p:nvPr/>
          </p:nvSpPr>
          <p:spPr>
            <a:xfrm>
              <a:off x="3800200" y="3051575"/>
              <a:ext cx="1274650" cy="305825"/>
            </a:xfrm>
            <a:custGeom>
              <a:avLst/>
              <a:gdLst/>
              <a:ahLst/>
              <a:cxnLst/>
              <a:rect l="l" t="t" r="r" b="b"/>
              <a:pathLst>
                <a:path w="50986" h="12233" extrusionOk="0">
                  <a:moveTo>
                    <a:pt x="1" y="1"/>
                  </a:moveTo>
                  <a:lnTo>
                    <a:pt x="1" y="12233"/>
                  </a:lnTo>
                  <a:lnTo>
                    <a:pt x="44853" y="12233"/>
                  </a:lnTo>
                  <a:cubicBezTo>
                    <a:pt x="48245" y="12233"/>
                    <a:pt x="50985" y="9493"/>
                    <a:pt x="50985" y="6133"/>
                  </a:cubicBezTo>
                  <a:cubicBezTo>
                    <a:pt x="50985" y="2741"/>
                    <a:pt x="48245" y="1"/>
                    <a:pt x="448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54;p52">
              <a:extLst>
                <a:ext uri="{FF2B5EF4-FFF2-40B4-BE49-F238E27FC236}">
                  <a16:creationId xmlns:a16="http://schemas.microsoft.com/office/drawing/2014/main" id="{921535EF-B160-4335-9DD2-096F67A371DB}"/>
                </a:ext>
              </a:extLst>
            </p:cNvPr>
            <p:cNvSpPr/>
            <p:nvPr/>
          </p:nvSpPr>
          <p:spPr>
            <a:xfrm>
              <a:off x="3800200" y="3510700"/>
              <a:ext cx="1274650" cy="305825"/>
            </a:xfrm>
            <a:custGeom>
              <a:avLst/>
              <a:gdLst/>
              <a:ahLst/>
              <a:cxnLst/>
              <a:rect l="l" t="t" r="r" b="b"/>
              <a:pathLst>
                <a:path w="50986" h="12233" extrusionOk="0">
                  <a:moveTo>
                    <a:pt x="1" y="1"/>
                  </a:moveTo>
                  <a:lnTo>
                    <a:pt x="1" y="12233"/>
                  </a:lnTo>
                  <a:lnTo>
                    <a:pt x="44853" y="12233"/>
                  </a:lnTo>
                  <a:cubicBezTo>
                    <a:pt x="48245" y="12233"/>
                    <a:pt x="50985" y="9493"/>
                    <a:pt x="50985" y="6100"/>
                  </a:cubicBezTo>
                  <a:cubicBezTo>
                    <a:pt x="50985" y="2708"/>
                    <a:pt x="48245" y="1"/>
                    <a:pt x="448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932;p52">
            <a:extLst>
              <a:ext uri="{FF2B5EF4-FFF2-40B4-BE49-F238E27FC236}">
                <a16:creationId xmlns:a16="http://schemas.microsoft.com/office/drawing/2014/main" id="{E4B27E97-14D3-44D6-A491-79ED8ECB7BA7}"/>
              </a:ext>
            </a:extLst>
          </p:cNvPr>
          <p:cNvGrpSpPr/>
          <p:nvPr/>
        </p:nvGrpSpPr>
        <p:grpSpPr>
          <a:xfrm>
            <a:off x="6560136" y="1228413"/>
            <a:ext cx="374244" cy="623179"/>
            <a:chOff x="2424450" y="238125"/>
            <a:chExt cx="2752325" cy="5219200"/>
          </a:xfrm>
        </p:grpSpPr>
        <p:sp>
          <p:nvSpPr>
            <p:cNvPr id="43" name="Google Shape;933;p52">
              <a:extLst>
                <a:ext uri="{FF2B5EF4-FFF2-40B4-BE49-F238E27FC236}">
                  <a16:creationId xmlns:a16="http://schemas.microsoft.com/office/drawing/2014/main" id="{BA28E669-76A7-4E1B-B696-CA4DC56602D3}"/>
                </a:ext>
              </a:extLst>
            </p:cNvPr>
            <p:cNvSpPr/>
            <p:nvPr/>
          </p:nvSpPr>
          <p:spPr>
            <a:xfrm>
              <a:off x="2424450" y="2276850"/>
              <a:ext cx="2752325" cy="3180475"/>
            </a:xfrm>
            <a:custGeom>
              <a:avLst/>
              <a:gdLst/>
              <a:ahLst/>
              <a:cxnLst/>
              <a:rect l="l" t="t" r="r" b="b"/>
              <a:pathLst>
                <a:path w="110093" h="127219" extrusionOk="0">
                  <a:moveTo>
                    <a:pt x="55031" y="1"/>
                  </a:moveTo>
                  <a:cubicBezTo>
                    <a:pt x="24694" y="1"/>
                    <a:pt x="1" y="24694"/>
                    <a:pt x="1" y="55063"/>
                  </a:cubicBezTo>
                  <a:lnTo>
                    <a:pt x="1" y="121118"/>
                  </a:lnTo>
                  <a:cubicBezTo>
                    <a:pt x="1" y="124478"/>
                    <a:pt x="2708" y="127218"/>
                    <a:pt x="6101" y="127218"/>
                  </a:cubicBezTo>
                  <a:lnTo>
                    <a:pt x="103960" y="127218"/>
                  </a:lnTo>
                  <a:cubicBezTo>
                    <a:pt x="107353" y="127218"/>
                    <a:pt x="110093" y="124478"/>
                    <a:pt x="110093" y="121118"/>
                  </a:cubicBezTo>
                  <a:lnTo>
                    <a:pt x="110093" y="55063"/>
                  </a:lnTo>
                  <a:cubicBezTo>
                    <a:pt x="110093" y="24694"/>
                    <a:pt x="85367" y="1"/>
                    <a:pt x="550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34;p52">
              <a:extLst>
                <a:ext uri="{FF2B5EF4-FFF2-40B4-BE49-F238E27FC236}">
                  <a16:creationId xmlns:a16="http://schemas.microsoft.com/office/drawing/2014/main" id="{DEC6CDD6-EF89-4402-A8FE-4861FA5DCBDE}"/>
                </a:ext>
              </a:extLst>
            </p:cNvPr>
            <p:cNvSpPr/>
            <p:nvPr/>
          </p:nvSpPr>
          <p:spPr>
            <a:xfrm>
              <a:off x="3800200" y="2276850"/>
              <a:ext cx="1376575" cy="3180475"/>
            </a:xfrm>
            <a:custGeom>
              <a:avLst/>
              <a:gdLst/>
              <a:ahLst/>
              <a:cxnLst/>
              <a:rect l="l" t="t" r="r" b="b"/>
              <a:pathLst>
                <a:path w="55063" h="127219" extrusionOk="0">
                  <a:moveTo>
                    <a:pt x="1" y="1"/>
                  </a:moveTo>
                  <a:lnTo>
                    <a:pt x="1" y="127218"/>
                  </a:lnTo>
                  <a:lnTo>
                    <a:pt x="48930" y="127218"/>
                  </a:lnTo>
                  <a:cubicBezTo>
                    <a:pt x="52323" y="127218"/>
                    <a:pt x="55063" y="124478"/>
                    <a:pt x="55063" y="121118"/>
                  </a:cubicBezTo>
                  <a:lnTo>
                    <a:pt x="55063" y="55063"/>
                  </a:lnTo>
                  <a:cubicBezTo>
                    <a:pt x="55063" y="24694"/>
                    <a:pt x="30337"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35;p52">
              <a:extLst>
                <a:ext uri="{FF2B5EF4-FFF2-40B4-BE49-F238E27FC236}">
                  <a16:creationId xmlns:a16="http://schemas.microsoft.com/office/drawing/2014/main" id="{E2E6EC0D-9146-4B56-865F-3B00C8D660A2}"/>
                </a:ext>
              </a:extLst>
            </p:cNvPr>
            <p:cNvSpPr/>
            <p:nvPr/>
          </p:nvSpPr>
          <p:spPr>
            <a:xfrm>
              <a:off x="3407950" y="3424250"/>
              <a:ext cx="784525" cy="1132750"/>
            </a:xfrm>
            <a:custGeom>
              <a:avLst/>
              <a:gdLst/>
              <a:ahLst/>
              <a:cxnLst/>
              <a:rect l="l" t="t" r="r" b="b"/>
              <a:pathLst>
                <a:path w="31381" h="45310" extrusionOk="0">
                  <a:moveTo>
                    <a:pt x="6100" y="1"/>
                  </a:moveTo>
                  <a:cubicBezTo>
                    <a:pt x="2740" y="1"/>
                    <a:pt x="0" y="2741"/>
                    <a:pt x="0" y="6133"/>
                  </a:cubicBezTo>
                  <a:lnTo>
                    <a:pt x="0" y="39177"/>
                  </a:lnTo>
                  <a:cubicBezTo>
                    <a:pt x="0" y="42570"/>
                    <a:pt x="2740" y="45310"/>
                    <a:pt x="6100" y="45310"/>
                  </a:cubicBezTo>
                  <a:lnTo>
                    <a:pt x="25281" y="45310"/>
                  </a:lnTo>
                  <a:cubicBezTo>
                    <a:pt x="28641" y="45310"/>
                    <a:pt x="31381" y="42570"/>
                    <a:pt x="31381" y="39177"/>
                  </a:cubicBezTo>
                  <a:lnTo>
                    <a:pt x="31381" y="6133"/>
                  </a:lnTo>
                  <a:cubicBezTo>
                    <a:pt x="31381" y="2741"/>
                    <a:pt x="28641" y="1"/>
                    <a:pt x="252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36;p52">
              <a:extLst>
                <a:ext uri="{FF2B5EF4-FFF2-40B4-BE49-F238E27FC236}">
                  <a16:creationId xmlns:a16="http://schemas.microsoft.com/office/drawing/2014/main" id="{001AA705-8A3B-4623-9E88-3B66AD936EA5}"/>
                </a:ext>
              </a:extLst>
            </p:cNvPr>
            <p:cNvSpPr/>
            <p:nvPr/>
          </p:nvSpPr>
          <p:spPr>
            <a:xfrm>
              <a:off x="3800200" y="3424250"/>
              <a:ext cx="392275" cy="1132750"/>
            </a:xfrm>
            <a:custGeom>
              <a:avLst/>
              <a:gdLst/>
              <a:ahLst/>
              <a:cxnLst/>
              <a:rect l="l" t="t" r="r" b="b"/>
              <a:pathLst>
                <a:path w="15691" h="45310" extrusionOk="0">
                  <a:moveTo>
                    <a:pt x="1" y="1"/>
                  </a:moveTo>
                  <a:lnTo>
                    <a:pt x="1" y="45310"/>
                  </a:lnTo>
                  <a:lnTo>
                    <a:pt x="9591" y="45310"/>
                  </a:lnTo>
                  <a:cubicBezTo>
                    <a:pt x="12951" y="45310"/>
                    <a:pt x="15691" y="42570"/>
                    <a:pt x="15691" y="39177"/>
                  </a:cubicBezTo>
                  <a:lnTo>
                    <a:pt x="15691" y="6133"/>
                  </a:lnTo>
                  <a:cubicBezTo>
                    <a:pt x="15691" y="2741"/>
                    <a:pt x="12951" y="1"/>
                    <a:pt x="9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37;p52">
              <a:extLst>
                <a:ext uri="{FF2B5EF4-FFF2-40B4-BE49-F238E27FC236}">
                  <a16:creationId xmlns:a16="http://schemas.microsoft.com/office/drawing/2014/main" id="{7BFF737E-3C1E-4CA4-8CFF-E4493BD96C2D}"/>
                </a:ext>
              </a:extLst>
            </p:cNvPr>
            <p:cNvSpPr/>
            <p:nvPr/>
          </p:nvSpPr>
          <p:spPr>
            <a:xfrm>
              <a:off x="2978175" y="2276850"/>
              <a:ext cx="1644075" cy="1453250"/>
            </a:xfrm>
            <a:custGeom>
              <a:avLst/>
              <a:gdLst/>
              <a:ahLst/>
              <a:cxnLst/>
              <a:rect l="l" t="t" r="r" b="b"/>
              <a:pathLst>
                <a:path w="65763" h="58130" extrusionOk="0">
                  <a:moveTo>
                    <a:pt x="32882" y="1"/>
                  </a:moveTo>
                  <a:cubicBezTo>
                    <a:pt x="30696" y="1"/>
                    <a:pt x="28674" y="1175"/>
                    <a:pt x="27597" y="3067"/>
                  </a:cubicBezTo>
                  <a:lnTo>
                    <a:pt x="1077" y="48963"/>
                  </a:lnTo>
                  <a:cubicBezTo>
                    <a:pt x="1" y="50855"/>
                    <a:pt x="1" y="53204"/>
                    <a:pt x="1077" y="55096"/>
                  </a:cubicBezTo>
                  <a:cubicBezTo>
                    <a:pt x="2186" y="56988"/>
                    <a:pt x="4176" y="58129"/>
                    <a:pt x="6362" y="58129"/>
                  </a:cubicBezTo>
                  <a:lnTo>
                    <a:pt x="59402" y="58129"/>
                  </a:lnTo>
                  <a:cubicBezTo>
                    <a:pt x="61587" y="58129"/>
                    <a:pt x="63577" y="56988"/>
                    <a:pt x="64686" y="55096"/>
                  </a:cubicBezTo>
                  <a:cubicBezTo>
                    <a:pt x="65762" y="53204"/>
                    <a:pt x="65762" y="50855"/>
                    <a:pt x="64686" y="48963"/>
                  </a:cubicBezTo>
                  <a:lnTo>
                    <a:pt x="38166" y="3067"/>
                  </a:lnTo>
                  <a:cubicBezTo>
                    <a:pt x="37090" y="1175"/>
                    <a:pt x="35067" y="1"/>
                    <a:pt x="32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38;p52">
              <a:extLst>
                <a:ext uri="{FF2B5EF4-FFF2-40B4-BE49-F238E27FC236}">
                  <a16:creationId xmlns:a16="http://schemas.microsoft.com/office/drawing/2014/main" id="{C50CB0AD-54E3-4ECA-BDB8-B4CD8003FB30}"/>
                </a:ext>
              </a:extLst>
            </p:cNvPr>
            <p:cNvSpPr/>
            <p:nvPr/>
          </p:nvSpPr>
          <p:spPr>
            <a:xfrm>
              <a:off x="3800200" y="2276850"/>
              <a:ext cx="822050" cy="1453250"/>
            </a:xfrm>
            <a:custGeom>
              <a:avLst/>
              <a:gdLst/>
              <a:ahLst/>
              <a:cxnLst/>
              <a:rect l="l" t="t" r="r" b="b"/>
              <a:pathLst>
                <a:path w="32882" h="58130" extrusionOk="0">
                  <a:moveTo>
                    <a:pt x="1" y="1"/>
                  </a:moveTo>
                  <a:lnTo>
                    <a:pt x="1" y="58129"/>
                  </a:lnTo>
                  <a:lnTo>
                    <a:pt x="26521" y="58129"/>
                  </a:lnTo>
                  <a:cubicBezTo>
                    <a:pt x="28706" y="58129"/>
                    <a:pt x="30696" y="56988"/>
                    <a:pt x="31805" y="55096"/>
                  </a:cubicBezTo>
                  <a:cubicBezTo>
                    <a:pt x="32881" y="53204"/>
                    <a:pt x="32881" y="50855"/>
                    <a:pt x="31805" y="48963"/>
                  </a:cubicBezTo>
                  <a:lnTo>
                    <a:pt x="5285" y="3067"/>
                  </a:lnTo>
                  <a:cubicBezTo>
                    <a:pt x="4209" y="1175"/>
                    <a:pt x="2186"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39;p52">
              <a:extLst>
                <a:ext uri="{FF2B5EF4-FFF2-40B4-BE49-F238E27FC236}">
                  <a16:creationId xmlns:a16="http://schemas.microsoft.com/office/drawing/2014/main" id="{EC2384C7-4C38-427D-8CD3-2B57A60E71EC}"/>
                </a:ext>
              </a:extLst>
            </p:cNvPr>
            <p:cNvSpPr/>
            <p:nvPr/>
          </p:nvSpPr>
          <p:spPr>
            <a:xfrm>
              <a:off x="2628325" y="238125"/>
              <a:ext cx="2344575" cy="2344575"/>
            </a:xfrm>
            <a:custGeom>
              <a:avLst/>
              <a:gdLst/>
              <a:ahLst/>
              <a:cxnLst/>
              <a:rect l="l" t="t" r="r" b="b"/>
              <a:pathLst>
                <a:path w="93783" h="93783" extrusionOk="0">
                  <a:moveTo>
                    <a:pt x="46876" y="0"/>
                  </a:moveTo>
                  <a:cubicBezTo>
                    <a:pt x="21008" y="0"/>
                    <a:pt x="1" y="21040"/>
                    <a:pt x="1" y="46875"/>
                  </a:cubicBezTo>
                  <a:cubicBezTo>
                    <a:pt x="1" y="48995"/>
                    <a:pt x="131" y="51050"/>
                    <a:pt x="392" y="53073"/>
                  </a:cubicBezTo>
                  <a:cubicBezTo>
                    <a:pt x="3426" y="76037"/>
                    <a:pt x="23128" y="93782"/>
                    <a:pt x="46876" y="93782"/>
                  </a:cubicBezTo>
                  <a:cubicBezTo>
                    <a:pt x="70623" y="93782"/>
                    <a:pt x="90325" y="76037"/>
                    <a:pt x="93359" y="53073"/>
                  </a:cubicBezTo>
                  <a:cubicBezTo>
                    <a:pt x="93620" y="51050"/>
                    <a:pt x="93783" y="48995"/>
                    <a:pt x="93783" y="46907"/>
                  </a:cubicBezTo>
                  <a:cubicBezTo>
                    <a:pt x="93783" y="21040"/>
                    <a:pt x="72743" y="0"/>
                    <a:pt x="46876" y="0"/>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40;p52">
              <a:extLst>
                <a:ext uri="{FF2B5EF4-FFF2-40B4-BE49-F238E27FC236}">
                  <a16:creationId xmlns:a16="http://schemas.microsoft.com/office/drawing/2014/main" id="{FB0CF2B1-3722-49A7-A8AD-536B6270EC81}"/>
                </a:ext>
              </a:extLst>
            </p:cNvPr>
            <p:cNvSpPr/>
            <p:nvPr/>
          </p:nvSpPr>
          <p:spPr>
            <a:xfrm>
              <a:off x="3800200" y="238125"/>
              <a:ext cx="1172700" cy="2344575"/>
            </a:xfrm>
            <a:custGeom>
              <a:avLst/>
              <a:gdLst/>
              <a:ahLst/>
              <a:cxnLst/>
              <a:rect l="l" t="t" r="r" b="b"/>
              <a:pathLst>
                <a:path w="46908" h="93783" extrusionOk="0">
                  <a:moveTo>
                    <a:pt x="1" y="0"/>
                  </a:moveTo>
                  <a:lnTo>
                    <a:pt x="1" y="93782"/>
                  </a:lnTo>
                  <a:cubicBezTo>
                    <a:pt x="23748" y="93782"/>
                    <a:pt x="43450" y="76037"/>
                    <a:pt x="46484" y="53073"/>
                  </a:cubicBezTo>
                  <a:cubicBezTo>
                    <a:pt x="46745" y="51050"/>
                    <a:pt x="46908" y="48995"/>
                    <a:pt x="46908" y="46875"/>
                  </a:cubicBezTo>
                  <a:cubicBezTo>
                    <a:pt x="46908" y="21040"/>
                    <a:pt x="25868" y="0"/>
                    <a:pt x="1" y="0"/>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41;p52">
              <a:extLst>
                <a:ext uri="{FF2B5EF4-FFF2-40B4-BE49-F238E27FC236}">
                  <a16:creationId xmlns:a16="http://schemas.microsoft.com/office/drawing/2014/main" id="{D67BFBAD-7878-4355-9C49-99D96DD41701}"/>
                </a:ext>
              </a:extLst>
            </p:cNvPr>
            <p:cNvSpPr/>
            <p:nvPr/>
          </p:nvSpPr>
          <p:spPr>
            <a:xfrm>
              <a:off x="2628325" y="238125"/>
              <a:ext cx="2344575" cy="1326825"/>
            </a:xfrm>
            <a:custGeom>
              <a:avLst/>
              <a:gdLst/>
              <a:ahLst/>
              <a:cxnLst/>
              <a:rect l="l" t="t" r="r" b="b"/>
              <a:pathLst>
                <a:path w="93783" h="53073" extrusionOk="0">
                  <a:moveTo>
                    <a:pt x="46876" y="0"/>
                  </a:moveTo>
                  <a:cubicBezTo>
                    <a:pt x="21008" y="0"/>
                    <a:pt x="1" y="21040"/>
                    <a:pt x="1" y="46875"/>
                  </a:cubicBezTo>
                  <a:cubicBezTo>
                    <a:pt x="1" y="48995"/>
                    <a:pt x="131" y="51050"/>
                    <a:pt x="392" y="53073"/>
                  </a:cubicBezTo>
                  <a:lnTo>
                    <a:pt x="6199" y="53007"/>
                  </a:lnTo>
                  <a:cubicBezTo>
                    <a:pt x="7308" y="52975"/>
                    <a:pt x="31088" y="52453"/>
                    <a:pt x="46876" y="36469"/>
                  </a:cubicBezTo>
                  <a:cubicBezTo>
                    <a:pt x="62696" y="52453"/>
                    <a:pt x="86443" y="53007"/>
                    <a:pt x="87553" y="53007"/>
                  </a:cubicBezTo>
                  <a:lnTo>
                    <a:pt x="93359" y="53073"/>
                  </a:lnTo>
                  <a:cubicBezTo>
                    <a:pt x="93620" y="51050"/>
                    <a:pt x="93783" y="48995"/>
                    <a:pt x="93783" y="46907"/>
                  </a:cubicBezTo>
                  <a:cubicBezTo>
                    <a:pt x="93783" y="21040"/>
                    <a:pt x="72743" y="0"/>
                    <a:pt x="468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42;p52">
              <a:extLst>
                <a:ext uri="{FF2B5EF4-FFF2-40B4-BE49-F238E27FC236}">
                  <a16:creationId xmlns:a16="http://schemas.microsoft.com/office/drawing/2014/main" id="{35B65326-BF7B-4B89-905F-D22E54304957}"/>
                </a:ext>
              </a:extLst>
            </p:cNvPr>
            <p:cNvSpPr/>
            <p:nvPr/>
          </p:nvSpPr>
          <p:spPr>
            <a:xfrm>
              <a:off x="3800200" y="238125"/>
              <a:ext cx="1172700" cy="1326825"/>
            </a:xfrm>
            <a:custGeom>
              <a:avLst/>
              <a:gdLst/>
              <a:ahLst/>
              <a:cxnLst/>
              <a:rect l="l" t="t" r="r" b="b"/>
              <a:pathLst>
                <a:path w="46908" h="53073" extrusionOk="0">
                  <a:moveTo>
                    <a:pt x="1" y="0"/>
                  </a:moveTo>
                  <a:lnTo>
                    <a:pt x="1" y="36469"/>
                  </a:lnTo>
                  <a:cubicBezTo>
                    <a:pt x="15821" y="52453"/>
                    <a:pt x="39568" y="52975"/>
                    <a:pt x="40678" y="53007"/>
                  </a:cubicBezTo>
                  <a:lnTo>
                    <a:pt x="46484" y="53073"/>
                  </a:lnTo>
                  <a:cubicBezTo>
                    <a:pt x="46745" y="51050"/>
                    <a:pt x="46908" y="48995"/>
                    <a:pt x="46908" y="46875"/>
                  </a:cubicBezTo>
                  <a:cubicBezTo>
                    <a:pt x="46908" y="21040"/>
                    <a:pt x="25868"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85038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ctrTitle"/>
          </p:nvPr>
        </p:nvSpPr>
        <p:spPr>
          <a:xfrm>
            <a:off x="4316893" y="650183"/>
            <a:ext cx="4786714" cy="718801"/>
          </a:xfrm>
          <a:prstGeom prst="rect">
            <a:avLst/>
          </a:prstGeom>
        </p:spPr>
        <p:txBody>
          <a:bodyPr spcFirstLastPara="1" wrap="square" lIns="91425" tIns="182875" rIns="91425" bIns="0" anchor="ctr" anchorCtr="0">
            <a:noAutofit/>
          </a:bodyPr>
          <a:lstStyle/>
          <a:p>
            <a:pPr marL="0" lvl="0" indent="0" algn="l" rtl="0">
              <a:spcBef>
                <a:spcPts val="0"/>
              </a:spcBef>
              <a:spcAft>
                <a:spcPts val="0"/>
              </a:spcAft>
              <a:buNone/>
            </a:pPr>
            <a:r>
              <a:rPr lang="en"/>
              <a:t>4. Learning Points</a:t>
            </a:r>
            <a:endParaRPr sz="8200">
              <a:solidFill>
                <a:schemeClr val="accent1"/>
              </a:solidFill>
            </a:endParaRPr>
          </a:p>
        </p:txBody>
      </p:sp>
      <p:grpSp>
        <p:nvGrpSpPr>
          <p:cNvPr id="117" name="Google Shape;969;p52">
            <a:extLst>
              <a:ext uri="{FF2B5EF4-FFF2-40B4-BE49-F238E27FC236}">
                <a16:creationId xmlns:a16="http://schemas.microsoft.com/office/drawing/2014/main" id="{DB8E96C3-3655-4356-9785-0E5DE2327417}"/>
              </a:ext>
            </a:extLst>
          </p:cNvPr>
          <p:cNvGrpSpPr/>
          <p:nvPr/>
        </p:nvGrpSpPr>
        <p:grpSpPr>
          <a:xfrm>
            <a:off x="914401" y="1719943"/>
            <a:ext cx="2433750" cy="3168804"/>
            <a:chOff x="1914775" y="238125"/>
            <a:chExt cx="3771700" cy="5219200"/>
          </a:xfrm>
        </p:grpSpPr>
        <p:sp>
          <p:nvSpPr>
            <p:cNvPr id="118" name="Google Shape;970;p52">
              <a:extLst>
                <a:ext uri="{FF2B5EF4-FFF2-40B4-BE49-F238E27FC236}">
                  <a16:creationId xmlns:a16="http://schemas.microsoft.com/office/drawing/2014/main" id="{C463CE92-689A-48F2-BA54-79E2184C1E7D}"/>
                </a:ext>
              </a:extLst>
            </p:cNvPr>
            <p:cNvSpPr/>
            <p:nvPr/>
          </p:nvSpPr>
          <p:spPr>
            <a:xfrm>
              <a:off x="1914775" y="238125"/>
              <a:ext cx="3771700" cy="5219200"/>
            </a:xfrm>
            <a:custGeom>
              <a:avLst/>
              <a:gdLst/>
              <a:ahLst/>
              <a:cxnLst/>
              <a:rect l="l" t="t" r="r" b="b"/>
              <a:pathLst>
                <a:path w="150868" h="208768" extrusionOk="0">
                  <a:moveTo>
                    <a:pt x="29000" y="0"/>
                  </a:moveTo>
                  <a:cubicBezTo>
                    <a:pt x="27369" y="0"/>
                    <a:pt x="25803" y="652"/>
                    <a:pt x="24661" y="1794"/>
                  </a:cubicBezTo>
                  <a:lnTo>
                    <a:pt x="1762" y="24693"/>
                  </a:lnTo>
                  <a:cubicBezTo>
                    <a:pt x="620" y="25835"/>
                    <a:pt x="0" y="27401"/>
                    <a:pt x="0" y="28999"/>
                  </a:cubicBezTo>
                  <a:lnTo>
                    <a:pt x="0" y="202667"/>
                  </a:lnTo>
                  <a:cubicBezTo>
                    <a:pt x="0" y="206027"/>
                    <a:pt x="2708" y="208767"/>
                    <a:pt x="6100" y="208767"/>
                  </a:cubicBezTo>
                  <a:lnTo>
                    <a:pt x="144735" y="208767"/>
                  </a:lnTo>
                  <a:cubicBezTo>
                    <a:pt x="148127" y="208767"/>
                    <a:pt x="150867" y="206027"/>
                    <a:pt x="150867" y="202667"/>
                  </a:cubicBezTo>
                  <a:lnTo>
                    <a:pt x="150867" y="6133"/>
                  </a:lnTo>
                  <a:cubicBezTo>
                    <a:pt x="150867" y="2740"/>
                    <a:pt x="148127" y="0"/>
                    <a:pt x="1447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971;p52">
              <a:extLst>
                <a:ext uri="{FF2B5EF4-FFF2-40B4-BE49-F238E27FC236}">
                  <a16:creationId xmlns:a16="http://schemas.microsoft.com/office/drawing/2014/main" id="{ECDCC5B3-9502-45B6-85B5-15AD64F1DCD4}"/>
                </a:ext>
              </a:extLst>
            </p:cNvPr>
            <p:cNvSpPr/>
            <p:nvPr/>
          </p:nvSpPr>
          <p:spPr>
            <a:xfrm>
              <a:off x="3800200" y="238125"/>
              <a:ext cx="1886275" cy="5219200"/>
            </a:xfrm>
            <a:custGeom>
              <a:avLst/>
              <a:gdLst/>
              <a:ahLst/>
              <a:cxnLst/>
              <a:rect l="l" t="t" r="r" b="b"/>
              <a:pathLst>
                <a:path w="75451" h="208768" extrusionOk="0">
                  <a:moveTo>
                    <a:pt x="1" y="0"/>
                  </a:moveTo>
                  <a:lnTo>
                    <a:pt x="1" y="208767"/>
                  </a:lnTo>
                  <a:lnTo>
                    <a:pt x="69318" y="208767"/>
                  </a:lnTo>
                  <a:cubicBezTo>
                    <a:pt x="72710" y="208767"/>
                    <a:pt x="75450" y="206027"/>
                    <a:pt x="75450" y="202667"/>
                  </a:cubicBezTo>
                  <a:lnTo>
                    <a:pt x="75450" y="6133"/>
                  </a:lnTo>
                  <a:cubicBezTo>
                    <a:pt x="75450" y="2740"/>
                    <a:pt x="72710" y="0"/>
                    <a:pt x="693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972;p52">
              <a:extLst>
                <a:ext uri="{FF2B5EF4-FFF2-40B4-BE49-F238E27FC236}">
                  <a16:creationId xmlns:a16="http://schemas.microsoft.com/office/drawing/2014/main" id="{3111B660-B095-4BB2-8A37-9E452624E133}"/>
                </a:ext>
              </a:extLst>
            </p:cNvPr>
            <p:cNvSpPr/>
            <p:nvPr/>
          </p:nvSpPr>
          <p:spPr>
            <a:xfrm>
              <a:off x="2526400" y="2276850"/>
              <a:ext cx="2548450" cy="305850"/>
            </a:xfrm>
            <a:custGeom>
              <a:avLst/>
              <a:gdLst/>
              <a:ahLst/>
              <a:cxnLst/>
              <a:rect l="l" t="t" r="r" b="b"/>
              <a:pathLst>
                <a:path w="101938" h="12234" extrusionOk="0">
                  <a:moveTo>
                    <a:pt x="6100" y="1"/>
                  </a:moveTo>
                  <a:cubicBezTo>
                    <a:pt x="2708" y="1"/>
                    <a:pt x="0" y="2741"/>
                    <a:pt x="0" y="6133"/>
                  </a:cubicBezTo>
                  <a:cubicBezTo>
                    <a:pt x="0" y="9493"/>
                    <a:pt x="2708" y="12233"/>
                    <a:pt x="6100" y="12233"/>
                  </a:cubicBezTo>
                  <a:lnTo>
                    <a:pt x="95805" y="12233"/>
                  </a:lnTo>
                  <a:cubicBezTo>
                    <a:pt x="99197" y="12233"/>
                    <a:pt x="101937" y="9493"/>
                    <a:pt x="101937" y="6133"/>
                  </a:cubicBezTo>
                  <a:cubicBezTo>
                    <a:pt x="101937" y="2741"/>
                    <a:pt x="99197" y="1"/>
                    <a:pt x="95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73;p52">
              <a:extLst>
                <a:ext uri="{FF2B5EF4-FFF2-40B4-BE49-F238E27FC236}">
                  <a16:creationId xmlns:a16="http://schemas.microsoft.com/office/drawing/2014/main" id="{8D6E10F9-BFC0-4E76-820C-AFDAE0F85F88}"/>
                </a:ext>
              </a:extLst>
            </p:cNvPr>
            <p:cNvSpPr/>
            <p:nvPr/>
          </p:nvSpPr>
          <p:spPr>
            <a:xfrm>
              <a:off x="2526400" y="2888475"/>
              <a:ext cx="2548450" cy="305825"/>
            </a:xfrm>
            <a:custGeom>
              <a:avLst/>
              <a:gdLst/>
              <a:ahLst/>
              <a:cxnLst/>
              <a:rect l="l" t="t" r="r" b="b"/>
              <a:pathLst>
                <a:path w="101938" h="12233" extrusionOk="0">
                  <a:moveTo>
                    <a:pt x="6100" y="1"/>
                  </a:moveTo>
                  <a:cubicBezTo>
                    <a:pt x="2708" y="1"/>
                    <a:pt x="0" y="2741"/>
                    <a:pt x="0" y="6133"/>
                  </a:cubicBezTo>
                  <a:cubicBezTo>
                    <a:pt x="0" y="9493"/>
                    <a:pt x="2708" y="12233"/>
                    <a:pt x="6100" y="12233"/>
                  </a:cubicBezTo>
                  <a:lnTo>
                    <a:pt x="95805" y="12233"/>
                  </a:lnTo>
                  <a:cubicBezTo>
                    <a:pt x="99197" y="12233"/>
                    <a:pt x="101937" y="9493"/>
                    <a:pt x="101937" y="6133"/>
                  </a:cubicBezTo>
                  <a:cubicBezTo>
                    <a:pt x="101937" y="2741"/>
                    <a:pt x="99197" y="1"/>
                    <a:pt x="95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74;p52">
              <a:extLst>
                <a:ext uri="{FF2B5EF4-FFF2-40B4-BE49-F238E27FC236}">
                  <a16:creationId xmlns:a16="http://schemas.microsoft.com/office/drawing/2014/main" id="{567C733E-8FE1-4FE4-B94E-1365403209C7}"/>
                </a:ext>
              </a:extLst>
            </p:cNvPr>
            <p:cNvSpPr/>
            <p:nvPr/>
          </p:nvSpPr>
          <p:spPr>
            <a:xfrm>
              <a:off x="2526400" y="3500100"/>
              <a:ext cx="1121325" cy="305825"/>
            </a:xfrm>
            <a:custGeom>
              <a:avLst/>
              <a:gdLst/>
              <a:ahLst/>
              <a:cxnLst/>
              <a:rect l="l" t="t" r="r" b="b"/>
              <a:pathLst>
                <a:path w="44853" h="12233" extrusionOk="0">
                  <a:moveTo>
                    <a:pt x="6100" y="0"/>
                  </a:moveTo>
                  <a:cubicBezTo>
                    <a:pt x="2708" y="0"/>
                    <a:pt x="0" y="2741"/>
                    <a:pt x="0" y="6133"/>
                  </a:cubicBezTo>
                  <a:cubicBezTo>
                    <a:pt x="0" y="9493"/>
                    <a:pt x="2708" y="12233"/>
                    <a:pt x="6100" y="12233"/>
                  </a:cubicBezTo>
                  <a:lnTo>
                    <a:pt x="38720" y="12233"/>
                  </a:lnTo>
                  <a:cubicBezTo>
                    <a:pt x="42113" y="12233"/>
                    <a:pt x="44853" y="9493"/>
                    <a:pt x="44853" y="6133"/>
                  </a:cubicBezTo>
                  <a:cubicBezTo>
                    <a:pt x="44853" y="2741"/>
                    <a:pt x="42113" y="0"/>
                    <a:pt x="38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975;p52">
              <a:extLst>
                <a:ext uri="{FF2B5EF4-FFF2-40B4-BE49-F238E27FC236}">
                  <a16:creationId xmlns:a16="http://schemas.microsoft.com/office/drawing/2014/main" id="{9DF3AB0C-279A-4F44-8E57-9B88A1C210F6}"/>
                </a:ext>
              </a:extLst>
            </p:cNvPr>
            <p:cNvSpPr/>
            <p:nvPr/>
          </p:nvSpPr>
          <p:spPr>
            <a:xfrm>
              <a:off x="3953525" y="849725"/>
              <a:ext cx="1121325" cy="1121350"/>
            </a:xfrm>
            <a:custGeom>
              <a:avLst/>
              <a:gdLst/>
              <a:ahLst/>
              <a:cxnLst/>
              <a:rect l="l" t="t" r="r" b="b"/>
              <a:pathLst>
                <a:path w="44853" h="44854" extrusionOk="0">
                  <a:moveTo>
                    <a:pt x="6100" y="1"/>
                  </a:moveTo>
                  <a:cubicBezTo>
                    <a:pt x="2708" y="1"/>
                    <a:pt x="0" y="2741"/>
                    <a:pt x="0" y="6133"/>
                  </a:cubicBezTo>
                  <a:lnTo>
                    <a:pt x="0" y="38753"/>
                  </a:lnTo>
                  <a:cubicBezTo>
                    <a:pt x="0" y="42113"/>
                    <a:pt x="2708" y="44853"/>
                    <a:pt x="6100" y="44853"/>
                  </a:cubicBezTo>
                  <a:lnTo>
                    <a:pt x="38720" y="44853"/>
                  </a:lnTo>
                  <a:cubicBezTo>
                    <a:pt x="42112" y="44853"/>
                    <a:pt x="44852" y="42113"/>
                    <a:pt x="44852" y="38753"/>
                  </a:cubicBezTo>
                  <a:lnTo>
                    <a:pt x="44852" y="6133"/>
                  </a:lnTo>
                  <a:cubicBezTo>
                    <a:pt x="44852" y="2741"/>
                    <a:pt x="42112" y="1"/>
                    <a:pt x="387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976;p52">
              <a:extLst>
                <a:ext uri="{FF2B5EF4-FFF2-40B4-BE49-F238E27FC236}">
                  <a16:creationId xmlns:a16="http://schemas.microsoft.com/office/drawing/2014/main" id="{19243CCA-19BA-4243-B1CE-5BC72E9B0343}"/>
                </a:ext>
              </a:extLst>
            </p:cNvPr>
            <p:cNvSpPr/>
            <p:nvPr/>
          </p:nvSpPr>
          <p:spPr>
            <a:xfrm>
              <a:off x="3800200" y="2276850"/>
              <a:ext cx="1274650" cy="305850"/>
            </a:xfrm>
            <a:custGeom>
              <a:avLst/>
              <a:gdLst/>
              <a:ahLst/>
              <a:cxnLst/>
              <a:rect l="l" t="t" r="r" b="b"/>
              <a:pathLst>
                <a:path w="50986" h="12234" extrusionOk="0">
                  <a:moveTo>
                    <a:pt x="1" y="1"/>
                  </a:moveTo>
                  <a:lnTo>
                    <a:pt x="1" y="12233"/>
                  </a:lnTo>
                  <a:lnTo>
                    <a:pt x="44853" y="12233"/>
                  </a:lnTo>
                  <a:cubicBezTo>
                    <a:pt x="48245" y="12233"/>
                    <a:pt x="50985" y="9493"/>
                    <a:pt x="50985" y="6133"/>
                  </a:cubicBezTo>
                  <a:cubicBezTo>
                    <a:pt x="50985" y="2741"/>
                    <a:pt x="48245" y="1"/>
                    <a:pt x="448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977;p52">
              <a:extLst>
                <a:ext uri="{FF2B5EF4-FFF2-40B4-BE49-F238E27FC236}">
                  <a16:creationId xmlns:a16="http://schemas.microsoft.com/office/drawing/2014/main" id="{FDD57E41-58F1-42C3-B99B-0A234FE9E42B}"/>
                </a:ext>
              </a:extLst>
            </p:cNvPr>
            <p:cNvSpPr/>
            <p:nvPr/>
          </p:nvSpPr>
          <p:spPr>
            <a:xfrm>
              <a:off x="3800200" y="2888475"/>
              <a:ext cx="1274650" cy="305825"/>
            </a:xfrm>
            <a:custGeom>
              <a:avLst/>
              <a:gdLst/>
              <a:ahLst/>
              <a:cxnLst/>
              <a:rect l="l" t="t" r="r" b="b"/>
              <a:pathLst>
                <a:path w="50986" h="12233" extrusionOk="0">
                  <a:moveTo>
                    <a:pt x="1" y="1"/>
                  </a:moveTo>
                  <a:lnTo>
                    <a:pt x="1" y="12233"/>
                  </a:lnTo>
                  <a:lnTo>
                    <a:pt x="44853" y="12233"/>
                  </a:lnTo>
                  <a:cubicBezTo>
                    <a:pt x="48245" y="12233"/>
                    <a:pt x="50985" y="9493"/>
                    <a:pt x="50985" y="6133"/>
                  </a:cubicBezTo>
                  <a:cubicBezTo>
                    <a:pt x="50985" y="2741"/>
                    <a:pt x="48245" y="1"/>
                    <a:pt x="448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978;p52">
              <a:extLst>
                <a:ext uri="{FF2B5EF4-FFF2-40B4-BE49-F238E27FC236}">
                  <a16:creationId xmlns:a16="http://schemas.microsoft.com/office/drawing/2014/main" id="{77C8CFA6-0C0F-4D86-AEA3-09E0611AD7C8}"/>
                </a:ext>
              </a:extLst>
            </p:cNvPr>
            <p:cNvSpPr/>
            <p:nvPr/>
          </p:nvSpPr>
          <p:spPr>
            <a:xfrm>
              <a:off x="3995100" y="3965600"/>
              <a:ext cx="1100950" cy="880225"/>
            </a:xfrm>
            <a:custGeom>
              <a:avLst/>
              <a:gdLst/>
              <a:ahLst/>
              <a:cxnLst/>
              <a:rect l="l" t="t" r="r" b="b"/>
              <a:pathLst>
                <a:path w="44038" h="35209" extrusionOk="0">
                  <a:moveTo>
                    <a:pt x="18115" y="0"/>
                  </a:moveTo>
                  <a:cubicBezTo>
                    <a:pt x="18025" y="0"/>
                    <a:pt x="17934" y="2"/>
                    <a:pt x="17844" y="6"/>
                  </a:cubicBezTo>
                  <a:cubicBezTo>
                    <a:pt x="15626" y="137"/>
                    <a:pt x="13636" y="1442"/>
                    <a:pt x="12657" y="3464"/>
                  </a:cubicBezTo>
                  <a:lnTo>
                    <a:pt x="1469" y="26428"/>
                  </a:lnTo>
                  <a:cubicBezTo>
                    <a:pt x="1" y="29462"/>
                    <a:pt x="1273" y="33116"/>
                    <a:pt x="4307" y="34583"/>
                  </a:cubicBezTo>
                  <a:cubicBezTo>
                    <a:pt x="5175" y="35009"/>
                    <a:pt x="6091" y="35209"/>
                    <a:pt x="6991" y="35209"/>
                  </a:cubicBezTo>
                  <a:cubicBezTo>
                    <a:pt x="9267" y="35209"/>
                    <a:pt x="11442" y="33929"/>
                    <a:pt x="12494" y="31778"/>
                  </a:cubicBezTo>
                  <a:lnTo>
                    <a:pt x="19018" y="18339"/>
                  </a:lnTo>
                  <a:cubicBezTo>
                    <a:pt x="21269" y="20590"/>
                    <a:pt x="24107" y="22188"/>
                    <a:pt x="27304" y="22938"/>
                  </a:cubicBezTo>
                  <a:cubicBezTo>
                    <a:pt x="28618" y="23245"/>
                    <a:pt x="29943" y="23397"/>
                    <a:pt x="31259" y="23397"/>
                  </a:cubicBezTo>
                  <a:cubicBezTo>
                    <a:pt x="34418" y="23397"/>
                    <a:pt x="37523" y="22522"/>
                    <a:pt x="40286" y="20818"/>
                  </a:cubicBezTo>
                  <a:cubicBezTo>
                    <a:pt x="43157" y="19024"/>
                    <a:pt x="44038" y="15240"/>
                    <a:pt x="42243" y="12402"/>
                  </a:cubicBezTo>
                  <a:cubicBezTo>
                    <a:pt x="41096" y="10531"/>
                    <a:pt x="39089" y="9506"/>
                    <a:pt x="37035" y="9506"/>
                  </a:cubicBezTo>
                  <a:cubicBezTo>
                    <a:pt x="35938" y="9506"/>
                    <a:pt x="34827" y="9799"/>
                    <a:pt x="33828" y="10412"/>
                  </a:cubicBezTo>
                  <a:cubicBezTo>
                    <a:pt x="33025" y="10917"/>
                    <a:pt x="32142" y="11163"/>
                    <a:pt x="31235" y="11163"/>
                  </a:cubicBezTo>
                  <a:cubicBezTo>
                    <a:pt x="30851" y="11163"/>
                    <a:pt x="30464" y="11119"/>
                    <a:pt x="30076" y="11032"/>
                  </a:cubicBezTo>
                  <a:cubicBezTo>
                    <a:pt x="28804" y="10738"/>
                    <a:pt x="27695" y="9955"/>
                    <a:pt x="27010" y="8814"/>
                  </a:cubicBezTo>
                  <a:lnTo>
                    <a:pt x="23357" y="2910"/>
                  </a:lnTo>
                  <a:cubicBezTo>
                    <a:pt x="22230" y="1095"/>
                    <a:pt x="20234" y="0"/>
                    <a:pt x="181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42229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1"/>
        <p:cNvGrpSpPr/>
        <p:nvPr/>
      </p:nvGrpSpPr>
      <p:grpSpPr>
        <a:xfrm>
          <a:off x="0" y="0"/>
          <a:ext cx="0" cy="0"/>
          <a:chOff x="0" y="0"/>
          <a:chExt cx="0" cy="0"/>
        </a:xfrm>
      </p:grpSpPr>
      <p:sp>
        <p:nvSpPr>
          <p:cNvPr id="413" name="Google Shape;413;p37"/>
          <p:cNvSpPr txBox="1">
            <a:spLocks noGrp="1"/>
          </p:cNvSpPr>
          <p:nvPr>
            <p:ph type="ctrTitle"/>
          </p:nvPr>
        </p:nvSpPr>
        <p:spPr>
          <a:xfrm>
            <a:off x="1187550" y="597876"/>
            <a:ext cx="6768900" cy="47287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Ezra</a:t>
            </a:r>
            <a:endParaRPr/>
          </a:p>
        </p:txBody>
      </p:sp>
      <p:sp>
        <p:nvSpPr>
          <p:cNvPr id="415" name="Google Shape;415;p37"/>
          <p:cNvSpPr txBox="1">
            <a:spLocks noGrp="1"/>
          </p:cNvSpPr>
          <p:nvPr>
            <p:ph type="subTitle" idx="4294967295"/>
          </p:nvPr>
        </p:nvSpPr>
        <p:spPr>
          <a:xfrm>
            <a:off x="713224" y="1817608"/>
            <a:ext cx="3190177" cy="2728016"/>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accent1"/>
              </a:buClr>
              <a:buSzPts val="1400"/>
              <a:buFont typeface="Arvo"/>
              <a:buChar char="●"/>
            </a:pPr>
            <a:r>
              <a:rPr lang="en-US" sz="1400"/>
              <a:t>I have learned that effective research can save a lot of time during a project.</a:t>
            </a:r>
          </a:p>
          <a:p>
            <a:pPr marL="139700" lvl="0" indent="0" algn="l" rtl="0">
              <a:spcBef>
                <a:spcPts val="0"/>
              </a:spcBef>
              <a:spcAft>
                <a:spcPts val="0"/>
              </a:spcAft>
              <a:buClr>
                <a:schemeClr val="accent1"/>
              </a:buClr>
              <a:buSzPts val="1400"/>
              <a:buNone/>
            </a:pPr>
            <a:endParaRPr sz="1400">
              <a:latin typeface="Arvo"/>
              <a:ea typeface="Arvo"/>
              <a:cs typeface="Arvo"/>
              <a:sym typeface="Arvo"/>
            </a:endParaRPr>
          </a:p>
          <a:p>
            <a:pPr marL="457200" lvl="0" indent="-317500" algn="l" rtl="0">
              <a:spcBef>
                <a:spcPts val="0"/>
              </a:spcBef>
              <a:spcAft>
                <a:spcPts val="0"/>
              </a:spcAft>
              <a:buClr>
                <a:schemeClr val="accent1"/>
              </a:buClr>
              <a:buSzPts val="1400"/>
              <a:buFont typeface="Arvo"/>
              <a:buChar char="●"/>
            </a:pPr>
            <a:r>
              <a:rPr lang="en" sz="1400">
                <a:latin typeface="Arvo"/>
                <a:ea typeface="Arvo"/>
                <a:cs typeface="Arvo"/>
                <a:sym typeface="Arvo"/>
              </a:rPr>
              <a:t>I </a:t>
            </a:r>
            <a:r>
              <a:rPr lang="en-SG" sz="1400">
                <a:latin typeface="Arvo"/>
                <a:ea typeface="Arvo"/>
                <a:cs typeface="Arvo"/>
                <a:sym typeface="Arvo"/>
              </a:rPr>
              <a:t>ha</a:t>
            </a:r>
            <a:r>
              <a:rPr lang="en" sz="1400">
                <a:latin typeface="Arvo"/>
                <a:ea typeface="Arvo"/>
                <a:cs typeface="Arvo"/>
                <a:sym typeface="Arvo"/>
              </a:rPr>
              <a:t>ve also learned that too m</a:t>
            </a:r>
            <a:r>
              <a:rPr lang="en" sz="1400"/>
              <a:t>uch research can influence the project in a negative way – by making me counter-productive due to too many options.</a:t>
            </a:r>
            <a:endParaRPr sz="1400">
              <a:latin typeface="Arvo"/>
              <a:ea typeface="Arvo"/>
              <a:cs typeface="Arvo"/>
              <a:sym typeface="Arvo"/>
            </a:endParaRPr>
          </a:p>
        </p:txBody>
      </p:sp>
      <p:sp>
        <p:nvSpPr>
          <p:cNvPr id="417" name="Google Shape;417;p37"/>
          <p:cNvSpPr txBox="1">
            <a:spLocks noGrp="1"/>
          </p:cNvSpPr>
          <p:nvPr>
            <p:ph type="subTitle" idx="4294967295"/>
          </p:nvPr>
        </p:nvSpPr>
        <p:spPr>
          <a:xfrm>
            <a:off x="713224" y="1456899"/>
            <a:ext cx="3190177" cy="472873"/>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latin typeface="Anton"/>
                <a:ea typeface="Anton"/>
                <a:cs typeface="Anton"/>
                <a:sym typeface="Anton"/>
              </a:rPr>
              <a:t>Research</a:t>
            </a:r>
            <a:endParaRPr>
              <a:solidFill>
                <a:schemeClr val="accent1"/>
              </a:solidFill>
              <a:latin typeface="Anton"/>
              <a:ea typeface="Anton"/>
              <a:cs typeface="Anton"/>
              <a:sym typeface="Anton"/>
            </a:endParaRPr>
          </a:p>
        </p:txBody>
      </p:sp>
      <p:sp>
        <p:nvSpPr>
          <p:cNvPr id="418" name="Google Shape;418;p37"/>
          <p:cNvSpPr txBox="1">
            <a:spLocks noGrp="1"/>
          </p:cNvSpPr>
          <p:nvPr>
            <p:ph type="subTitle" idx="4294967295"/>
          </p:nvPr>
        </p:nvSpPr>
        <p:spPr>
          <a:xfrm>
            <a:off x="5240520" y="1492173"/>
            <a:ext cx="3190177" cy="360708"/>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solidFill>
                  <a:schemeClr val="accent1"/>
                </a:solidFill>
                <a:latin typeface="Anton"/>
                <a:ea typeface="Anton"/>
                <a:cs typeface="Anton"/>
                <a:sym typeface="Anton"/>
              </a:rPr>
              <a:t>Importance of New Patches</a:t>
            </a:r>
            <a:endParaRPr>
              <a:solidFill>
                <a:schemeClr val="accent1"/>
              </a:solidFill>
              <a:latin typeface="Anton"/>
              <a:ea typeface="Anton"/>
              <a:cs typeface="Anton"/>
              <a:sym typeface="Anton"/>
            </a:endParaRPr>
          </a:p>
        </p:txBody>
      </p:sp>
      <p:sp>
        <p:nvSpPr>
          <p:cNvPr id="420" name="Google Shape;420;p37"/>
          <p:cNvSpPr/>
          <p:nvPr/>
        </p:nvSpPr>
        <p:spPr>
          <a:xfrm>
            <a:off x="713224" y="1145526"/>
            <a:ext cx="784238" cy="784246"/>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rgbClr val="E2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 name="Google Shape;480;p37"/>
          <p:cNvGrpSpPr/>
          <p:nvPr/>
        </p:nvGrpSpPr>
        <p:grpSpPr>
          <a:xfrm>
            <a:off x="882608" y="1323646"/>
            <a:ext cx="445455" cy="428072"/>
            <a:chOff x="1190625" y="340425"/>
            <a:chExt cx="5228350" cy="5024325"/>
          </a:xfrm>
        </p:grpSpPr>
        <p:sp>
          <p:nvSpPr>
            <p:cNvPr id="481" name="Google Shape;481;p37"/>
            <p:cNvSpPr/>
            <p:nvPr/>
          </p:nvSpPr>
          <p:spPr>
            <a:xfrm>
              <a:off x="1343800" y="493625"/>
              <a:ext cx="4922000" cy="3175750"/>
            </a:xfrm>
            <a:custGeom>
              <a:avLst/>
              <a:gdLst/>
              <a:ahLst/>
              <a:cxnLst/>
              <a:rect l="l" t="t" r="r" b="b"/>
              <a:pathLst>
                <a:path w="196880" h="127030" extrusionOk="0">
                  <a:moveTo>
                    <a:pt x="0" y="0"/>
                  </a:moveTo>
                  <a:lnTo>
                    <a:pt x="196879" y="0"/>
                  </a:lnTo>
                  <a:lnTo>
                    <a:pt x="196879" y="127029"/>
                  </a:lnTo>
                  <a:lnTo>
                    <a:pt x="0" y="127029"/>
                  </a:lnTo>
                  <a:close/>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3810600" y="493625"/>
              <a:ext cx="2455200" cy="3175750"/>
            </a:xfrm>
            <a:custGeom>
              <a:avLst/>
              <a:gdLst/>
              <a:ahLst/>
              <a:cxnLst/>
              <a:rect l="l" t="t" r="r" b="b"/>
              <a:pathLst>
                <a:path w="98208" h="127030" extrusionOk="0">
                  <a:moveTo>
                    <a:pt x="1" y="0"/>
                  </a:moveTo>
                  <a:lnTo>
                    <a:pt x="98207" y="0"/>
                  </a:lnTo>
                  <a:lnTo>
                    <a:pt x="98207" y="127029"/>
                  </a:lnTo>
                  <a:lnTo>
                    <a:pt x="1" y="127029"/>
                  </a:lnTo>
                  <a:close/>
                  <a:moveTo>
                    <a:pt x="1"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2426475" y="3832925"/>
              <a:ext cx="2757250" cy="1531825"/>
            </a:xfrm>
            <a:custGeom>
              <a:avLst/>
              <a:gdLst/>
              <a:ahLst/>
              <a:cxnLst/>
              <a:rect l="l" t="t" r="r" b="b"/>
              <a:pathLst>
                <a:path w="110290" h="61273" extrusionOk="0">
                  <a:moveTo>
                    <a:pt x="24509" y="1"/>
                  </a:moveTo>
                  <a:cubicBezTo>
                    <a:pt x="21127" y="1"/>
                    <a:pt x="18382" y="2746"/>
                    <a:pt x="18382" y="6128"/>
                  </a:cubicBezTo>
                  <a:lnTo>
                    <a:pt x="18382" y="49019"/>
                  </a:lnTo>
                  <a:lnTo>
                    <a:pt x="6127" y="49019"/>
                  </a:lnTo>
                  <a:cubicBezTo>
                    <a:pt x="2745" y="49019"/>
                    <a:pt x="0" y="51763"/>
                    <a:pt x="0" y="55146"/>
                  </a:cubicBezTo>
                  <a:cubicBezTo>
                    <a:pt x="0" y="58528"/>
                    <a:pt x="2745" y="61273"/>
                    <a:pt x="6127" y="61273"/>
                  </a:cubicBezTo>
                  <a:lnTo>
                    <a:pt x="104162" y="61273"/>
                  </a:lnTo>
                  <a:cubicBezTo>
                    <a:pt x="107545" y="61273"/>
                    <a:pt x="110290" y="58528"/>
                    <a:pt x="110290" y="55146"/>
                  </a:cubicBezTo>
                  <a:cubicBezTo>
                    <a:pt x="110290" y="51763"/>
                    <a:pt x="107545" y="49019"/>
                    <a:pt x="104162" y="49019"/>
                  </a:cubicBezTo>
                  <a:lnTo>
                    <a:pt x="91908" y="49019"/>
                  </a:lnTo>
                  <a:lnTo>
                    <a:pt x="91908" y="6128"/>
                  </a:lnTo>
                  <a:cubicBezTo>
                    <a:pt x="91908" y="2746"/>
                    <a:pt x="89163" y="1"/>
                    <a:pt x="85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3810600" y="3832925"/>
              <a:ext cx="1373125" cy="1531825"/>
            </a:xfrm>
            <a:custGeom>
              <a:avLst/>
              <a:gdLst/>
              <a:ahLst/>
              <a:cxnLst/>
              <a:rect l="l" t="t" r="r" b="b"/>
              <a:pathLst>
                <a:path w="54925" h="61273" extrusionOk="0">
                  <a:moveTo>
                    <a:pt x="1" y="1"/>
                  </a:moveTo>
                  <a:lnTo>
                    <a:pt x="1" y="61273"/>
                  </a:lnTo>
                  <a:lnTo>
                    <a:pt x="48797" y="61273"/>
                  </a:lnTo>
                  <a:cubicBezTo>
                    <a:pt x="52180" y="61273"/>
                    <a:pt x="54925" y="58528"/>
                    <a:pt x="54925" y="55146"/>
                  </a:cubicBezTo>
                  <a:cubicBezTo>
                    <a:pt x="54925" y="51763"/>
                    <a:pt x="52180" y="49019"/>
                    <a:pt x="48797" y="49019"/>
                  </a:cubicBezTo>
                  <a:lnTo>
                    <a:pt x="36543" y="49019"/>
                  </a:lnTo>
                  <a:lnTo>
                    <a:pt x="36543" y="6128"/>
                  </a:lnTo>
                  <a:cubicBezTo>
                    <a:pt x="36543" y="2746"/>
                    <a:pt x="33798" y="1"/>
                    <a:pt x="304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190625" y="340425"/>
              <a:ext cx="5228350" cy="4094850"/>
            </a:xfrm>
            <a:custGeom>
              <a:avLst/>
              <a:gdLst/>
              <a:ahLst/>
              <a:cxnLst/>
              <a:rect l="l" t="t" r="r" b="b"/>
              <a:pathLst>
                <a:path w="209134" h="163794" extrusionOk="0">
                  <a:moveTo>
                    <a:pt x="196879" y="12255"/>
                  </a:moveTo>
                  <a:lnTo>
                    <a:pt x="196879" y="131932"/>
                  </a:lnTo>
                  <a:lnTo>
                    <a:pt x="12254" y="131932"/>
                  </a:lnTo>
                  <a:lnTo>
                    <a:pt x="12254" y="12255"/>
                  </a:lnTo>
                  <a:close/>
                  <a:moveTo>
                    <a:pt x="6127" y="1"/>
                  </a:moveTo>
                  <a:cubicBezTo>
                    <a:pt x="2745" y="1"/>
                    <a:pt x="0" y="2746"/>
                    <a:pt x="0" y="6128"/>
                  </a:cubicBezTo>
                  <a:lnTo>
                    <a:pt x="0" y="157666"/>
                  </a:lnTo>
                  <a:cubicBezTo>
                    <a:pt x="0" y="161048"/>
                    <a:pt x="2745" y="163793"/>
                    <a:pt x="6127" y="163793"/>
                  </a:cubicBezTo>
                  <a:lnTo>
                    <a:pt x="203006" y="163793"/>
                  </a:lnTo>
                  <a:cubicBezTo>
                    <a:pt x="206388" y="163793"/>
                    <a:pt x="209133" y="161048"/>
                    <a:pt x="209133" y="157666"/>
                  </a:cubicBezTo>
                  <a:lnTo>
                    <a:pt x="209133" y="6128"/>
                  </a:lnTo>
                  <a:cubicBezTo>
                    <a:pt x="209133" y="2746"/>
                    <a:pt x="206388" y="1"/>
                    <a:pt x="2030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3911700" y="1426800"/>
              <a:ext cx="1960725" cy="306375"/>
            </a:xfrm>
            <a:custGeom>
              <a:avLst/>
              <a:gdLst/>
              <a:ahLst/>
              <a:cxnLst/>
              <a:rect l="l" t="t" r="r" b="b"/>
              <a:pathLst>
                <a:path w="78429" h="12255" extrusionOk="0">
                  <a:moveTo>
                    <a:pt x="6128" y="0"/>
                  </a:moveTo>
                  <a:cubicBezTo>
                    <a:pt x="2745" y="0"/>
                    <a:pt x="0" y="2745"/>
                    <a:pt x="0" y="6127"/>
                  </a:cubicBezTo>
                  <a:cubicBezTo>
                    <a:pt x="0" y="9509"/>
                    <a:pt x="2745" y="12254"/>
                    <a:pt x="6128" y="12254"/>
                  </a:cubicBezTo>
                  <a:lnTo>
                    <a:pt x="72301" y="12254"/>
                  </a:lnTo>
                  <a:cubicBezTo>
                    <a:pt x="75708" y="12254"/>
                    <a:pt x="78429" y="9509"/>
                    <a:pt x="78429" y="6127"/>
                  </a:cubicBezTo>
                  <a:cubicBezTo>
                    <a:pt x="78429" y="2745"/>
                    <a:pt x="75708" y="0"/>
                    <a:pt x="723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911700" y="2039500"/>
              <a:ext cx="1256700" cy="306400"/>
            </a:xfrm>
            <a:custGeom>
              <a:avLst/>
              <a:gdLst/>
              <a:ahLst/>
              <a:cxnLst/>
              <a:rect l="l" t="t" r="r" b="b"/>
              <a:pathLst>
                <a:path w="50268" h="12256" extrusionOk="0">
                  <a:moveTo>
                    <a:pt x="6128" y="1"/>
                  </a:moveTo>
                  <a:cubicBezTo>
                    <a:pt x="2745" y="1"/>
                    <a:pt x="0" y="2746"/>
                    <a:pt x="0" y="6128"/>
                  </a:cubicBezTo>
                  <a:cubicBezTo>
                    <a:pt x="0" y="9510"/>
                    <a:pt x="2745" y="12255"/>
                    <a:pt x="6128" y="12255"/>
                  </a:cubicBezTo>
                  <a:lnTo>
                    <a:pt x="44141" y="12255"/>
                  </a:lnTo>
                  <a:cubicBezTo>
                    <a:pt x="47523" y="12255"/>
                    <a:pt x="50268" y="9510"/>
                    <a:pt x="50268" y="6128"/>
                  </a:cubicBezTo>
                  <a:cubicBezTo>
                    <a:pt x="50268" y="2746"/>
                    <a:pt x="47523" y="1"/>
                    <a:pt x="441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3911700" y="2652225"/>
              <a:ext cx="1256700" cy="306375"/>
            </a:xfrm>
            <a:custGeom>
              <a:avLst/>
              <a:gdLst/>
              <a:ahLst/>
              <a:cxnLst/>
              <a:rect l="l" t="t" r="r" b="b"/>
              <a:pathLst>
                <a:path w="50268" h="12255" extrusionOk="0">
                  <a:moveTo>
                    <a:pt x="6128" y="1"/>
                  </a:moveTo>
                  <a:cubicBezTo>
                    <a:pt x="2745" y="1"/>
                    <a:pt x="0" y="2746"/>
                    <a:pt x="0" y="6128"/>
                  </a:cubicBezTo>
                  <a:cubicBezTo>
                    <a:pt x="0" y="9510"/>
                    <a:pt x="2745" y="12255"/>
                    <a:pt x="6128" y="12255"/>
                  </a:cubicBezTo>
                  <a:lnTo>
                    <a:pt x="44141" y="12255"/>
                  </a:lnTo>
                  <a:cubicBezTo>
                    <a:pt x="47523" y="12255"/>
                    <a:pt x="50268" y="9510"/>
                    <a:pt x="50268" y="6128"/>
                  </a:cubicBezTo>
                  <a:cubicBezTo>
                    <a:pt x="50268" y="2746"/>
                    <a:pt x="47523" y="1"/>
                    <a:pt x="441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163600" y="1196400"/>
              <a:ext cx="919125" cy="919100"/>
            </a:xfrm>
            <a:custGeom>
              <a:avLst/>
              <a:gdLst/>
              <a:ahLst/>
              <a:cxnLst/>
              <a:rect l="l" t="t" r="r" b="b"/>
              <a:pathLst>
                <a:path w="36765" h="36764" extrusionOk="0">
                  <a:moveTo>
                    <a:pt x="18383" y="1"/>
                  </a:moveTo>
                  <a:cubicBezTo>
                    <a:pt x="8260" y="1"/>
                    <a:pt x="1" y="8236"/>
                    <a:pt x="1" y="18382"/>
                  </a:cubicBezTo>
                  <a:cubicBezTo>
                    <a:pt x="1" y="28504"/>
                    <a:pt x="8260" y="36764"/>
                    <a:pt x="18383" y="36764"/>
                  </a:cubicBezTo>
                  <a:cubicBezTo>
                    <a:pt x="28529" y="36764"/>
                    <a:pt x="36764" y="28504"/>
                    <a:pt x="36764" y="18382"/>
                  </a:cubicBezTo>
                  <a:cubicBezTo>
                    <a:pt x="36764" y="8236"/>
                    <a:pt x="28529" y="1"/>
                    <a:pt x="18383" y="1"/>
                  </a:cubicBezTo>
                  <a:close/>
                </a:path>
              </a:pathLst>
            </a:custGeom>
            <a:solidFill>
              <a:srgbClr val="FDD1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809450" y="2095275"/>
              <a:ext cx="1628025" cy="990775"/>
            </a:xfrm>
            <a:custGeom>
              <a:avLst/>
              <a:gdLst/>
              <a:ahLst/>
              <a:cxnLst/>
              <a:rect l="l" t="t" r="r" b="b"/>
              <a:pathLst>
                <a:path w="65121" h="39631" extrusionOk="0">
                  <a:moveTo>
                    <a:pt x="32549" y="0"/>
                  </a:moveTo>
                  <a:cubicBezTo>
                    <a:pt x="14608" y="0"/>
                    <a:pt x="1" y="14264"/>
                    <a:pt x="1" y="31788"/>
                  </a:cubicBezTo>
                  <a:lnTo>
                    <a:pt x="1" y="33504"/>
                  </a:lnTo>
                  <a:cubicBezTo>
                    <a:pt x="1" y="36886"/>
                    <a:pt x="2746" y="39631"/>
                    <a:pt x="6128" y="39631"/>
                  </a:cubicBezTo>
                  <a:lnTo>
                    <a:pt x="58993" y="39631"/>
                  </a:lnTo>
                  <a:cubicBezTo>
                    <a:pt x="62376" y="39631"/>
                    <a:pt x="65121" y="36886"/>
                    <a:pt x="65121" y="33504"/>
                  </a:cubicBezTo>
                  <a:lnTo>
                    <a:pt x="65121" y="31788"/>
                  </a:lnTo>
                  <a:cubicBezTo>
                    <a:pt x="65121" y="14264"/>
                    <a:pt x="50513" y="0"/>
                    <a:pt x="325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3810600" y="340425"/>
              <a:ext cx="2608375" cy="4094850"/>
            </a:xfrm>
            <a:custGeom>
              <a:avLst/>
              <a:gdLst/>
              <a:ahLst/>
              <a:cxnLst/>
              <a:rect l="l" t="t" r="r" b="b"/>
              <a:pathLst>
                <a:path w="104335" h="163794" extrusionOk="0">
                  <a:moveTo>
                    <a:pt x="1" y="1"/>
                  </a:moveTo>
                  <a:lnTo>
                    <a:pt x="1" y="12255"/>
                  </a:lnTo>
                  <a:lnTo>
                    <a:pt x="92080" y="12255"/>
                  </a:lnTo>
                  <a:lnTo>
                    <a:pt x="92080" y="131932"/>
                  </a:lnTo>
                  <a:lnTo>
                    <a:pt x="1" y="131932"/>
                  </a:lnTo>
                  <a:lnTo>
                    <a:pt x="1" y="163793"/>
                  </a:lnTo>
                  <a:lnTo>
                    <a:pt x="98207" y="163793"/>
                  </a:lnTo>
                  <a:cubicBezTo>
                    <a:pt x="101589" y="163793"/>
                    <a:pt x="104334" y="161048"/>
                    <a:pt x="104334" y="157666"/>
                  </a:cubicBezTo>
                  <a:lnTo>
                    <a:pt x="104334" y="6128"/>
                  </a:lnTo>
                  <a:cubicBezTo>
                    <a:pt x="104334" y="2746"/>
                    <a:pt x="101589" y="1"/>
                    <a:pt x="98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37"/>
          <p:cNvGrpSpPr/>
          <p:nvPr/>
        </p:nvGrpSpPr>
        <p:grpSpPr>
          <a:xfrm>
            <a:off x="4984331" y="1354387"/>
            <a:ext cx="512378" cy="337762"/>
            <a:chOff x="1190625" y="1126800"/>
            <a:chExt cx="5228350" cy="3446550"/>
          </a:xfrm>
        </p:grpSpPr>
        <p:sp>
          <p:nvSpPr>
            <p:cNvPr id="520" name="Google Shape;520;p37"/>
            <p:cNvSpPr/>
            <p:nvPr/>
          </p:nvSpPr>
          <p:spPr>
            <a:xfrm>
              <a:off x="1619525" y="2288275"/>
              <a:ext cx="4370550" cy="1429500"/>
            </a:xfrm>
            <a:custGeom>
              <a:avLst/>
              <a:gdLst/>
              <a:ahLst/>
              <a:cxnLst/>
              <a:rect l="l" t="t" r="r" b="b"/>
              <a:pathLst>
                <a:path w="174822" h="57180" extrusionOk="0">
                  <a:moveTo>
                    <a:pt x="6127" y="0"/>
                  </a:moveTo>
                  <a:cubicBezTo>
                    <a:pt x="2745" y="0"/>
                    <a:pt x="0" y="2745"/>
                    <a:pt x="0" y="6128"/>
                  </a:cubicBezTo>
                  <a:lnTo>
                    <a:pt x="0" y="51052"/>
                  </a:lnTo>
                  <a:cubicBezTo>
                    <a:pt x="0" y="54434"/>
                    <a:pt x="2745" y="57179"/>
                    <a:pt x="6127" y="57179"/>
                  </a:cubicBezTo>
                  <a:cubicBezTo>
                    <a:pt x="6127" y="57179"/>
                    <a:pt x="67105" y="48601"/>
                    <a:pt x="87423" y="48601"/>
                  </a:cubicBezTo>
                  <a:cubicBezTo>
                    <a:pt x="107741" y="48601"/>
                    <a:pt x="168694" y="57179"/>
                    <a:pt x="168694" y="57179"/>
                  </a:cubicBezTo>
                  <a:cubicBezTo>
                    <a:pt x="172076" y="57179"/>
                    <a:pt x="174821" y="54434"/>
                    <a:pt x="174821" y="51052"/>
                  </a:cubicBezTo>
                  <a:lnTo>
                    <a:pt x="174821" y="6128"/>
                  </a:lnTo>
                  <a:cubicBezTo>
                    <a:pt x="174821" y="2745"/>
                    <a:pt x="172076" y="0"/>
                    <a:pt x="168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3232800" y="2785800"/>
              <a:ext cx="1143975" cy="1787550"/>
            </a:xfrm>
            <a:custGeom>
              <a:avLst/>
              <a:gdLst/>
              <a:ahLst/>
              <a:cxnLst/>
              <a:rect l="l" t="t" r="r" b="b"/>
              <a:pathLst>
                <a:path w="45759" h="71502" extrusionOk="0">
                  <a:moveTo>
                    <a:pt x="6128" y="0"/>
                  </a:moveTo>
                  <a:cubicBezTo>
                    <a:pt x="2746" y="0"/>
                    <a:pt x="1" y="2745"/>
                    <a:pt x="1" y="6128"/>
                  </a:cubicBezTo>
                  <a:lnTo>
                    <a:pt x="1" y="65365"/>
                  </a:lnTo>
                  <a:cubicBezTo>
                    <a:pt x="1" y="67473"/>
                    <a:pt x="1104" y="69434"/>
                    <a:pt x="2893" y="70561"/>
                  </a:cubicBezTo>
                  <a:cubicBezTo>
                    <a:pt x="3883" y="71185"/>
                    <a:pt x="5009" y="71501"/>
                    <a:pt x="6140" y="71501"/>
                  </a:cubicBezTo>
                  <a:cubicBezTo>
                    <a:pt x="7053" y="71501"/>
                    <a:pt x="7970" y="71296"/>
                    <a:pt x="8824" y="70880"/>
                  </a:cubicBezTo>
                  <a:lnTo>
                    <a:pt x="22892" y="64017"/>
                  </a:lnTo>
                  <a:lnTo>
                    <a:pt x="36935" y="70880"/>
                  </a:lnTo>
                  <a:cubicBezTo>
                    <a:pt x="37793" y="71296"/>
                    <a:pt x="38725" y="71493"/>
                    <a:pt x="39631" y="71493"/>
                  </a:cubicBezTo>
                  <a:cubicBezTo>
                    <a:pt x="40759" y="71493"/>
                    <a:pt x="41886" y="71174"/>
                    <a:pt x="42867" y="70561"/>
                  </a:cubicBezTo>
                  <a:cubicBezTo>
                    <a:pt x="44680" y="69434"/>
                    <a:pt x="45759" y="67473"/>
                    <a:pt x="45759" y="65365"/>
                  </a:cubicBezTo>
                  <a:lnTo>
                    <a:pt x="45759" y="6128"/>
                  </a:lnTo>
                  <a:cubicBezTo>
                    <a:pt x="45759" y="2745"/>
                    <a:pt x="43014" y="0"/>
                    <a:pt x="396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3804475" y="2288275"/>
              <a:ext cx="2185600" cy="1429500"/>
            </a:xfrm>
            <a:custGeom>
              <a:avLst/>
              <a:gdLst/>
              <a:ahLst/>
              <a:cxnLst/>
              <a:rect l="l" t="t" r="r" b="b"/>
              <a:pathLst>
                <a:path w="87424" h="57180" extrusionOk="0">
                  <a:moveTo>
                    <a:pt x="0" y="0"/>
                  </a:moveTo>
                  <a:lnTo>
                    <a:pt x="0" y="48601"/>
                  </a:lnTo>
                  <a:lnTo>
                    <a:pt x="25" y="48601"/>
                  </a:lnTo>
                  <a:cubicBezTo>
                    <a:pt x="20343" y="48601"/>
                    <a:pt x="81296" y="57179"/>
                    <a:pt x="81296" y="57179"/>
                  </a:cubicBezTo>
                  <a:cubicBezTo>
                    <a:pt x="84678" y="57179"/>
                    <a:pt x="87423" y="54434"/>
                    <a:pt x="87423" y="51052"/>
                  </a:cubicBezTo>
                  <a:lnTo>
                    <a:pt x="87423" y="6128"/>
                  </a:lnTo>
                  <a:cubicBezTo>
                    <a:pt x="87423" y="2745"/>
                    <a:pt x="84678" y="0"/>
                    <a:pt x="8129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3804475" y="2785800"/>
              <a:ext cx="572300" cy="1787325"/>
            </a:xfrm>
            <a:custGeom>
              <a:avLst/>
              <a:gdLst/>
              <a:ahLst/>
              <a:cxnLst/>
              <a:rect l="l" t="t" r="r" b="b"/>
              <a:pathLst>
                <a:path w="22892" h="71493" extrusionOk="0">
                  <a:moveTo>
                    <a:pt x="0" y="0"/>
                  </a:moveTo>
                  <a:lnTo>
                    <a:pt x="0" y="64017"/>
                  </a:lnTo>
                  <a:lnTo>
                    <a:pt x="25" y="64017"/>
                  </a:lnTo>
                  <a:lnTo>
                    <a:pt x="14068" y="70880"/>
                  </a:lnTo>
                  <a:cubicBezTo>
                    <a:pt x="14926" y="71296"/>
                    <a:pt x="15858" y="71493"/>
                    <a:pt x="16764" y="71493"/>
                  </a:cubicBezTo>
                  <a:cubicBezTo>
                    <a:pt x="17892" y="71493"/>
                    <a:pt x="19019" y="71174"/>
                    <a:pt x="20000" y="70561"/>
                  </a:cubicBezTo>
                  <a:cubicBezTo>
                    <a:pt x="21813" y="69434"/>
                    <a:pt x="22892" y="67473"/>
                    <a:pt x="22892" y="65365"/>
                  </a:cubicBezTo>
                  <a:lnTo>
                    <a:pt x="22892" y="6128"/>
                  </a:lnTo>
                  <a:cubicBezTo>
                    <a:pt x="22892" y="2745"/>
                    <a:pt x="20147" y="0"/>
                    <a:pt x="16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1190625" y="1126800"/>
              <a:ext cx="5228350" cy="1837950"/>
            </a:xfrm>
            <a:custGeom>
              <a:avLst/>
              <a:gdLst/>
              <a:ahLst/>
              <a:cxnLst/>
              <a:rect l="l" t="t" r="r" b="b"/>
              <a:pathLst>
                <a:path w="209134" h="73518" extrusionOk="0">
                  <a:moveTo>
                    <a:pt x="6119" y="0"/>
                  </a:moveTo>
                  <a:cubicBezTo>
                    <a:pt x="4637" y="0"/>
                    <a:pt x="3183" y="538"/>
                    <a:pt x="2059" y="1535"/>
                  </a:cubicBezTo>
                  <a:cubicBezTo>
                    <a:pt x="735" y="2711"/>
                    <a:pt x="0" y="4378"/>
                    <a:pt x="0" y="6118"/>
                  </a:cubicBezTo>
                  <a:lnTo>
                    <a:pt x="0" y="67390"/>
                  </a:lnTo>
                  <a:cubicBezTo>
                    <a:pt x="0" y="69130"/>
                    <a:pt x="735" y="70797"/>
                    <a:pt x="2059" y="71973"/>
                  </a:cubicBezTo>
                  <a:cubicBezTo>
                    <a:pt x="3186" y="72978"/>
                    <a:pt x="4632" y="73517"/>
                    <a:pt x="6127" y="73517"/>
                  </a:cubicBezTo>
                  <a:cubicBezTo>
                    <a:pt x="6348" y="73517"/>
                    <a:pt x="6593" y="73493"/>
                    <a:pt x="6813" y="73468"/>
                  </a:cubicBezTo>
                  <a:cubicBezTo>
                    <a:pt x="44410" y="69203"/>
                    <a:pt x="75463" y="67194"/>
                    <a:pt x="104554" y="67194"/>
                  </a:cubicBezTo>
                  <a:lnTo>
                    <a:pt x="104579" y="67194"/>
                  </a:lnTo>
                  <a:cubicBezTo>
                    <a:pt x="133695" y="67194"/>
                    <a:pt x="164748" y="69203"/>
                    <a:pt x="202320" y="73468"/>
                  </a:cubicBezTo>
                  <a:cubicBezTo>
                    <a:pt x="202555" y="73494"/>
                    <a:pt x="202789" y="73508"/>
                    <a:pt x="203023" y="73508"/>
                  </a:cubicBezTo>
                  <a:cubicBezTo>
                    <a:pt x="204521" y="73508"/>
                    <a:pt x="205975" y="72970"/>
                    <a:pt x="207099" y="71973"/>
                  </a:cubicBezTo>
                  <a:cubicBezTo>
                    <a:pt x="208398" y="70797"/>
                    <a:pt x="209133" y="69130"/>
                    <a:pt x="209133" y="67390"/>
                  </a:cubicBezTo>
                  <a:lnTo>
                    <a:pt x="209133" y="6118"/>
                  </a:lnTo>
                  <a:cubicBezTo>
                    <a:pt x="209133" y="4378"/>
                    <a:pt x="208398" y="2711"/>
                    <a:pt x="207099" y="1535"/>
                  </a:cubicBezTo>
                  <a:cubicBezTo>
                    <a:pt x="205975" y="538"/>
                    <a:pt x="204521" y="0"/>
                    <a:pt x="203023" y="0"/>
                  </a:cubicBezTo>
                  <a:cubicBezTo>
                    <a:pt x="202789" y="0"/>
                    <a:pt x="202555" y="13"/>
                    <a:pt x="202320" y="40"/>
                  </a:cubicBezTo>
                  <a:cubicBezTo>
                    <a:pt x="164699" y="4329"/>
                    <a:pt x="133646" y="6314"/>
                    <a:pt x="104554" y="6314"/>
                  </a:cubicBezTo>
                  <a:lnTo>
                    <a:pt x="104505" y="6314"/>
                  </a:lnTo>
                  <a:cubicBezTo>
                    <a:pt x="75413" y="6314"/>
                    <a:pt x="44385" y="4329"/>
                    <a:pt x="6813" y="40"/>
                  </a:cubicBezTo>
                  <a:cubicBezTo>
                    <a:pt x="6582" y="13"/>
                    <a:pt x="6350" y="0"/>
                    <a:pt x="6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3804475" y="1126800"/>
              <a:ext cx="2614500" cy="1837700"/>
            </a:xfrm>
            <a:custGeom>
              <a:avLst/>
              <a:gdLst/>
              <a:ahLst/>
              <a:cxnLst/>
              <a:rect l="l" t="t" r="r" b="b"/>
              <a:pathLst>
                <a:path w="104580" h="73508" extrusionOk="0">
                  <a:moveTo>
                    <a:pt x="98469" y="0"/>
                  </a:moveTo>
                  <a:cubicBezTo>
                    <a:pt x="98235" y="0"/>
                    <a:pt x="98001" y="13"/>
                    <a:pt x="97766" y="40"/>
                  </a:cubicBezTo>
                  <a:cubicBezTo>
                    <a:pt x="60145" y="4329"/>
                    <a:pt x="29092" y="6314"/>
                    <a:pt x="0" y="6314"/>
                  </a:cubicBezTo>
                  <a:lnTo>
                    <a:pt x="0" y="67194"/>
                  </a:lnTo>
                  <a:lnTo>
                    <a:pt x="25" y="67194"/>
                  </a:lnTo>
                  <a:cubicBezTo>
                    <a:pt x="29141" y="67194"/>
                    <a:pt x="60194" y="69203"/>
                    <a:pt x="97766" y="73468"/>
                  </a:cubicBezTo>
                  <a:cubicBezTo>
                    <a:pt x="98001" y="73494"/>
                    <a:pt x="98235" y="73508"/>
                    <a:pt x="98469" y="73508"/>
                  </a:cubicBezTo>
                  <a:cubicBezTo>
                    <a:pt x="99967" y="73508"/>
                    <a:pt x="101421" y="72970"/>
                    <a:pt x="102545" y="71973"/>
                  </a:cubicBezTo>
                  <a:cubicBezTo>
                    <a:pt x="103844" y="70797"/>
                    <a:pt x="104579" y="69130"/>
                    <a:pt x="104579" y="67390"/>
                  </a:cubicBezTo>
                  <a:lnTo>
                    <a:pt x="104579" y="6118"/>
                  </a:lnTo>
                  <a:cubicBezTo>
                    <a:pt x="104579" y="4378"/>
                    <a:pt x="103844" y="2711"/>
                    <a:pt x="102545" y="1535"/>
                  </a:cubicBezTo>
                  <a:cubicBezTo>
                    <a:pt x="101421" y="538"/>
                    <a:pt x="99967" y="0"/>
                    <a:pt x="9846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2946050" y="1877125"/>
              <a:ext cx="1717475" cy="1718100"/>
            </a:xfrm>
            <a:custGeom>
              <a:avLst/>
              <a:gdLst/>
              <a:ahLst/>
              <a:cxnLst/>
              <a:rect l="l" t="t" r="r" b="b"/>
              <a:pathLst>
                <a:path w="68699" h="68724" extrusionOk="0">
                  <a:moveTo>
                    <a:pt x="34362" y="1"/>
                  </a:moveTo>
                  <a:cubicBezTo>
                    <a:pt x="32646" y="1"/>
                    <a:pt x="31004" y="712"/>
                    <a:pt x="29852" y="1986"/>
                  </a:cubicBezTo>
                  <a:lnTo>
                    <a:pt x="23701" y="8653"/>
                  </a:lnTo>
                  <a:lnTo>
                    <a:pt x="14632" y="8285"/>
                  </a:lnTo>
                  <a:cubicBezTo>
                    <a:pt x="14545" y="8281"/>
                    <a:pt x="14457" y="8279"/>
                    <a:pt x="14369" y="8279"/>
                  </a:cubicBezTo>
                  <a:cubicBezTo>
                    <a:pt x="12769" y="8279"/>
                    <a:pt x="11211" y="8912"/>
                    <a:pt x="10049" y="10074"/>
                  </a:cubicBezTo>
                  <a:cubicBezTo>
                    <a:pt x="8848" y="11275"/>
                    <a:pt x="8211" y="12942"/>
                    <a:pt x="8260" y="14657"/>
                  </a:cubicBezTo>
                  <a:lnTo>
                    <a:pt x="8652" y="23701"/>
                  </a:lnTo>
                  <a:lnTo>
                    <a:pt x="1961" y="29853"/>
                  </a:lnTo>
                  <a:cubicBezTo>
                    <a:pt x="711" y="31005"/>
                    <a:pt x="1" y="32647"/>
                    <a:pt x="1" y="34362"/>
                  </a:cubicBezTo>
                  <a:cubicBezTo>
                    <a:pt x="1" y="36078"/>
                    <a:pt x="711" y="37695"/>
                    <a:pt x="1961" y="38872"/>
                  </a:cubicBezTo>
                  <a:lnTo>
                    <a:pt x="8652" y="44999"/>
                  </a:lnTo>
                  <a:lnTo>
                    <a:pt x="8260" y="54067"/>
                  </a:lnTo>
                  <a:cubicBezTo>
                    <a:pt x="8211" y="55783"/>
                    <a:pt x="8848" y="57450"/>
                    <a:pt x="10049" y="58650"/>
                  </a:cubicBezTo>
                  <a:cubicBezTo>
                    <a:pt x="11213" y="59791"/>
                    <a:pt x="12775" y="60445"/>
                    <a:pt x="14377" y="60445"/>
                  </a:cubicBezTo>
                  <a:cubicBezTo>
                    <a:pt x="14462" y="60445"/>
                    <a:pt x="14547" y="60443"/>
                    <a:pt x="14632" y="60440"/>
                  </a:cubicBezTo>
                  <a:lnTo>
                    <a:pt x="23701" y="60072"/>
                  </a:lnTo>
                  <a:lnTo>
                    <a:pt x="29852" y="66738"/>
                  </a:lnTo>
                  <a:cubicBezTo>
                    <a:pt x="31004" y="67988"/>
                    <a:pt x="32646" y="68724"/>
                    <a:pt x="34362" y="68724"/>
                  </a:cubicBezTo>
                  <a:cubicBezTo>
                    <a:pt x="36078" y="68724"/>
                    <a:pt x="37695" y="67988"/>
                    <a:pt x="38872" y="66738"/>
                  </a:cubicBezTo>
                  <a:lnTo>
                    <a:pt x="44999" y="60072"/>
                  </a:lnTo>
                  <a:lnTo>
                    <a:pt x="54067" y="60440"/>
                  </a:lnTo>
                  <a:cubicBezTo>
                    <a:pt x="54153" y="60443"/>
                    <a:pt x="54240" y="60445"/>
                    <a:pt x="54326" y="60445"/>
                  </a:cubicBezTo>
                  <a:cubicBezTo>
                    <a:pt x="55949" y="60445"/>
                    <a:pt x="57510" y="59791"/>
                    <a:pt x="58650" y="58650"/>
                  </a:cubicBezTo>
                  <a:cubicBezTo>
                    <a:pt x="59851" y="57450"/>
                    <a:pt x="60513" y="55783"/>
                    <a:pt x="60439" y="54067"/>
                  </a:cubicBezTo>
                  <a:lnTo>
                    <a:pt x="60072" y="44999"/>
                  </a:lnTo>
                  <a:lnTo>
                    <a:pt x="66738" y="38872"/>
                  </a:lnTo>
                  <a:cubicBezTo>
                    <a:pt x="67988" y="37695"/>
                    <a:pt x="68699" y="36078"/>
                    <a:pt x="68699" y="34362"/>
                  </a:cubicBezTo>
                  <a:cubicBezTo>
                    <a:pt x="68699" y="32647"/>
                    <a:pt x="67988" y="31005"/>
                    <a:pt x="66738" y="29853"/>
                  </a:cubicBezTo>
                  <a:lnTo>
                    <a:pt x="60072" y="23701"/>
                  </a:lnTo>
                  <a:lnTo>
                    <a:pt x="60439" y="14657"/>
                  </a:lnTo>
                  <a:cubicBezTo>
                    <a:pt x="60513" y="12942"/>
                    <a:pt x="59851" y="11275"/>
                    <a:pt x="58650" y="10074"/>
                  </a:cubicBezTo>
                  <a:cubicBezTo>
                    <a:pt x="57512" y="8912"/>
                    <a:pt x="55955" y="8279"/>
                    <a:pt x="54334" y="8279"/>
                  </a:cubicBezTo>
                  <a:cubicBezTo>
                    <a:pt x="54245" y="8279"/>
                    <a:pt x="54156" y="8281"/>
                    <a:pt x="54067" y="8285"/>
                  </a:cubicBezTo>
                  <a:lnTo>
                    <a:pt x="44999" y="8653"/>
                  </a:lnTo>
                  <a:lnTo>
                    <a:pt x="38872" y="1986"/>
                  </a:lnTo>
                  <a:cubicBezTo>
                    <a:pt x="37695" y="712"/>
                    <a:pt x="36078" y="1"/>
                    <a:pt x="343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3804475" y="1877125"/>
              <a:ext cx="859050" cy="1718100"/>
            </a:xfrm>
            <a:custGeom>
              <a:avLst/>
              <a:gdLst/>
              <a:ahLst/>
              <a:cxnLst/>
              <a:rect l="l" t="t" r="r" b="b"/>
              <a:pathLst>
                <a:path w="34362" h="68724" extrusionOk="0">
                  <a:moveTo>
                    <a:pt x="0" y="1"/>
                  </a:moveTo>
                  <a:lnTo>
                    <a:pt x="0" y="68724"/>
                  </a:lnTo>
                  <a:lnTo>
                    <a:pt x="25" y="68724"/>
                  </a:lnTo>
                  <a:cubicBezTo>
                    <a:pt x="1716" y="68724"/>
                    <a:pt x="3358" y="67988"/>
                    <a:pt x="4510" y="66738"/>
                  </a:cubicBezTo>
                  <a:lnTo>
                    <a:pt x="10662" y="60072"/>
                  </a:lnTo>
                  <a:lnTo>
                    <a:pt x="19730" y="60440"/>
                  </a:lnTo>
                  <a:cubicBezTo>
                    <a:pt x="19815" y="60443"/>
                    <a:pt x="19900" y="60445"/>
                    <a:pt x="19985" y="60445"/>
                  </a:cubicBezTo>
                  <a:cubicBezTo>
                    <a:pt x="21590" y="60445"/>
                    <a:pt x="23173" y="59791"/>
                    <a:pt x="24313" y="58650"/>
                  </a:cubicBezTo>
                  <a:cubicBezTo>
                    <a:pt x="25514" y="57450"/>
                    <a:pt x="26176" y="55783"/>
                    <a:pt x="26102" y="54067"/>
                  </a:cubicBezTo>
                  <a:lnTo>
                    <a:pt x="25735" y="44999"/>
                  </a:lnTo>
                  <a:lnTo>
                    <a:pt x="32401" y="38872"/>
                  </a:lnTo>
                  <a:cubicBezTo>
                    <a:pt x="33651" y="37695"/>
                    <a:pt x="34362" y="36078"/>
                    <a:pt x="34362" y="34362"/>
                  </a:cubicBezTo>
                  <a:cubicBezTo>
                    <a:pt x="34362" y="32647"/>
                    <a:pt x="33651" y="31005"/>
                    <a:pt x="32401" y="29853"/>
                  </a:cubicBezTo>
                  <a:lnTo>
                    <a:pt x="25735" y="23701"/>
                  </a:lnTo>
                  <a:lnTo>
                    <a:pt x="26102" y="14657"/>
                  </a:lnTo>
                  <a:cubicBezTo>
                    <a:pt x="26176" y="12942"/>
                    <a:pt x="25514" y="11275"/>
                    <a:pt x="24313" y="10074"/>
                  </a:cubicBezTo>
                  <a:cubicBezTo>
                    <a:pt x="23175" y="8912"/>
                    <a:pt x="21618" y="8279"/>
                    <a:pt x="19997" y="8279"/>
                  </a:cubicBezTo>
                  <a:cubicBezTo>
                    <a:pt x="19908" y="8279"/>
                    <a:pt x="19819" y="8281"/>
                    <a:pt x="19730" y="8285"/>
                  </a:cubicBezTo>
                  <a:lnTo>
                    <a:pt x="10662" y="8653"/>
                  </a:lnTo>
                  <a:lnTo>
                    <a:pt x="4510" y="1986"/>
                  </a:lnTo>
                  <a:cubicBezTo>
                    <a:pt x="3358" y="712"/>
                    <a:pt x="1716" y="1"/>
                    <a:pt x="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415;p37">
            <a:extLst>
              <a:ext uri="{FF2B5EF4-FFF2-40B4-BE49-F238E27FC236}">
                <a16:creationId xmlns:a16="http://schemas.microsoft.com/office/drawing/2014/main" id="{9A22772F-4212-46B9-849A-6A488D86F721}"/>
              </a:ext>
            </a:extLst>
          </p:cNvPr>
          <p:cNvSpPr txBox="1">
            <a:spLocks/>
          </p:cNvSpPr>
          <p:nvPr/>
        </p:nvSpPr>
        <p:spPr>
          <a:xfrm>
            <a:off x="5240488" y="1929772"/>
            <a:ext cx="3642223" cy="26158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5"/>
              </a:buClr>
              <a:buSzPts val="1800"/>
              <a:buFont typeface="Arvo"/>
              <a:buChar char="●"/>
              <a:defRPr sz="1800" b="0" i="0" u="none" strike="noStrike" cap="none">
                <a:solidFill>
                  <a:schemeClr val="accent5"/>
                </a:solidFill>
                <a:latin typeface="Arvo"/>
                <a:ea typeface="Arvo"/>
                <a:cs typeface="Arvo"/>
                <a:sym typeface="Arvo"/>
              </a:defRPr>
            </a:lvl1pPr>
            <a:lvl2pPr marL="914400" marR="0" lvl="1" indent="-317500" algn="l" rtl="0">
              <a:lnSpc>
                <a:spcPct val="115000"/>
              </a:lnSpc>
              <a:spcBef>
                <a:spcPts val="1600"/>
              </a:spcBef>
              <a:spcAft>
                <a:spcPts val="0"/>
              </a:spcAft>
              <a:buClr>
                <a:schemeClr val="accent5"/>
              </a:buClr>
              <a:buSzPts val="1400"/>
              <a:buFont typeface="Arvo"/>
              <a:buChar char="○"/>
              <a:defRPr sz="1400" b="0" i="0" u="none" strike="noStrike" cap="none">
                <a:solidFill>
                  <a:schemeClr val="accent5"/>
                </a:solidFill>
                <a:latin typeface="Arvo"/>
                <a:ea typeface="Arvo"/>
                <a:cs typeface="Arvo"/>
                <a:sym typeface="Arvo"/>
              </a:defRPr>
            </a:lvl2pPr>
            <a:lvl3pPr marL="1371600" marR="0" lvl="2" indent="-317500" algn="l" rtl="0">
              <a:lnSpc>
                <a:spcPct val="115000"/>
              </a:lnSpc>
              <a:spcBef>
                <a:spcPts val="1600"/>
              </a:spcBef>
              <a:spcAft>
                <a:spcPts val="0"/>
              </a:spcAft>
              <a:buClr>
                <a:schemeClr val="accent5"/>
              </a:buClr>
              <a:buSzPts val="1400"/>
              <a:buFont typeface="Arvo"/>
              <a:buChar char="■"/>
              <a:defRPr sz="1400" b="0" i="0" u="none" strike="noStrike" cap="none">
                <a:solidFill>
                  <a:schemeClr val="accent5"/>
                </a:solidFill>
                <a:latin typeface="Arvo"/>
                <a:ea typeface="Arvo"/>
                <a:cs typeface="Arvo"/>
                <a:sym typeface="Arvo"/>
              </a:defRPr>
            </a:lvl3pPr>
            <a:lvl4pPr marL="1828800" marR="0" lvl="3" indent="-317500" algn="l" rtl="0">
              <a:lnSpc>
                <a:spcPct val="115000"/>
              </a:lnSpc>
              <a:spcBef>
                <a:spcPts val="1600"/>
              </a:spcBef>
              <a:spcAft>
                <a:spcPts val="0"/>
              </a:spcAft>
              <a:buClr>
                <a:schemeClr val="accent5"/>
              </a:buClr>
              <a:buSzPts val="1400"/>
              <a:buFont typeface="Arvo"/>
              <a:buChar char="●"/>
              <a:defRPr sz="1400" b="0" i="0" u="none" strike="noStrike" cap="none">
                <a:solidFill>
                  <a:schemeClr val="accent5"/>
                </a:solidFill>
                <a:latin typeface="Arvo"/>
                <a:ea typeface="Arvo"/>
                <a:cs typeface="Arvo"/>
                <a:sym typeface="Arvo"/>
              </a:defRPr>
            </a:lvl4pPr>
            <a:lvl5pPr marL="2286000" marR="0" lvl="4" indent="-317500" algn="l" rtl="0">
              <a:lnSpc>
                <a:spcPct val="115000"/>
              </a:lnSpc>
              <a:spcBef>
                <a:spcPts val="1600"/>
              </a:spcBef>
              <a:spcAft>
                <a:spcPts val="0"/>
              </a:spcAft>
              <a:buClr>
                <a:schemeClr val="accent5"/>
              </a:buClr>
              <a:buSzPts val="1400"/>
              <a:buFont typeface="Arvo"/>
              <a:buChar char="○"/>
              <a:defRPr sz="1400" b="0" i="0" u="none" strike="noStrike" cap="none">
                <a:solidFill>
                  <a:schemeClr val="accent5"/>
                </a:solidFill>
                <a:latin typeface="Arvo"/>
                <a:ea typeface="Arvo"/>
                <a:cs typeface="Arvo"/>
                <a:sym typeface="Arvo"/>
              </a:defRPr>
            </a:lvl5pPr>
            <a:lvl6pPr marL="2743200" marR="0" lvl="5" indent="-317500" algn="l" rtl="0">
              <a:lnSpc>
                <a:spcPct val="115000"/>
              </a:lnSpc>
              <a:spcBef>
                <a:spcPts val="1600"/>
              </a:spcBef>
              <a:spcAft>
                <a:spcPts val="0"/>
              </a:spcAft>
              <a:buClr>
                <a:schemeClr val="accent5"/>
              </a:buClr>
              <a:buSzPts val="1400"/>
              <a:buFont typeface="Arvo"/>
              <a:buChar char="■"/>
              <a:defRPr sz="1400" b="0" i="0" u="none" strike="noStrike" cap="none">
                <a:solidFill>
                  <a:schemeClr val="accent5"/>
                </a:solidFill>
                <a:latin typeface="Arvo"/>
                <a:ea typeface="Arvo"/>
                <a:cs typeface="Arvo"/>
                <a:sym typeface="Arvo"/>
              </a:defRPr>
            </a:lvl6pPr>
            <a:lvl7pPr marL="3200400" marR="0" lvl="6" indent="-317500" algn="l" rtl="0">
              <a:lnSpc>
                <a:spcPct val="115000"/>
              </a:lnSpc>
              <a:spcBef>
                <a:spcPts val="1600"/>
              </a:spcBef>
              <a:spcAft>
                <a:spcPts val="0"/>
              </a:spcAft>
              <a:buClr>
                <a:schemeClr val="accent5"/>
              </a:buClr>
              <a:buSzPts val="1400"/>
              <a:buFont typeface="Arvo"/>
              <a:buChar char="●"/>
              <a:defRPr sz="1400" b="0" i="0" u="none" strike="noStrike" cap="none">
                <a:solidFill>
                  <a:schemeClr val="accent5"/>
                </a:solidFill>
                <a:latin typeface="Arvo"/>
                <a:ea typeface="Arvo"/>
                <a:cs typeface="Arvo"/>
                <a:sym typeface="Arvo"/>
              </a:defRPr>
            </a:lvl7pPr>
            <a:lvl8pPr marL="3657600" marR="0" lvl="7" indent="-317500" algn="l" rtl="0">
              <a:lnSpc>
                <a:spcPct val="115000"/>
              </a:lnSpc>
              <a:spcBef>
                <a:spcPts val="1600"/>
              </a:spcBef>
              <a:spcAft>
                <a:spcPts val="0"/>
              </a:spcAft>
              <a:buClr>
                <a:schemeClr val="accent5"/>
              </a:buClr>
              <a:buSzPts val="1400"/>
              <a:buFont typeface="Arvo"/>
              <a:buChar char="○"/>
              <a:defRPr sz="1400" b="0" i="0" u="none" strike="noStrike" cap="none">
                <a:solidFill>
                  <a:schemeClr val="accent5"/>
                </a:solidFill>
                <a:latin typeface="Arvo"/>
                <a:ea typeface="Arvo"/>
                <a:cs typeface="Arvo"/>
                <a:sym typeface="Arvo"/>
              </a:defRPr>
            </a:lvl8pPr>
            <a:lvl9pPr marL="4114800" marR="0" lvl="8" indent="-317500" algn="l" rtl="0">
              <a:lnSpc>
                <a:spcPct val="115000"/>
              </a:lnSpc>
              <a:spcBef>
                <a:spcPts val="1600"/>
              </a:spcBef>
              <a:spcAft>
                <a:spcPts val="1600"/>
              </a:spcAft>
              <a:buClr>
                <a:schemeClr val="accent5"/>
              </a:buClr>
              <a:buSzPts val="1400"/>
              <a:buFont typeface="Arvo"/>
              <a:buChar char="■"/>
              <a:defRPr sz="1400" b="0" i="0" u="none" strike="noStrike" cap="none">
                <a:solidFill>
                  <a:schemeClr val="accent5"/>
                </a:solidFill>
                <a:latin typeface="Arvo"/>
                <a:ea typeface="Arvo"/>
                <a:cs typeface="Arvo"/>
                <a:sym typeface="Arvo"/>
              </a:defRPr>
            </a:lvl9pPr>
          </a:lstStyle>
          <a:p>
            <a:pPr indent="-317500">
              <a:buClr>
                <a:schemeClr val="accent1"/>
              </a:buClr>
              <a:buSzPts val="1400"/>
            </a:pPr>
            <a:r>
              <a:rPr lang="en-US" sz="1400" dirty="0"/>
              <a:t>I discovered the importance of patches, protecting users from uncommon vulnerabilities, reducing the risk of exploitability of said vulnerability.</a:t>
            </a:r>
          </a:p>
          <a:p>
            <a:pPr marL="139700" indent="0">
              <a:buClr>
                <a:schemeClr val="accent1"/>
              </a:buClr>
              <a:buSzPts val="1400"/>
              <a:buNone/>
            </a:pP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1"/>
        <p:cNvGrpSpPr/>
        <p:nvPr/>
      </p:nvGrpSpPr>
      <p:grpSpPr>
        <a:xfrm>
          <a:off x="0" y="0"/>
          <a:ext cx="0" cy="0"/>
          <a:chOff x="0" y="0"/>
          <a:chExt cx="0" cy="0"/>
        </a:xfrm>
      </p:grpSpPr>
      <p:sp>
        <p:nvSpPr>
          <p:cNvPr id="413" name="Google Shape;413;p37"/>
          <p:cNvSpPr txBox="1">
            <a:spLocks noGrp="1"/>
          </p:cNvSpPr>
          <p:nvPr>
            <p:ph type="ctrTitle"/>
          </p:nvPr>
        </p:nvSpPr>
        <p:spPr>
          <a:xfrm>
            <a:off x="1187550" y="597876"/>
            <a:ext cx="6768900" cy="47287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Hannah</a:t>
            </a:r>
            <a:endParaRPr/>
          </a:p>
        </p:txBody>
      </p:sp>
      <p:sp>
        <p:nvSpPr>
          <p:cNvPr id="415" name="Google Shape;415;p37"/>
          <p:cNvSpPr txBox="1">
            <a:spLocks noGrp="1"/>
          </p:cNvSpPr>
          <p:nvPr>
            <p:ph type="subTitle" idx="4294967295"/>
          </p:nvPr>
        </p:nvSpPr>
        <p:spPr>
          <a:xfrm>
            <a:off x="713224" y="1817608"/>
            <a:ext cx="3190177" cy="2337063"/>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accent1"/>
              </a:buClr>
              <a:buSzPts val="1400"/>
              <a:buFont typeface="Arvo"/>
              <a:buChar char="●"/>
            </a:pPr>
            <a:r>
              <a:rPr lang="en-US" sz="1400" dirty="0"/>
              <a:t>I have learned that searching keywords can save a lot of time during a project.</a:t>
            </a:r>
          </a:p>
          <a:p>
            <a:pPr marL="139700" lvl="0" indent="0" algn="l" rtl="0">
              <a:spcBef>
                <a:spcPts val="0"/>
              </a:spcBef>
              <a:spcAft>
                <a:spcPts val="0"/>
              </a:spcAft>
              <a:buClr>
                <a:schemeClr val="accent1"/>
              </a:buClr>
              <a:buSzPts val="1400"/>
              <a:buNone/>
            </a:pPr>
            <a:endParaRPr sz="1400" dirty="0">
              <a:latin typeface="Arvo"/>
              <a:ea typeface="Arvo"/>
              <a:cs typeface="Arvo"/>
              <a:sym typeface="Arvo"/>
            </a:endParaRPr>
          </a:p>
          <a:p>
            <a:pPr marL="457200" lvl="0" indent="-317500" algn="l" rtl="0">
              <a:spcBef>
                <a:spcPts val="0"/>
              </a:spcBef>
              <a:spcAft>
                <a:spcPts val="0"/>
              </a:spcAft>
              <a:buClr>
                <a:schemeClr val="accent1"/>
              </a:buClr>
              <a:buSzPts val="1400"/>
              <a:buFont typeface="Arvo"/>
              <a:buChar char="●"/>
            </a:pPr>
            <a:r>
              <a:rPr lang="en" sz="1400" dirty="0">
                <a:latin typeface="Arvo"/>
                <a:ea typeface="Arvo"/>
                <a:cs typeface="Arvo"/>
                <a:sym typeface="Arvo"/>
              </a:rPr>
              <a:t>I </a:t>
            </a:r>
            <a:r>
              <a:rPr lang="en-SG" sz="1400" dirty="0">
                <a:latin typeface="Arvo"/>
                <a:ea typeface="Arvo"/>
                <a:cs typeface="Arvo"/>
                <a:sym typeface="Arvo"/>
              </a:rPr>
              <a:t>ha</a:t>
            </a:r>
            <a:r>
              <a:rPr lang="en" sz="1400" dirty="0">
                <a:latin typeface="Arvo"/>
                <a:ea typeface="Arvo"/>
                <a:cs typeface="Arvo"/>
                <a:sym typeface="Arvo"/>
              </a:rPr>
              <a:t>ve also learned that spending too m</a:t>
            </a:r>
            <a:r>
              <a:rPr lang="en" sz="1400" dirty="0"/>
              <a:t>uch time on research can make me counter-productive due to too numerous options.</a:t>
            </a:r>
            <a:endParaRPr sz="1400" dirty="0">
              <a:latin typeface="Arvo"/>
              <a:ea typeface="Arvo"/>
              <a:cs typeface="Arvo"/>
              <a:sym typeface="Arvo"/>
            </a:endParaRPr>
          </a:p>
        </p:txBody>
      </p:sp>
      <p:sp>
        <p:nvSpPr>
          <p:cNvPr id="417" name="Google Shape;417;p37"/>
          <p:cNvSpPr txBox="1">
            <a:spLocks noGrp="1"/>
          </p:cNvSpPr>
          <p:nvPr>
            <p:ph type="subTitle" idx="4294967295"/>
          </p:nvPr>
        </p:nvSpPr>
        <p:spPr>
          <a:xfrm>
            <a:off x="713224" y="1456899"/>
            <a:ext cx="3190177" cy="472873"/>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latin typeface="Anton"/>
                <a:ea typeface="Anton"/>
                <a:cs typeface="Anton"/>
                <a:sym typeface="Anton"/>
              </a:rPr>
              <a:t>Research</a:t>
            </a:r>
            <a:endParaRPr>
              <a:solidFill>
                <a:schemeClr val="accent1"/>
              </a:solidFill>
              <a:latin typeface="Anton"/>
              <a:ea typeface="Anton"/>
              <a:cs typeface="Anton"/>
              <a:sym typeface="Anton"/>
            </a:endParaRPr>
          </a:p>
        </p:txBody>
      </p:sp>
      <p:sp>
        <p:nvSpPr>
          <p:cNvPr id="418" name="Google Shape;418;p37"/>
          <p:cNvSpPr txBox="1">
            <a:spLocks noGrp="1"/>
          </p:cNvSpPr>
          <p:nvPr>
            <p:ph type="subTitle" idx="4294967295"/>
          </p:nvPr>
        </p:nvSpPr>
        <p:spPr>
          <a:xfrm>
            <a:off x="5240521" y="1456900"/>
            <a:ext cx="3190177" cy="360708"/>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solidFill>
                  <a:schemeClr val="accent1"/>
                </a:solidFill>
                <a:latin typeface="Anton"/>
                <a:ea typeface="Anton"/>
                <a:cs typeface="Anton"/>
                <a:sym typeface="Anton"/>
              </a:rPr>
              <a:t>Importance of Communication</a:t>
            </a:r>
            <a:endParaRPr dirty="0">
              <a:solidFill>
                <a:schemeClr val="accent1"/>
              </a:solidFill>
              <a:latin typeface="Anton"/>
              <a:ea typeface="Anton"/>
              <a:cs typeface="Anton"/>
              <a:sym typeface="Anton"/>
            </a:endParaRPr>
          </a:p>
        </p:txBody>
      </p:sp>
      <p:sp>
        <p:nvSpPr>
          <p:cNvPr id="420" name="Google Shape;420;p37"/>
          <p:cNvSpPr/>
          <p:nvPr/>
        </p:nvSpPr>
        <p:spPr>
          <a:xfrm>
            <a:off x="713224" y="1145526"/>
            <a:ext cx="784238" cy="784246"/>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rgbClr val="E2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 name="Google Shape;480;p37"/>
          <p:cNvGrpSpPr/>
          <p:nvPr/>
        </p:nvGrpSpPr>
        <p:grpSpPr>
          <a:xfrm>
            <a:off x="882608" y="1323646"/>
            <a:ext cx="445455" cy="428072"/>
            <a:chOff x="1190625" y="340425"/>
            <a:chExt cx="5228350" cy="5024325"/>
          </a:xfrm>
        </p:grpSpPr>
        <p:sp>
          <p:nvSpPr>
            <p:cNvPr id="481" name="Google Shape;481;p37"/>
            <p:cNvSpPr/>
            <p:nvPr/>
          </p:nvSpPr>
          <p:spPr>
            <a:xfrm>
              <a:off x="1343800" y="493625"/>
              <a:ext cx="4922000" cy="3175750"/>
            </a:xfrm>
            <a:custGeom>
              <a:avLst/>
              <a:gdLst/>
              <a:ahLst/>
              <a:cxnLst/>
              <a:rect l="l" t="t" r="r" b="b"/>
              <a:pathLst>
                <a:path w="196880" h="127030" extrusionOk="0">
                  <a:moveTo>
                    <a:pt x="0" y="0"/>
                  </a:moveTo>
                  <a:lnTo>
                    <a:pt x="196879" y="0"/>
                  </a:lnTo>
                  <a:lnTo>
                    <a:pt x="196879" y="127029"/>
                  </a:lnTo>
                  <a:lnTo>
                    <a:pt x="0" y="127029"/>
                  </a:lnTo>
                  <a:close/>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3810600" y="493625"/>
              <a:ext cx="2455200" cy="3175750"/>
            </a:xfrm>
            <a:custGeom>
              <a:avLst/>
              <a:gdLst/>
              <a:ahLst/>
              <a:cxnLst/>
              <a:rect l="l" t="t" r="r" b="b"/>
              <a:pathLst>
                <a:path w="98208" h="127030" extrusionOk="0">
                  <a:moveTo>
                    <a:pt x="1" y="0"/>
                  </a:moveTo>
                  <a:lnTo>
                    <a:pt x="98207" y="0"/>
                  </a:lnTo>
                  <a:lnTo>
                    <a:pt x="98207" y="127029"/>
                  </a:lnTo>
                  <a:lnTo>
                    <a:pt x="1" y="127029"/>
                  </a:lnTo>
                  <a:close/>
                  <a:moveTo>
                    <a:pt x="1"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2426475" y="3832925"/>
              <a:ext cx="2757250" cy="1531825"/>
            </a:xfrm>
            <a:custGeom>
              <a:avLst/>
              <a:gdLst/>
              <a:ahLst/>
              <a:cxnLst/>
              <a:rect l="l" t="t" r="r" b="b"/>
              <a:pathLst>
                <a:path w="110290" h="61273" extrusionOk="0">
                  <a:moveTo>
                    <a:pt x="24509" y="1"/>
                  </a:moveTo>
                  <a:cubicBezTo>
                    <a:pt x="21127" y="1"/>
                    <a:pt x="18382" y="2746"/>
                    <a:pt x="18382" y="6128"/>
                  </a:cubicBezTo>
                  <a:lnTo>
                    <a:pt x="18382" y="49019"/>
                  </a:lnTo>
                  <a:lnTo>
                    <a:pt x="6127" y="49019"/>
                  </a:lnTo>
                  <a:cubicBezTo>
                    <a:pt x="2745" y="49019"/>
                    <a:pt x="0" y="51763"/>
                    <a:pt x="0" y="55146"/>
                  </a:cubicBezTo>
                  <a:cubicBezTo>
                    <a:pt x="0" y="58528"/>
                    <a:pt x="2745" y="61273"/>
                    <a:pt x="6127" y="61273"/>
                  </a:cubicBezTo>
                  <a:lnTo>
                    <a:pt x="104162" y="61273"/>
                  </a:lnTo>
                  <a:cubicBezTo>
                    <a:pt x="107545" y="61273"/>
                    <a:pt x="110290" y="58528"/>
                    <a:pt x="110290" y="55146"/>
                  </a:cubicBezTo>
                  <a:cubicBezTo>
                    <a:pt x="110290" y="51763"/>
                    <a:pt x="107545" y="49019"/>
                    <a:pt x="104162" y="49019"/>
                  </a:cubicBezTo>
                  <a:lnTo>
                    <a:pt x="91908" y="49019"/>
                  </a:lnTo>
                  <a:lnTo>
                    <a:pt x="91908" y="6128"/>
                  </a:lnTo>
                  <a:cubicBezTo>
                    <a:pt x="91908" y="2746"/>
                    <a:pt x="89163" y="1"/>
                    <a:pt x="85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3810600" y="3832925"/>
              <a:ext cx="1373125" cy="1531825"/>
            </a:xfrm>
            <a:custGeom>
              <a:avLst/>
              <a:gdLst/>
              <a:ahLst/>
              <a:cxnLst/>
              <a:rect l="l" t="t" r="r" b="b"/>
              <a:pathLst>
                <a:path w="54925" h="61273" extrusionOk="0">
                  <a:moveTo>
                    <a:pt x="1" y="1"/>
                  </a:moveTo>
                  <a:lnTo>
                    <a:pt x="1" y="61273"/>
                  </a:lnTo>
                  <a:lnTo>
                    <a:pt x="48797" y="61273"/>
                  </a:lnTo>
                  <a:cubicBezTo>
                    <a:pt x="52180" y="61273"/>
                    <a:pt x="54925" y="58528"/>
                    <a:pt x="54925" y="55146"/>
                  </a:cubicBezTo>
                  <a:cubicBezTo>
                    <a:pt x="54925" y="51763"/>
                    <a:pt x="52180" y="49019"/>
                    <a:pt x="48797" y="49019"/>
                  </a:cubicBezTo>
                  <a:lnTo>
                    <a:pt x="36543" y="49019"/>
                  </a:lnTo>
                  <a:lnTo>
                    <a:pt x="36543" y="6128"/>
                  </a:lnTo>
                  <a:cubicBezTo>
                    <a:pt x="36543" y="2746"/>
                    <a:pt x="33798" y="1"/>
                    <a:pt x="304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190625" y="340425"/>
              <a:ext cx="5228350" cy="4094850"/>
            </a:xfrm>
            <a:custGeom>
              <a:avLst/>
              <a:gdLst/>
              <a:ahLst/>
              <a:cxnLst/>
              <a:rect l="l" t="t" r="r" b="b"/>
              <a:pathLst>
                <a:path w="209134" h="163794" extrusionOk="0">
                  <a:moveTo>
                    <a:pt x="196879" y="12255"/>
                  </a:moveTo>
                  <a:lnTo>
                    <a:pt x="196879" y="131932"/>
                  </a:lnTo>
                  <a:lnTo>
                    <a:pt x="12254" y="131932"/>
                  </a:lnTo>
                  <a:lnTo>
                    <a:pt x="12254" y="12255"/>
                  </a:lnTo>
                  <a:close/>
                  <a:moveTo>
                    <a:pt x="6127" y="1"/>
                  </a:moveTo>
                  <a:cubicBezTo>
                    <a:pt x="2745" y="1"/>
                    <a:pt x="0" y="2746"/>
                    <a:pt x="0" y="6128"/>
                  </a:cubicBezTo>
                  <a:lnTo>
                    <a:pt x="0" y="157666"/>
                  </a:lnTo>
                  <a:cubicBezTo>
                    <a:pt x="0" y="161048"/>
                    <a:pt x="2745" y="163793"/>
                    <a:pt x="6127" y="163793"/>
                  </a:cubicBezTo>
                  <a:lnTo>
                    <a:pt x="203006" y="163793"/>
                  </a:lnTo>
                  <a:cubicBezTo>
                    <a:pt x="206388" y="163793"/>
                    <a:pt x="209133" y="161048"/>
                    <a:pt x="209133" y="157666"/>
                  </a:cubicBezTo>
                  <a:lnTo>
                    <a:pt x="209133" y="6128"/>
                  </a:lnTo>
                  <a:cubicBezTo>
                    <a:pt x="209133" y="2746"/>
                    <a:pt x="206388" y="1"/>
                    <a:pt x="2030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3911700" y="1426800"/>
              <a:ext cx="1960725" cy="306375"/>
            </a:xfrm>
            <a:custGeom>
              <a:avLst/>
              <a:gdLst/>
              <a:ahLst/>
              <a:cxnLst/>
              <a:rect l="l" t="t" r="r" b="b"/>
              <a:pathLst>
                <a:path w="78429" h="12255" extrusionOk="0">
                  <a:moveTo>
                    <a:pt x="6128" y="0"/>
                  </a:moveTo>
                  <a:cubicBezTo>
                    <a:pt x="2745" y="0"/>
                    <a:pt x="0" y="2745"/>
                    <a:pt x="0" y="6127"/>
                  </a:cubicBezTo>
                  <a:cubicBezTo>
                    <a:pt x="0" y="9509"/>
                    <a:pt x="2745" y="12254"/>
                    <a:pt x="6128" y="12254"/>
                  </a:cubicBezTo>
                  <a:lnTo>
                    <a:pt x="72301" y="12254"/>
                  </a:lnTo>
                  <a:cubicBezTo>
                    <a:pt x="75708" y="12254"/>
                    <a:pt x="78429" y="9509"/>
                    <a:pt x="78429" y="6127"/>
                  </a:cubicBezTo>
                  <a:cubicBezTo>
                    <a:pt x="78429" y="2745"/>
                    <a:pt x="75708" y="0"/>
                    <a:pt x="723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911700" y="2039500"/>
              <a:ext cx="1256700" cy="306400"/>
            </a:xfrm>
            <a:custGeom>
              <a:avLst/>
              <a:gdLst/>
              <a:ahLst/>
              <a:cxnLst/>
              <a:rect l="l" t="t" r="r" b="b"/>
              <a:pathLst>
                <a:path w="50268" h="12256" extrusionOk="0">
                  <a:moveTo>
                    <a:pt x="6128" y="1"/>
                  </a:moveTo>
                  <a:cubicBezTo>
                    <a:pt x="2745" y="1"/>
                    <a:pt x="0" y="2746"/>
                    <a:pt x="0" y="6128"/>
                  </a:cubicBezTo>
                  <a:cubicBezTo>
                    <a:pt x="0" y="9510"/>
                    <a:pt x="2745" y="12255"/>
                    <a:pt x="6128" y="12255"/>
                  </a:cubicBezTo>
                  <a:lnTo>
                    <a:pt x="44141" y="12255"/>
                  </a:lnTo>
                  <a:cubicBezTo>
                    <a:pt x="47523" y="12255"/>
                    <a:pt x="50268" y="9510"/>
                    <a:pt x="50268" y="6128"/>
                  </a:cubicBezTo>
                  <a:cubicBezTo>
                    <a:pt x="50268" y="2746"/>
                    <a:pt x="47523" y="1"/>
                    <a:pt x="441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3911700" y="2652225"/>
              <a:ext cx="1256700" cy="306375"/>
            </a:xfrm>
            <a:custGeom>
              <a:avLst/>
              <a:gdLst/>
              <a:ahLst/>
              <a:cxnLst/>
              <a:rect l="l" t="t" r="r" b="b"/>
              <a:pathLst>
                <a:path w="50268" h="12255" extrusionOk="0">
                  <a:moveTo>
                    <a:pt x="6128" y="1"/>
                  </a:moveTo>
                  <a:cubicBezTo>
                    <a:pt x="2745" y="1"/>
                    <a:pt x="0" y="2746"/>
                    <a:pt x="0" y="6128"/>
                  </a:cubicBezTo>
                  <a:cubicBezTo>
                    <a:pt x="0" y="9510"/>
                    <a:pt x="2745" y="12255"/>
                    <a:pt x="6128" y="12255"/>
                  </a:cubicBezTo>
                  <a:lnTo>
                    <a:pt x="44141" y="12255"/>
                  </a:lnTo>
                  <a:cubicBezTo>
                    <a:pt x="47523" y="12255"/>
                    <a:pt x="50268" y="9510"/>
                    <a:pt x="50268" y="6128"/>
                  </a:cubicBezTo>
                  <a:cubicBezTo>
                    <a:pt x="50268" y="2746"/>
                    <a:pt x="47523" y="1"/>
                    <a:pt x="441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163600" y="1196400"/>
              <a:ext cx="919125" cy="919100"/>
            </a:xfrm>
            <a:custGeom>
              <a:avLst/>
              <a:gdLst/>
              <a:ahLst/>
              <a:cxnLst/>
              <a:rect l="l" t="t" r="r" b="b"/>
              <a:pathLst>
                <a:path w="36765" h="36764" extrusionOk="0">
                  <a:moveTo>
                    <a:pt x="18383" y="1"/>
                  </a:moveTo>
                  <a:cubicBezTo>
                    <a:pt x="8260" y="1"/>
                    <a:pt x="1" y="8236"/>
                    <a:pt x="1" y="18382"/>
                  </a:cubicBezTo>
                  <a:cubicBezTo>
                    <a:pt x="1" y="28504"/>
                    <a:pt x="8260" y="36764"/>
                    <a:pt x="18383" y="36764"/>
                  </a:cubicBezTo>
                  <a:cubicBezTo>
                    <a:pt x="28529" y="36764"/>
                    <a:pt x="36764" y="28504"/>
                    <a:pt x="36764" y="18382"/>
                  </a:cubicBezTo>
                  <a:cubicBezTo>
                    <a:pt x="36764" y="8236"/>
                    <a:pt x="28529" y="1"/>
                    <a:pt x="18383" y="1"/>
                  </a:cubicBezTo>
                  <a:close/>
                </a:path>
              </a:pathLst>
            </a:custGeom>
            <a:solidFill>
              <a:srgbClr val="FDD1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809450" y="2095275"/>
              <a:ext cx="1628025" cy="990775"/>
            </a:xfrm>
            <a:custGeom>
              <a:avLst/>
              <a:gdLst/>
              <a:ahLst/>
              <a:cxnLst/>
              <a:rect l="l" t="t" r="r" b="b"/>
              <a:pathLst>
                <a:path w="65121" h="39631" extrusionOk="0">
                  <a:moveTo>
                    <a:pt x="32549" y="0"/>
                  </a:moveTo>
                  <a:cubicBezTo>
                    <a:pt x="14608" y="0"/>
                    <a:pt x="1" y="14264"/>
                    <a:pt x="1" y="31788"/>
                  </a:cubicBezTo>
                  <a:lnTo>
                    <a:pt x="1" y="33504"/>
                  </a:lnTo>
                  <a:cubicBezTo>
                    <a:pt x="1" y="36886"/>
                    <a:pt x="2746" y="39631"/>
                    <a:pt x="6128" y="39631"/>
                  </a:cubicBezTo>
                  <a:lnTo>
                    <a:pt x="58993" y="39631"/>
                  </a:lnTo>
                  <a:cubicBezTo>
                    <a:pt x="62376" y="39631"/>
                    <a:pt x="65121" y="36886"/>
                    <a:pt x="65121" y="33504"/>
                  </a:cubicBezTo>
                  <a:lnTo>
                    <a:pt x="65121" y="31788"/>
                  </a:lnTo>
                  <a:cubicBezTo>
                    <a:pt x="65121" y="14264"/>
                    <a:pt x="50513" y="0"/>
                    <a:pt x="325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3810600" y="340425"/>
              <a:ext cx="2608375" cy="4094850"/>
            </a:xfrm>
            <a:custGeom>
              <a:avLst/>
              <a:gdLst/>
              <a:ahLst/>
              <a:cxnLst/>
              <a:rect l="l" t="t" r="r" b="b"/>
              <a:pathLst>
                <a:path w="104335" h="163794" extrusionOk="0">
                  <a:moveTo>
                    <a:pt x="1" y="1"/>
                  </a:moveTo>
                  <a:lnTo>
                    <a:pt x="1" y="12255"/>
                  </a:lnTo>
                  <a:lnTo>
                    <a:pt x="92080" y="12255"/>
                  </a:lnTo>
                  <a:lnTo>
                    <a:pt x="92080" y="131932"/>
                  </a:lnTo>
                  <a:lnTo>
                    <a:pt x="1" y="131932"/>
                  </a:lnTo>
                  <a:lnTo>
                    <a:pt x="1" y="163793"/>
                  </a:lnTo>
                  <a:lnTo>
                    <a:pt x="98207" y="163793"/>
                  </a:lnTo>
                  <a:cubicBezTo>
                    <a:pt x="101589" y="163793"/>
                    <a:pt x="104334" y="161048"/>
                    <a:pt x="104334" y="157666"/>
                  </a:cubicBezTo>
                  <a:lnTo>
                    <a:pt x="104334" y="6128"/>
                  </a:lnTo>
                  <a:cubicBezTo>
                    <a:pt x="104334" y="2746"/>
                    <a:pt x="101589" y="1"/>
                    <a:pt x="98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37"/>
          <p:cNvGrpSpPr/>
          <p:nvPr/>
        </p:nvGrpSpPr>
        <p:grpSpPr>
          <a:xfrm>
            <a:off x="4900681" y="1364781"/>
            <a:ext cx="512378" cy="337762"/>
            <a:chOff x="1190625" y="1126800"/>
            <a:chExt cx="5228350" cy="3446550"/>
          </a:xfrm>
        </p:grpSpPr>
        <p:sp>
          <p:nvSpPr>
            <p:cNvPr id="520" name="Google Shape;520;p37"/>
            <p:cNvSpPr/>
            <p:nvPr/>
          </p:nvSpPr>
          <p:spPr>
            <a:xfrm>
              <a:off x="1619525" y="2288275"/>
              <a:ext cx="4370550" cy="1429500"/>
            </a:xfrm>
            <a:custGeom>
              <a:avLst/>
              <a:gdLst/>
              <a:ahLst/>
              <a:cxnLst/>
              <a:rect l="l" t="t" r="r" b="b"/>
              <a:pathLst>
                <a:path w="174822" h="57180" extrusionOk="0">
                  <a:moveTo>
                    <a:pt x="6127" y="0"/>
                  </a:moveTo>
                  <a:cubicBezTo>
                    <a:pt x="2745" y="0"/>
                    <a:pt x="0" y="2745"/>
                    <a:pt x="0" y="6128"/>
                  </a:cubicBezTo>
                  <a:lnTo>
                    <a:pt x="0" y="51052"/>
                  </a:lnTo>
                  <a:cubicBezTo>
                    <a:pt x="0" y="54434"/>
                    <a:pt x="2745" y="57179"/>
                    <a:pt x="6127" y="57179"/>
                  </a:cubicBezTo>
                  <a:cubicBezTo>
                    <a:pt x="6127" y="57179"/>
                    <a:pt x="67105" y="48601"/>
                    <a:pt x="87423" y="48601"/>
                  </a:cubicBezTo>
                  <a:cubicBezTo>
                    <a:pt x="107741" y="48601"/>
                    <a:pt x="168694" y="57179"/>
                    <a:pt x="168694" y="57179"/>
                  </a:cubicBezTo>
                  <a:cubicBezTo>
                    <a:pt x="172076" y="57179"/>
                    <a:pt x="174821" y="54434"/>
                    <a:pt x="174821" y="51052"/>
                  </a:cubicBezTo>
                  <a:lnTo>
                    <a:pt x="174821" y="6128"/>
                  </a:lnTo>
                  <a:cubicBezTo>
                    <a:pt x="174821" y="2745"/>
                    <a:pt x="172076" y="0"/>
                    <a:pt x="168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3232800" y="2785800"/>
              <a:ext cx="1143975" cy="1787550"/>
            </a:xfrm>
            <a:custGeom>
              <a:avLst/>
              <a:gdLst/>
              <a:ahLst/>
              <a:cxnLst/>
              <a:rect l="l" t="t" r="r" b="b"/>
              <a:pathLst>
                <a:path w="45759" h="71502" extrusionOk="0">
                  <a:moveTo>
                    <a:pt x="6128" y="0"/>
                  </a:moveTo>
                  <a:cubicBezTo>
                    <a:pt x="2746" y="0"/>
                    <a:pt x="1" y="2745"/>
                    <a:pt x="1" y="6128"/>
                  </a:cubicBezTo>
                  <a:lnTo>
                    <a:pt x="1" y="65365"/>
                  </a:lnTo>
                  <a:cubicBezTo>
                    <a:pt x="1" y="67473"/>
                    <a:pt x="1104" y="69434"/>
                    <a:pt x="2893" y="70561"/>
                  </a:cubicBezTo>
                  <a:cubicBezTo>
                    <a:pt x="3883" y="71185"/>
                    <a:pt x="5009" y="71501"/>
                    <a:pt x="6140" y="71501"/>
                  </a:cubicBezTo>
                  <a:cubicBezTo>
                    <a:pt x="7053" y="71501"/>
                    <a:pt x="7970" y="71296"/>
                    <a:pt x="8824" y="70880"/>
                  </a:cubicBezTo>
                  <a:lnTo>
                    <a:pt x="22892" y="64017"/>
                  </a:lnTo>
                  <a:lnTo>
                    <a:pt x="36935" y="70880"/>
                  </a:lnTo>
                  <a:cubicBezTo>
                    <a:pt x="37793" y="71296"/>
                    <a:pt x="38725" y="71493"/>
                    <a:pt x="39631" y="71493"/>
                  </a:cubicBezTo>
                  <a:cubicBezTo>
                    <a:pt x="40759" y="71493"/>
                    <a:pt x="41886" y="71174"/>
                    <a:pt x="42867" y="70561"/>
                  </a:cubicBezTo>
                  <a:cubicBezTo>
                    <a:pt x="44680" y="69434"/>
                    <a:pt x="45759" y="67473"/>
                    <a:pt x="45759" y="65365"/>
                  </a:cubicBezTo>
                  <a:lnTo>
                    <a:pt x="45759" y="6128"/>
                  </a:lnTo>
                  <a:cubicBezTo>
                    <a:pt x="45759" y="2745"/>
                    <a:pt x="43014" y="0"/>
                    <a:pt x="396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3804475" y="2288275"/>
              <a:ext cx="2185600" cy="1429500"/>
            </a:xfrm>
            <a:custGeom>
              <a:avLst/>
              <a:gdLst/>
              <a:ahLst/>
              <a:cxnLst/>
              <a:rect l="l" t="t" r="r" b="b"/>
              <a:pathLst>
                <a:path w="87424" h="57180" extrusionOk="0">
                  <a:moveTo>
                    <a:pt x="0" y="0"/>
                  </a:moveTo>
                  <a:lnTo>
                    <a:pt x="0" y="48601"/>
                  </a:lnTo>
                  <a:lnTo>
                    <a:pt x="25" y="48601"/>
                  </a:lnTo>
                  <a:cubicBezTo>
                    <a:pt x="20343" y="48601"/>
                    <a:pt x="81296" y="57179"/>
                    <a:pt x="81296" y="57179"/>
                  </a:cubicBezTo>
                  <a:cubicBezTo>
                    <a:pt x="84678" y="57179"/>
                    <a:pt x="87423" y="54434"/>
                    <a:pt x="87423" y="51052"/>
                  </a:cubicBezTo>
                  <a:lnTo>
                    <a:pt x="87423" y="6128"/>
                  </a:lnTo>
                  <a:cubicBezTo>
                    <a:pt x="87423" y="2745"/>
                    <a:pt x="84678" y="0"/>
                    <a:pt x="8129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3804475" y="2785800"/>
              <a:ext cx="572300" cy="1787325"/>
            </a:xfrm>
            <a:custGeom>
              <a:avLst/>
              <a:gdLst/>
              <a:ahLst/>
              <a:cxnLst/>
              <a:rect l="l" t="t" r="r" b="b"/>
              <a:pathLst>
                <a:path w="22892" h="71493" extrusionOk="0">
                  <a:moveTo>
                    <a:pt x="0" y="0"/>
                  </a:moveTo>
                  <a:lnTo>
                    <a:pt x="0" y="64017"/>
                  </a:lnTo>
                  <a:lnTo>
                    <a:pt x="25" y="64017"/>
                  </a:lnTo>
                  <a:lnTo>
                    <a:pt x="14068" y="70880"/>
                  </a:lnTo>
                  <a:cubicBezTo>
                    <a:pt x="14926" y="71296"/>
                    <a:pt x="15858" y="71493"/>
                    <a:pt x="16764" y="71493"/>
                  </a:cubicBezTo>
                  <a:cubicBezTo>
                    <a:pt x="17892" y="71493"/>
                    <a:pt x="19019" y="71174"/>
                    <a:pt x="20000" y="70561"/>
                  </a:cubicBezTo>
                  <a:cubicBezTo>
                    <a:pt x="21813" y="69434"/>
                    <a:pt x="22892" y="67473"/>
                    <a:pt x="22892" y="65365"/>
                  </a:cubicBezTo>
                  <a:lnTo>
                    <a:pt x="22892" y="6128"/>
                  </a:lnTo>
                  <a:cubicBezTo>
                    <a:pt x="22892" y="2745"/>
                    <a:pt x="20147" y="0"/>
                    <a:pt x="16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1190625" y="1126800"/>
              <a:ext cx="5228350" cy="1837950"/>
            </a:xfrm>
            <a:custGeom>
              <a:avLst/>
              <a:gdLst/>
              <a:ahLst/>
              <a:cxnLst/>
              <a:rect l="l" t="t" r="r" b="b"/>
              <a:pathLst>
                <a:path w="209134" h="73518" extrusionOk="0">
                  <a:moveTo>
                    <a:pt x="6119" y="0"/>
                  </a:moveTo>
                  <a:cubicBezTo>
                    <a:pt x="4637" y="0"/>
                    <a:pt x="3183" y="538"/>
                    <a:pt x="2059" y="1535"/>
                  </a:cubicBezTo>
                  <a:cubicBezTo>
                    <a:pt x="735" y="2711"/>
                    <a:pt x="0" y="4378"/>
                    <a:pt x="0" y="6118"/>
                  </a:cubicBezTo>
                  <a:lnTo>
                    <a:pt x="0" y="67390"/>
                  </a:lnTo>
                  <a:cubicBezTo>
                    <a:pt x="0" y="69130"/>
                    <a:pt x="735" y="70797"/>
                    <a:pt x="2059" y="71973"/>
                  </a:cubicBezTo>
                  <a:cubicBezTo>
                    <a:pt x="3186" y="72978"/>
                    <a:pt x="4632" y="73517"/>
                    <a:pt x="6127" y="73517"/>
                  </a:cubicBezTo>
                  <a:cubicBezTo>
                    <a:pt x="6348" y="73517"/>
                    <a:pt x="6593" y="73493"/>
                    <a:pt x="6813" y="73468"/>
                  </a:cubicBezTo>
                  <a:cubicBezTo>
                    <a:pt x="44410" y="69203"/>
                    <a:pt x="75463" y="67194"/>
                    <a:pt x="104554" y="67194"/>
                  </a:cubicBezTo>
                  <a:lnTo>
                    <a:pt x="104579" y="67194"/>
                  </a:lnTo>
                  <a:cubicBezTo>
                    <a:pt x="133695" y="67194"/>
                    <a:pt x="164748" y="69203"/>
                    <a:pt x="202320" y="73468"/>
                  </a:cubicBezTo>
                  <a:cubicBezTo>
                    <a:pt x="202555" y="73494"/>
                    <a:pt x="202789" y="73508"/>
                    <a:pt x="203023" y="73508"/>
                  </a:cubicBezTo>
                  <a:cubicBezTo>
                    <a:pt x="204521" y="73508"/>
                    <a:pt x="205975" y="72970"/>
                    <a:pt x="207099" y="71973"/>
                  </a:cubicBezTo>
                  <a:cubicBezTo>
                    <a:pt x="208398" y="70797"/>
                    <a:pt x="209133" y="69130"/>
                    <a:pt x="209133" y="67390"/>
                  </a:cubicBezTo>
                  <a:lnTo>
                    <a:pt x="209133" y="6118"/>
                  </a:lnTo>
                  <a:cubicBezTo>
                    <a:pt x="209133" y="4378"/>
                    <a:pt x="208398" y="2711"/>
                    <a:pt x="207099" y="1535"/>
                  </a:cubicBezTo>
                  <a:cubicBezTo>
                    <a:pt x="205975" y="538"/>
                    <a:pt x="204521" y="0"/>
                    <a:pt x="203023" y="0"/>
                  </a:cubicBezTo>
                  <a:cubicBezTo>
                    <a:pt x="202789" y="0"/>
                    <a:pt x="202555" y="13"/>
                    <a:pt x="202320" y="40"/>
                  </a:cubicBezTo>
                  <a:cubicBezTo>
                    <a:pt x="164699" y="4329"/>
                    <a:pt x="133646" y="6314"/>
                    <a:pt x="104554" y="6314"/>
                  </a:cubicBezTo>
                  <a:lnTo>
                    <a:pt x="104505" y="6314"/>
                  </a:lnTo>
                  <a:cubicBezTo>
                    <a:pt x="75413" y="6314"/>
                    <a:pt x="44385" y="4329"/>
                    <a:pt x="6813" y="40"/>
                  </a:cubicBezTo>
                  <a:cubicBezTo>
                    <a:pt x="6582" y="13"/>
                    <a:pt x="6350" y="0"/>
                    <a:pt x="6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3804475" y="1126800"/>
              <a:ext cx="2614500" cy="1837700"/>
            </a:xfrm>
            <a:custGeom>
              <a:avLst/>
              <a:gdLst/>
              <a:ahLst/>
              <a:cxnLst/>
              <a:rect l="l" t="t" r="r" b="b"/>
              <a:pathLst>
                <a:path w="104580" h="73508" extrusionOk="0">
                  <a:moveTo>
                    <a:pt x="98469" y="0"/>
                  </a:moveTo>
                  <a:cubicBezTo>
                    <a:pt x="98235" y="0"/>
                    <a:pt x="98001" y="13"/>
                    <a:pt x="97766" y="40"/>
                  </a:cubicBezTo>
                  <a:cubicBezTo>
                    <a:pt x="60145" y="4329"/>
                    <a:pt x="29092" y="6314"/>
                    <a:pt x="0" y="6314"/>
                  </a:cubicBezTo>
                  <a:lnTo>
                    <a:pt x="0" y="67194"/>
                  </a:lnTo>
                  <a:lnTo>
                    <a:pt x="25" y="67194"/>
                  </a:lnTo>
                  <a:cubicBezTo>
                    <a:pt x="29141" y="67194"/>
                    <a:pt x="60194" y="69203"/>
                    <a:pt x="97766" y="73468"/>
                  </a:cubicBezTo>
                  <a:cubicBezTo>
                    <a:pt x="98001" y="73494"/>
                    <a:pt x="98235" y="73508"/>
                    <a:pt x="98469" y="73508"/>
                  </a:cubicBezTo>
                  <a:cubicBezTo>
                    <a:pt x="99967" y="73508"/>
                    <a:pt x="101421" y="72970"/>
                    <a:pt x="102545" y="71973"/>
                  </a:cubicBezTo>
                  <a:cubicBezTo>
                    <a:pt x="103844" y="70797"/>
                    <a:pt x="104579" y="69130"/>
                    <a:pt x="104579" y="67390"/>
                  </a:cubicBezTo>
                  <a:lnTo>
                    <a:pt x="104579" y="6118"/>
                  </a:lnTo>
                  <a:cubicBezTo>
                    <a:pt x="104579" y="4378"/>
                    <a:pt x="103844" y="2711"/>
                    <a:pt x="102545" y="1535"/>
                  </a:cubicBezTo>
                  <a:cubicBezTo>
                    <a:pt x="101421" y="538"/>
                    <a:pt x="99967" y="0"/>
                    <a:pt x="9846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2946050" y="1877125"/>
              <a:ext cx="1717475" cy="1718100"/>
            </a:xfrm>
            <a:custGeom>
              <a:avLst/>
              <a:gdLst/>
              <a:ahLst/>
              <a:cxnLst/>
              <a:rect l="l" t="t" r="r" b="b"/>
              <a:pathLst>
                <a:path w="68699" h="68724" extrusionOk="0">
                  <a:moveTo>
                    <a:pt x="34362" y="1"/>
                  </a:moveTo>
                  <a:cubicBezTo>
                    <a:pt x="32646" y="1"/>
                    <a:pt x="31004" y="712"/>
                    <a:pt x="29852" y="1986"/>
                  </a:cubicBezTo>
                  <a:lnTo>
                    <a:pt x="23701" y="8653"/>
                  </a:lnTo>
                  <a:lnTo>
                    <a:pt x="14632" y="8285"/>
                  </a:lnTo>
                  <a:cubicBezTo>
                    <a:pt x="14545" y="8281"/>
                    <a:pt x="14457" y="8279"/>
                    <a:pt x="14369" y="8279"/>
                  </a:cubicBezTo>
                  <a:cubicBezTo>
                    <a:pt x="12769" y="8279"/>
                    <a:pt x="11211" y="8912"/>
                    <a:pt x="10049" y="10074"/>
                  </a:cubicBezTo>
                  <a:cubicBezTo>
                    <a:pt x="8848" y="11275"/>
                    <a:pt x="8211" y="12942"/>
                    <a:pt x="8260" y="14657"/>
                  </a:cubicBezTo>
                  <a:lnTo>
                    <a:pt x="8652" y="23701"/>
                  </a:lnTo>
                  <a:lnTo>
                    <a:pt x="1961" y="29853"/>
                  </a:lnTo>
                  <a:cubicBezTo>
                    <a:pt x="711" y="31005"/>
                    <a:pt x="1" y="32647"/>
                    <a:pt x="1" y="34362"/>
                  </a:cubicBezTo>
                  <a:cubicBezTo>
                    <a:pt x="1" y="36078"/>
                    <a:pt x="711" y="37695"/>
                    <a:pt x="1961" y="38872"/>
                  </a:cubicBezTo>
                  <a:lnTo>
                    <a:pt x="8652" y="44999"/>
                  </a:lnTo>
                  <a:lnTo>
                    <a:pt x="8260" y="54067"/>
                  </a:lnTo>
                  <a:cubicBezTo>
                    <a:pt x="8211" y="55783"/>
                    <a:pt x="8848" y="57450"/>
                    <a:pt x="10049" y="58650"/>
                  </a:cubicBezTo>
                  <a:cubicBezTo>
                    <a:pt x="11213" y="59791"/>
                    <a:pt x="12775" y="60445"/>
                    <a:pt x="14377" y="60445"/>
                  </a:cubicBezTo>
                  <a:cubicBezTo>
                    <a:pt x="14462" y="60445"/>
                    <a:pt x="14547" y="60443"/>
                    <a:pt x="14632" y="60440"/>
                  </a:cubicBezTo>
                  <a:lnTo>
                    <a:pt x="23701" y="60072"/>
                  </a:lnTo>
                  <a:lnTo>
                    <a:pt x="29852" y="66738"/>
                  </a:lnTo>
                  <a:cubicBezTo>
                    <a:pt x="31004" y="67988"/>
                    <a:pt x="32646" y="68724"/>
                    <a:pt x="34362" y="68724"/>
                  </a:cubicBezTo>
                  <a:cubicBezTo>
                    <a:pt x="36078" y="68724"/>
                    <a:pt x="37695" y="67988"/>
                    <a:pt x="38872" y="66738"/>
                  </a:cubicBezTo>
                  <a:lnTo>
                    <a:pt x="44999" y="60072"/>
                  </a:lnTo>
                  <a:lnTo>
                    <a:pt x="54067" y="60440"/>
                  </a:lnTo>
                  <a:cubicBezTo>
                    <a:pt x="54153" y="60443"/>
                    <a:pt x="54240" y="60445"/>
                    <a:pt x="54326" y="60445"/>
                  </a:cubicBezTo>
                  <a:cubicBezTo>
                    <a:pt x="55949" y="60445"/>
                    <a:pt x="57510" y="59791"/>
                    <a:pt x="58650" y="58650"/>
                  </a:cubicBezTo>
                  <a:cubicBezTo>
                    <a:pt x="59851" y="57450"/>
                    <a:pt x="60513" y="55783"/>
                    <a:pt x="60439" y="54067"/>
                  </a:cubicBezTo>
                  <a:lnTo>
                    <a:pt x="60072" y="44999"/>
                  </a:lnTo>
                  <a:lnTo>
                    <a:pt x="66738" y="38872"/>
                  </a:lnTo>
                  <a:cubicBezTo>
                    <a:pt x="67988" y="37695"/>
                    <a:pt x="68699" y="36078"/>
                    <a:pt x="68699" y="34362"/>
                  </a:cubicBezTo>
                  <a:cubicBezTo>
                    <a:pt x="68699" y="32647"/>
                    <a:pt x="67988" y="31005"/>
                    <a:pt x="66738" y="29853"/>
                  </a:cubicBezTo>
                  <a:lnTo>
                    <a:pt x="60072" y="23701"/>
                  </a:lnTo>
                  <a:lnTo>
                    <a:pt x="60439" y="14657"/>
                  </a:lnTo>
                  <a:cubicBezTo>
                    <a:pt x="60513" y="12942"/>
                    <a:pt x="59851" y="11275"/>
                    <a:pt x="58650" y="10074"/>
                  </a:cubicBezTo>
                  <a:cubicBezTo>
                    <a:pt x="57512" y="8912"/>
                    <a:pt x="55955" y="8279"/>
                    <a:pt x="54334" y="8279"/>
                  </a:cubicBezTo>
                  <a:cubicBezTo>
                    <a:pt x="54245" y="8279"/>
                    <a:pt x="54156" y="8281"/>
                    <a:pt x="54067" y="8285"/>
                  </a:cubicBezTo>
                  <a:lnTo>
                    <a:pt x="44999" y="8653"/>
                  </a:lnTo>
                  <a:lnTo>
                    <a:pt x="38872" y="1986"/>
                  </a:lnTo>
                  <a:cubicBezTo>
                    <a:pt x="37695" y="712"/>
                    <a:pt x="36078" y="1"/>
                    <a:pt x="343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3804475" y="1877125"/>
              <a:ext cx="859050" cy="1718100"/>
            </a:xfrm>
            <a:custGeom>
              <a:avLst/>
              <a:gdLst/>
              <a:ahLst/>
              <a:cxnLst/>
              <a:rect l="l" t="t" r="r" b="b"/>
              <a:pathLst>
                <a:path w="34362" h="68724" extrusionOk="0">
                  <a:moveTo>
                    <a:pt x="0" y="1"/>
                  </a:moveTo>
                  <a:lnTo>
                    <a:pt x="0" y="68724"/>
                  </a:lnTo>
                  <a:lnTo>
                    <a:pt x="25" y="68724"/>
                  </a:lnTo>
                  <a:cubicBezTo>
                    <a:pt x="1716" y="68724"/>
                    <a:pt x="3358" y="67988"/>
                    <a:pt x="4510" y="66738"/>
                  </a:cubicBezTo>
                  <a:lnTo>
                    <a:pt x="10662" y="60072"/>
                  </a:lnTo>
                  <a:lnTo>
                    <a:pt x="19730" y="60440"/>
                  </a:lnTo>
                  <a:cubicBezTo>
                    <a:pt x="19815" y="60443"/>
                    <a:pt x="19900" y="60445"/>
                    <a:pt x="19985" y="60445"/>
                  </a:cubicBezTo>
                  <a:cubicBezTo>
                    <a:pt x="21590" y="60445"/>
                    <a:pt x="23173" y="59791"/>
                    <a:pt x="24313" y="58650"/>
                  </a:cubicBezTo>
                  <a:cubicBezTo>
                    <a:pt x="25514" y="57450"/>
                    <a:pt x="26176" y="55783"/>
                    <a:pt x="26102" y="54067"/>
                  </a:cubicBezTo>
                  <a:lnTo>
                    <a:pt x="25735" y="44999"/>
                  </a:lnTo>
                  <a:lnTo>
                    <a:pt x="32401" y="38872"/>
                  </a:lnTo>
                  <a:cubicBezTo>
                    <a:pt x="33651" y="37695"/>
                    <a:pt x="34362" y="36078"/>
                    <a:pt x="34362" y="34362"/>
                  </a:cubicBezTo>
                  <a:cubicBezTo>
                    <a:pt x="34362" y="32647"/>
                    <a:pt x="33651" y="31005"/>
                    <a:pt x="32401" y="29853"/>
                  </a:cubicBezTo>
                  <a:lnTo>
                    <a:pt x="25735" y="23701"/>
                  </a:lnTo>
                  <a:lnTo>
                    <a:pt x="26102" y="14657"/>
                  </a:lnTo>
                  <a:cubicBezTo>
                    <a:pt x="26176" y="12942"/>
                    <a:pt x="25514" y="11275"/>
                    <a:pt x="24313" y="10074"/>
                  </a:cubicBezTo>
                  <a:cubicBezTo>
                    <a:pt x="23175" y="8912"/>
                    <a:pt x="21618" y="8279"/>
                    <a:pt x="19997" y="8279"/>
                  </a:cubicBezTo>
                  <a:cubicBezTo>
                    <a:pt x="19908" y="8279"/>
                    <a:pt x="19819" y="8281"/>
                    <a:pt x="19730" y="8285"/>
                  </a:cubicBezTo>
                  <a:lnTo>
                    <a:pt x="10662" y="8653"/>
                  </a:lnTo>
                  <a:lnTo>
                    <a:pt x="4510" y="1986"/>
                  </a:lnTo>
                  <a:cubicBezTo>
                    <a:pt x="3358" y="712"/>
                    <a:pt x="1716" y="1"/>
                    <a:pt x="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415;p37">
            <a:extLst>
              <a:ext uri="{FF2B5EF4-FFF2-40B4-BE49-F238E27FC236}">
                <a16:creationId xmlns:a16="http://schemas.microsoft.com/office/drawing/2014/main" id="{965412AE-104E-4917-B26C-192A24DE794F}"/>
              </a:ext>
            </a:extLst>
          </p:cNvPr>
          <p:cNvSpPr txBox="1">
            <a:spLocks/>
          </p:cNvSpPr>
          <p:nvPr/>
        </p:nvSpPr>
        <p:spPr>
          <a:xfrm>
            <a:off x="5072713" y="1922467"/>
            <a:ext cx="3642223" cy="26158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5"/>
              </a:buClr>
              <a:buSzPts val="1800"/>
              <a:buFont typeface="Arvo"/>
              <a:buChar char="●"/>
              <a:defRPr sz="1800" b="0" i="0" u="none" strike="noStrike" cap="none">
                <a:solidFill>
                  <a:schemeClr val="accent5"/>
                </a:solidFill>
                <a:latin typeface="Arvo"/>
                <a:ea typeface="Arvo"/>
                <a:cs typeface="Arvo"/>
                <a:sym typeface="Arvo"/>
              </a:defRPr>
            </a:lvl1pPr>
            <a:lvl2pPr marL="914400" marR="0" lvl="1" indent="-317500" algn="l" rtl="0">
              <a:lnSpc>
                <a:spcPct val="115000"/>
              </a:lnSpc>
              <a:spcBef>
                <a:spcPts val="1600"/>
              </a:spcBef>
              <a:spcAft>
                <a:spcPts val="0"/>
              </a:spcAft>
              <a:buClr>
                <a:schemeClr val="accent5"/>
              </a:buClr>
              <a:buSzPts val="1400"/>
              <a:buFont typeface="Arvo"/>
              <a:buChar char="○"/>
              <a:defRPr sz="1400" b="0" i="0" u="none" strike="noStrike" cap="none">
                <a:solidFill>
                  <a:schemeClr val="accent5"/>
                </a:solidFill>
                <a:latin typeface="Arvo"/>
                <a:ea typeface="Arvo"/>
                <a:cs typeface="Arvo"/>
                <a:sym typeface="Arvo"/>
              </a:defRPr>
            </a:lvl2pPr>
            <a:lvl3pPr marL="1371600" marR="0" lvl="2" indent="-317500" algn="l" rtl="0">
              <a:lnSpc>
                <a:spcPct val="115000"/>
              </a:lnSpc>
              <a:spcBef>
                <a:spcPts val="1600"/>
              </a:spcBef>
              <a:spcAft>
                <a:spcPts val="0"/>
              </a:spcAft>
              <a:buClr>
                <a:schemeClr val="accent5"/>
              </a:buClr>
              <a:buSzPts val="1400"/>
              <a:buFont typeface="Arvo"/>
              <a:buChar char="■"/>
              <a:defRPr sz="1400" b="0" i="0" u="none" strike="noStrike" cap="none">
                <a:solidFill>
                  <a:schemeClr val="accent5"/>
                </a:solidFill>
                <a:latin typeface="Arvo"/>
                <a:ea typeface="Arvo"/>
                <a:cs typeface="Arvo"/>
                <a:sym typeface="Arvo"/>
              </a:defRPr>
            </a:lvl3pPr>
            <a:lvl4pPr marL="1828800" marR="0" lvl="3" indent="-317500" algn="l" rtl="0">
              <a:lnSpc>
                <a:spcPct val="115000"/>
              </a:lnSpc>
              <a:spcBef>
                <a:spcPts val="1600"/>
              </a:spcBef>
              <a:spcAft>
                <a:spcPts val="0"/>
              </a:spcAft>
              <a:buClr>
                <a:schemeClr val="accent5"/>
              </a:buClr>
              <a:buSzPts val="1400"/>
              <a:buFont typeface="Arvo"/>
              <a:buChar char="●"/>
              <a:defRPr sz="1400" b="0" i="0" u="none" strike="noStrike" cap="none">
                <a:solidFill>
                  <a:schemeClr val="accent5"/>
                </a:solidFill>
                <a:latin typeface="Arvo"/>
                <a:ea typeface="Arvo"/>
                <a:cs typeface="Arvo"/>
                <a:sym typeface="Arvo"/>
              </a:defRPr>
            </a:lvl4pPr>
            <a:lvl5pPr marL="2286000" marR="0" lvl="4" indent="-317500" algn="l" rtl="0">
              <a:lnSpc>
                <a:spcPct val="115000"/>
              </a:lnSpc>
              <a:spcBef>
                <a:spcPts val="1600"/>
              </a:spcBef>
              <a:spcAft>
                <a:spcPts val="0"/>
              </a:spcAft>
              <a:buClr>
                <a:schemeClr val="accent5"/>
              </a:buClr>
              <a:buSzPts val="1400"/>
              <a:buFont typeface="Arvo"/>
              <a:buChar char="○"/>
              <a:defRPr sz="1400" b="0" i="0" u="none" strike="noStrike" cap="none">
                <a:solidFill>
                  <a:schemeClr val="accent5"/>
                </a:solidFill>
                <a:latin typeface="Arvo"/>
                <a:ea typeface="Arvo"/>
                <a:cs typeface="Arvo"/>
                <a:sym typeface="Arvo"/>
              </a:defRPr>
            </a:lvl5pPr>
            <a:lvl6pPr marL="2743200" marR="0" lvl="5" indent="-317500" algn="l" rtl="0">
              <a:lnSpc>
                <a:spcPct val="115000"/>
              </a:lnSpc>
              <a:spcBef>
                <a:spcPts val="1600"/>
              </a:spcBef>
              <a:spcAft>
                <a:spcPts val="0"/>
              </a:spcAft>
              <a:buClr>
                <a:schemeClr val="accent5"/>
              </a:buClr>
              <a:buSzPts val="1400"/>
              <a:buFont typeface="Arvo"/>
              <a:buChar char="■"/>
              <a:defRPr sz="1400" b="0" i="0" u="none" strike="noStrike" cap="none">
                <a:solidFill>
                  <a:schemeClr val="accent5"/>
                </a:solidFill>
                <a:latin typeface="Arvo"/>
                <a:ea typeface="Arvo"/>
                <a:cs typeface="Arvo"/>
                <a:sym typeface="Arvo"/>
              </a:defRPr>
            </a:lvl6pPr>
            <a:lvl7pPr marL="3200400" marR="0" lvl="6" indent="-317500" algn="l" rtl="0">
              <a:lnSpc>
                <a:spcPct val="115000"/>
              </a:lnSpc>
              <a:spcBef>
                <a:spcPts val="1600"/>
              </a:spcBef>
              <a:spcAft>
                <a:spcPts val="0"/>
              </a:spcAft>
              <a:buClr>
                <a:schemeClr val="accent5"/>
              </a:buClr>
              <a:buSzPts val="1400"/>
              <a:buFont typeface="Arvo"/>
              <a:buChar char="●"/>
              <a:defRPr sz="1400" b="0" i="0" u="none" strike="noStrike" cap="none">
                <a:solidFill>
                  <a:schemeClr val="accent5"/>
                </a:solidFill>
                <a:latin typeface="Arvo"/>
                <a:ea typeface="Arvo"/>
                <a:cs typeface="Arvo"/>
                <a:sym typeface="Arvo"/>
              </a:defRPr>
            </a:lvl7pPr>
            <a:lvl8pPr marL="3657600" marR="0" lvl="7" indent="-317500" algn="l" rtl="0">
              <a:lnSpc>
                <a:spcPct val="115000"/>
              </a:lnSpc>
              <a:spcBef>
                <a:spcPts val="1600"/>
              </a:spcBef>
              <a:spcAft>
                <a:spcPts val="0"/>
              </a:spcAft>
              <a:buClr>
                <a:schemeClr val="accent5"/>
              </a:buClr>
              <a:buSzPts val="1400"/>
              <a:buFont typeface="Arvo"/>
              <a:buChar char="○"/>
              <a:defRPr sz="1400" b="0" i="0" u="none" strike="noStrike" cap="none">
                <a:solidFill>
                  <a:schemeClr val="accent5"/>
                </a:solidFill>
                <a:latin typeface="Arvo"/>
                <a:ea typeface="Arvo"/>
                <a:cs typeface="Arvo"/>
                <a:sym typeface="Arvo"/>
              </a:defRPr>
            </a:lvl8pPr>
            <a:lvl9pPr marL="4114800" marR="0" lvl="8" indent="-317500" algn="l" rtl="0">
              <a:lnSpc>
                <a:spcPct val="115000"/>
              </a:lnSpc>
              <a:spcBef>
                <a:spcPts val="1600"/>
              </a:spcBef>
              <a:spcAft>
                <a:spcPts val="1600"/>
              </a:spcAft>
              <a:buClr>
                <a:schemeClr val="accent5"/>
              </a:buClr>
              <a:buSzPts val="1400"/>
              <a:buFont typeface="Arvo"/>
              <a:buChar char="■"/>
              <a:defRPr sz="1400" b="0" i="0" u="none" strike="noStrike" cap="none">
                <a:solidFill>
                  <a:schemeClr val="accent5"/>
                </a:solidFill>
                <a:latin typeface="Arvo"/>
                <a:ea typeface="Arvo"/>
                <a:cs typeface="Arvo"/>
                <a:sym typeface="Arvo"/>
              </a:defRPr>
            </a:lvl9pPr>
          </a:lstStyle>
          <a:p>
            <a:pPr marL="311150" indent="-171450">
              <a:buClr>
                <a:schemeClr val="accent1"/>
              </a:buClr>
              <a:buSzPts val="1400"/>
            </a:pPr>
            <a:r>
              <a:rPr lang="en-US" sz="1400" dirty="0">
                <a:latin typeface="Arvo" panose="020B0604020202020204" charset="0"/>
              </a:rPr>
              <a:t>I discovered the importance of communication, making sure that I am on the same page with the people I am working with to maximize efficiency.</a:t>
            </a:r>
            <a:endParaRPr lang="en-SG" sz="1400" dirty="0">
              <a:latin typeface="Arvo" panose="020B0604020202020204" charset="0"/>
            </a:endParaRPr>
          </a:p>
          <a:p>
            <a:pPr marL="139700" indent="0">
              <a:buClr>
                <a:schemeClr val="accent1"/>
              </a:buClr>
              <a:buSzPts val="1400"/>
              <a:buNone/>
            </a:pPr>
            <a:endParaRPr lang="en-US" sz="1400" dirty="0"/>
          </a:p>
        </p:txBody>
      </p:sp>
    </p:spTree>
    <p:extLst>
      <p:ext uri="{BB962C8B-B14F-4D97-AF65-F5344CB8AC3E}">
        <p14:creationId xmlns:p14="http://schemas.microsoft.com/office/powerpoint/2010/main" val="2768867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31"/>
        <p:cNvGrpSpPr/>
        <p:nvPr/>
      </p:nvGrpSpPr>
      <p:grpSpPr>
        <a:xfrm>
          <a:off x="0" y="0"/>
          <a:ext cx="0" cy="0"/>
          <a:chOff x="0" y="0"/>
          <a:chExt cx="0" cy="0"/>
        </a:xfrm>
      </p:grpSpPr>
      <p:sp>
        <p:nvSpPr>
          <p:cNvPr id="532" name="Google Shape;532;p38"/>
          <p:cNvSpPr txBox="1">
            <a:spLocks noGrp="1"/>
          </p:cNvSpPr>
          <p:nvPr>
            <p:ph type="ctrTitle"/>
          </p:nvPr>
        </p:nvSpPr>
        <p:spPr>
          <a:xfrm>
            <a:off x="1187550" y="415250"/>
            <a:ext cx="6768900" cy="65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Thank you!</a:t>
            </a:r>
            <a:endParaRPr>
              <a:solidFill>
                <a:schemeClr val="accent1"/>
              </a:solidFill>
            </a:endParaRPr>
          </a:p>
        </p:txBody>
      </p:sp>
      <p:sp>
        <p:nvSpPr>
          <p:cNvPr id="533" name="Google Shape;533;p38"/>
          <p:cNvSpPr txBox="1">
            <a:spLocks noGrp="1"/>
          </p:cNvSpPr>
          <p:nvPr>
            <p:ph type="subTitle" idx="1"/>
          </p:nvPr>
        </p:nvSpPr>
        <p:spPr>
          <a:xfrm>
            <a:off x="702638" y="2383748"/>
            <a:ext cx="2946536" cy="9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Ezra Ho</a:t>
            </a:r>
          </a:p>
          <a:p>
            <a:pPr marL="0" lvl="0" indent="0" algn="ctr" rtl="0">
              <a:spcBef>
                <a:spcPts val="0"/>
              </a:spcBef>
              <a:spcAft>
                <a:spcPts val="0"/>
              </a:spcAft>
              <a:buNone/>
            </a:pPr>
            <a:r>
              <a:rPr lang="en"/>
              <a:t>+65 8698 3362</a:t>
            </a:r>
          </a:p>
          <a:p>
            <a:pPr marL="0" lvl="0" indent="0" algn="ctr" rtl="0">
              <a:spcBef>
                <a:spcPts val="0"/>
              </a:spcBef>
              <a:spcAft>
                <a:spcPts val="0"/>
              </a:spcAft>
              <a:buNone/>
            </a:pPr>
            <a:r>
              <a:rPr lang="en"/>
              <a:t>s10194982@connect.np.edu.sg</a:t>
            </a:r>
            <a:endParaRPr/>
          </a:p>
        </p:txBody>
      </p:sp>
      <p:sp>
        <p:nvSpPr>
          <p:cNvPr id="539" name="Google Shape;539;p38"/>
          <p:cNvSpPr/>
          <p:nvPr/>
        </p:nvSpPr>
        <p:spPr>
          <a:xfrm>
            <a:off x="1881047" y="1685528"/>
            <a:ext cx="589719" cy="589725"/>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40" name="Google Shape;540;p38"/>
          <p:cNvSpPr/>
          <p:nvPr/>
        </p:nvSpPr>
        <p:spPr>
          <a:xfrm>
            <a:off x="6673234" y="1683108"/>
            <a:ext cx="589719" cy="589725"/>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txBox="1">
            <a:spLocks noGrp="1"/>
          </p:cNvSpPr>
          <p:nvPr>
            <p:ph type="subTitle" idx="7"/>
          </p:nvPr>
        </p:nvSpPr>
        <p:spPr>
          <a:xfrm>
            <a:off x="1187562" y="1823701"/>
            <a:ext cx="1976700" cy="31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a:t>
            </a:r>
            <a:endParaRPr/>
          </a:p>
        </p:txBody>
      </p:sp>
      <p:sp>
        <p:nvSpPr>
          <p:cNvPr id="546" name="Google Shape;546;p38"/>
          <p:cNvSpPr txBox="1">
            <a:spLocks noGrp="1"/>
          </p:cNvSpPr>
          <p:nvPr>
            <p:ph type="subTitle" idx="8"/>
          </p:nvPr>
        </p:nvSpPr>
        <p:spPr>
          <a:xfrm>
            <a:off x="5979699" y="1822062"/>
            <a:ext cx="1976700" cy="31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a:t>
            </a:r>
            <a:endParaRPr/>
          </a:p>
        </p:txBody>
      </p:sp>
      <p:sp>
        <p:nvSpPr>
          <p:cNvPr id="37" name="Google Shape;533;p38">
            <a:extLst>
              <a:ext uri="{FF2B5EF4-FFF2-40B4-BE49-F238E27FC236}">
                <a16:creationId xmlns:a16="http://schemas.microsoft.com/office/drawing/2014/main" id="{225E0265-CFF2-4392-9137-D3BFF8B8193A}"/>
              </a:ext>
            </a:extLst>
          </p:cNvPr>
          <p:cNvSpPr txBox="1">
            <a:spLocks/>
          </p:cNvSpPr>
          <p:nvPr/>
        </p:nvSpPr>
        <p:spPr>
          <a:xfrm>
            <a:off x="5494828" y="2259162"/>
            <a:ext cx="2946536" cy="9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1"/>
              </a:buClr>
              <a:buSzPts val="1100"/>
              <a:buFont typeface="Arvo"/>
              <a:buNone/>
              <a:defRPr sz="1400" b="0" i="0" u="none" strike="noStrike" cap="none">
                <a:solidFill>
                  <a:schemeClr val="dk1"/>
                </a:solidFill>
                <a:latin typeface="Arvo"/>
                <a:ea typeface="Arvo"/>
                <a:cs typeface="Arvo"/>
                <a:sym typeface="Arvo"/>
              </a:defRPr>
            </a:lvl1pPr>
            <a:lvl2pPr marL="914400" marR="0" lvl="1" indent="-317500" algn="ctr" rtl="0">
              <a:lnSpc>
                <a:spcPct val="100000"/>
              </a:lnSpc>
              <a:spcBef>
                <a:spcPts val="0"/>
              </a:spcBef>
              <a:spcAft>
                <a:spcPts val="0"/>
              </a:spcAft>
              <a:buClr>
                <a:schemeClr val="accent1"/>
              </a:buClr>
              <a:buSzPts val="1100"/>
              <a:buFont typeface="Arvo"/>
              <a:buNone/>
              <a:defRPr sz="1100" b="0" i="0" u="none" strike="noStrike" cap="none">
                <a:solidFill>
                  <a:schemeClr val="accent1"/>
                </a:solidFill>
                <a:latin typeface="Arvo"/>
                <a:ea typeface="Arvo"/>
                <a:cs typeface="Arvo"/>
                <a:sym typeface="Arvo"/>
              </a:defRPr>
            </a:lvl2pPr>
            <a:lvl3pPr marL="1371600" marR="0" lvl="2" indent="-317500" algn="ctr" rtl="0">
              <a:lnSpc>
                <a:spcPct val="100000"/>
              </a:lnSpc>
              <a:spcBef>
                <a:spcPts val="0"/>
              </a:spcBef>
              <a:spcAft>
                <a:spcPts val="0"/>
              </a:spcAft>
              <a:buClr>
                <a:schemeClr val="accent1"/>
              </a:buClr>
              <a:buSzPts val="1100"/>
              <a:buFont typeface="Arvo"/>
              <a:buNone/>
              <a:defRPr sz="1100" b="0" i="0" u="none" strike="noStrike" cap="none">
                <a:solidFill>
                  <a:schemeClr val="accent1"/>
                </a:solidFill>
                <a:latin typeface="Arvo"/>
                <a:ea typeface="Arvo"/>
                <a:cs typeface="Arvo"/>
                <a:sym typeface="Arvo"/>
              </a:defRPr>
            </a:lvl3pPr>
            <a:lvl4pPr marL="1828800" marR="0" lvl="3" indent="-317500" algn="ctr" rtl="0">
              <a:lnSpc>
                <a:spcPct val="100000"/>
              </a:lnSpc>
              <a:spcBef>
                <a:spcPts val="0"/>
              </a:spcBef>
              <a:spcAft>
                <a:spcPts val="0"/>
              </a:spcAft>
              <a:buClr>
                <a:schemeClr val="accent1"/>
              </a:buClr>
              <a:buSzPts val="1100"/>
              <a:buFont typeface="Arvo"/>
              <a:buNone/>
              <a:defRPr sz="1100" b="0" i="0" u="none" strike="noStrike" cap="none">
                <a:solidFill>
                  <a:schemeClr val="accent1"/>
                </a:solidFill>
                <a:latin typeface="Arvo"/>
                <a:ea typeface="Arvo"/>
                <a:cs typeface="Arvo"/>
                <a:sym typeface="Arvo"/>
              </a:defRPr>
            </a:lvl4pPr>
            <a:lvl5pPr marL="2286000" marR="0" lvl="4" indent="-317500" algn="ctr" rtl="0">
              <a:lnSpc>
                <a:spcPct val="100000"/>
              </a:lnSpc>
              <a:spcBef>
                <a:spcPts val="0"/>
              </a:spcBef>
              <a:spcAft>
                <a:spcPts val="0"/>
              </a:spcAft>
              <a:buClr>
                <a:schemeClr val="accent1"/>
              </a:buClr>
              <a:buSzPts val="1100"/>
              <a:buFont typeface="Arvo"/>
              <a:buNone/>
              <a:defRPr sz="1100" b="0" i="0" u="none" strike="noStrike" cap="none">
                <a:solidFill>
                  <a:schemeClr val="accent1"/>
                </a:solidFill>
                <a:latin typeface="Arvo"/>
                <a:ea typeface="Arvo"/>
                <a:cs typeface="Arvo"/>
                <a:sym typeface="Arvo"/>
              </a:defRPr>
            </a:lvl5pPr>
            <a:lvl6pPr marL="2743200" marR="0" lvl="5" indent="-317500" algn="ctr" rtl="0">
              <a:lnSpc>
                <a:spcPct val="100000"/>
              </a:lnSpc>
              <a:spcBef>
                <a:spcPts val="0"/>
              </a:spcBef>
              <a:spcAft>
                <a:spcPts val="0"/>
              </a:spcAft>
              <a:buClr>
                <a:schemeClr val="accent1"/>
              </a:buClr>
              <a:buSzPts val="1100"/>
              <a:buFont typeface="Arvo"/>
              <a:buNone/>
              <a:defRPr sz="1100" b="0" i="0" u="none" strike="noStrike" cap="none">
                <a:solidFill>
                  <a:schemeClr val="accent1"/>
                </a:solidFill>
                <a:latin typeface="Arvo"/>
                <a:ea typeface="Arvo"/>
                <a:cs typeface="Arvo"/>
                <a:sym typeface="Arvo"/>
              </a:defRPr>
            </a:lvl6pPr>
            <a:lvl7pPr marL="3200400" marR="0" lvl="6" indent="-317500" algn="ctr" rtl="0">
              <a:lnSpc>
                <a:spcPct val="100000"/>
              </a:lnSpc>
              <a:spcBef>
                <a:spcPts val="0"/>
              </a:spcBef>
              <a:spcAft>
                <a:spcPts val="0"/>
              </a:spcAft>
              <a:buClr>
                <a:schemeClr val="accent1"/>
              </a:buClr>
              <a:buSzPts val="1100"/>
              <a:buFont typeface="Arvo"/>
              <a:buNone/>
              <a:defRPr sz="1100" b="0" i="0" u="none" strike="noStrike" cap="none">
                <a:solidFill>
                  <a:schemeClr val="accent1"/>
                </a:solidFill>
                <a:latin typeface="Arvo"/>
                <a:ea typeface="Arvo"/>
                <a:cs typeface="Arvo"/>
                <a:sym typeface="Arvo"/>
              </a:defRPr>
            </a:lvl7pPr>
            <a:lvl8pPr marL="3657600" marR="0" lvl="7" indent="-317500" algn="ctr" rtl="0">
              <a:lnSpc>
                <a:spcPct val="100000"/>
              </a:lnSpc>
              <a:spcBef>
                <a:spcPts val="0"/>
              </a:spcBef>
              <a:spcAft>
                <a:spcPts val="0"/>
              </a:spcAft>
              <a:buClr>
                <a:schemeClr val="accent1"/>
              </a:buClr>
              <a:buSzPts val="1100"/>
              <a:buFont typeface="Arvo"/>
              <a:buNone/>
              <a:defRPr sz="1100" b="0" i="0" u="none" strike="noStrike" cap="none">
                <a:solidFill>
                  <a:schemeClr val="accent1"/>
                </a:solidFill>
                <a:latin typeface="Arvo"/>
                <a:ea typeface="Arvo"/>
                <a:cs typeface="Arvo"/>
                <a:sym typeface="Arvo"/>
              </a:defRPr>
            </a:lvl8pPr>
            <a:lvl9pPr marL="4114800" marR="0" lvl="8" indent="-317500" algn="ctr" rtl="0">
              <a:lnSpc>
                <a:spcPct val="100000"/>
              </a:lnSpc>
              <a:spcBef>
                <a:spcPts val="0"/>
              </a:spcBef>
              <a:spcAft>
                <a:spcPts val="0"/>
              </a:spcAft>
              <a:buClr>
                <a:schemeClr val="accent1"/>
              </a:buClr>
              <a:buSzPts val="1100"/>
              <a:buFont typeface="Arvo"/>
              <a:buNone/>
              <a:defRPr sz="1100" b="0" i="0" u="none" strike="noStrike" cap="none">
                <a:solidFill>
                  <a:schemeClr val="accent1"/>
                </a:solidFill>
                <a:latin typeface="Arvo"/>
                <a:ea typeface="Arvo"/>
                <a:cs typeface="Arvo"/>
                <a:sym typeface="Arvo"/>
              </a:defRPr>
            </a:lvl9pPr>
          </a:lstStyle>
          <a:p>
            <a:pPr marL="0" indent="0"/>
            <a:r>
              <a:rPr lang="en-SG"/>
              <a:t>Hannah Leong</a:t>
            </a:r>
          </a:p>
          <a:p>
            <a:pPr marL="0" indent="0"/>
            <a:r>
              <a:rPr lang="en-SG"/>
              <a:t>+65 8788 5457</a:t>
            </a:r>
          </a:p>
          <a:p>
            <a:pPr marL="0" indent="0"/>
            <a:r>
              <a:rPr lang="en-SG"/>
              <a:t>s10195094@connect.np.edu.sg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2E2"/>
        </a:solidFill>
        <a:effectLst/>
      </p:bgPr>
    </p:bg>
    <p:spTree>
      <p:nvGrpSpPr>
        <p:cNvPr id="1" name="Shape 212"/>
        <p:cNvGrpSpPr/>
        <p:nvPr/>
      </p:nvGrpSpPr>
      <p:grpSpPr>
        <a:xfrm>
          <a:off x="0" y="0"/>
          <a:ext cx="0" cy="0"/>
          <a:chOff x="0" y="0"/>
          <a:chExt cx="0" cy="0"/>
        </a:xfrm>
      </p:grpSpPr>
      <p:sp>
        <p:nvSpPr>
          <p:cNvPr id="213" name="Google Shape;213;p31"/>
          <p:cNvSpPr txBox="1">
            <a:spLocks noGrp="1"/>
          </p:cNvSpPr>
          <p:nvPr>
            <p:ph type="ctrTitle"/>
          </p:nvPr>
        </p:nvSpPr>
        <p:spPr>
          <a:xfrm>
            <a:off x="724229" y="3235155"/>
            <a:ext cx="2910000" cy="83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Contribution</a:t>
            </a:r>
            <a:endParaRPr/>
          </a:p>
        </p:txBody>
      </p:sp>
      <p:sp>
        <p:nvSpPr>
          <p:cNvPr id="214" name="Google Shape;214;p31"/>
          <p:cNvSpPr/>
          <p:nvPr/>
        </p:nvSpPr>
        <p:spPr>
          <a:xfrm>
            <a:off x="640112" y="449184"/>
            <a:ext cx="721810" cy="721817"/>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1"/>
          <p:cNvSpPr/>
          <p:nvPr/>
        </p:nvSpPr>
        <p:spPr>
          <a:xfrm>
            <a:off x="640112" y="2767709"/>
            <a:ext cx="721810" cy="721817"/>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1"/>
          <p:cNvSpPr/>
          <p:nvPr/>
        </p:nvSpPr>
        <p:spPr>
          <a:xfrm>
            <a:off x="3986486" y="449184"/>
            <a:ext cx="721810" cy="721817"/>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1"/>
          <p:cNvSpPr/>
          <p:nvPr/>
        </p:nvSpPr>
        <p:spPr>
          <a:xfrm>
            <a:off x="3986486" y="2767709"/>
            <a:ext cx="721810" cy="721817"/>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rgbClr val="F7F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1"/>
          <p:cNvSpPr txBox="1">
            <a:spLocks noGrp="1"/>
          </p:cNvSpPr>
          <p:nvPr>
            <p:ph type="subTitle" idx="1"/>
          </p:nvPr>
        </p:nvSpPr>
        <p:spPr>
          <a:xfrm>
            <a:off x="724100" y="3985774"/>
            <a:ext cx="29100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5"/>
                </a:solidFill>
              </a:rPr>
              <a:t>Contribution of teammates to the assignment</a:t>
            </a:r>
            <a:endParaRPr>
              <a:solidFill>
                <a:schemeClr val="accent5"/>
              </a:solidFill>
            </a:endParaRPr>
          </a:p>
          <a:p>
            <a:pPr marL="0" lvl="0" indent="0" algn="l" rtl="0">
              <a:spcBef>
                <a:spcPts val="0"/>
              </a:spcBef>
              <a:spcAft>
                <a:spcPts val="0"/>
              </a:spcAft>
              <a:buNone/>
            </a:pPr>
            <a:endParaRPr/>
          </a:p>
        </p:txBody>
      </p:sp>
      <p:sp>
        <p:nvSpPr>
          <p:cNvPr id="219" name="Google Shape;219;p31"/>
          <p:cNvSpPr txBox="1">
            <a:spLocks noGrp="1"/>
          </p:cNvSpPr>
          <p:nvPr>
            <p:ph type="title" idx="2"/>
          </p:nvPr>
        </p:nvSpPr>
        <p:spPr>
          <a:xfrm>
            <a:off x="724229" y="2851272"/>
            <a:ext cx="29100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20" name="Google Shape;220;p31"/>
          <p:cNvSpPr txBox="1">
            <a:spLocks noGrp="1"/>
          </p:cNvSpPr>
          <p:nvPr>
            <p:ph type="ctrTitle" idx="3"/>
          </p:nvPr>
        </p:nvSpPr>
        <p:spPr>
          <a:xfrm>
            <a:off x="4054773" y="3235150"/>
            <a:ext cx="2910000" cy="83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we learnt</a:t>
            </a:r>
            <a:endParaRPr/>
          </a:p>
        </p:txBody>
      </p:sp>
      <p:sp>
        <p:nvSpPr>
          <p:cNvPr id="221" name="Google Shape;221;p31"/>
          <p:cNvSpPr txBox="1">
            <a:spLocks noGrp="1"/>
          </p:cNvSpPr>
          <p:nvPr>
            <p:ph type="subTitle" idx="4"/>
          </p:nvPr>
        </p:nvSpPr>
        <p:spPr>
          <a:xfrm>
            <a:off x="4054773" y="3985774"/>
            <a:ext cx="29100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5"/>
                </a:solidFill>
              </a:rPr>
              <a:t>Our learning points from completing this project</a:t>
            </a:r>
            <a:endParaRPr>
              <a:solidFill>
                <a:schemeClr val="accent5"/>
              </a:solidFill>
            </a:endParaRPr>
          </a:p>
          <a:p>
            <a:pPr marL="0" lvl="0" indent="0" algn="l" rtl="0">
              <a:spcBef>
                <a:spcPts val="0"/>
              </a:spcBef>
              <a:spcAft>
                <a:spcPts val="0"/>
              </a:spcAft>
              <a:buNone/>
            </a:pPr>
            <a:endParaRPr/>
          </a:p>
        </p:txBody>
      </p:sp>
      <p:sp>
        <p:nvSpPr>
          <p:cNvPr id="222" name="Google Shape;222;p31"/>
          <p:cNvSpPr txBox="1">
            <a:spLocks noGrp="1"/>
          </p:cNvSpPr>
          <p:nvPr>
            <p:ph type="title" idx="5"/>
          </p:nvPr>
        </p:nvSpPr>
        <p:spPr>
          <a:xfrm>
            <a:off x="4054773" y="2851272"/>
            <a:ext cx="29100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23" name="Google Shape;223;p31"/>
          <p:cNvSpPr txBox="1">
            <a:spLocks noGrp="1"/>
          </p:cNvSpPr>
          <p:nvPr>
            <p:ph type="subTitle" idx="7"/>
          </p:nvPr>
        </p:nvSpPr>
        <p:spPr>
          <a:xfrm>
            <a:off x="724226" y="1671769"/>
            <a:ext cx="29100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 to the exploits</a:t>
            </a:r>
            <a:endParaRPr/>
          </a:p>
        </p:txBody>
      </p:sp>
      <p:sp>
        <p:nvSpPr>
          <p:cNvPr id="224" name="Google Shape;224;p31"/>
          <p:cNvSpPr txBox="1">
            <a:spLocks noGrp="1"/>
          </p:cNvSpPr>
          <p:nvPr>
            <p:ph type="ctrTitle" idx="6"/>
          </p:nvPr>
        </p:nvSpPr>
        <p:spPr>
          <a:xfrm>
            <a:off x="724225" y="921175"/>
            <a:ext cx="2910000" cy="83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225" name="Google Shape;225;p31"/>
          <p:cNvSpPr txBox="1">
            <a:spLocks noGrp="1"/>
          </p:cNvSpPr>
          <p:nvPr>
            <p:ph type="title" idx="8"/>
          </p:nvPr>
        </p:nvSpPr>
        <p:spPr>
          <a:xfrm>
            <a:off x="724226" y="537275"/>
            <a:ext cx="29100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26" name="Google Shape;226;p31"/>
          <p:cNvSpPr txBox="1">
            <a:spLocks noGrp="1"/>
          </p:cNvSpPr>
          <p:nvPr>
            <p:ph type="ctrTitle" idx="9"/>
          </p:nvPr>
        </p:nvSpPr>
        <p:spPr>
          <a:xfrm>
            <a:off x="4054773" y="921157"/>
            <a:ext cx="2910000" cy="83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Journey</a:t>
            </a:r>
            <a:endParaRPr/>
          </a:p>
        </p:txBody>
      </p:sp>
      <p:sp>
        <p:nvSpPr>
          <p:cNvPr id="227" name="Google Shape;227;p31"/>
          <p:cNvSpPr txBox="1">
            <a:spLocks noGrp="1"/>
          </p:cNvSpPr>
          <p:nvPr>
            <p:ph type="subTitle" idx="13"/>
          </p:nvPr>
        </p:nvSpPr>
        <p:spPr>
          <a:xfrm>
            <a:off x="4054776" y="1671769"/>
            <a:ext cx="29100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5"/>
                </a:solidFill>
              </a:rPr>
              <a:t>Process of the project and difficulties faced</a:t>
            </a:r>
            <a:endParaRPr>
              <a:solidFill>
                <a:schemeClr val="accent5"/>
              </a:solidFill>
            </a:endParaRPr>
          </a:p>
          <a:p>
            <a:pPr marL="0" lvl="0" indent="0" algn="l" rtl="0">
              <a:spcBef>
                <a:spcPts val="0"/>
              </a:spcBef>
              <a:spcAft>
                <a:spcPts val="0"/>
              </a:spcAft>
              <a:buNone/>
            </a:pPr>
            <a:endParaRPr/>
          </a:p>
        </p:txBody>
      </p:sp>
      <p:sp>
        <p:nvSpPr>
          <p:cNvPr id="228" name="Google Shape;228;p31"/>
          <p:cNvSpPr txBox="1">
            <a:spLocks noGrp="1"/>
          </p:cNvSpPr>
          <p:nvPr>
            <p:ph type="title" idx="14"/>
          </p:nvPr>
        </p:nvSpPr>
        <p:spPr>
          <a:xfrm>
            <a:off x="4054773" y="537275"/>
            <a:ext cx="29100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4"/>
        <p:cNvGrpSpPr/>
        <p:nvPr/>
      </p:nvGrpSpPr>
      <p:grpSpPr>
        <a:xfrm>
          <a:off x="0" y="0"/>
          <a:ext cx="0" cy="0"/>
          <a:chOff x="0" y="0"/>
          <a:chExt cx="0" cy="0"/>
        </a:xfrm>
      </p:grpSpPr>
      <p:sp>
        <p:nvSpPr>
          <p:cNvPr id="555" name="Google Shape;555;p39"/>
          <p:cNvSpPr txBox="1">
            <a:spLocks noGrp="1"/>
          </p:cNvSpPr>
          <p:nvPr>
            <p:ph type="ctrTitle"/>
          </p:nvPr>
        </p:nvSpPr>
        <p:spPr>
          <a:xfrm>
            <a:off x="4852694" y="650183"/>
            <a:ext cx="3715112" cy="718801"/>
          </a:xfrm>
          <a:prstGeom prst="rect">
            <a:avLst/>
          </a:prstGeom>
        </p:spPr>
        <p:txBody>
          <a:bodyPr spcFirstLastPara="1" wrap="square" lIns="91425" tIns="182875" rIns="91425" bIns="0" anchor="ctr" anchorCtr="0">
            <a:noAutofit/>
          </a:bodyPr>
          <a:lstStyle/>
          <a:p>
            <a:pPr marL="0" lvl="0" indent="0" algn="l" rtl="0">
              <a:spcBef>
                <a:spcPts val="0"/>
              </a:spcBef>
              <a:spcAft>
                <a:spcPts val="0"/>
              </a:spcAft>
              <a:buNone/>
            </a:pPr>
            <a:r>
              <a:rPr lang="en"/>
              <a:t>1. Introduction</a:t>
            </a:r>
            <a:endParaRPr sz="8200">
              <a:solidFill>
                <a:schemeClr val="accent1"/>
              </a:solidFill>
            </a:endParaRPr>
          </a:p>
        </p:txBody>
      </p:sp>
      <p:grpSp>
        <p:nvGrpSpPr>
          <p:cNvPr id="558" name="Google Shape;558;p39"/>
          <p:cNvGrpSpPr/>
          <p:nvPr/>
        </p:nvGrpSpPr>
        <p:grpSpPr>
          <a:xfrm>
            <a:off x="272143" y="930521"/>
            <a:ext cx="3859836" cy="4069059"/>
            <a:chOff x="4799050" y="388637"/>
            <a:chExt cx="3859836" cy="4069059"/>
          </a:xfrm>
        </p:grpSpPr>
        <p:sp>
          <p:nvSpPr>
            <p:cNvPr id="559" name="Google Shape;559;p39"/>
            <p:cNvSpPr/>
            <p:nvPr/>
          </p:nvSpPr>
          <p:spPr>
            <a:xfrm>
              <a:off x="4799050" y="388637"/>
              <a:ext cx="3859836" cy="3859872"/>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rgbClr val="E2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5845994" y="2509745"/>
              <a:ext cx="1765935" cy="1070524"/>
            </a:xfrm>
            <a:custGeom>
              <a:avLst/>
              <a:gdLst/>
              <a:ahLst/>
              <a:cxnLst/>
              <a:rect l="l" t="t" r="r" b="b"/>
              <a:pathLst>
                <a:path w="14368" h="8710" extrusionOk="0">
                  <a:moveTo>
                    <a:pt x="6234" y="0"/>
                  </a:moveTo>
                  <a:cubicBezTo>
                    <a:pt x="6234" y="0"/>
                    <a:pt x="5590" y="242"/>
                    <a:pt x="4759" y="590"/>
                  </a:cubicBezTo>
                  <a:cubicBezTo>
                    <a:pt x="4486" y="702"/>
                    <a:pt x="4194" y="824"/>
                    <a:pt x="3897" y="957"/>
                  </a:cubicBezTo>
                  <a:cubicBezTo>
                    <a:pt x="2773" y="1451"/>
                    <a:pt x="1602" y="2033"/>
                    <a:pt x="1281" y="2435"/>
                  </a:cubicBezTo>
                  <a:cubicBezTo>
                    <a:pt x="617" y="3259"/>
                    <a:pt x="1" y="8709"/>
                    <a:pt x="1" y="8709"/>
                  </a:cubicBezTo>
                  <a:lnTo>
                    <a:pt x="14368" y="8709"/>
                  </a:lnTo>
                  <a:cubicBezTo>
                    <a:pt x="14368" y="8709"/>
                    <a:pt x="13747" y="3259"/>
                    <a:pt x="13087" y="2435"/>
                  </a:cubicBezTo>
                  <a:cubicBezTo>
                    <a:pt x="12766" y="2033"/>
                    <a:pt x="11595" y="1451"/>
                    <a:pt x="10471" y="957"/>
                  </a:cubicBezTo>
                  <a:cubicBezTo>
                    <a:pt x="10174" y="824"/>
                    <a:pt x="9882" y="702"/>
                    <a:pt x="9609" y="590"/>
                  </a:cubicBezTo>
                  <a:cubicBezTo>
                    <a:pt x="8778" y="242"/>
                    <a:pt x="8135" y="0"/>
                    <a:pt x="81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6291411" y="2509745"/>
              <a:ext cx="874610" cy="1070524"/>
            </a:xfrm>
            <a:custGeom>
              <a:avLst/>
              <a:gdLst/>
              <a:ahLst/>
              <a:cxnLst/>
              <a:rect l="l" t="t" r="r" b="b"/>
              <a:pathLst>
                <a:path w="7116" h="8710" extrusionOk="0">
                  <a:moveTo>
                    <a:pt x="2610" y="0"/>
                  </a:moveTo>
                  <a:cubicBezTo>
                    <a:pt x="2610" y="0"/>
                    <a:pt x="1966" y="242"/>
                    <a:pt x="1135" y="590"/>
                  </a:cubicBezTo>
                  <a:cubicBezTo>
                    <a:pt x="862" y="702"/>
                    <a:pt x="570" y="824"/>
                    <a:pt x="273" y="957"/>
                  </a:cubicBezTo>
                  <a:cubicBezTo>
                    <a:pt x="194" y="1788"/>
                    <a:pt x="21" y="3770"/>
                    <a:pt x="1" y="4564"/>
                  </a:cubicBezTo>
                  <a:lnTo>
                    <a:pt x="839" y="5150"/>
                  </a:lnTo>
                  <a:lnTo>
                    <a:pt x="154" y="5988"/>
                  </a:lnTo>
                  <a:lnTo>
                    <a:pt x="1332" y="8709"/>
                  </a:lnTo>
                  <a:lnTo>
                    <a:pt x="5784" y="8709"/>
                  </a:lnTo>
                  <a:lnTo>
                    <a:pt x="6966" y="5988"/>
                  </a:lnTo>
                  <a:lnTo>
                    <a:pt x="6278" y="5150"/>
                  </a:lnTo>
                  <a:lnTo>
                    <a:pt x="7116" y="4564"/>
                  </a:lnTo>
                  <a:cubicBezTo>
                    <a:pt x="7099" y="3770"/>
                    <a:pt x="6925" y="1788"/>
                    <a:pt x="6847" y="957"/>
                  </a:cubicBezTo>
                  <a:cubicBezTo>
                    <a:pt x="6550" y="824"/>
                    <a:pt x="6258" y="702"/>
                    <a:pt x="5985" y="590"/>
                  </a:cubicBezTo>
                  <a:cubicBezTo>
                    <a:pt x="5154" y="242"/>
                    <a:pt x="4511" y="0"/>
                    <a:pt x="45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6430788" y="2509745"/>
              <a:ext cx="596347" cy="1070524"/>
            </a:xfrm>
            <a:custGeom>
              <a:avLst/>
              <a:gdLst/>
              <a:ahLst/>
              <a:cxnLst/>
              <a:rect l="l" t="t" r="r" b="b"/>
              <a:pathLst>
                <a:path w="4852" h="8710" extrusionOk="0">
                  <a:moveTo>
                    <a:pt x="1476" y="0"/>
                  </a:moveTo>
                  <a:cubicBezTo>
                    <a:pt x="1476" y="0"/>
                    <a:pt x="832" y="242"/>
                    <a:pt x="1" y="590"/>
                  </a:cubicBezTo>
                  <a:lnTo>
                    <a:pt x="1496" y="8355"/>
                  </a:lnTo>
                  <a:lnTo>
                    <a:pt x="1564" y="8709"/>
                  </a:lnTo>
                  <a:lnTo>
                    <a:pt x="3288" y="8709"/>
                  </a:lnTo>
                  <a:lnTo>
                    <a:pt x="3356" y="8355"/>
                  </a:lnTo>
                  <a:lnTo>
                    <a:pt x="4851" y="590"/>
                  </a:lnTo>
                  <a:cubicBezTo>
                    <a:pt x="4020" y="242"/>
                    <a:pt x="3377" y="0"/>
                    <a:pt x="3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6614657" y="2794396"/>
              <a:ext cx="228731" cy="785871"/>
            </a:xfrm>
            <a:custGeom>
              <a:avLst/>
              <a:gdLst/>
              <a:ahLst/>
              <a:cxnLst/>
              <a:rect l="l" t="t" r="r" b="b"/>
              <a:pathLst>
                <a:path w="1861" h="6394" extrusionOk="0">
                  <a:moveTo>
                    <a:pt x="430" y="0"/>
                  </a:moveTo>
                  <a:lnTo>
                    <a:pt x="0" y="6039"/>
                  </a:lnTo>
                  <a:lnTo>
                    <a:pt x="68" y="6393"/>
                  </a:lnTo>
                  <a:lnTo>
                    <a:pt x="1792" y="6393"/>
                  </a:lnTo>
                  <a:lnTo>
                    <a:pt x="1860" y="6039"/>
                  </a:lnTo>
                  <a:lnTo>
                    <a:pt x="1431"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6639730" y="2636461"/>
              <a:ext cx="177970" cy="191613"/>
            </a:xfrm>
            <a:custGeom>
              <a:avLst/>
              <a:gdLst/>
              <a:ahLst/>
              <a:cxnLst/>
              <a:rect l="l" t="t" r="r" b="b"/>
              <a:pathLst>
                <a:path w="1448" h="1559" extrusionOk="0">
                  <a:moveTo>
                    <a:pt x="1" y="1"/>
                  </a:moveTo>
                  <a:lnTo>
                    <a:pt x="226" y="1558"/>
                  </a:lnTo>
                  <a:lnTo>
                    <a:pt x="1227" y="1558"/>
                  </a:lnTo>
                  <a:lnTo>
                    <a:pt x="14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6481548" y="2520560"/>
              <a:ext cx="247413" cy="243357"/>
            </a:xfrm>
            <a:custGeom>
              <a:avLst/>
              <a:gdLst/>
              <a:ahLst/>
              <a:cxnLst/>
              <a:rect l="l" t="t" r="r" b="b"/>
              <a:pathLst>
                <a:path w="2013" h="1980" extrusionOk="0">
                  <a:moveTo>
                    <a:pt x="712" y="0"/>
                  </a:moveTo>
                  <a:lnTo>
                    <a:pt x="0" y="253"/>
                  </a:lnTo>
                  <a:lnTo>
                    <a:pt x="1178" y="1980"/>
                  </a:lnTo>
                  <a:lnTo>
                    <a:pt x="2013" y="1026"/>
                  </a:lnTo>
                  <a:lnTo>
                    <a:pt x="2013" y="505"/>
                  </a:lnTo>
                  <a:lnTo>
                    <a:pt x="712"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6728838" y="2520560"/>
              <a:ext cx="247167" cy="243357"/>
            </a:xfrm>
            <a:custGeom>
              <a:avLst/>
              <a:gdLst/>
              <a:ahLst/>
              <a:cxnLst/>
              <a:rect l="l" t="t" r="r" b="b"/>
              <a:pathLst>
                <a:path w="2011" h="1980" extrusionOk="0">
                  <a:moveTo>
                    <a:pt x="1302" y="0"/>
                  </a:moveTo>
                  <a:lnTo>
                    <a:pt x="1" y="505"/>
                  </a:lnTo>
                  <a:lnTo>
                    <a:pt x="1" y="1026"/>
                  </a:lnTo>
                  <a:lnTo>
                    <a:pt x="836" y="1980"/>
                  </a:lnTo>
                  <a:lnTo>
                    <a:pt x="2010" y="253"/>
                  </a:lnTo>
                  <a:lnTo>
                    <a:pt x="1302"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6568567" y="2318011"/>
              <a:ext cx="320789" cy="296945"/>
            </a:xfrm>
            <a:custGeom>
              <a:avLst/>
              <a:gdLst/>
              <a:ahLst/>
              <a:cxnLst/>
              <a:rect l="l" t="t" r="r" b="b"/>
              <a:pathLst>
                <a:path w="2610" h="2416" extrusionOk="0">
                  <a:moveTo>
                    <a:pt x="0" y="0"/>
                  </a:moveTo>
                  <a:lnTo>
                    <a:pt x="0" y="1120"/>
                  </a:lnTo>
                  <a:lnTo>
                    <a:pt x="0" y="1832"/>
                  </a:lnTo>
                  <a:lnTo>
                    <a:pt x="1305" y="2415"/>
                  </a:lnTo>
                  <a:lnTo>
                    <a:pt x="2610" y="1832"/>
                  </a:lnTo>
                  <a:lnTo>
                    <a:pt x="2610" y="1120"/>
                  </a:lnTo>
                  <a:lnTo>
                    <a:pt x="2610" y="0"/>
                  </a:lnTo>
                  <a:close/>
                </a:path>
              </a:pathLst>
            </a:custGeom>
            <a:solidFill>
              <a:srgbClr val="E4B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6568567" y="2379095"/>
              <a:ext cx="320789" cy="76694"/>
            </a:xfrm>
            <a:custGeom>
              <a:avLst/>
              <a:gdLst/>
              <a:ahLst/>
              <a:cxnLst/>
              <a:rect l="l" t="t" r="r" b="b"/>
              <a:pathLst>
                <a:path w="2610" h="624" extrusionOk="0">
                  <a:moveTo>
                    <a:pt x="0" y="0"/>
                  </a:moveTo>
                  <a:lnTo>
                    <a:pt x="0" y="583"/>
                  </a:lnTo>
                  <a:cubicBezTo>
                    <a:pt x="164" y="607"/>
                    <a:pt x="327" y="623"/>
                    <a:pt x="498" y="623"/>
                  </a:cubicBezTo>
                  <a:lnTo>
                    <a:pt x="2108" y="623"/>
                  </a:lnTo>
                  <a:cubicBezTo>
                    <a:pt x="2279" y="623"/>
                    <a:pt x="2446" y="607"/>
                    <a:pt x="2610" y="583"/>
                  </a:cubicBezTo>
                  <a:lnTo>
                    <a:pt x="2610" y="0"/>
                  </a:lnTo>
                  <a:cubicBezTo>
                    <a:pt x="2399" y="76"/>
                    <a:pt x="2177" y="112"/>
                    <a:pt x="1945" y="112"/>
                  </a:cubicBezTo>
                  <a:lnTo>
                    <a:pt x="662" y="112"/>
                  </a:lnTo>
                  <a:cubicBezTo>
                    <a:pt x="433" y="112"/>
                    <a:pt x="208" y="76"/>
                    <a:pt x="0" y="0"/>
                  </a:cubicBezTo>
                  <a:close/>
                </a:path>
              </a:pathLst>
            </a:custGeom>
            <a:solidFill>
              <a:srgbClr val="D89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6313657" y="1281910"/>
              <a:ext cx="830609" cy="865392"/>
            </a:xfrm>
            <a:custGeom>
              <a:avLst/>
              <a:gdLst/>
              <a:ahLst/>
              <a:cxnLst/>
              <a:rect l="l" t="t" r="r" b="b"/>
              <a:pathLst>
                <a:path w="6758" h="7041" extrusionOk="0">
                  <a:moveTo>
                    <a:pt x="3338" y="0"/>
                  </a:moveTo>
                  <a:cubicBezTo>
                    <a:pt x="1502" y="0"/>
                    <a:pt x="0" y="1502"/>
                    <a:pt x="0" y="3338"/>
                  </a:cubicBezTo>
                  <a:lnTo>
                    <a:pt x="0" y="3702"/>
                  </a:lnTo>
                  <a:cubicBezTo>
                    <a:pt x="0" y="5538"/>
                    <a:pt x="1502" y="7041"/>
                    <a:pt x="3338" y="7041"/>
                  </a:cubicBezTo>
                  <a:lnTo>
                    <a:pt x="3420" y="7041"/>
                  </a:lnTo>
                  <a:cubicBezTo>
                    <a:pt x="5256" y="7041"/>
                    <a:pt x="6757" y="5538"/>
                    <a:pt x="6757" y="3702"/>
                  </a:cubicBezTo>
                  <a:lnTo>
                    <a:pt x="6757" y="3338"/>
                  </a:lnTo>
                  <a:cubicBezTo>
                    <a:pt x="6757" y="1502"/>
                    <a:pt x="5256" y="0"/>
                    <a:pt x="34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6260438" y="1821469"/>
              <a:ext cx="193579" cy="231189"/>
            </a:xfrm>
            <a:custGeom>
              <a:avLst/>
              <a:gdLst/>
              <a:ahLst/>
              <a:cxnLst/>
              <a:rect l="l" t="t" r="r" b="b"/>
              <a:pathLst>
                <a:path w="1575" h="1881" extrusionOk="0">
                  <a:moveTo>
                    <a:pt x="787" y="1"/>
                  </a:moveTo>
                  <a:cubicBezTo>
                    <a:pt x="352" y="1"/>
                    <a:pt x="1" y="423"/>
                    <a:pt x="1" y="941"/>
                  </a:cubicBezTo>
                  <a:cubicBezTo>
                    <a:pt x="1" y="1461"/>
                    <a:pt x="352" y="1881"/>
                    <a:pt x="787" y="1881"/>
                  </a:cubicBezTo>
                  <a:cubicBezTo>
                    <a:pt x="1223" y="1881"/>
                    <a:pt x="1575" y="1461"/>
                    <a:pt x="1575" y="941"/>
                  </a:cubicBezTo>
                  <a:cubicBezTo>
                    <a:pt x="1575" y="423"/>
                    <a:pt x="1223" y="1"/>
                    <a:pt x="787" y="1"/>
                  </a:cubicBezTo>
                  <a:close/>
                </a:path>
              </a:pathLst>
            </a:custGeom>
            <a:solidFill>
              <a:srgbClr val="E4B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6981782" y="1821469"/>
              <a:ext cx="193948" cy="231189"/>
            </a:xfrm>
            <a:custGeom>
              <a:avLst/>
              <a:gdLst/>
              <a:ahLst/>
              <a:cxnLst/>
              <a:rect l="l" t="t" r="r" b="b"/>
              <a:pathLst>
                <a:path w="1578" h="1881" extrusionOk="0">
                  <a:moveTo>
                    <a:pt x="787" y="1"/>
                  </a:moveTo>
                  <a:cubicBezTo>
                    <a:pt x="354" y="1"/>
                    <a:pt x="0" y="423"/>
                    <a:pt x="0" y="941"/>
                  </a:cubicBezTo>
                  <a:cubicBezTo>
                    <a:pt x="0" y="1461"/>
                    <a:pt x="354" y="1881"/>
                    <a:pt x="787" y="1881"/>
                  </a:cubicBezTo>
                  <a:cubicBezTo>
                    <a:pt x="1223" y="1881"/>
                    <a:pt x="1577" y="1461"/>
                    <a:pt x="1577" y="941"/>
                  </a:cubicBezTo>
                  <a:cubicBezTo>
                    <a:pt x="1577" y="423"/>
                    <a:pt x="1223" y="1"/>
                    <a:pt x="787" y="1"/>
                  </a:cubicBezTo>
                  <a:close/>
                </a:path>
              </a:pathLst>
            </a:custGeom>
            <a:solidFill>
              <a:srgbClr val="E4B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9"/>
            <p:cNvSpPr/>
            <p:nvPr/>
          </p:nvSpPr>
          <p:spPr>
            <a:xfrm>
              <a:off x="6378921" y="1526739"/>
              <a:ext cx="699589" cy="866252"/>
            </a:xfrm>
            <a:custGeom>
              <a:avLst/>
              <a:gdLst/>
              <a:ahLst/>
              <a:cxnLst/>
              <a:rect l="l" t="t" r="r" b="b"/>
              <a:pathLst>
                <a:path w="5692" h="7048" extrusionOk="0">
                  <a:moveTo>
                    <a:pt x="1" y="1"/>
                  </a:moveTo>
                  <a:lnTo>
                    <a:pt x="1" y="4609"/>
                  </a:lnTo>
                  <a:cubicBezTo>
                    <a:pt x="1" y="5951"/>
                    <a:pt x="991" y="7047"/>
                    <a:pt x="2205" y="7047"/>
                  </a:cubicBezTo>
                  <a:lnTo>
                    <a:pt x="3488" y="7047"/>
                  </a:lnTo>
                  <a:cubicBezTo>
                    <a:pt x="4701" y="7047"/>
                    <a:pt x="5692" y="5951"/>
                    <a:pt x="5692" y="4609"/>
                  </a:cubicBezTo>
                  <a:lnTo>
                    <a:pt x="5692" y="1"/>
                  </a:lnTo>
                  <a:close/>
                </a:path>
              </a:pathLst>
            </a:custGeom>
            <a:solidFill>
              <a:srgbClr val="E4B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9"/>
            <p:cNvSpPr/>
            <p:nvPr/>
          </p:nvSpPr>
          <p:spPr>
            <a:xfrm>
              <a:off x="6389737" y="1526739"/>
              <a:ext cx="339225" cy="237457"/>
            </a:xfrm>
            <a:custGeom>
              <a:avLst/>
              <a:gdLst/>
              <a:ahLst/>
              <a:cxnLst/>
              <a:rect l="l" t="t" r="r" b="b"/>
              <a:pathLst>
                <a:path w="2760" h="1932" extrusionOk="0">
                  <a:moveTo>
                    <a:pt x="1" y="1"/>
                  </a:moveTo>
                  <a:lnTo>
                    <a:pt x="15" y="580"/>
                  </a:lnTo>
                  <a:cubicBezTo>
                    <a:pt x="15" y="580"/>
                    <a:pt x="801" y="1690"/>
                    <a:pt x="2760" y="1932"/>
                  </a:cubicBezTo>
                  <a:lnTo>
                    <a:pt x="2760" y="1"/>
                  </a:lnTo>
                  <a:close/>
                </a:path>
              </a:pathLst>
            </a:custGeom>
            <a:solidFill>
              <a:srgbClr val="D89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6728838" y="1526739"/>
              <a:ext cx="349672" cy="866252"/>
            </a:xfrm>
            <a:custGeom>
              <a:avLst/>
              <a:gdLst/>
              <a:ahLst/>
              <a:cxnLst/>
              <a:rect l="l" t="t" r="r" b="b"/>
              <a:pathLst>
                <a:path w="2845" h="7048" extrusionOk="0">
                  <a:moveTo>
                    <a:pt x="2811" y="1"/>
                  </a:moveTo>
                  <a:lnTo>
                    <a:pt x="2811" y="1714"/>
                  </a:lnTo>
                  <a:cubicBezTo>
                    <a:pt x="2045" y="1902"/>
                    <a:pt x="1367" y="1979"/>
                    <a:pt x="774" y="1979"/>
                  </a:cubicBezTo>
                  <a:cubicBezTo>
                    <a:pt x="498" y="1979"/>
                    <a:pt x="240" y="1963"/>
                    <a:pt x="1" y="1932"/>
                  </a:cubicBezTo>
                  <a:lnTo>
                    <a:pt x="1" y="7047"/>
                  </a:lnTo>
                  <a:lnTo>
                    <a:pt x="641" y="7047"/>
                  </a:lnTo>
                  <a:cubicBezTo>
                    <a:pt x="1854" y="7047"/>
                    <a:pt x="2845" y="5951"/>
                    <a:pt x="2845" y="4609"/>
                  </a:cubicBezTo>
                  <a:lnTo>
                    <a:pt x="2845" y="1"/>
                  </a:lnTo>
                  <a:close/>
                </a:path>
              </a:pathLst>
            </a:custGeom>
            <a:solidFill>
              <a:srgbClr val="D89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6728838" y="1526739"/>
              <a:ext cx="345616" cy="243357"/>
            </a:xfrm>
            <a:custGeom>
              <a:avLst/>
              <a:gdLst/>
              <a:ahLst/>
              <a:cxnLst/>
              <a:rect l="l" t="t" r="r" b="b"/>
              <a:pathLst>
                <a:path w="2812" h="1980" extrusionOk="0">
                  <a:moveTo>
                    <a:pt x="1" y="1"/>
                  </a:moveTo>
                  <a:lnTo>
                    <a:pt x="1" y="1932"/>
                  </a:lnTo>
                  <a:cubicBezTo>
                    <a:pt x="240" y="1963"/>
                    <a:pt x="498" y="1979"/>
                    <a:pt x="774" y="1979"/>
                  </a:cubicBezTo>
                  <a:cubicBezTo>
                    <a:pt x="1367" y="1979"/>
                    <a:pt x="2045" y="1902"/>
                    <a:pt x="2811" y="1714"/>
                  </a:cubicBezTo>
                  <a:lnTo>
                    <a:pt x="2811" y="1"/>
                  </a:lnTo>
                  <a:close/>
                </a:path>
              </a:pathLst>
            </a:custGeom>
            <a:solidFill>
              <a:srgbClr val="CC8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6355445" y="1384045"/>
              <a:ext cx="747032" cy="620560"/>
            </a:xfrm>
            <a:custGeom>
              <a:avLst/>
              <a:gdLst/>
              <a:ahLst/>
              <a:cxnLst/>
              <a:rect l="l" t="t" r="r" b="b"/>
              <a:pathLst>
                <a:path w="6078" h="5049" extrusionOk="0">
                  <a:moveTo>
                    <a:pt x="3039" y="0"/>
                  </a:moveTo>
                  <a:cubicBezTo>
                    <a:pt x="2154" y="0"/>
                    <a:pt x="525" y="695"/>
                    <a:pt x="178" y="695"/>
                  </a:cubicBezTo>
                  <a:lnTo>
                    <a:pt x="0" y="2016"/>
                  </a:lnTo>
                  <a:lnTo>
                    <a:pt x="0" y="3692"/>
                  </a:lnTo>
                  <a:lnTo>
                    <a:pt x="178" y="5048"/>
                  </a:lnTo>
                  <a:cubicBezTo>
                    <a:pt x="178" y="5048"/>
                    <a:pt x="393" y="5039"/>
                    <a:pt x="536" y="5039"/>
                  </a:cubicBezTo>
                  <a:cubicBezTo>
                    <a:pt x="608" y="5039"/>
                    <a:pt x="662" y="5041"/>
                    <a:pt x="662" y="5048"/>
                  </a:cubicBezTo>
                  <a:lnTo>
                    <a:pt x="662" y="2695"/>
                  </a:lnTo>
                  <a:cubicBezTo>
                    <a:pt x="914" y="2565"/>
                    <a:pt x="1108" y="2337"/>
                    <a:pt x="1190" y="2061"/>
                  </a:cubicBezTo>
                  <a:cubicBezTo>
                    <a:pt x="1591" y="2310"/>
                    <a:pt x="2269" y="2473"/>
                    <a:pt x="3039" y="2473"/>
                  </a:cubicBezTo>
                  <a:cubicBezTo>
                    <a:pt x="3806" y="2473"/>
                    <a:pt x="4483" y="2310"/>
                    <a:pt x="4885" y="2061"/>
                  </a:cubicBezTo>
                  <a:cubicBezTo>
                    <a:pt x="4971" y="2337"/>
                    <a:pt x="5164" y="2565"/>
                    <a:pt x="5416" y="2695"/>
                  </a:cubicBezTo>
                  <a:lnTo>
                    <a:pt x="5416" y="5048"/>
                  </a:lnTo>
                  <a:cubicBezTo>
                    <a:pt x="5416" y="5041"/>
                    <a:pt x="5470" y="5039"/>
                    <a:pt x="5542" y="5039"/>
                  </a:cubicBezTo>
                  <a:cubicBezTo>
                    <a:pt x="5685" y="5039"/>
                    <a:pt x="5900" y="5048"/>
                    <a:pt x="5900" y="5048"/>
                  </a:cubicBezTo>
                  <a:lnTo>
                    <a:pt x="6077" y="3692"/>
                  </a:lnTo>
                  <a:lnTo>
                    <a:pt x="6077" y="2016"/>
                  </a:lnTo>
                  <a:lnTo>
                    <a:pt x="5900" y="695"/>
                  </a:lnTo>
                  <a:cubicBezTo>
                    <a:pt x="5549" y="695"/>
                    <a:pt x="3924" y="0"/>
                    <a:pt x="30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5467194" y="3548795"/>
              <a:ext cx="2523537" cy="908901"/>
            </a:xfrm>
            <a:custGeom>
              <a:avLst/>
              <a:gdLst/>
              <a:ahLst/>
              <a:cxnLst/>
              <a:rect l="l" t="t" r="r" b="b"/>
              <a:pathLst>
                <a:path w="20532" h="7395" extrusionOk="0">
                  <a:moveTo>
                    <a:pt x="0" y="0"/>
                  </a:moveTo>
                  <a:lnTo>
                    <a:pt x="0" y="7394"/>
                  </a:lnTo>
                  <a:lnTo>
                    <a:pt x="20532" y="7394"/>
                  </a:lnTo>
                  <a:lnTo>
                    <a:pt x="205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6733140" y="3568337"/>
              <a:ext cx="1257590" cy="889359"/>
            </a:xfrm>
            <a:custGeom>
              <a:avLst/>
              <a:gdLst/>
              <a:ahLst/>
              <a:cxnLst/>
              <a:rect l="l" t="t" r="r" b="b"/>
              <a:pathLst>
                <a:path w="10232" h="7236" extrusionOk="0">
                  <a:moveTo>
                    <a:pt x="10232" y="1"/>
                  </a:moveTo>
                  <a:lnTo>
                    <a:pt x="10184" y="42"/>
                  </a:lnTo>
                  <a:lnTo>
                    <a:pt x="0" y="42"/>
                  </a:lnTo>
                  <a:lnTo>
                    <a:pt x="0" y="7235"/>
                  </a:lnTo>
                  <a:lnTo>
                    <a:pt x="10232" y="7235"/>
                  </a:lnTo>
                  <a:lnTo>
                    <a:pt x="102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9"/>
            <p:cNvSpPr/>
            <p:nvPr/>
          </p:nvSpPr>
          <p:spPr>
            <a:xfrm>
              <a:off x="5383862" y="3429822"/>
              <a:ext cx="2690199" cy="143679"/>
            </a:xfrm>
            <a:custGeom>
              <a:avLst/>
              <a:gdLst/>
              <a:ahLst/>
              <a:cxnLst/>
              <a:rect l="l" t="t" r="r" b="b"/>
              <a:pathLst>
                <a:path w="21888" h="1169" extrusionOk="0">
                  <a:moveTo>
                    <a:pt x="3549" y="0"/>
                  </a:moveTo>
                  <a:lnTo>
                    <a:pt x="1" y="563"/>
                  </a:lnTo>
                  <a:lnTo>
                    <a:pt x="722" y="1169"/>
                  </a:lnTo>
                  <a:lnTo>
                    <a:pt x="21162" y="1169"/>
                  </a:lnTo>
                  <a:lnTo>
                    <a:pt x="21888" y="563"/>
                  </a:lnTo>
                  <a:lnTo>
                    <a:pt x="183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6733140" y="3498895"/>
              <a:ext cx="1340921" cy="74605"/>
            </a:xfrm>
            <a:custGeom>
              <a:avLst/>
              <a:gdLst/>
              <a:ahLst/>
              <a:cxnLst/>
              <a:rect l="l" t="t" r="r" b="b"/>
              <a:pathLst>
                <a:path w="10910" h="607" extrusionOk="0">
                  <a:moveTo>
                    <a:pt x="0" y="1"/>
                  </a:moveTo>
                  <a:lnTo>
                    <a:pt x="0" y="607"/>
                  </a:lnTo>
                  <a:lnTo>
                    <a:pt x="10184" y="607"/>
                  </a:lnTo>
                  <a:lnTo>
                    <a:pt x="10910" y="1"/>
                  </a:lnTo>
                  <a:close/>
                </a:path>
              </a:pathLst>
            </a:custGeom>
            <a:solidFill>
              <a:srgbClr val="291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5383862" y="3279999"/>
              <a:ext cx="2690199" cy="219021"/>
            </a:xfrm>
            <a:custGeom>
              <a:avLst/>
              <a:gdLst/>
              <a:ahLst/>
              <a:cxnLst/>
              <a:rect l="l" t="t" r="r" b="b"/>
              <a:pathLst>
                <a:path w="21888" h="1782" extrusionOk="0">
                  <a:moveTo>
                    <a:pt x="1" y="1"/>
                  </a:moveTo>
                  <a:lnTo>
                    <a:pt x="1" y="1782"/>
                  </a:lnTo>
                  <a:lnTo>
                    <a:pt x="21888" y="1782"/>
                  </a:lnTo>
                  <a:lnTo>
                    <a:pt x="218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6733140" y="3279999"/>
              <a:ext cx="1340921" cy="219021"/>
            </a:xfrm>
            <a:custGeom>
              <a:avLst/>
              <a:gdLst/>
              <a:ahLst/>
              <a:cxnLst/>
              <a:rect l="l" t="t" r="r" b="b"/>
              <a:pathLst>
                <a:path w="10910" h="1782" extrusionOk="0">
                  <a:moveTo>
                    <a:pt x="0" y="1"/>
                  </a:moveTo>
                  <a:lnTo>
                    <a:pt x="0" y="1782"/>
                  </a:lnTo>
                  <a:lnTo>
                    <a:pt x="10910" y="1782"/>
                  </a:lnTo>
                  <a:lnTo>
                    <a:pt x="109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23824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2D9C3"/>
        </a:solidFill>
        <a:effectLst/>
      </p:bgPr>
    </p:bg>
    <p:spTree>
      <p:nvGrpSpPr>
        <p:cNvPr id="1" name="Shape 232"/>
        <p:cNvGrpSpPr/>
        <p:nvPr/>
      </p:nvGrpSpPr>
      <p:grpSpPr>
        <a:xfrm>
          <a:off x="0" y="0"/>
          <a:ext cx="0" cy="0"/>
          <a:chOff x="0" y="0"/>
          <a:chExt cx="0" cy="0"/>
        </a:xfrm>
      </p:grpSpPr>
      <p:sp>
        <p:nvSpPr>
          <p:cNvPr id="233" name="Google Shape;233;p32"/>
          <p:cNvSpPr txBox="1">
            <a:spLocks noGrp="1"/>
          </p:cNvSpPr>
          <p:nvPr>
            <p:ph type="ctrTitle"/>
          </p:nvPr>
        </p:nvSpPr>
        <p:spPr>
          <a:xfrm>
            <a:off x="3958300" y="1211016"/>
            <a:ext cx="4844400" cy="94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EternalBlue</a:t>
            </a:r>
            <a:endParaRPr/>
          </a:p>
        </p:txBody>
      </p:sp>
      <p:sp>
        <p:nvSpPr>
          <p:cNvPr id="234" name="Google Shape;234;p32"/>
          <p:cNvSpPr txBox="1">
            <a:spLocks noGrp="1"/>
          </p:cNvSpPr>
          <p:nvPr>
            <p:ph type="body" idx="1"/>
          </p:nvPr>
        </p:nvSpPr>
        <p:spPr>
          <a:xfrm>
            <a:off x="2186610" y="2157216"/>
            <a:ext cx="6957390" cy="1617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dirty="0"/>
              <a:t>Leaked on 14</a:t>
            </a:r>
            <a:r>
              <a:rPr lang="en" sz="1400" baseline="30000" dirty="0"/>
              <a:t>th</a:t>
            </a:r>
            <a:r>
              <a:rPr lang="en" sz="1400" dirty="0"/>
              <a:t> August 2017</a:t>
            </a:r>
          </a:p>
          <a:p>
            <a:pPr marL="0" lvl="0" indent="0" algn="r" rtl="0">
              <a:spcBef>
                <a:spcPts val="0"/>
              </a:spcBef>
              <a:spcAft>
                <a:spcPts val="0"/>
              </a:spcAft>
              <a:buNone/>
            </a:pPr>
            <a:endParaRPr lang="en" sz="1400" dirty="0"/>
          </a:p>
          <a:p>
            <a:pPr marL="0" lvl="0" indent="0" algn="r" rtl="0">
              <a:spcBef>
                <a:spcPts val="0"/>
              </a:spcBef>
              <a:spcAft>
                <a:spcPts val="0"/>
              </a:spcAft>
              <a:buNone/>
            </a:pPr>
            <a:r>
              <a:rPr lang="en" sz="1400" dirty="0"/>
              <a:t>Took advantage of SMB Protocol</a:t>
            </a:r>
          </a:p>
          <a:p>
            <a:pPr marL="0" lvl="0" indent="0" algn="r" rtl="0">
              <a:spcBef>
                <a:spcPts val="0"/>
              </a:spcBef>
              <a:spcAft>
                <a:spcPts val="0"/>
              </a:spcAft>
              <a:buNone/>
            </a:pPr>
            <a:endParaRPr lang="en" sz="1400" dirty="0"/>
          </a:p>
          <a:p>
            <a:pPr marL="0" lvl="0" indent="0" algn="r" rtl="0">
              <a:spcBef>
                <a:spcPts val="0"/>
              </a:spcBef>
              <a:spcAft>
                <a:spcPts val="0"/>
              </a:spcAft>
              <a:buNone/>
            </a:pPr>
            <a:r>
              <a:rPr lang="en" sz="1400" dirty="0"/>
              <a:t>Exploited Buffer Overflow</a:t>
            </a:r>
          </a:p>
        </p:txBody>
      </p:sp>
      <p:sp>
        <p:nvSpPr>
          <p:cNvPr id="235" name="Google Shape;235;p32"/>
          <p:cNvSpPr/>
          <p:nvPr/>
        </p:nvSpPr>
        <p:spPr>
          <a:xfrm>
            <a:off x="341300" y="597837"/>
            <a:ext cx="3859836" cy="3859872"/>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rgbClr val="F7F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A8D9F762-6AAC-4818-A1FF-DB5C6A59667E}"/>
              </a:ext>
            </a:extLst>
          </p:cNvPr>
          <p:cNvSpPr txBox="1"/>
          <p:nvPr/>
        </p:nvSpPr>
        <p:spPr>
          <a:xfrm>
            <a:off x="450574" y="1725364"/>
            <a:ext cx="4121426" cy="1692771"/>
          </a:xfrm>
          <a:prstGeom prst="rect">
            <a:avLst/>
          </a:prstGeom>
          <a:noFill/>
        </p:spPr>
        <p:txBody>
          <a:bodyPr wrap="square" rtlCol="0">
            <a:spAutoFit/>
          </a:bodyPr>
          <a:lstStyle/>
          <a:p>
            <a:r>
              <a:rPr lang="en-US" sz="9000">
                <a:latin typeface="Arvo" panose="020B0604020202020204" charset="0"/>
              </a:rPr>
              <a:t>73,763</a:t>
            </a:r>
            <a:r>
              <a:rPr lang="en-US">
                <a:latin typeface="Arvo" panose="020B0604020202020204" charset="0"/>
              </a:rPr>
              <a:t> detections made as of 2020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2D9C3"/>
        </a:solidFill>
        <a:effectLst/>
      </p:bgPr>
    </p:bg>
    <p:spTree>
      <p:nvGrpSpPr>
        <p:cNvPr id="1" name="Shape 232"/>
        <p:cNvGrpSpPr/>
        <p:nvPr/>
      </p:nvGrpSpPr>
      <p:grpSpPr>
        <a:xfrm>
          <a:off x="0" y="0"/>
          <a:ext cx="0" cy="0"/>
          <a:chOff x="0" y="0"/>
          <a:chExt cx="0" cy="0"/>
        </a:xfrm>
      </p:grpSpPr>
      <p:sp>
        <p:nvSpPr>
          <p:cNvPr id="233" name="Google Shape;233;p32"/>
          <p:cNvSpPr txBox="1">
            <a:spLocks noGrp="1"/>
          </p:cNvSpPr>
          <p:nvPr>
            <p:ph type="ctrTitle"/>
          </p:nvPr>
        </p:nvSpPr>
        <p:spPr>
          <a:xfrm>
            <a:off x="3586375" y="1263775"/>
            <a:ext cx="4844400" cy="94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Polkit</a:t>
            </a:r>
            <a:endParaRPr/>
          </a:p>
        </p:txBody>
      </p:sp>
      <p:sp>
        <p:nvSpPr>
          <p:cNvPr id="234" name="Google Shape;234;p32"/>
          <p:cNvSpPr txBox="1">
            <a:spLocks noGrp="1"/>
          </p:cNvSpPr>
          <p:nvPr>
            <p:ph type="body" idx="1"/>
          </p:nvPr>
        </p:nvSpPr>
        <p:spPr>
          <a:xfrm>
            <a:off x="5079639" y="2272539"/>
            <a:ext cx="4064361" cy="1617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t>Added 7 years ago, recently discovered</a:t>
            </a:r>
          </a:p>
          <a:p>
            <a:pPr marL="0" lvl="0" indent="0" algn="r" rtl="0">
              <a:spcBef>
                <a:spcPts val="0"/>
              </a:spcBef>
              <a:spcAft>
                <a:spcPts val="0"/>
              </a:spcAft>
              <a:buNone/>
            </a:pPr>
            <a:endParaRPr lang="en-US"/>
          </a:p>
          <a:p>
            <a:pPr marL="0" lvl="0" indent="0" algn="r" rtl="0">
              <a:spcBef>
                <a:spcPts val="0"/>
              </a:spcBef>
              <a:spcAft>
                <a:spcPts val="0"/>
              </a:spcAft>
              <a:buNone/>
            </a:pPr>
            <a:r>
              <a:rPr lang="en-US"/>
              <a:t>Affects all Linux Distributions</a:t>
            </a:r>
          </a:p>
        </p:txBody>
      </p:sp>
      <p:sp>
        <p:nvSpPr>
          <p:cNvPr id="235" name="Google Shape;235;p32"/>
          <p:cNvSpPr/>
          <p:nvPr/>
        </p:nvSpPr>
        <p:spPr>
          <a:xfrm>
            <a:off x="341300" y="597837"/>
            <a:ext cx="3859836" cy="3859872"/>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rgbClr val="F7F2E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lang="en-SG" sz="4000">
              <a:latin typeface="Arvo" panose="020B0604020202020204" charset="0"/>
            </a:endParaRPr>
          </a:p>
        </p:txBody>
      </p:sp>
      <p:pic>
        <p:nvPicPr>
          <p:cNvPr id="5" name="Picture 4" descr="Shape&#10;&#10;Description automatically generated with medium confidence">
            <a:extLst>
              <a:ext uri="{FF2B5EF4-FFF2-40B4-BE49-F238E27FC236}">
                <a16:creationId xmlns:a16="http://schemas.microsoft.com/office/drawing/2014/main" id="{9CFEF7AD-04C6-4E40-BA57-BEFD6DEF2757}"/>
              </a:ext>
            </a:extLst>
          </p:cNvPr>
          <p:cNvPicPr>
            <a:picLocks noChangeAspect="1"/>
          </p:cNvPicPr>
          <p:nvPr/>
        </p:nvPicPr>
        <p:blipFill>
          <a:blip r:embed="rId3"/>
          <a:stretch>
            <a:fillRect/>
          </a:stretch>
        </p:blipFill>
        <p:spPr>
          <a:xfrm>
            <a:off x="1121908" y="1881286"/>
            <a:ext cx="2298620" cy="1292974"/>
          </a:xfrm>
          <a:prstGeom prst="rect">
            <a:avLst/>
          </a:prstGeom>
        </p:spPr>
      </p:pic>
      <p:pic>
        <p:nvPicPr>
          <p:cNvPr id="7" name="Picture 6" descr="Logo&#10;&#10;Description automatically generated">
            <a:extLst>
              <a:ext uri="{FF2B5EF4-FFF2-40B4-BE49-F238E27FC236}">
                <a16:creationId xmlns:a16="http://schemas.microsoft.com/office/drawing/2014/main" id="{2314A8DB-5A28-413E-91ED-2B4216A93D3E}"/>
              </a:ext>
            </a:extLst>
          </p:cNvPr>
          <p:cNvPicPr>
            <a:picLocks noChangeAspect="1"/>
          </p:cNvPicPr>
          <p:nvPr/>
        </p:nvPicPr>
        <p:blipFill>
          <a:blip r:embed="rId4"/>
          <a:stretch>
            <a:fillRect/>
          </a:stretch>
        </p:blipFill>
        <p:spPr>
          <a:xfrm>
            <a:off x="1360838" y="873492"/>
            <a:ext cx="1820759" cy="1024177"/>
          </a:xfrm>
          <a:prstGeom prst="rect">
            <a:avLst/>
          </a:prstGeom>
        </p:spPr>
      </p:pic>
      <p:pic>
        <p:nvPicPr>
          <p:cNvPr id="27" name="Picture 26" descr="Icon&#10;&#10;Description automatically generated">
            <a:extLst>
              <a:ext uri="{FF2B5EF4-FFF2-40B4-BE49-F238E27FC236}">
                <a16:creationId xmlns:a16="http://schemas.microsoft.com/office/drawing/2014/main" id="{23B7EC76-2411-4FA4-8916-C63325C8B444}"/>
              </a:ext>
            </a:extLst>
          </p:cNvPr>
          <p:cNvPicPr>
            <a:picLocks noChangeAspect="1"/>
          </p:cNvPicPr>
          <p:nvPr/>
        </p:nvPicPr>
        <p:blipFill>
          <a:blip r:embed="rId5"/>
          <a:stretch>
            <a:fillRect/>
          </a:stretch>
        </p:blipFill>
        <p:spPr>
          <a:xfrm>
            <a:off x="1357129" y="3528757"/>
            <a:ext cx="1824468" cy="491517"/>
          </a:xfrm>
          <a:prstGeom prst="rect">
            <a:avLst/>
          </a:prstGeom>
        </p:spPr>
      </p:pic>
    </p:spTree>
    <p:extLst>
      <p:ext uri="{BB962C8B-B14F-4D97-AF65-F5344CB8AC3E}">
        <p14:creationId xmlns:p14="http://schemas.microsoft.com/office/powerpoint/2010/main" val="44869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ctrTitle"/>
          </p:nvPr>
        </p:nvSpPr>
        <p:spPr>
          <a:xfrm>
            <a:off x="4649614" y="650183"/>
            <a:ext cx="4121271" cy="718801"/>
          </a:xfrm>
          <a:prstGeom prst="rect">
            <a:avLst/>
          </a:prstGeom>
        </p:spPr>
        <p:txBody>
          <a:bodyPr spcFirstLastPara="1" wrap="square" lIns="91425" tIns="182875" rIns="91425" bIns="0" anchor="ctr" anchorCtr="0">
            <a:noAutofit/>
          </a:bodyPr>
          <a:lstStyle/>
          <a:p>
            <a:pPr marL="0" lvl="0" indent="0" algn="l" rtl="0">
              <a:spcBef>
                <a:spcPts val="0"/>
              </a:spcBef>
              <a:spcAft>
                <a:spcPts val="0"/>
              </a:spcAft>
              <a:buNone/>
            </a:pPr>
            <a:r>
              <a:rPr lang="en"/>
              <a:t>2. Contributions</a:t>
            </a:r>
            <a:endParaRPr sz="8200">
              <a:solidFill>
                <a:schemeClr val="accent1"/>
              </a:solidFill>
            </a:endParaRPr>
          </a:p>
        </p:txBody>
      </p:sp>
      <p:grpSp>
        <p:nvGrpSpPr>
          <p:cNvPr id="33" name="Google Shape;1445;p53">
            <a:extLst>
              <a:ext uri="{FF2B5EF4-FFF2-40B4-BE49-F238E27FC236}">
                <a16:creationId xmlns:a16="http://schemas.microsoft.com/office/drawing/2014/main" id="{3E9D71CA-9C82-41C1-BED5-C0D33B875505}"/>
              </a:ext>
            </a:extLst>
          </p:cNvPr>
          <p:cNvGrpSpPr/>
          <p:nvPr/>
        </p:nvGrpSpPr>
        <p:grpSpPr>
          <a:xfrm>
            <a:off x="522724" y="1480457"/>
            <a:ext cx="3439675" cy="3233057"/>
            <a:chOff x="2813150" y="3277960"/>
            <a:chExt cx="2228402" cy="1798865"/>
          </a:xfrm>
        </p:grpSpPr>
        <p:sp>
          <p:nvSpPr>
            <p:cNvPr id="34" name="Google Shape;1446;p53">
              <a:extLst>
                <a:ext uri="{FF2B5EF4-FFF2-40B4-BE49-F238E27FC236}">
                  <a16:creationId xmlns:a16="http://schemas.microsoft.com/office/drawing/2014/main" id="{EC1D978C-600D-4421-9E6A-62CE34073AF4}"/>
                </a:ext>
              </a:extLst>
            </p:cNvPr>
            <p:cNvSpPr/>
            <p:nvPr/>
          </p:nvSpPr>
          <p:spPr>
            <a:xfrm>
              <a:off x="3057416" y="3398768"/>
              <a:ext cx="908667" cy="267180"/>
            </a:xfrm>
            <a:custGeom>
              <a:avLst/>
              <a:gdLst/>
              <a:ahLst/>
              <a:cxnLst/>
              <a:rect l="l" t="t" r="r" b="b"/>
              <a:pathLst>
                <a:path w="10628" h="3125" extrusionOk="0">
                  <a:moveTo>
                    <a:pt x="9419" y="0"/>
                  </a:moveTo>
                  <a:cubicBezTo>
                    <a:pt x="9254" y="0"/>
                    <a:pt x="9094" y="5"/>
                    <a:pt x="8939" y="15"/>
                  </a:cubicBezTo>
                  <a:cubicBezTo>
                    <a:pt x="7018" y="124"/>
                    <a:pt x="5781" y="911"/>
                    <a:pt x="4749" y="1568"/>
                  </a:cubicBezTo>
                  <a:cubicBezTo>
                    <a:pt x="4108" y="1977"/>
                    <a:pt x="3557" y="2327"/>
                    <a:pt x="2940" y="2488"/>
                  </a:cubicBezTo>
                  <a:cubicBezTo>
                    <a:pt x="2715" y="2546"/>
                    <a:pt x="2505" y="2582"/>
                    <a:pt x="2317" y="2596"/>
                  </a:cubicBezTo>
                  <a:cubicBezTo>
                    <a:pt x="2211" y="2607"/>
                    <a:pt x="2111" y="2612"/>
                    <a:pt x="2017" y="2612"/>
                  </a:cubicBezTo>
                  <a:cubicBezTo>
                    <a:pt x="1513" y="2612"/>
                    <a:pt x="1166" y="2471"/>
                    <a:pt x="931" y="2313"/>
                  </a:cubicBezTo>
                  <a:cubicBezTo>
                    <a:pt x="832" y="2249"/>
                    <a:pt x="754" y="2178"/>
                    <a:pt x="692" y="2116"/>
                  </a:cubicBezTo>
                  <a:cubicBezTo>
                    <a:pt x="580" y="2000"/>
                    <a:pt x="529" y="1905"/>
                    <a:pt x="522" y="1888"/>
                  </a:cubicBezTo>
                  <a:cubicBezTo>
                    <a:pt x="478" y="1798"/>
                    <a:pt x="390" y="1746"/>
                    <a:pt x="296" y="1746"/>
                  </a:cubicBezTo>
                  <a:cubicBezTo>
                    <a:pt x="258" y="1746"/>
                    <a:pt x="219" y="1755"/>
                    <a:pt x="181" y="1772"/>
                  </a:cubicBezTo>
                  <a:cubicBezTo>
                    <a:pt x="55" y="1830"/>
                    <a:pt x="1" y="1983"/>
                    <a:pt x="62" y="2109"/>
                  </a:cubicBezTo>
                  <a:cubicBezTo>
                    <a:pt x="69" y="2120"/>
                    <a:pt x="93" y="2167"/>
                    <a:pt x="140" y="2239"/>
                  </a:cubicBezTo>
                  <a:cubicBezTo>
                    <a:pt x="140" y="2246"/>
                    <a:pt x="148" y="2249"/>
                    <a:pt x="151" y="2252"/>
                  </a:cubicBezTo>
                  <a:cubicBezTo>
                    <a:pt x="185" y="2307"/>
                    <a:pt x="236" y="2372"/>
                    <a:pt x="301" y="2443"/>
                  </a:cubicBezTo>
                  <a:cubicBezTo>
                    <a:pt x="396" y="2546"/>
                    <a:pt x="519" y="2658"/>
                    <a:pt x="682" y="2763"/>
                  </a:cubicBezTo>
                  <a:cubicBezTo>
                    <a:pt x="709" y="2780"/>
                    <a:pt x="733" y="2797"/>
                    <a:pt x="761" y="2811"/>
                  </a:cubicBezTo>
                  <a:cubicBezTo>
                    <a:pt x="798" y="2832"/>
                    <a:pt x="835" y="2855"/>
                    <a:pt x="876" y="2876"/>
                  </a:cubicBezTo>
                  <a:cubicBezTo>
                    <a:pt x="1040" y="2958"/>
                    <a:pt x="1234" y="3025"/>
                    <a:pt x="1459" y="3073"/>
                  </a:cubicBezTo>
                  <a:cubicBezTo>
                    <a:pt x="1513" y="3084"/>
                    <a:pt x="1574" y="3093"/>
                    <a:pt x="1636" y="3101"/>
                  </a:cubicBezTo>
                  <a:cubicBezTo>
                    <a:pt x="1656" y="3104"/>
                    <a:pt x="1684" y="3107"/>
                    <a:pt x="1707" y="3107"/>
                  </a:cubicBezTo>
                  <a:cubicBezTo>
                    <a:pt x="1810" y="3121"/>
                    <a:pt x="1912" y="3124"/>
                    <a:pt x="2021" y="3124"/>
                  </a:cubicBezTo>
                  <a:lnTo>
                    <a:pt x="2164" y="3124"/>
                  </a:lnTo>
                  <a:cubicBezTo>
                    <a:pt x="2205" y="3121"/>
                    <a:pt x="2239" y="3118"/>
                    <a:pt x="2276" y="3114"/>
                  </a:cubicBezTo>
                  <a:cubicBezTo>
                    <a:pt x="2338" y="3110"/>
                    <a:pt x="2399" y="3104"/>
                    <a:pt x="2460" y="3097"/>
                  </a:cubicBezTo>
                  <a:cubicBezTo>
                    <a:pt x="2522" y="3090"/>
                    <a:pt x="2583" y="3084"/>
                    <a:pt x="2644" y="3073"/>
                  </a:cubicBezTo>
                  <a:cubicBezTo>
                    <a:pt x="2777" y="3049"/>
                    <a:pt x="2917" y="3019"/>
                    <a:pt x="3066" y="2981"/>
                  </a:cubicBezTo>
                  <a:cubicBezTo>
                    <a:pt x="3761" y="2801"/>
                    <a:pt x="4374" y="2412"/>
                    <a:pt x="5025" y="2000"/>
                  </a:cubicBezTo>
                  <a:cubicBezTo>
                    <a:pt x="5097" y="1953"/>
                    <a:pt x="5175" y="1905"/>
                    <a:pt x="5250" y="1854"/>
                  </a:cubicBezTo>
                  <a:cubicBezTo>
                    <a:pt x="5386" y="1772"/>
                    <a:pt x="5523" y="1683"/>
                    <a:pt x="5666" y="1601"/>
                  </a:cubicBezTo>
                  <a:cubicBezTo>
                    <a:pt x="6002" y="1397"/>
                    <a:pt x="6367" y="1203"/>
                    <a:pt x="6762" y="1033"/>
                  </a:cubicBezTo>
                  <a:cubicBezTo>
                    <a:pt x="6823" y="1009"/>
                    <a:pt x="6881" y="982"/>
                    <a:pt x="6942" y="958"/>
                  </a:cubicBezTo>
                  <a:cubicBezTo>
                    <a:pt x="6946" y="958"/>
                    <a:pt x="6953" y="955"/>
                    <a:pt x="6956" y="955"/>
                  </a:cubicBezTo>
                  <a:cubicBezTo>
                    <a:pt x="7031" y="924"/>
                    <a:pt x="7109" y="897"/>
                    <a:pt x="7188" y="870"/>
                  </a:cubicBezTo>
                  <a:cubicBezTo>
                    <a:pt x="7392" y="795"/>
                    <a:pt x="7610" y="733"/>
                    <a:pt x="7842" y="682"/>
                  </a:cubicBezTo>
                  <a:cubicBezTo>
                    <a:pt x="7896" y="669"/>
                    <a:pt x="7954" y="655"/>
                    <a:pt x="8016" y="641"/>
                  </a:cubicBezTo>
                  <a:cubicBezTo>
                    <a:pt x="8206" y="607"/>
                    <a:pt x="8400" y="576"/>
                    <a:pt x="8608" y="553"/>
                  </a:cubicBezTo>
                  <a:cubicBezTo>
                    <a:pt x="8613" y="553"/>
                    <a:pt x="8616" y="551"/>
                    <a:pt x="8619" y="551"/>
                  </a:cubicBezTo>
                  <a:cubicBezTo>
                    <a:pt x="8621" y="551"/>
                    <a:pt x="8623" y="552"/>
                    <a:pt x="8625" y="553"/>
                  </a:cubicBezTo>
                  <a:cubicBezTo>
                    <a:pt x="8720" y="543"/>
                    <a:pt x="8816" y="532"/>
                    <a:pt x="8915" y="529"/>
                  </a:cubicBezTo>
                  <a:cubicBezTo>
                    <a:pt x="8922" y="527"/>
                    <a:pt x="8931" y="524"/>
                    <a:pt x="8939" y="524"/>
                  </a:cubicBezTo>
                  <a:cubicBezTo>
                    <a:pt x="8942" y="524"/>
                    <a:pt x="8946" y="525"/>
                    <a:pt x="8949" y="526"/>
                  </a:cubicBezTo>
                  <a:lnTo>
                    <a:pt x="8956" y="526"/>
                  </a:lnTo>
                  <a:cubicBezTo>
                    <a:pt x="9010" y="522"/>
                    <a:pt x="9071" y="518"/>
                    <a:pt x="9129" y="518"/>
                  </a:cubicBezTo>
                  <a:cubicBezTo>
                    <a:pt x="9220" y="514"/>
                    <a:pt x="9312" y="511"/>
                    <a:pt x="9406" y="511"/>
                  </a:cubicBezTo>
                  <a:cubicBezTo>
                    <a:pt x="9571" y="511"/>
                    <a:pt x="9742" y="518"/>
                    <a:pt x="9920" y="529"/>
                  </a:cubicBezTo>
                  <a:cubicBezTo>
                    <a:pt x="10059" y="536"/>
                    <a:pt x="10198" y="549"/>
                    <a:pt x="10341" y="563"/>
                  </a:cubicBezTo>
                  <a:cubicBezTo>
                    <a:pt x="10350" y="564"/>
                    <a:pt x="10358" y="564"/>
                    <a:pt x="10367" y="564"/>
                  </a:cubicBezTo>
                  <a:cubicBezTo>
                    <a:pt x="10499" y="564"/>
                    <a:pt x="10608" y="469"/>
                    <a:pt x="10624" y="338"/>
                  </a:cubicBezTo>
                  <a:cubicBezTo>
                    <a:pt x="10628" y="314"/>
                    <a:pt x="10628" y="290"/>
                    <a:pt x="10621" y="270"/>
                  </a:cubicBezTo>
                  <a:cubicBezTo>
                    <a:pt x="10607" y="158"/>
                    <a:pt x="10516" y="69"/>
                    <a:pt x="10399" y="56"/>
                  </a:cubicBezTo>
                  <a:cubicBezTo>
                    <a:pt x="10055" y="18"/>
                    <a:pt x="9728" y="0"/>
                    <a:pt x="94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47;p53">
              <a:extLst>
                <a:ext uri="{FF2B5EF4-FFF2-40B4-BE49-F238E27FC236}">
                  <a16:creationId xmlns:a16="http://schemas.microsoft.com/office/drawing/2014/main" id="{7D5AE46D-EBEC-4ADA-BC5C-3EADBE5BA12B}"/>
                </a:ext>
              </a:extLst>
            </p:cNvPr>
            <p:cNvSpPr/>
            <p:nvPr/>
          </p:nvSpPr>
          <p:spPr>
            <a:xfrm>
              <a:off x="3506190" y="3535649"/>
              <a:ext cx="35652" cy="21716"/>
            </a:xfrm>
            <a:custGeom>
              <a:avLst/>
              <a:gdLst/>
              <a:ahLst/>
              <a:cxnLst/>
              <a:rect l="l" t="t" r="r" b="b"/>
              <a:pathLst>
                <a:path w="417" h="254" extrusionOk="0">
                  <a:moveTo>
                    <a:pt x="417" y="0"/>
                  </a:moveTo>
                  <a:lnTo>
                    <a:pt x="417" y="0"/>
                  </a:lnTo>
                  <a:cubicBezTo>
                    <a:pt x="274" y="82"/>
                    <a:pt x="137" y="171"/>
                    <a:pt x="1" y="253"/>
                  </a:cubicBezTo>
                  <a:cubicBezTo>
                    <a:pt x="137" y="171"/>
                    <a:pt x="274" y="86"/>
                    <a:pt x="417" y="0"/>
                  </a:cubicBezTo>
                  <a:close/>
                </a:path>
              </a:pathLst>
            </a:custGeom>
            <a:solidFill>
              <a:srgbClr val="F4D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48;p53">
              <a:extLst>
                <a:ext uri="{FF2B5EF4-FFF2-40B4-BE49-F238E27FC236}">
                  <a16:creationId xmlns:a16="http://schemas.microsoft.com/office/drawing/2014/main" id="{4A51D33D-E545-4509-A884-6860382A389F}"/>
                </a:ext>
              </a:extLst>
            </p:cNvPr>
            <p:cNvSpPr/>
            <p:nvPr/>
          </p:nvSpPr>
          <p:spPr>
            <a:xfrm>
              <a:off x="3083065" y="3419458"/>
              <a:ext cx="766827" cy="246489"/>
            </a:xfrm>
            <a:custGeom>
              <a:avLst/>
              <a:gdLst/>
              <a:ahLst/>
              <a:cxnLst/>
              <a:rect l="l" t="t" r="r" b="b"/>
              <a:pathLst>
                <a:path w="8969" h="2883" extrusionOk="0">
                  <a:moveTo>
                    <a:pt x="8969" y="270"/>
                  </a:moveTo>
                  <a:cubicBezTo>
                    <a:pt x="8897" y="270"/>
                    <a:pt x="8829" y="273"/>
                    <a:pt x="8761" y="276"/>
                  </a:cubicBezTo>
                  <a:lnTo>
                    <a:pt x="8829" y="276"/>
                  </a:lnTo>
                  <a:cubicBezTo>
                    <a:pt x="8873" y="273"/>
                    <a:pt x="8922" y="273"/>
                    <a:pt x="8969" y="270"/>
                  </a:cubicBezTo>
                  <a:close/>
                  <a:moveTo>
                    <a:pt x="8680" y="280"/>
                  </a:moveTo>
                  <a:cubicBezTo>
                    <a:pt x="8669" y="284"/>
                    <a:pt x="8659" y="284"/>
                    <a:pt x="8649" y="284"/>
                  </a:cubicBezTo>
                  <a:lnTo>
                    <a:pt x="8656" y="284"/>
                  </a:lnTo>
                  <a:cubicBezTo>
                    <a:pt x="8662" y="284"/>
                    <a:pt x="8672" y="284"/>
                    <a:pt x="8680" y="280"/>
                  </a:cubicBezTo>
                  <a:close/>
                  <a:moveTo>
                    <a:pt x="35" y="2194"/>
                  </a:moveTo>
                  <a:cubicBezTo>
                    <a:pt x="24" y="2197"/>
                    <a:pt x="15" y="2201"/>
                    <a:pt x="1" y="2201"/>
                  </a:cubicBezTo>
                  <a:cubicBezTo>
                    <a:pt x="96" y="2304"/>
                    <a:pt x="219" y="2416"/>
                    <a:pt x="382" y="2521"/>
                  </a:cubicBezTo>
                  <a:cubicBezTo>
                    <a:pt x="409" y="2538"/>
                    <a:pt x="433" y="2555"/>
                    <a:pt x="461" y="2569"/>
                  </a:cubicBezTo>
                  <a:lnTo>
                    <a:pt x="461" y="2562"/>
                  </a:lnTo>
                  <a:cubicBezTo>
                    <a:pt x="461" y="2524"/>
                    <a:pt x="461" y="2491"/>
                    <a:pt x="467" y="2453"/>
                  </a:cubicBezTo>
                  <a:cubicBezTo>
                    <a:pt x="287" y="2378"/>
                    <a:pt x="147" y="2286"/>
                    <a:pt x="38" y="2194"/>
                  </a:cubicBezTo>
                  <a:close/>
                  <a:moveTo>
                    <a:pt x="539" y="2613"/>
                  </a:moveTo>
                  <a:lnTo>
                    <a:pt x="539" y="2613"/>
                  </a:lnTo>
                  <a:cubicBezTo>
                    <a:pt x="542" y="2615"/>
                    <a:pt x="545" y="2617"/>
                    <a:pt x="549" y="2619"/>
                  </a:cubicBezTo>
                  <a:lnTo>
                    <a:pt x="549" y="2619"/>
                  </a:lnTo>
                  <a:cubicBezTo>
                    <a:pt x="546" y="2617"/>
                    <a:pt x="542" y="2615"/>
                    <a:pt x="539" y="2613"/>
                  </a:cubicBezTo>
                  <a:close/>
                  <a:moveTo>
                    <a:pt x="549" y="2619"/>
                  </a:moveTo>
                  <a:cubicBezTo>
                    <a:pt x="558" y="2623"/>
                    <a:pt x="566" y="2628"/>
                    <a:pt x="576" y="2634"/>
                  </a:cubicBezTo>
                  <a:cubicBezTo>
                    <a:pt x="600" y="2644"/>
                    <a:pt x="620" y="2654"/>
                    <a:pt x="645" y="2664"/>
                  </a:cubicBezTo>
                  <a:cubicBezTo>
                    <a:pt x="611" y="2649"/>
                    <a:pt x="580" y="2634"/>
                    <a:pt x="549" y="2619"/>
                  </a:cubicBezTo>
                  <a:close/>
                  <a:moveTo>
                    <a:pt x="8625" y="1"/>
                  </a:moveTo>
                  <a:cubicBezTo>
                    <a:pt x="6745" y="154"/>
                    <a:pt x="5464" y="920"/>
                    <a:pt x="4388" y="1564"/>
                  </a:cubicBezTo>
                  <a:cubicBezTo>
                    <a:pt x="3665" y="1993"/>
                    <a:pt x="3039" y="2365"/>
                    <a:pt x="2354" y="2521"/>
                  </a:cubicBezTo>
                  <a:cubicBezTo>
                    <a:pt x="2245" y="2545"/>
                    <a:pt x="2143" y="2565"/>
                    <a:pt x="2044" y="2579"/>
                  </a:cubicBezTo>
                  <a:cubicBezTo>
                    <a:pt x="2041" y="2685"/>
                    <a:pt x="2017" y="2783"/>
                    <a:pt x="1976" y="2872"/>
                  </a:cubicBezTo>
                  <a:cubicBezTo>
                    <a:pt x="2038" y="2868"/>
                    <a:pt x="2099" y="2862"/>
                    <a:pt x="2160" y="2855"/>
                  </a:cubicBezTo>
                  <a:cubicBezTo>
                    <a:pt x="2222" y="2848"/>
                    <a:pt x="2283" y="2842"/>
                    <a:pt x="2344" y="2831"/>
                  </a:cubicBezTo>
                  <a:cubicBezTo>
                    <a:pt x="2477" y="2807"/>
                    <a:pt x="2617" y="2777"/>
                    <a:pt x="2766" y="2739"/>
                  </a:cubicBezTo>
                  <a:cubicBezTo>
                    <a:pt x="3461" y="2559"/>
                    <a:pt x="4074" y="2170"/>
                    <a:pt x="4725" y="1758"/>
                  </a:cubicBezTo>
                  <a:cubicBezTo>
                    <a:pt x="4797" y="1711"/>
                    <a:pt x="4875" y="1663"/>
                    <a:pt x="4950" y="1612"/>
                  </a:cubicBezTo>
                  <a:cubicBezTo>
                    <a:pt x="5086" y="1530"/>
                    <a:pt x="5223" y="1441"/>
                    <a:pt x="5366" y="1359"/>
                  </a:cubicBezTo>
                  <a:cubicBezTo>
                    <a:pt x="5702" y="1155"/>
                    <a:pt x="6067" y="961"/>
                    <a:pt x="6462" y="791"/>
                  </a:cubicBezTo>
                  <a:cubicBezTo>
                    <a:pt x="6523" y="767"/>
                    <a:pt x="6581" y="740"/>
                    <a:pt x="6642" y="716"/>
                  </a:cubicBezTo>
                  <a:cubicBezTo>
                    <a:pt x="6646" y="716"/>
                    <a:pt x="6653" y="713"/>
                    <a:pt x="6656" y="713"/>
                  </a:cubicBezTo>
                  <a:cubicBezTo>
                    <a:pt x="6731" y="682"/>
                    <a:pt x="6809" y="655"/>
                    <a:pt x="6888" y="628"/>
                  </a:cubicBezTo>
                  <a:cubicBezTo>
                    <a:pt x="7092" y="553"/>
                    <a:pt x="7310" y="491"/>
                    <a:pt x="7542" y="440"/>
                  </a:cubicBezTo>
                  <a:cubicBezTo>
                    <a:pt x="7586" y="427"/>
                    <a:pt x="7634" y="419"/>
                    <a:pt x="7678" y="410"/>
                  </a:cubicBezTo>
                  <a:cubicBezTo>
                    <a:pt x="7691" y="406"/>
                    <a:pt x="7705" y="403"/>
                    <a:pt x="7716" y="399"/>
                  </a:cubicBezTo>
                  <a:cubicBezTo>
                    <a:pt x="7906" y="362"/>
                    <a:pt x="8100" y="331"/>
                    <a:pt x="8308" y="311"/>
                  </a:cubicBezTo>
                  <a:cubicBezTo>
                    <a:pt x="8312" y="311"/>
                    <a:pt x="8315" y="307"/>
                    <a:pt x="8318" y="307"/>
                  </a:cubicBezTo>
                  <a:cubicBezTo>
                    <a:pt x="8322" y="307"/>
                    <a:pt x="8325" y="307"/>
                    <a:pt x="8325" y="311"/>
                  </a:cubicBezTo>
                  <a:cubicBezTo>
                    <a:pt x="8420" y="301"/>
                    <a:pt x="8516" y="290"/>
                    <a:pt x="8615" y="287"/>
                  </a:cubicBezTo>
                  <a:cubicBezTo>
                    <a:pt x="8622" y="284"/>
                    <a:pt x="8631" y="284"/>
                    <a:pt x="8639" y="284"/>
                  </a:cubicBezTo>
                  <a:lnTo>
                    <a:pt x="8649" y="284"/>
                  </a:lnTo>
                  <a:cubicBezTo>
                    <a:pt x="8631" y="185"/>
                    <a:pt x="8625" y="89"/>
                    <a:pt x="8625" y="1"/>
                  </a:cubicBezTo>
                  <a:close/>
                  <a:moveTo>
                    <a:pt x="1887" y="2879"/>
                  </a:moveTo>
                  <a:cubicBezTo>
                    <a:pt x="1883" y="2879"/>
                    <a:pt x="1878" y="2879"/>
                    <a:pt x="1873" y="2880"/>
                  </a:cubicBezTo>
                  <a:lnTo>
                    <a:pt x="1873" y="2880"/>
                  </a:lnTo>
                  <a:cubicBezTo>
                    <a:pt x="1878" y="2880"/>
                    <a:pt x="1882" y="2880"/>
                    <a:pt x="1887" y="2879"/>
                  </a:cubicBezTo>
                  <a:close/>
                  <a:moveTo>
                    <a:pt x="1873" y="2880"/>
                  </a:moveTo>
                  <a:lnTo>
                    <a:pt x="1873" y="2880"/>
                  </a:lnTo>
                  <a:cubicBezTo>
                    <a:pt x="1837" y="2882"/>
                    <a:pt x="1801" y="2882"/>
                    <a:pt x="1769" y="2882"/>
                  </a:cubicBezTo>
                  <a:lnTo>
                    <a:pt x="1864" y="2882"/>
                  </a:lnTo>
                  <a:cubicBezTo>
                    <a:pt x="1867" y="2881"/>
                    <a:pt x="1870" y="2881"/>
                    <a:pt x="1873" y="28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49;p53">
              <a:extLst>
                <a:ext uri="{FF2B5EF4-FFF2-40B4-BE49-F238E27FC236}">
                  <a16:creationId xmlns:a16="http://schemas.microsoft.com/office/drawing/2014/main" id="{67C6A99C-427E-407C-AE0B-15E6E12B23F6}"/>
                </a:ext>
              </a:extLst>
            </p:cNvPr>
            <p:cNvSpPr/>
            <p:nvPr/>
          </p:nvSpPr>
          <p:spPr>
            <a:xfrm>
              <a:off x="3825095" y="3443055"/>
              <a:ext cx="7096" cy="427"/>
            </a:xfrm>
            <a:custGeom>
              <a:avLst/>
              <a:gdLst/>
              <a:ahLst/>
              <a:cxnLst/>
              <a:rect l="l" t="t" r="r" b="b"/>
              <a:pathLst>
                <a:path w="83" h="5" extrusionOk="0">
                  <a:moveTo>
                    <a:pt x="82" y="0"/>
                  </a:moveTo>
                  <a:cubicBezTo>
                    <a:pt x="55" y="0"/>
                    <a:pt x="28" y="4"/>
                    <a:pt x="1" y="4"/>
                  </a:cubicBezTo>
                  <a:cubicBezTo>
                    <a:pt x="28" y="4"/>
                    <a:pt x="55" y="0"/>
                    <a:pt x="82" y="0"/>
                  </a:cubicBezTo>
                  <a:close/>
                </a:path>
              </a:pathLst>
            </a:custGeom>
            <a:solidFill>
              <a:srgbClr val="F4D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50;p53">
              <a:extLst>
                <a:ext uri="{FF2B5EF4-FFF2-40B4-BE49-F238E27FC236}">
                  <a16:creationId xmlns:a16="http://schemas.microsoft.com/office/drawing/2014/main" id="{9C83897C-079E-4009-AF25-215F6424385A}"/>
                </a:ext>
              </a:extLst>
            </p:cNvPr>
            <p:cNvSpPr/>
            <p:nvPr/>
          </p:nvSpPr>
          <p:spPr>
            <a:xfrm>
              <a:off x="3820393" y="3398768"/>
              <a:ext cx="30352" cy="20776"/>
            </a:xfrm>
            <a:custGeom>
              <a:avLst/>
              <a:gdLst/>
              <a:ahLst/>
              <a:cxnLst/>
              <a:rect l="l" t="t" r="r" b="b"/>
              <a:pathLst>
                <a:path w="355" h="243" extrusionOk="0">
                  <a:moveTo>
                    <a:pt x="355" y="1"/>
                  </a:moveTo>
                  <a:lnTo>
                    <a:pt x="355" y="1"/>
                  </a:lnTo>
                  <a:cubicBezTo>
                    <a:pt x="239" y="4"/>
                    <a:pt x="123" y="7"/>
                    <a:pt x="15" y="15"/>
                  </a:cubicBezTo>
                  <a:cubicBezTo>
                    <a:pt x="4" y="83"/>
                    <a:pt x="1" y="158"/>
                    <a:pt x="1" y="243"/>
                  </a:cubicBezTo>
                  <a:cubicBezTo>
                    <a:pt x="103" y="232"/>
                    <a:pt x="208" y="229"/>
                    <a:pt x="314" y="222"/>
                  </a:cubicBezTo>
                  <a:cubicBezTo>
                    <a:pt x="321" y="147"/>
                    <a:pt x="334" y="73"/>
                    <a:pt x="355" y="1"/>
                  </a:cubicBezTo>
                  <a:close/>
                </a:path>
              </a:pathLst>
            </a:custGeom>
            <a:solidFill>
              <a:srgbClr val="201F2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51;p53">
              <a:extLst>
                <a:ext uri="{FF2B5EF4-FFF2-40B4-BE49-F238E27FC236}">
                  <a16:creationId xmlns:a16="http://schemas.microsoft.com/office/drawing/2014/main" id="{62322106-5A4C-4F8A-89A8-D3B69CFC571E}"/>
                </a:ext>
              </a:extLst>
            </p:cNvPr>
            <p:cNvSpPr/>
            <p:nvPr/>
          </p:nvSpPr>
          <p:spPr>
            <a:xfrm>
              <a:off x="3820393" y="3417748"/>
              <a:ext cx="29497" cy="25991"/>
            </a:xfrm>
            <a:custGeom>
              <a:avLst/>
              <a:gdLst/>
              <a:ahLst/>
              <a:cxnLst/>
              <a:rect l="l" t="t" r="r" b="b"/>
              <a:pathLst>
                <a:path w="345" h="304" extrusionOk="0">
                  <a:moveTo>
                    <a:pt x="314" y="0"/>
                  </a:moveTo>
                  <a:cubicBezTo>
                    <a:pt x="208" y="7"/>
                    <a:pt x="103" y="10"/>
                    <a:pt x="1" y="21"/>
                  </a:cubicBezTo>
                  <a:cubicBezTo>
                    <a:pt x="1" y="109"/>
                    <a:pt x="7" y="205"/>
                    <a:pt x="25" y="304"/>
                  </a:cubicBezTo>
                  <a:cubicBezTo>
                    <a:pt x="35" y="304"/>
                    <a:pt x="45" y="304"/>
                    <a:pt x="56" y="300"/>
                  </a:cubicBezTo>
                  <a:cubicBezTo>
                    <a:pt x="83" y="300"/>
                    <a:pt x="110" y="296"/>
                    <a:pt x="137" y="296"/>
                  </a:cubicBezTo>
                  <a:cubicBezTo>
                    <a:pt x="205" y="293"/>
                    <a:pt x="273" y="290"/>
                    <a:pt x="345" y="290"/>
                  </a:cubicBezTo>
                  <a:cubicBezTo>
                    <a:pt x="325" y="215"/>
                    <a:pt x="314" y="137"/>
                    <a:pt x="314" y="55"/>
                  </a:cubicBezTo>
                  <a:lnTo>
                    <a:pt x="314" y="0"/>
                  </a:lnTo>
                  <a:close/>
                </a:path>
              </a:pathLst>
            </a:custGeom>
            <a:solidFill>
              <a:srgbClr val="201F2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52;p53">
              <a:extLst>
                <a:ext uri="{FF2B5EF4-FFF2-40B4-BE49-F238E27FC236}">
                  <a16:creationId xmlns:a16="http://schemas.microsoft.com/office/drawing/2014/main" id="{9B55E1BE-8AC5-43C0-8222-726F8B51EB29}"/>
                </a:ext>
              </a:extLst>
            </p:cNvPr>
            <p:cNvSpPr/>
            <p:nvPr/>
          </p:nvSpPr>
          <p:spPr>
            <a:xfrm>
              <a:off x="3122393" y="3639101"/>
              <a:ext cx="6754" cy="3847"/>
            </a:xfrm>
            <a:custGeom>
              <a:avLst/>
              <a:gdLst/>
              <a:ahLst/>
              <a:cxnLst/>
              <a:rect l="l" t="t" r="r" b="b"/>
              <a:pathLst>
                <a:path w="79" h="45" extrusionOk="0">
                  <a:moveTo>
                    <a:pt x="1" y="0"/>
                  </a:moveTo>
                  <a:cubicBezTo>
                    <a:pt x="25" y="17"/>
                    <a:pt x="52" y="31"/>
                    <a:pt x="79" y="44"/>
                  </a:cubicBezTo>
                  <a:cubicBezTo>
                    <a:pt x="52" y="31"/>
                    <a:pt x="25" y="13"/>
                    <a:pt x="1" y="0"/>
                  </a:cubicBezTo>
                  <a:close/>
                </a:path>
              </a:pathLst>
            </a:custGeom>
            <a:solidFill>
              <a:srgbClr val="F4D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53;p53">
              <a:extLst>
                <a:ext uri="{FF2B5EF4-FFF2-40B4-BE49-F238E27FC236}">
                  <a16:creationId xmlns:a16="http://schemas.microsoft.com/office/drawing/2014/main" id="{7F65C640-E9A1-42C1-B39F-B1077C6BE1EC}"/>
                </a:ext>
              </a:extLst>
            </p:cNvPr>
            <p:cNvSpPr/>
            <p:nvPr/>
          </p:nvSpPr>
          <p:spPr>
            <a:xfrm>
              <a:off x="3122992" y="3596523"/>
              <a:ext cx="134915" cy="45827"/>
            </a:xfrm>
            <a:custGeom>
              <a:avLst/>
              <a:gdLst/>
              <a:ahLst/>
              <a:cxnLst/>
              <a:rect l="l" t="t" r="r" b="b"/>
              <a:pathLst>
                <a:path w="1578" h="536" extrusionOk="0">
                  <a:moveTo>
                    <a:pt x="164" y="0"/>
                  </a:moveTo>
                  <a:cubicBezTo>
                    <a:pt x="79" y="110"/>
                    <a:pt x="21" y="239"/>
                    <a:pt x="0" y="382"/>
                  </a:cubicBezTo>
                  <a:lnTo>
                    <a:pt x="0" y="385"/>
                  </a:lnTo>
                  <a:cubicBezTo>
                    <a:pt x="51" y="406"/>
                    <a:pt x="106" y="426"/>
                    <a:pt x="164" y="447"/>
                  </a:cubicBezTo>
                  <a:cubicBezTo>
                    <a:pt x="170" y="307"/>
                    <a:pt x="219" y="181"/>
                    <a:pt x="296" y="82"/>
                  </a:cubicBezTo>
                  <a:cubicBezTo>
                    <a:pt x="249" y="55"/>
                    <a:pt x="205" y="28"/>
                    <a:pt x="164" y="0"/>
                  </a:cubicBezTo>
                  <a:close/>
                  <a:moveTo>
                    <a:pt x="1550" y="283"/>
                  </a:moveTo>
                  <a:cubicBezTo>
                    <a:pt x="1492" y="290"/>
                    <a:pt x="1434" y="294"/>
                    <a:pt x="1384" y="297"/>
                  </a:cubicBezTo>
                  <a:cubicBezTo>
                    <a:pt x="1397" y="351"/>
                    <a:pt x="1404" y="406"/>
                    <a:pt x="1404" y="467"/>
                  </a:cubicBezTo>
                  <a:cubicBezTo>
                    <a:pt x="1404" y="488"/>
                    <a:pt x="1404" y="511"/>
                    <a:pt x="1400" y="535"/>
                  </a:cubicBezTo>
                  <a:cubicBezTo>
                    <a:pt x="1458" y="529"/>
                    <a:pt x="1516" y="519"/>
                    <a:pt x="1577" y="508"/>
                  </a:cubicBezTo>
                  <a:lnTo>
                    <a:pt x="1577" y="491"/>
                  </a:lnTo>
                  <a:cubicBezTo>
                    <a:pt x="1577" y="420"/>
                    <a:pt x="1567" y="351"/>
                    <a:pt x="1550" y="283"/>
                  </a:cubicBezTo>
                  <a:close/>
                </a:path>
              </a:pathLst>
            </a:custGeom>
            <a:solidFill>
              <a:srgbClr val="201F2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54;p53">
              <a:extLst>
                <a:ext uri="{FF2B5EF4-FFF2-40B4-BE49-F238E27FC236}">
                  <a16:creationId xmlns:a16="http://schemas.microsoft.com/office/drawing/2014/main" id="{F3757804-96CB-4EC9-B0D1-40324D4D36FF}"/>
                </a:ext>
              </a:extLst>
            </p:cNvPr>
            <p:cNvSpPr/>
            <p:nvPr/>
          </p:nvSpPr>
          <p:spPr>
            <a:xfrm>
              <a:off x="3122393" y="3629183"/>
              <a:ext cx="135514" cy="36764"/>
            </a:xfrm>
            <a:custGeom>
              <a:avLst/>
              <a:gdLst/>
              <a:ahLst/>
              <a:cxnLst/>
              <a:rect l="l" t="t" r="r" b="b"/>
              <a:pathLst>
                <a:path w="1585" h="430" extrusionOk="0">
                  <a:moveTo>
                    <a:pt x="7" y="0"/>
                  </a:moveTo>
                  <a:cubicBezTo>
                    <a:pt x="1" y="38"/>
                    <a:pt x="1" y="71"/>
                    <a:pt x="1" y="109"/>
                  </a:cubicBezTo>
                  <a:lnTo>
                    <a:pt x="1" y="116"/>
                  </a:lnTo>
                  <a:cubicBezTo>
                    <a:pt x="25" y="129"/>
                    <a:pt x="52" y="147"/>
                    <a:pt x="79" y="160"/>
                  </a:cubicBezTo>
                  <a:cubicBezTo>
                    <a:pt x="113" y="178"/>
                    <a:pt x="147" y="194"/>
                    <a:pt x="185" y="211"/>
                  </a:cubicBezTo>
                  <a:cubicBezTo>
                    <a:pt x="177" y="170"/>
                    <a:pt x="171" y="129"/>
                    <a:pt x="171" y="85"/>
                  </a:cubicBezTo>
                  <a:lnTo>
                    <a:pt x="171" y="65"/>
                  </a:lnTo>
                  <a:cubicBezTo>
                    <a:pt x="113" y="44"/>
                    <a:pt x="58" y="24"/>
                    <a:pt x="7" y="3"/>
                  </a:cubicBezTo>
                  <a:lnTo>
                    <a:pt x="7" y="0"/>
                  </a:lnTo>
                  <a:close/>
                  <a:moveTo>
                    <a:pt x="1584" y="126"/>
                  </a:moveTo>
                  <a:lnTo>
                    <a:pt x="1584" y="126"/>
                  </a:lnTo>
                  <a:cubicBezTo>
                    <a:pt x="1523" y="137"/>
                    <a:pt x="1465" y="147"/>
                    <a:pt x="1407" y="153"/>
                  </a:cubicBezTo>
                  <a:cubicBezTo>
                    <a:pt x="1397" y="255"/>
                    <a:pt x="1363" y="348"/>
                    <a:pt x="1309" y="429"/>
                  </a:cubicBezTo>
                  <a:cubicBezTo>
                    <a:pt x="1346" y="429"/>
                    <a:pt x="1386" y="429"/>
                    <a:pt x="1427" y="426"/>
                  </a:cubicBezTo>
                  <a:cubicBezTo>
                    <a:pt x="1458" y="426"/>
                    <a:pt x="1489" y="423"/>
                    <a:pt x="1516" y="419"/>
                  </a:cubicBezTo>
                  <a:cubicBezTo>
                    <a:pt x="1557" y="330"/>
                    <a:pt x="1581" y="232"/>
                    <a:pt x="1584" y="126"/>
                  </a:cubicBezTo>
                  <a:close/>
                </a:path>
              </a:pathLst>
            </a:custGeom>
            <a:solidFill>
              <a:srgbClr val="201F2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55;p53">
              <a:extLst>
                <a:ext uri="{FF2B5EF4-FFF2-40B4-BE49-F238E27FC236}">
                  <a16:creationId xmlns:a16="http://schemas.microsoft.com/office/drawing/2014/main" id="{3B5F3F5B-F9CC-4960-9E0C-338FA842CE43}"/>
                </a:ext>
              </a:extLst>
            </p:cNvPr>
            <p:cNvSpPr/>
            <p:nvPr/>
          </p:nvSpPr>
          <p:spPr>
            <a:xfrm>
              <a:off x="3073745" y="3569506"/>
              <a:ext cx="42920" cy="37619"/>
            </a:xfrm>
            <a:custGeom>
              <a:avLst/>
              <a:gdLst/>
              <a:ahLst/>
              <a:cxnLst/>
              <a:rect l="l" t="t" r="r" b="b"/>
              <a:pathLst>
                <a:path w="502" h="440" extrusionOk="0">
                  <a:moveTo>
                    <a:pt x="402" y="0"/>
                  </a:moveTo>
                  <a:cubicBezTo>
                    <a:pt x="399" y="7"/>
                    <a:pt x="399" y="10"/>
                    <a:pt x="396" y="13"/>
                  </a:cubicBezTo>
                  <a:cubicBezTo>
                    <a:pt x="341" y="184"/>
                    <a:pt x="185" y="303"/>
                    <a:pt x="1" y="303"/>
                  </a:cubicBezTo>
                  <a:cubicBezTo>
                    <a:pt x="42" y="348"/>
                    <a:pt x="89" y="392"/>
                    <a:pt x="144" y="439"/>
                  </a:cubicBezTo>
                  <a:lnTo>
                    <a:pt x="147" y="439"/>
                  </a:lnTo>
                  <a:cubicBezTo>
                    <a:pt x="317" y="406"/>
                    <a:pt x="454" y="279"/>
                    <a:pt x="501" y="119"/>
                  </a:cubicBezTo>
                  <a:cubicBezTo>
                    <a:pt x="460" y="75"/>
                    <a:pt x="427" y="34"/>
                    <a:pt x="402" y="0"/>
                  </a:cubicBezTo>
                  <a:close/>
                </a:path>
              </a:pathLst>
            </a:custGeom>
            <a:solidFill>
              <a:srgbClr val="201F2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56;p53">
              <a:extLst>
                <a:ext uri="{FF2B5EF4-FFF2-40B4-BE49-F238E27FC236}">
                  <a16:creationId xmlns:a16="http://schemas.microsoft.com/office/drawing/2014/main" id="{07C952A6-7598-4A4E-AC34-EE4085B69478}"/>
                </a:ext>
              </a:extLst>
            </p:cNvPr>
            <p:cNvSpPr/>
            <p:nvPr/>
          </p:nvSpPr>
          <p:spPr>
            <a:xfrm>
              <a:off x="3072891" y="3595412"/>
              <a:ext cx="13167" cy="12312"/>
            </a:xfrm>
            <a:custGeom>
              <a:avLst/>
              <a:gdLst/>
              <a:ahLst/>
              <a:cxnLst/>
              <a:rect l="l" t="t" r="r" b="b"/>
              <a:pathLst>
                <a:path w="154" h="144" extrusionOk="0">
                  <a:moveTo>
                    <a:pt x="0" y="0"/>
                  </a:moveTo>
                  <a:cubicBezTo>
                    <a:pt x="35" y="41"/>
                    <a:pt x="72" y="89"/>
                    <a:pt x="120" y="143"/>
                  </a:cubicBezTo>
                  <a:cubicBezTo>
                    <a:pt x="134" y="143"/>
                    <a:pt x="143" y="139"/>
                    <a:pt x="154" y="136"/>
                  </a:cubicBezTo>
                  <a:cubicBezTo>
                    <a:pt x="99" y="89"/>
                    <a:pt x="52" y="45"/>
                    <a:pt x="11" y="0"/>
                  </a:cubicBezTo>
                  <a:close/>
                </a:path>
              </a:pathLst>
            </a:custGeom>
            <a:solidFill>
              <a:srgbClr val="DC82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57;p53">
              <a:extLst>
                <a:ext uri="{FF2B5EF4-FFF2-40B4-BE49-F238E27FC236}">
                  <a16:creationId xmlns:a16="http://schemas.microsoft.com/office/drawing/2014/main" id="{9327BDE0-6D5C-40EF-9755-57DCB6507C41}"/>
                </a:ext>
              </a:extLst>
            </p:cNvPr>
            <p:cNvSpPr/>
            <p:nvPr/>
          </p:nvSpPr>
          <p:spPr>
            <a:xfrm>
              <a:off x="3038179" y="3524363"/>
              <a:ext cx="71219" cy="71134"/>
            </a:xfrm>
            <a:custGeom>
              <a:avLst/>
              <a:gdLst/>
              <a:ahLst/>
              <a:cxnLst/>
              <a:rect l="l" t="t" r="r" b="b"/>
              <a:pathLst>
                <a:path w="833" h="832" extrusionOk="0">
                  <a:moveTo>
                    <a:pt x="417" y="0"/>
                  </a:moveTo>
                  <a:cubicBezTo>
                    <a:pt x="189" y="0"/>
                    <a:pt x="1" y="184"/>
                    <a:pt x="1" y="415"/>
                  </a:cubicBezTo>
                  <a:cubicBezTo>
                    <a:pt x="1" y="459"/>
                    <a:pt x="8" y="504"/>
                    <a:pt x="21" y="545"/>
                  </a:cubicBezTo>
                  <a:cubicBezTo>
                    <a:pt x="76" y="712"/>
                    <a:pt x="236" y="831"/>
                    <a:pt x="417" y="831"/>
                  </a:cubicBezTo>
                  <a:cubicBezTo>
                    <a:pt x="601" y="831"/>
                    <a:pt x="757" y="712"/>
                    <a:pt x="812" y="541"/>
                  </a:cubicBezTo>
                  <a:cubicBezTo>
                    <a:pt x="826" y="504"/>
                    <a:pt x="832" y="459"/>
                    <a:pt x="832" y="415"/>
                  </a:cubicBezTo>
                  <a:cubicBezTo>
                    <a:pt x="832" y="184"/>
                    <a:pt x="645" y="0"/>
                    <a:pt x="4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58;p53">
              <a:extLst>
                <a:ext uri="{FF2B5EF4-FFF2-40B4-BE49-F238E27FC236}">
                  <a16:creationId xmlns:a16="http://schemas.microsoft.com/office/drawing/2014/main" id="{3088CF00-71AC-4FE3-94BB-249A0937E42E}"/>
                </a:ext>
              </a:extLst>
            </p:cNvPr>
            <p:cNvSpPr/>
            <p:nvPr/>
          </p:nvSpPr>
          <p:spPr>
            <a:xfrm>
              <a:off x="3073745" y="3524363"/>
              <a:ext cx="35652" cy="71134"/>
            </a:xfrm>
            <a:custGeom>
              <a:avLst/>
              <a:gdLst/>
              <a:ahLst/>
              <a:cxnLst/>
              <a:rect l="l" t="t" r="r" b="b"/>
              <a:pathLst>
                <a:path w="417" h="832" extrusionOk="0">
                  <a:moveTo>
                    <a:pt x="1" y="0"/>
                  </a:moveTo>
                  <a:lnTo>
                    <a:pt x="1" y="831"/>
                  </a:lnTo>
                  <a:cubicBezTo>
                    <a:pt x="185" y="831"/>
                    <a:pt x="341" y="712"/>
                    <a:pt x="396" y="541"/>
                  </a:cubicBezTo>
                  <a:cubicBezTo>
                    <a:pt x="410" y="504"/>
                    <a:pt x="416" y="459"/>
                    <a:pt x="416" y="415"/>
                  </a:cubicBezTo>
                  <a:cubicBezTo>
                    <a:pt x="416" y="184"/>
                    <a:pt x="229" y="0"/>
                    <a:pt x="1" y="0"/>
                  </a:cubicBezTo>
                  <a:close/>
                </a:path>
              </a:pathLst>
            </a:custGeom>
            <a:solidFill>
              <a:srgbClr val="E9A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59;p53">
              <a:extLst>
                <a:ext uri="{FF2B5EF4-FFF2-40B4-BE49-F238E27FC236}">
                  <a16:creationId xmlns:a16="http://schemas.microsoft.com/office/drawing/2014/main" id="{01818759-A85B-4374-8289-FCDBFE382241}"/>
                </a:ext>
              </a:extLst>
            </p:cNvPr>
            <p:cNvSpPr/>
            <p:nvPr/>
          </p:nvSpPr>
          <p:spPr>
            <a:xfrm>
              <a:off x="3888534" y="3398768"/>
              <a:ext cx="908411" cy="267180"/>
            </a:xfrm>
            <a:custGeom>
              <a:avLst/>
              <a:gdLst/>
              <a:ahLst/>
              <a:cxnLst/>
              <a:rect l="l" t="t" r="r" b="b"/>
              <a:pathLst>
                <a:path w="10625" h="3125" extrusionOk="0">
                  <a:moveTo>
                    <a:pt x="1209" y="0"/>
                  </a:moveTo>
                  <a:cubicBezTo>
                    <a:pt x="899" y="0"/>
                    <a:pt x="573" y="18"/>
                    <a:pt x="229" y="56"/>
                  </a:cubicBezTo>
                  <a:cubicBezTo>
                    <a:pt x="110" y="69"/>
                    <a:pt x="21" y="158"/>
                    <a:pt x="4" y="270"/>
                  </a:cubicBezTo>
                  <a:cubicBezTo>
                    <a:pt x="1" y="290"/>
                    <a:pt x="1" y="314"/>
                    <a:pt x="4" y="338"/>
                  </a:cubicBezTo>
                  <a:cubicBezTo>
                    <a:pt x="17" y="469"/>
                    <a:pt x="129" y="564"/>
                    <a:pt x="259" y="564"/>
                  </a:cubicBezTo>
                  <a:cubicBezTo>
                    <a:pt x="267" y="564"/>
                    <a:pt x="275" y="564"/>
                    <a:pt x="284" y="563"/>
                  </a:cubicBezTo>
                  <a:cubicBezTo>
                    <a:pt x="430" y="549"/>
                    <a:pt x="570" y="536"/>
                    <a:pt x="706" y="529"/>
                  </a:cubicBezTo>
                  <a:cubicBezTo>
                    <a:pt x="884" y="518"/>
                    <a:pt x="1054" y="511"/>
                    <a:pt x="1220" y="511"/>
                  </a:cubicBezTo>
                  <a:cubicBezTo>
                    <a:pt x="1315" y="511"/>
                    <a:pt x="1408" y="514"/>
                    <a:pt x="1499" y="518"/>
                  </a:cubicBezTo>
                  <a:cubicBezTo>
                    <a:pt x="1557" y="518"/>
                    <a:pt x="1615" y="522"/>
                    <a:pt x="1673" y="526"/>
                  </a:cubicBezTo>
                  <a:lnTo>
                    <a:pt x="1680" y="526"/>
                  </a:lnTo>
                  <a:cubicBezTo>
                    <a:pt x="1683" y="525"/>
                    <a:pt x="1686" y="524"/>
                    <a:pt x="1690" y="524"/>
                  </a:cubicBezTo>
                  <a:cubicBezTo>
                    <a:pt x="1698" y="524"/>
                    <a:pt x="1707" y="527"/>
                    <a:pt x="1714" y="529"/>
                  </a:cubicBezTo>
                  <a:cubicBezTo>
                    <a:pt x="1813" y="532"/>
                    <a:pt x="1908" y="543"/>
                    <a:pt x="2000" y="553"/>
                  </a:cubicBezTo>
                  <a:cubicBezTo>
                    <a:pt x="2002" y="552"/>
                    <a:pt x="2005" y="551"/>
                    <a:pt x="2007" y="551"/>
                  </a:cubicBezTo>
                  <a:cubicBezTo>
                    <a:pt x="2011" y="551"/>
                    <a:pt x="2015" y="553"/>
                    <a:pt x="2017" y="553"/>
                  </a:cubicBezTo>
                  <a:cubicBezTo>
                    <a:pt x="2225" y="576"/>
                    <a:pt x="2423" y="607"/>
                    <a:pt x="2610" y="641"/>
                  </a:cubicBezTo>
                  <a:cubicBezTo>
                    <a:pt x="2671" y="655"/>
                    <a:pt x="2729" y="669"/>
                    <a:pt x="2787" y="682"/>
                  </a:cubicBezTo>
                  <a:cubicBezTo>
                    <a:pt x="3016" y="733"/>
                    <a:pt x="3233" y="795"/>
                    <a:pt x="3441" y="870"/>
                  </a:cubicBezTo>
                  <a:cubicBezTo>
                    <a:pt x="3519" y="897"/>
                    <a:pt x="3594" y="924"/>
                    <a:pt x="3670" y="955"/>
                  </a:cubicBezTo>
                  <a:cubicBezTo>
                    <a:pt x="3676" y="955"/>
                    <a:pt x="3679" y="958"/>
                    <a:pt x="3686" y="958"/>
                  </a:cubicBezTo>
                  <a:cubicBezTo>
                    <a:pt x="3747" y="982"/>
                    <a:pt x="3805" y="1009"/>
                    <a:pt x="3863" y="1033"/>
                  </a:cubicBezTo>
                  <a:cubicBezTo>
                    <a:pt x="4262" y="1203"/>
                    <a:pt x="4623" y="1397"/>
                    <a:pt x="4964" y="1601"/>
                  </a:cubicBezTo>
                  <a:cubicBezTo>
                    <a:pt x="5103" y="1683"/>
                    <a:pt x="5243" y="1772"/>
                    <a:pt x="5376" y="1854"/>
                  </a:cubicBezTo>
                  <a:cubicBezTo>
                    <a:pt x="5454" y="1905"/>
                    <a:pt x="5529" y="1953"/>
                    <a:pt x="5604" y="2000"/>
                  </a:cubicBezTo>
                  <a:cubicBezTo>
                    <a:pt x="6251" y="2412"/>
                    <a:pt x="6864" y="2801"/>
                    <a:pt x="7562" y="2981"/>
                  </a:cubicBezTo>
                  <a:cubicBezTo>
                    <a:pt x="7709" y="3019"/>
                    <a:pt x="7848" y="3049"/>
                    <a:pt x="7985" y="3073"/>
                  </a:cubicBezTo>
                  <a:cubicBezTo>
                    <a:pt x="8046" y="3084"/>
                    <a:pt x="8108" y="3090"/>
                    <a:pt x="8166" y="3097"/>
                  </a:cubicBezTo>
                  <a:cubicBezTo>
                    <a:pt x="8227" y="3104"/>
                    <a:pt x="8291" y="3110"/>
                    <a:pt x="8349" y="3114"/>
                  </a:cubicBezTo>
                  <a:cubicBezTo>
                    <a:pt x="8386" y="3118"/>
                    <a:pt x="8424" y="3121"/>
                    <a:pt x="8461" y="3124"/>
                  </a:cubicBezTo>
                  <a:lnTo>
                    <a:pt x="8608" y="3124"/>
                  </a:lnTo>
                  <a:cubicBezTo>
                    <a:pt x="8717" y="3124"/>
                    <a:pt x="8820" y="3121"/>
                    <a:pt x="8918" y="3107"/>
                  </a:cubicBezTo>
                  <a:cubicBezTo>
                    <a:pt x="8945" y="3107"/>
                    <a:pt x="8969" y="3104"/>
                    <a:pt x="8993" y="3101"/>
                  </a:cubicBezTo>
                  <a:cubicBezTo>
                    <a:pt x="9054" y="3093"/>
                    <a:pt x="9112" y="3084"/>
                    <a:pt x="9167" y="3073"/>
                  </a:cubicBezTo>
                  <a:cubicBezTo>
                    <a:pt x="9392" y="3025"/>
                    <a:pt x="9585" y="2958"/>
                    <a:pt x="9749" y="2876"/>
                  </a:cubicBezTo>
                  <a:cubicBezTo>
                    <a:pt x="9790" y="2855"/>
                    <a:pt x="9831" y="2832"/>
                    <a:pt x="9868" y="2811"/>
                  </a:cubicBezTo>
                  <a:cubicBezTo>
                    <a:pt x="9892" y="2797"/>
                    <a:pt x="9919" y="2780"/>
                    <a:pt x="9944" y="2763"/>
                  </a:cubicBezTo>
                  <a:cubicBezTo>
                    <a:pt x="10107" y="2658"/>
                    <a:pt x="10233" y="2546"/>
                    <a:pt x="10328" y="2443"/>
                  </a:cubicBezTo>
                  <a:cubicBezTo>
                    <a:pt x="10389" y="2372"/>
                    <a:pt x="10441" y="2307"/>
                    <a:pt x="10478" y="2252"/>
                  </a:cubicBezTo>
                  <a:cubicBezTo>
                    <a:pt x="10481" y="2249"/>
                    <a:pt x="10485" y="2246"/>
                    <a:pt x="10488" y="2239"/>
                  </a:cubicBezTo>
                  <a:cubicBezTo>
                    <a:pt x="10532" y="2167"/>
                    <a:pt x="10560" y="2120"/>
                    <a:pt x="10563" y="2109"/>
                  </a:cubicBezTo>
                  <a:cubicBezTo>
                    <a:pt x="10624" y="1983"/>
                    <a:pt x="10570" y="1830"/>
                    <a:pt x="10444" y="1772"/>
                  </a:cubicBezTo>
                  <a:cubicBezTo>
                    <a:pt x="10408" y="1755"/>
                    <a:pt x="10369" y="1746"/>
                    <a:pt x="10331" y="1746"/>
                  </a:cubicBezTo>
                  <a:cubicBezTo>
                    <a:pt x="10237" y="1746"/>
                    <a:pt x="10147" y="1798"/>
                    <a:pt x="10103" y="1888"/>
                  </a:cubicBezTo>
                  <a:cubicBezTo>
                    <a:pt x="10096" y="1905"/>
                    <a:pt x="10046" y="2000"/>
                    <a:pt x="9933" y="2116"/>
                  </a:cubicBezTo>
                  <a:cubicBezTo>
                    <a:pt x="9872" y="2178"/>
                    <a:pt x="9796" y="2249"/>
                    <a:pt x="9698" y="2313"/>
                  </a:cubicBezTo>
                  <a:cubicBezTo>
                    <a:pt x="9463" y="2471"/>
                    <a:pt x="9114" y="2612"/>
                    <a:pt x="8611" y="2612"/>
                  </a:cubicBezTo>
                  <a:cubicBezTo>
                    <a:pt x="8517" y="2612"/>
                    <a:pt x="8417" y="2607"/>
                    <a:pt x="8312" y="2596"/>
                  </a:cubicBezTo>
                  <a:cubicBezTo>
                    <a:pt x="8121" y="2582"/>
                    <a:pt x="7913" y="2546"/>
                    <a:pt x="7685" y="2488"/>
                  </a:cubicBezTo>
                  <a:cubicBezTo>
                    <a:pt x="7072" y="2327"/>
                    <a:pt x="6517" y="1977"/>
                    <a:pt x="5880" y="1568"/>
                  </a:cubicBezTo>
                  <a:cubicBezTo>
                    <a:pt x="4844" y="911"/>
                    <a:pt x="3612" y="124"/>
                    <a:pt x="1690" y="15"/>
                  </a:cubicBezTo>
                  <a:cubicBezTo>
                    <a:pt x="1534" y="5"/>
                    <a:pt x="1374" y="0"/>
                    <a:pt x="12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60;p53">
              <a:extLst>
                <a:ext uri="{FF2B5EF4-FFF2-40B4-BE49-F238E27FC236}">
                  <a16:creationId xmlns:a16="http://schemas.microsoft.com/office/drawing/2014/main" id="{AD04ACEF-0DAE-4865-B8AB-D3B2D741B3BC}"/>
                </a:ext>
              </a:extLst>
            </p:cNvPr>
            <p:cNvSpPr/>
            <p:nvPr/>
          </p:nvSpPr>
          <p:spPr>
            <a:xfrm>
              <a:off x="4312857" y="3535649"/>
              <a:ext cx="35310" cy="21716"/>
            </a:xfrm>
            <a:custGeom>
              <a:avLst/>
              <a:gdLst/>
              <a:ahLst/>
              <a:cxnLst/>
              <a:rect l="l" t="t" r="r" b="b"/>
              <a:pathLst>
                <a:path w="413" h="254" extrusionOk="0">
                  <a:moveTo>
                    <a:pt x="1" y="0"/>
                  </a:moveTo>
                  <a:cubicBezTo>
                    <a:pt x="144" y="86"/>
                    <a:pt x="280" y="171"/>
                    <a:pt x="413" y="253"/>
                  </a:cubicBezTo>
                  <a:cubicBezTo>
                    <a:pt x="280" y="171"/>
                    <a:pt x="140" y="82"/>
                    <a:pt x="1" y="0"/>
                  </a:cubicBezTo>
                  <a:close/>
                </a:path>
              </a:pathLst>
            </a:custGeom>
            <a:solidFill>
              <a:srgbClr val="F4D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61;p53">
              <a:extLst>
                <a:ext uri="{FF2B5EF4-FFF2-40B4-BE49-F238E27FC236}">
                  <a16:creationId xmlns:a16="http://schemas.microsoft.com/office/drawing/2014/main" id="{D40BF0CD-396F-4745-B1BD-CC75CA89B53F}"/>
                </a:ext>
              </a:extLst>
            </p:cNvPr>
            <p:cNvSpPr/>
            <p:nvPr/>
          </p:nvSpPr>
          <p:spPr>
            <a:xfrm>
              <a:off x="4029519" y="3419458"/>
              <a:ext cx="572919" cy="245549"/>
            </a:xfrm>
            <a:custGeom>
              <a:avLst/>
              <a:gdLst/>
              <a:ahLst/>
              <a:cxnLst/>
              <a:rect l="l" t="t" r="r" b="b"/>
              <a:pathLst>
                <a:path w="6701" h="2872" extrusionOk="0">
                  <a:moveTo>
                    <a:pt x="1" y="280"/>
                  </a:moveTo>
                  <a:cubicBezTo>
                    <a:pt x="7" y="284"/>
                    <a:pt x="14" y="284"/>
                    <a:pt x="24" y="284"/>
                  </a:cubicBezTo>
                  <a:lnTo>
                    <a:pt x="31" y="284"/>
                  </a:lnTo>
                  <a:cubicBezTo>
                    <a:pt x="21" y="284"/>
                    <a:pt x="10" y="284"/>
                    <a:pt x="1" y="280"/>
                  </a:cubicBezTo>
                  <a:close/>
                  <a:moveTo>
                    <a:pt x="51" y="1"/>
                  </a:moveTo>
                  <a:cubicBezTo>
                    <a:pt x="51" y="89"/>
                    <a:pt x="45" y="185"/>
                    <a:pt x="31" y="284"/>
                  </a:cubicBezTo>
                  <a:lnTo>
                    <a:pt x="41" y="284"/>
                  </a:lnTo>
                  <a:cubicBezTo>
                    <a:pt x="48" y="284"/>
                    <a:pt x="55" y="284"/>
                    <a:pt x="65" y="287"/>
                  </a:cubicBezTo>
                  <a:cubicBezTo>
                    <a:pt x="164" y="290"/>
                    <a:pt x="259" y="301"/>
                    <a:pt x="351" y="311"/>
                  </a:cubicBezTo>
                  <a:cubicBezTo>
                    <a:pt x="355" y="307"/>
                    <a:pt x="355" y="307"/>
                    <a:pt x="358" y="307"/>
                  </a:cubicBezTo>
                  <a:cubicBezTo>
                    <a:pt x="361" y="307"/>
                    <a:pt x="365" y="311"/>
                    <a:pt x="368" y="311"/>
                  </a:cubicBezTo>
                  <a:cubicBezTo>
                    <a:pt x="576" y="331"/>
                    <a:pt x="774" y="362"/>
                    <a:pt x="961" y="399"/>
                  </a:cubicBezTo>
                  <a:cubicBezTo>
                    <a:pt x="974" y="403"/>
                    <a:pt x="988" y="406"/>
                    <a:pt x="999" y="410"/>
                  </a:cubicBezTo>
                  <a:cubicBezTo>
                    <a:pt x="1046" y="419"/>
                    <a:pt x="1090" y="427"/>
                    <a:pt x="1138" y="440"/>
                  </a:cubicBezTo>
                  <a:cubicBezTo>
                    <a:pt x="1367" y="491"/>
                    <a:pt x="1584" y="553"/>
                    <a:pt x="1792" y="628"/>
                  </a:cubicBezTo>
                  <a:cubicBezTo>
                    <a:pt x="1870" y="655"/>
                    <a:pt x="1945" y="682"/>
                    <a:pt x="2021" y="713"/>
                  </a:cubicBezTo>
                  <a:cubicBezTo>
                    <a:pt x="2027" y="713"/>
                    <a:pt x="2030" y="716"/>
                    <a:pt x="2037" y="716"/>
                  </a:cubicBezTo>
                  <a:cubicBezTo>
                    <a:pt x="2098" y="740"/>
                    <a:pt x="2156" y="767"/>
                    <a:pt x="2214" y="791"/>
                  </a:cubicBezTo>
                  <a:cubicBezTo>
                    <a:pt x="2613" y="961"/>
                    <a:pt x="2974" y="1155"/>
                    <a:pt x="3315" y="1359"/>
                  </a:cubicBezTo>
                  <a:cubicBezTo>
                    <a:pt x="3454" y="1441"/>
                    <a:pt x="3594" y="1530"/>
                    <a:pt x="3727" y="1612"/>
                  </a:cubicBezTo>
                  <a:cubicBezTo>
                    <a:pt x="3805" y="1663"/>
                    <a:pt x="3880" y="1711"/>
                    <a:pt x="3955" y="1758"/>
                  </a:cubicBezTo>
                  <a:cubicBezTo>
                    <a:pt x="4602" y="2170"/>
                    <a:pt x="5215" y="2559"/>
                    <a:pt x="5913" y="2739"/>
                  </a:cubicBezTo>
                  <a:cubicBezTo>
                    <a:pt x="6060" y="2777"/>
                    <a:pt x="6199" y="2807"/>
                    <a:pt x="6336" y="2831"/>
                  </a:cubicBezTo>
                  <a:cubicBezTo>
                    <a:pt x="6397" y="2842"/>
                    <a:pt x="6459" y="2848"/>
                    <a:pt x="6517" y="2855"/>
                  </a:cubicBezTo>
                  <a:cubicBezTo>
                    <a:pt x="6578" y="2862"/>
                    <a:pt x="6642" y="2868"/>
                    <a:pt x="6700" y="2872"/>
                  </a:cubicBezTo>
                  <a:cubicBezTo>
                    <a:pt x="6660" y="2783"/>
                    <a:pt x="6635" y="2685"/>
                    <a:pt x="6635" y="2579"/>
                  </a:cubicBezTo>
                  <a:cubicBezTo>
                    <a:pt x="6533" y="2565"/>
                    <a:pt x="6431" y="2545"/>
                    <a:pt x="6325" y="2521"/>
                  </a:cubicBezTo>
                  <a:cubicBezTo>
                    <a:pt x="5638" y="2365"/>
                    <a:pt x="5014" y="1993"/>
                    <a:pt x="4292" y="1564"/>
                  </a:cubicBezTo>
                  <a:cubicBezTo>
                    <a:pt x="3212" y="920"/>
                    <a:pt x="1935" y="154"/>
                    <a:pt x="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62;p53">
              <a:extLst>
                <a:ext uri="{FF2B5EF4-FFF2-40B4-BE49-F238E27FC236}">
                  <a16:creationId xmlns:a16="http://schemas.microsoft.com/office/drawing/2014/main" id="{C22E4A33-329C-4497-9625-E4D9A747B290}"/>
                </a:ext>
              </a:extLst>
            </p:cNvPr>
            <p:cNvSpPr/>
            <p:nvPr/>
          </p:nvSpPr>
          <p:spPr>
            <a:xfrm>
              <a:off x="4006777" y="3442457"/>
              <a:ext cx="764775" cy="204852"/>
            </a:xfrm>
            <a:custGeom>
              <a:avLst/>
              <a:gdLst/>
              <a:ahLst/>
              <a:cxnLst/>
              <a:rect l="l" t="t" r="r" b="b"/>
              <a:pathLst>
                <a:path w="8945" h="2396" extrusionOk="0">
                  <a:moveTo>
                    <a:pt x="1" y="1"/>
                  </a:moveTo>
                  <a:cubicBezTo>
                    <a:pt x="39" y="4"/>
                    <a:pt x="75" y="4"/>
                    <a:pt x="116" y="7"/>
                  </a:cubicBezTo>
                  <a:lnTo>
                    <a:pt x="185" y="7"/>
                  </a:lnTo>
                  <a:cubicBezTo>
                    <a:pt x="124" y="4"/>
                    <a:pt x="62" y="4"/>
                    <a:pt x="1" y="1"/>
                  </a:cubicBezTo>
                  <a:close/>
                  <a:moveTo>
                    <a:pt x="8904" y="1925"/>
                  </a:moveTo>
                  <a:cubicBezTo>
                    <a:pt x="8795" y="2017"/>
                    <a:pt x="8655" y="2109"/>
                    <a:pt x="8479" y="2184"/>
                  </a:cubicBezTo>
                  <a:cubicBezTo>
                    <a:pt x="8482" y="2222"/>
                    <a:pt x="8485" y="2255"/>
                    <a:pt x="8485" y="2293"/>
                  </a:cubicBezTo>
                  <a:lnTo>
                    <a:pt x="8485" y="2300"/>
                  </a:lnTo>
                  <a:cubicBezTo>
                    <a:pt x="8509" y="2286"/>
                    <a:pt x="8536" y="2269"/>
                    <a:pt x="8561" y="2252"/>
                  </a:cubicBezTo>
                  <a:cubicBezTo>
                    <a:pt x="8724" y="2147"/>
                    <a:pt x="8850" y="2035"/>
                    <a:pt x="8945" y="1932"/>
                  </a:cubicBezTo>
                  <a:cubicBezTo>
                    <a:pt x="8932" y="1932"/>
                    <a:pt x="8921" y="1928"/>
                    <a:pt x="8908" y="1925"/>
                  </a:cubicBezTo>
                  <a:close/>
                  <a:moveTo>
                    <a:pt x="8404" y="2344"/>
                  </a:moveTo>
                  <a:lnTo>
                    <a:pt x="8404" y="2344"/>
                  </a:lnTo>
                  <a:cubicBezTo>
                    <a:pt x="8369" y="2362"/>
                    <a:pt x="8336" y="2378"/>
                    <a:pt x="8298" y="2395"/>
                  </a:cubicBezTo>
                  <a:cubicBezTo>
                    <a:pt x="8322" y="2385"/>
                    <a:pt x="8346" y="2375"/>
                    <a:pt x="8366" y="2365"/>
                  </a:cubicBezTo>
                  <a:cubicBezTo>
                    <a:pt x="8380" y="2358"/>
                    <a:pt x="8393" y="2351"/>
                    <a:pt x="8404" y="23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63;p53">
              <a:extLst>
                <a:ext uri="{FF2B5EF4-FFF2-40B4-BE49-F238E27FC236}">
                  <a16:creationId xmlns:a16="http://schemas.microsoft.com/office/drawing/2014/main" id="{A38B3CDE-8D81-4A76-AB81-19DDFBAD1053}"/>
                </a:ext>
              </a:extLst>
            </p:cNvPr>
            <p:cNvSpPr/>
            <p:nvPr/>
          </p:nvSpPr>
          <p:spPr>
            <a:xfrm>
              <a:off x="4609874" y="3665605"/>
              <a:ext cx="10602" cy="342"/>
            </a:xfrm>
            <a:custGeom>
              <a:avLst/>
              <a:gdLst/>
              <a:ahLst/>
              <a:cxnLst/>
              <a:rect l="l" t="t" r="r" b="b"/>
              <a:pathLst>
                <a:path w="124" h="4" extrusionOk="0">
                  <a:moveTo>
                    <a:pt x="1" y="0"/>
                  </a:moveTo>
                  <a:cubicBezTo>
                    <a:pt x="7" y="1"/>
                    <a:pt x="12" y="1"/>
                    <a:pt x="18" y="1"/>
                  </a:cubicBezTo>
                  <a:lnTo>
                    <a:pt x="18" y="1"/>
                  </a:lnTo>
                  <a:cubicBezTo>
                    <a:pt x="12" y="0"/>
                    <a:pt x="5" y="0"/>
                    <a:pt x="1" y="0"/>
                  </a:cubicBezTo>
                  <a:close/>
                  <a:moveTo>
                    <a:pt x="18" y="1"/>
                  </a:moveTo>
                  <a:cubicBezTo>
                    <a:pt x="20" y="2"/>
                    <a:pt x="23" y="2"/>
                    <a:pt x="24" y="3"/>
                  </a:cubicBezTo>
                  <a:lnTo>
                    <a:pt x="123" y="3"/>
                  </a:lnTo>
                  <a:cubicBezTo>
                    <a:pt x="88" y="3"/>
                    <a:pt x="53" y="3"/>
                    <a:pt x="18" y="1"/>
                  </a:cubicBezTo>
                  <a:close/>
                </a:path>
              </a:pathLst>
            </a:custGeom>
            <a:solidFill>
              <a:srgbClr val="E69D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64;p53">
              <a:extLst>
                <a:ext uri="{FF2B5EF4-FFF2-40B4-BE49-F238E27FC236}">
                  <a16:creationId xmlns:a16="http://schemas.microsoft.com/office/drawing/2014/main" id="{3269B6E4-B125-4589-B240-02EB5FC4A6F1}"/>
                </a:ext>
              </a:extLst>
            </p:cNvPr>
            <p:cNvSpPr/>
            <p:nvPr/>
          </p:nvSpPr>
          <p:spPr>
            <a:xfrm>
              <a:off x="4005665" y="3398768"/>
              <a:ext cx="28300" cy="20776"/>
            </a:xfrm>
            <a:custGeom>
              <a:avLst/>
              <a:gdLst/>
              <a:ahLst/>
              <a:cxnLst/>
              <a:rect l="l" t="t" r="r" b="b"/>
              <a:pathLst>
                <a:path w="331" h="243" extrusionOk="0">
                  <a:moveTo>
                    <a:pt x="0" y="1"/>
                  </a:moveTo>
                  <a:lnTo>
                    <a:pt x="0" y="1"/>
                  </a:lnTo>
                  <a:cubicBezTo>
                    <a:pt x="24" y="73"/>
                    <a:pt x="38" y="147"/>
                    <a:pt x="41" y="226"/>
                  </a:cubicBezTo>
                  <a:cubicBezTo>
                    <a:pt x="140" y="229"/>
                    <a:pt x="235" y="236"/>
                    <a:pt x="330" y="243"/>
                  </a:cubicBezTo>
                  <a:cubicBezTo>
                    <a:pt x="330" y="158"/>
                    <a:pt x="327" y="83"/>
                    <a:pt x="320" y="15"/>
                  </a:cubicBezTo>
                  <a:cubicBezTo>
                    <a:pt x="215" y="7"/>
                    <a:pt x="109" y="4"/>
                    <a:pt x="0" y="1"/>
                  </a:cubicBezTo>
                  <a:close/>
                </a:path>
              </a:pathLst>
            </a:custGeom>
            <a:solidFill>
              <a:srgbClr val="201F2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65;p53">
              <a:extLst>
                <a:ext uri="{FF2B5EF4-FFF2-40B4-BE49-F238E27FC236}">
                  <a16:creationId xmlns:a16="http://schemas.microsoft.com/office/drawing/2014/main" id="{765B12A0-190B-471B-9EFE-417D5B5F1554}"/>
                </a:ext>
              </a:extLst>
            </p:cNvPr>
            <p:cNvSpPr/>
            <p:nvPr/>
          </p:nvSpPr>
          <p:spPr>
            <a:xfrm>
              <a:off x="4022508" y="3443055"/>
              <a:ext cx="7096" cy="427"/>
            </a:xfrm>
            <a:custGeom>
              <a:avLst/>
              <a:gdLst/>
              <a:ahLst/>
              <a:cxnLst/>
              <a:rect l="l" t="t" r="r" b="b"/>
              <a:pathLst>
                <a:path w="83" h="5" extrusionOk="0">
                  <a:moveTo>
                    <a:pt x="1" y="0"/>
                  </a:moveTo>
                  <a:cubicBezTo>
                    <a:pt x="28" y="0"/>
                    <a:pt x="55" y="4"/>
                    <a:pt x="83" y="4"/>
                  </a:cubicBezTo>
                  <a:cubicBezTo>
                    <a:pt x="55" y="4"/>
                    <a:pt x="28" y="0"/>
                    <a:pt x="1" y="0"/>
                  </a:cubicBezTo>
                  <a:close/>
                </a:path>
              </a:pathLst>
            </a:custGeom>
            <a:solidFill>
              <a:srgbClr val="F4D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66;p53">
              <a:extLst>
                <a:ext uri="{FF2B5EF4-FFF2-40B4-BE49-F238E27FC236}">
                  <a16:creationId xmlns:a16="http://schemas.microsoft.com/office/drawing/2014/main" id="{AFC90260-537C-44B7-BF28-0981DAE6FD7B}"/>
                </a:ext>
              </a:extLst>
            </p:cNvPr>
            <p:cNvSpPr/>
            <p:nvPr/>
          </p:nvSpPr>
          <p:spPr>
            <a:xfrm>
              <a:off x="4006777" y="3418004"/>
              <a:ext cx="27188" cy="25735"/>
            </a:xfrm>
            <a:custGeom>
              <a:avLst/>
              <a:gdLst/>
              <a:ahLst/>
              <a:cxnLst/>
              <a:rect l="l" t="t" r="r" b="b"/>
              <a:pathLst>
                <a:path w="318" h="301" extrusionOk="0">
                  <a:moveTo>
                    <a:pt x="28" y="1"/>
                  </a:moveTo>
                  <a:lnTo>
                    <a:pt x="28" y="52"/>
                  </a:lnTo>
                  <a:cubicBezTo>
                    <a:pt x="28" y="134"/>
                    <a:pt x="18" y="212"/>
                    <a:pt x="1" y="287"/>
                  </a:cubicBezTo>
                  <a:cubicBezTo>
                    <a:pt x="62" y="290"/>
                    <a:pt x="124" y="290"/>
                    <a:pt x="185" y="293"/>
                  </a:cubicBezTo>
                  <a:cubicBezTo>
                    <a:pt x="212" y="293"/>
                    <a:pt x="239" y="297"/>
                    <a:pt x="267" y="297"/>
                  </a:cubicBezTo>
                  <a:cubicBezTo>
                    <a:pt x="276" y="301"/>
                    <a:pt x="287" y="301"/>
                    <a:pt x="297" y="301"/>
                  </a:cubicBezTo>
                  <a:cubicBezTo>
                    <a:pt x="311" y="202"/>
                    <a:pt x="317" y="106"/>
                    <a:pt x="317" y="18"/>
                  </a:cubicBezTo>
                  <a:cubicBezTo>
                    <a:pt x="222" y="11"/>
                    <a:pt x="127" y="4"/>
                    <a:pt x="28" y="1"/>
                  </a:cubicBezTo>
                  <a:close/>
                </a:path>
              </a:pathLst>
            </a:custGeom>
            <a:solidFill>
              <a:srgbClr val="201F2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67;p53">
              <a:extLst>
                <a:ext uri="{FF2B5EF4-FFF2-40B4-BE49-F238E27FC236}">
                  <a16:creationId xmlns:a16="http://schemas.microsoft.com/office/drawing/2014/main" id="{3D05044E-F8C2-44DC-84D8-3B8E8F4ED2D8}"/>
                </a:ext>
              </a:extLst>
            </p:cNvPr>
            <p:cNvSpPr/>
            <p:nvPr/>
          </p:nvSpPr>
          <p:spPr>
            <a:xfrm>
              <a:off x="4596793" y="3596523"/>
              <a:ext cx="134915" cy="45827"/>
            </a:xfrm>
            <a:custGeom>
              <a:avLst/>
              <a:gdLst/>
              <a:ahLst/>
              <a:cxnLst/>
              <a:rect l="l" t="t" r="r" b="b"/>
              <a:pathLst>
                <a:path w="1578" h="536" extrusionOk="0">
                  <a:moveTo>
                    <a:pt x="1414" y="0"/>
                  </a:moveTo>
                  <a:cubicBezTo>
                    <a:pt x="1369" y="28"/>
                    <a:pt x="1325" y="55"/>
                    <a:pt x="1278" y="82"/>
                  </a:cubicBezTo>
                  <a:cubicBezTo>
                    <a:pt x="1356" y="181"/>
                    <a:pt x="1407" y="307"/>
                    <a:pt x="1410" y="447"/>
                  </a:cubicBezTo>
                  <a:cubicBezTo>
                    <a:pt x="1468" y="426"/>
                    <a:pt x="1523" y="406"/>
                    <a:pt x="1578" y="385"/>
                  </a:cubicBezTo>
                  <a:lnTo>
                    <a:pt x="1578" y="382"/>
                  </a:lnTo>
                  <a:cubicBezTo>
                    <a:pt x="1557" y="239"/>
                    <a:pt x="1499" y="110"/>
                    <a:pt x="1414" y="0"/>
                  </a:cubicBezTo>
                  <a:close/>
                  <a:moveTo>
                    <a:pt x="28" y="283"/>
                  </a:moveTo>
                  <a:cubicBezTo>
                    <a:pt x="11" y="351"/>
                    <a:pt x="0" y="420"/>
                    <a:pt x="0" y="491"/>
                  </a:cubicBezTo>
                  <a:lnTo>
                    <a:pt x="0" y="508"/>
                  </a:lnTo>
                  <a:cubicBezTo>
                    <a:pt x="58" y="519"/>
                    <a:pt x="116" y="529"/>
                    <a:pt x="174" y="535"/>
                  </a:cubicBezTo>
                  <a:cubicBezTo>
                    <a:pt x="171" y="511"/>
                    <a:pt x="171" y="488"/>
                    <a:pt x="171" y="467"/>
                  </a:cubicBezTo>
                  <a:cubicBezTo>
                    <a:pt x="171" y="406"/>
                    <a:pt x="177" y="351"/>
                    <a:pt x="195" y="297"/>
                  </a:cubicBezTo>
                  <a:cubicBezTo>
                    <a:pt x="140" y="294"/>
                    <a:pt x="86" y="290"/>
                    <a:pt x="28" y="283"/>
                  </a:cubicBezTo>
                  <a:close/>
                </a:path>
              </a:pathLst>
            </a:custGeom>
            <a:solidFill>
              <a:srgbClr val="201F2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68;p53">
              <a:extLst>
                <a:ext uri="{FF2B5EF4-FFF2-40B4-BE49-F238E27FC236}">
                  <a16:creationId xmlns:a16="http://schemas.microsoft.com/office/drawing/2014/main" id="{2F4BC100-99F4-48C4-ABCF-8D644045CDC5}"/>
                </a:ext>
              </a:extLst>
            </p:cNvPr>
            <p:cNvSpPr/>
            <p:nvPr/>
          </p:nvSpPr>
          <p:spPr>
            <a:xfrm>
              <a:off x="4602350" y="3639101"/>
              <a:ext cx="129956" cy="26590"/>
            </a:xfrm>
            <a:custGeom>
              <a:avLst/>
              <a:gdLst/>
              <a:ahLst/>
              <a:cxnLst/>
              <a:rect l="l" t="t" r="r" b="b"/>
              <a:pathLst>
                <a:path w="1520" h="311" extrusionOk="0">
                  <a:moveTo>
                    <a:pt x="1519" y="0"/>
                  </a:moveTo>
                  <a:cubicBezTo>
                    <a:pt x="1492" y="13"/>
                    <a:pt x="1465" y="31"/>
                    <a:pt x="1438" y="44"/>
                  </a:cubicBezTo>
                  <a:cubicBezTo>
                    <a:pt x="1465" y="31"/>
                    <a:pt x="1492" y="17"/>
                    <a:pt x="1519" y="0"/>
                  </a:cubicBezTo>
                  <a:close/>
                  <a:moveTo>
                    <a:pt x="1" y="303"/>
                  </a:moveTo>
                  <a:cubicBezTo>
                    <a:pt x="31" y="307"/>
                    <a:pt x="58" y="310"/>
                    <a:pt x="89" y="310"/>
                  </a:cubicBezTo>
                  <a:cubicBezTo>
                    <a:pt x="62" y="310"/>
                    <a:pt x="31" y="307"/>
                    <a:pt x="1" y="303"/>
                  </a:cubicBezTo>
                  <a:close/>
                </a:path>
              </a:pathLst>
            </a:custGeom>
            <a:solidFill>
              <a:srgbClr val="F4D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69;p53">
              <a:extLst>
                <a:ext uri="{FF2B5EF4-FFF2-40B4-BE49-F238E27FC236}">
                  <a16:creationId xmlns:a16="http://schemas.microsoft.com/office/drawing/2014/main" id="{EDA2187B-5CBA-4B22-9C5F-6E52C8BC2FB9}"/>
                </a:ext>
              </a:extLst>
            </p:cNvPr>
            <p:cNvSpPr/>
            <p:nvPr/>
          </p:nvSpPr>
          <p:spPr>
            <a:xfrm>
              <a:off x="4596793" y="3629183"/>
              <a:ext cx="135514" cy="36764"/>
            </a:xfrm>
            <a:custGeom>
              <a:avLst/>
              <a:gdLst/>
              <a:ahLst/>
              <a:cxnLst/>
              <a:rect l="l" t="t" r="r" b="b"/>
              <a:pathLst>
                <a:path w="1585" h="430" extrusionOk="0">
                  <a:moveTo>
                    <a:pt x="1578" y="0"/>
                  </a:moveTo>
                  <a:lnTo>
                    <a:pt x="1578" y="3"/>
                  </a:lnTo>
                  <a:cubicBezTo>
                    <a:pt x="1523" y="24"/>
                    <a:pt x="1468" y="44"/>
                    <a:pt x="1410" y="65"/>
                  </a:cubicBezTo>
                  <a:lnTo>
                    <a:pt x="1410" y="85"/>
                  </a:lnTo>
                  <a:cubicBezTo>
                    <a:pt x="1410" y="129"/>
                    <a:pt x="1407" y="170"/>
                    <a:pt x="1397" y="211"/>
                  </a:cubicBezTo>
                  <a:cubicBezTo>
                    <a:pt x="1435" y="194"/>
                    <a:pt x="1468" y="178"/>
                    <a:pt x="1503" y="160"/>
                  </a:cubicBezTo>
                  <a:cubicBezTo>
                    <a:pt x="1530" y="147"/>
                    <a:pt x="1557" y="129"/>
                    <a:pt x="1584" y="116"/>
                  </a:cubicBezTo>
                  <a:lnTo>
                    <a:pt x="1584" y="109"/>
                  </a:lnTo>
                  <a:cubicBezTo>
                    <a:pt x="1584" y="71"/>
                    <a:pt x="1581" y="38"/>
                    <a:pt x="1578" y="0"/>
                  </a:cubicBezTo>
                  <a:close/>
                  <a:moveTo>
                    <a:pt x="0" y="126"/>
                  </a:moveTo>
                  <a:cubicBezTo>
                    <a:pt x="0" y="232"/>
                    <a:pt x="25" y="330"/>
                    <a:pt x="65" y="419"/>
                  </a:cubicBezTo>
                  <a:cubicBezTo>
                    <a:pt x="96" y="423"/>
                    <a:pt x="123" y="426"/>
                    <a:pt x="154" y="426"/>
                  </a:cubicBezTo>
                  <a:cubicBezTo>
                    <a:pt x="195" y="429"/>
                    <a:pt x="236" y="429"/>
                    <a:pt x="276" y="429"/>
                  </a:cubicBezTo>
                  <a:cubicBezTo>
                    <a:pt x="222" y="348"/>
                    <a:pt x="184" y="255"/>
                    <a:pt x="174" y="153"/>
                  </a:cubicBezTo>
                  <a:cubicBezTo>
                    <a:pt x="116" y="147"/>
                    <a:pt x="58" y="137"/>
                    <a:pt x="0" y="126"/>
                  </a:cubicBezTo>
                  <a:close/>
                </a:path>
              </a:pathLst>
            </a:custGeom>
            <a:solidFill>
              <a:srgbClr val="201F2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70;p53">
              <a:extLst>
                <a:ext uri="{FF2B5EF4-FFF2-40B4-BE49-F238E27FC236}">
                  <a16:creationId xmlns:a16="http://schemas.microsoft.com/office/drawing/2014/main" id="{FB870C3C-8328-43A7-91B3-C0B3724487FA}"/>
                </a:ext>
              </a:extLst>
            </p:cNvPr>
            <p:cNvSpPr/>
            <p:nvPr/>
          </p:nvSpPr>
          <p:spPr>
            <a:xfrm>
              <a:off x="4737692" y="3569506"/>
              <a:ext cx="43262" cy="37619"/>
            </a:xfrm>
            <a:custGeom>
              <a:avLst/>
              <a:gdLst/>
              <a:ahLst/>
              <a:cxnLst/>
              <a:rect l="l" t="t" r="r" b="b"/>
              <a:pathLst>
                <a:path w="506" h="440" extrusionOk="0">
                  <a:moveTo>
                    <a:pt x="103" y="0"/>
                  </a:moveTo>
                  <a:cubicBezTo>
                    <a:pt x="76" y="34"/>
                    <a:pt x="45" y="75"/>
                    <a:pt x="1" y="119"/>
                  </a:cubicBezTo>
                  <a:cubicBezTo>
                    <a:pt x="48" y="279"/>
                    <a:pt x="188" y="406"/>
                    <a:pt x="355" y="439"/>
                  </a:cubicBezTo>
                  <a:lnTo>
                    <a:pt x="359" y="439"/>
                  </a:lnTo>
                  <a:cubicBezTo>
                    <a:pt x="416" y="392"/>
                    <a:pt x="464" y="348"/>
                    <a:pt x="505" y="303"/>
                  </a:cubicBezTo>
                  <a:lnTo>
                    <a:pt x="502" y="303"/>
                  </a:lnTo>
                  <a:cubicBezTo>
                    <a:pt x="318" y="303"/>
                    <a:pt x="161" y="184"/>
                    <a:pt x="106" y="13"/>
                  </a:cubicBezTo>
                  <a:cubicBezTo>
                    <a:pt x="106" y="10"/>
                    <a:pt x="103" y="7"/>
                    <a:pt x="103" y="0"/>
                  </a:cubicBezTo>
                  <a:close/>
                </a:path>
              </a:pathLst>
            </a:custGeom>
            <a:solidFill>
              <a:srgbClr val="201F2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71;p53">
              <a:extLst>
                <a:ext uri="{FF2B5EF4-FFF2-40B4-BE49-F238E27FC236}">
                  <a16:creationId xmlns:a16="http://schemas.microsoft.com/office/drawing/2014/main" id="{3A77ADF1-B3DC-4434-8D94-8B84B96DA3F9}"/>
                </a:ext>
              </a:extLst>
            </p:cNvPr>
            <p:cNvSpPr/>
            <p:nvPr/>
          </p:nvSpPr>
          <p:spPr>
            <a:xfrm>
              <a:off x="4768300" y="3595412"/>
              <a:ext cx="13167" cy="12312"/>
            </a:xfrm>
            <a:custGeom>
              <a:avLst/>
              <a:gdLst/>
              <a:ahLst/>
              <a:cxnLst/>
              <a:rect l="l" t="t" r="r" b="b"/>
              <a:pathLst>
                <a:path w="154" h="144" extrusionOk="0">
                  <a:moveTo>
                    <a:pt x="147" y="0"/>
                  </a:moveTo>
                  <a:cubicBezTo>
                    <a:pt x="106" y="45"/>
                    <a:pt x="58" y="89"/>
                    <a:pt x="1" y="136"/>
                  </a:cubicBezTo>
                  <a:cubicBezTo>
                    <a:pt x="14" y="139"/>
                    <a:pt x="25" y="143"/>
                    <a:pt x="38" y="143"/>
                  </a:cubicBezTo>
                  <a:cubicBezTo>
                    <a:pt x="83" y="89"/>
                    <a:pt x="124" y="41"/>
                    <a:pt x="154" y="0"/>
                  </a:cubicBezTo>
                  <a:close/>
                </a:path>
              </a:pathLst>
            </a:custGeom>
            <a:solidFill>
              <a:srgbClr val="DC82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72;p53">
              <a:extLst>
                <a:ext uri="{FF2B5EF4-FFF2-40B4-BE49-F238E27FC236}">
                  <a16:creationId xmlns:a16="http://schemas.microsoft.com/office/drawing/2014/main" id="{856163BA-3295-4936-A652-51E540793666}"/>
                </a:ext>
              </a:extLst>
            </p:cNvPr>
            <p:cNvSpPr/>
            <p:nvPr/>
          </p:nvSpPr>
          <p:spPr>
            <a:xfrm>
              <a:off x="4744959" y="3524363"/>
              <a:ext cx="71476" cy="71134"/>
            </a:xfrm>
            <a:custGeom>
              <a:avLst/>
              <a:gdLst/>
              <a:ahLst/>
              <a:cxnLst/>
              <a:rect l="l" t="t" r="r" b="b"/>
              <a:pathLst>
                <a:path w="836" h="832" extrusionOk="0">
                  <a:moveTo>
                    <a:pt x="417" y="0"/>
                  </a:moveTo>
                  <a:cubicBezTo>
                    <a:pt x="188" y="0"/>
                    <a:pt x="1" y="184"/>
                    <a:pt x="1" y="415"/>
                  </a:cubicBezTo>
                  <a:cubicBezTo>
                    <a:pt x="1" y="459"/>
                    <a:pt x="8" y="504"/>
                    <a:pt x="21" y="541"/>
                  </a:cubicBezTo>
                  <a:cubicBezTo>
                    <a:pt x="76" y="712"/>
                    <a:pt x="233" y="831"/>
                    <a:pt x="417" y="831"/>
                  </a:cubicBezTo>
                  <a:cubicBezTo>
                    <a:pt x="601" y="831"/>
                    <a:pt x="757" y="712"/>
                    <a:pt x="812" y="545"/>
                  </a:cubicBezTo>
                  <a:cubicBezTo>
                    <a:pt x="826" y="504"/>
                    <a:pt x="836" y="459"/>
                    <a:pt x="836" y="415"/>
                  </a:cubicBezTo>
                  <a:cubicBezTo>
                    <a:pt x="836" y="184"/>
                    <a:pt x="648" y="0"/>
                    <a:pt x="4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73;p53">
              <a:extLst>
                <a:ext uri="{FF2B5EF4-FFF2-40B4-BE49-F238E27FC236}">
                  <a16:creationId xmlns:a16="http://schemas.microsoft.com/office/drawing/2014/main" id="{C8960D7E-784E-402B-B505-031E2CA079A5}"/>
                </a:ext>
              </a:extLst>
            </p:cNvPr>
            <p:cNvSpPr/>
            <p:nvPr/>
          </p:nvSpPr>
          <p:spPr>
            <a:xfrm>
              <a:off x="4744959" y="3524363"/>
              <a:ext cx="35652" cy="71134"/>
            </a:xfrm>
            <a:custGeom>
              <a:avLst/>
              <a:gdLst/>
              <a:ahLst/>
              <a:cxnLst/>
              <a:rect l="l" t="t" r="r" b="b"/>
              <a:pathLst>
                <a:path w="417" h="832" extrusionOk="0">
                  <a:moveTo>
                    <a:pt x="417" y="0"/>
                  </a:moveTo>
                  <a:cubicBezTo>
                    <a:pt x="188" y="0"/>
                    <a:pt x="1" y="184"/>
                    <a:pt x="1" y="415"/>
                  </a:cubicBezTo>
                  <a:cubicBezTo>
                    <a:pt x="1" y="459"/>
                    <a:pt x="8" y="504"/>
                    <a:pt x="21" y="541"/>
                  </a:cubicBezTo>
                  <a:cubicBezTo>
                    <a:pt x="76" y="712"/>
                    <a:pt x="233" y="831"/>
                    <a:pt x="417" y="831"/>
                  </a:cubicBezTo>
                  <a:lnTo>
                    <a:pt x="4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74;p53">
              <a:extLst>
                <a:ext uri="{FF2B5EF4-FFF2-40B4-BE49-F238E27FC236}">
                  <a16:creationId xmlns:a16="http://schemas.microsoft.com/office/drawing/2014/main" id="{9D941A94-48F0-48ED-A1B6-A6B251BBA2C8}"/>
                </a:ext>
              </a:extLst>
            </p:cNvPr>
            <p:cNvSpPr/>
            <p:nvPr/>
          </p:nvSpPr>
          <p:spPr>
            <a:xfrm>
              <a:off x="2859404" y="3654148"/>
              <a:ext cx="661152" cy="815219"/>
            </a:xfrm>
            <a:custGeom>
              <a:avLst/>
              <a:gdLst/>
              <a:ahLst/>
              <a:cxnLst/>
              <a:rect l="l" t="t" r="r" b="b"/>
              <a:pathLst>
                <a:path w="7733" h="9535" extrusionOk="0">
                  <a:moveTo>
                    <a:pt x="3761" y="1"/>
                  </a:moveTo>
                  <a:lnTo>
                    <a:pt x="3761" y="76"/>
                  </a:lnTo>
                  <a:lnTo>
                    <a:pt x="3690" y="106"/>
                  </a:lnTo>
                  <a:lnTo>
                    <a:pt x="3747" y="229"/>
                  </a:lnTo>
                  <a:lnTo>
                    <a:pt x="3604" y="519"/>
                  </a:lnTo>
                  <a:lnTo>
                    <a:pt x="1" y="7859"/>
                  </a:lnTo>
                  <a:lnTo>
                    <a:pt x="239" y="7859"/>
                  </a:lnTo>
                  <a:lnTo>
                    <a:pt x="3761" y="689"/>
                  </a:lnTo>
                  <a:lnTo>
                    <a:pt x="3761" y="9535"/>
                  </a:lnTo>
                  <a:lnTo>
                    <a:pt x="3976" y="9535"/>
                  </a:lnTo>
                  <a:lnTo>
                    <a:pt x="3976" y="689"/>
                  </a:lnTo>
                  <a:lnTo>
                    <a:pt x="7498" y="7859"/>
                  </a:lnTo>
                  <a:lnTo>
                    <a:pt x="7732" y="7859"/>
                  </a:lnTo>
                  <a:lnTo>
                    <a:pt x="4132" y="522"/>
                  </a:lnTo>
                  <a:lnTo>
                    <a:pt x="3989" y="229"/>
                  </a:lnTo>
                  <a:lnTo>
                    <a:pt x="4047" y="106"/>
                  </a:lnTo>
                  <a:lnTo>
                    <a:pt x="3976" y="76"/>
                  </a:lnTo>
                  <a:lnTo>
                    <a:pt x="39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75;p53">
              <a:extLst>
                <a:ext uri="{FF2B5EF4-FFF2-40B4-BE49-F238E27FC236}">
                  <a16:creationId xmlns:a16="http://schemas.microsoft.com/office/drawing/2014/main" id="{3366889F-AA41-4F72-909B-861F40DA987A}"/>
                </a:ext>
              </a:extLst>
            </p:cNvPr>
            <p:cNvSpPr/>
            <p:nvPr/>
          </p:nvSpPr>
          <p:spPr>
            <a:xfrm>
              <a:off x="3167536" y="3686808"/>
              <a:ext cx="45228" cy="15561"/>
            </a:xfrm>
            <a:custGeom>
              <a:avLst/>
              <a:gdLst/>
              <a:ahLst/>
              <a:cxnLst/>
              <a:rect l="l" t="t" r="r" b="b"/>
              <a:pathLst>
                <a:path w="529" h="182" extrusionOk="0">
                  <a:moveTo>
                    <a:pt x="69" y="1"/>
                  </a:moveTo>
                  <a:lnTo>
                    <a:pt x="0" y="137"/>
                  </a:lnTo>
                  <a:cubicBezTo>
                    <a:pt x="86" y="167"/>
                    <a:pt x="174" y="181"/>
                    <a:pt x="266" y="181"/>
                  </a:cubicBezTo>
                  <a:cubicBezTo>
                    <a:pt x="358" y="181"/>
                    <a:pt x="446" y="167"/>
                    <a:pt x="528" y="140"/>
                  </a:cubicBezTo>
                  <a:lnTo>
                    <a:pt x="460" y="1"/>
                  </a:lnTo>
                  <a:cubicBezTo>
                    <a:pt x="399" y="21"/>
                    <a:pt x="331" y="31"/>
                    <a:pt x="263" y="31"/>
                  </a:cubicBezTo>
                  <a:cubicBezTo>
                    <a:pt x="195" y="31"/>
                    <a:pt x="130" y="21"/>
                    <a:pt x="69" y="1"/>
                  </a:cubicBezTo>
                  <a:close/>
                </a:path>
              </a:pathLst>
            </a:custGeom>
            <a:solidFill>
              <a:srgbClr val="201F2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76;p53">
              <a:extLst>
                <a:ext uri="{FF2B5EF4-FFF2-40B4-BE49-F238E27FC236}">
                  <a16:creationId xmlns:a16="http://schemas.microsoft.com/office/drawing/2014/main" id="{97B6908A-54A4-49BF-9984-03E594C41586}"/>
                </a:ext>
              </a:extLst>
            </p:cNvPr>
            <p:cNvSpPr/>
            <p:nvPr/>
          </p:nvSpPr>
          <p:spPr>
            <a:xfrm>
              <a:off x="3136928" y="3583442"/>
              <a:ext cx="106102" cy="106017"/>
            </a:xfrm>
            <a:custGeom>
              <a:avLst/>
              <a:gdLst/>
              <a:ahLst/>
              <a:cxnLst/>
              <a:rect l="l" t="t" r="r" b="b"/>
              <a:pathLst>
                <a:path w="1241" h="1240" extrusionOk="0">
                  <a:moveTo>
                    <a:pt x="621" y="1"/>
                  </a:moveTo>
                  <a:cubicBezTo>
                    <a:pt x="280" y="1"/>
                    <a:pt x="1" y="276"/>
                    <a:pt x="1" y="620"/>
                  </a:cubicBezTo>
                  <a:cubicBezTo>
                    <a:pt x="1" y="961"/>
                    <a:pt x="280" y="1240"/>
                    <a:pt x="621" y="1240"/>
                  </a:cubicBezTo>
                  <a:cubicBezTo>
                    <a:pt x="965" y="1240"/>
                    <a:pt x="1241" y="961"/>
                    <a:pt x="1241" y="620"/>
                  </a:cubicBezTo>
                  <a:cubicBezTo>
                    <a:pt x="1241" y="276"/>
                    <a:pt x="965"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477;p53">
              <a:extLst>
                <a:ext uri="{FF2B5EF4-FFF2-40B4-BE49-F238E27FC236}">
                  <a16:creationId xmlns:a16="http://schemas.microsoft.com/office/drawing/2014/main" id="{7B91C6E6-BE76-4AD4-9621-5604247EFD4A}"/>
                </a:ext>
              </a:extLst>
            </p:cNvPr>
            <p:cNvSpPr/>
            <p:nvPr/>
          </p:nvSpPr>
          <p:spPr>
            <a:xfrm>
              <a:off x="3189936" y="3583442"/>
              <a:ext cx="53094" cy="106017"/>
            </a:xfrm>
            <a:custGeom>
              <a:avLst/>
              <a:gdLst/>
              <a:ahLst/>
              <a:cxnLst/>
              <a:rect l="l" t="t" r="r" b="b"/>
              <a:pathLst>
                <a:path w="621" h="1240" extrusionOk="0">
                  <a:moveTo>
                    <a:pt x="1" y="1"/>
                  </a:moveTo>
                  <a:lnTo>
                    <a:pt x="1" y="1240"/>
                  </a:lnTo>
                  <a:cubicBezTo>
                    <a:pt x="345" y="1240"/>
                    <a:pt x="621" y="961"/>
                    <a:pt x="621" y="620"/>
                  </a:cubicBezTo>
                  <a:cubicBezTo>
                    <a:pt x="621" y="559"/>
                    <a:pt x="614" y="504"/>
                    <a:pt x="601" y="450"/>
                  </a:cubicBezTo>
                  <a:cubicBezTo>
                    <a:pt x="525" y="191"/>
                    <a:pt x="28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78;p53">
              <a:extLst>
                <a:ext uri="{FF2B5EF4-FFF2-40B4-BE49-F238E27FC236}">
                  <a16:creationId xmlns:a16="http://schemas.microsoft.com/office/drawing/2014/main" id="{FD943949-8CC0-423F-AD4B-774A6C210E1C}"/>
                </a:ext>
              </a:extLst>
            </p:cNvPr>
            <p:cNvSpPr/>
            <p:nvPr/>
          </p:nvSpPr>
          <p:spPr>
            <a:xfrm>
              <a:off x="2821871" y="4318805"/>
              <a:ext cx="739724" cy="168943"/>
            </a:xfrm>
            <a:custGeom>
              <a:avLst/>
              <a:gdLst/>
              <a:ahLst/>
              <a:cxnLst/>
              <a:rect l="l" t="t" r="r" b="b"/>
              <a:pathLst>
                <a:path w="8652" h="1976" extrusionOk="0">
                  <a:moveTo>
                    <a:pt x="1" y="0"/>
                  </a:moveTo>
                  <a:cubicBezTo>
                    <a:pt x="48" y="156"/>
                    <a:pt x="123" y="307"/>
                    <a:pt x="226" y="453"/>
                  </a:cubicBezTo>
                  <a:cubicBezTo>
                    <a:pt x="852" y="1338"/>
                    <a:pt x="2443" y="1969"/>
                    <a:pt x="4306" y="1975"/>
                  </a:cubicBezTo>
                  <a:lnTo>
                    <a:pt x="4326" y="1975"/>
                  </a:lnTo>
                  <a:cubicBezTo>
                    <a:pt x="6200" y="1975"/>
                    <a:pt x="7797" y="1342"/>
                    <a:pt x="8424" y="453"/>
                  </a:cubicBezTo>
                  <a:cubicBezTo>
                    <a:pt x="8526" y="307"/>
                    <a:pt x="8605" y="153"/>
                    <a:pt x="86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79;p53">
              <a:extLst>
                <a:ext uri="{FF2B5EF4-FFF2-40B4-BE49-F238E27FC236}">
                  <a16:creationId xmlns:a16="http://schemas.microsoft.com/office/drawing/2014/main" id="{FA647F13-7EBA-4BBE-82E2-8146635178AB}"/>
                </a:ext>
              </a:extLst>
            </p:cNvPr>
            <p:cNvSpPr/>
            <p:nvPr/>
          </p:nvSpPr>
          <p:spPr>
            <a:xfrm>
              <a:off x="2827941" y="4335050"/>
              <a:ext cx="362082" cy="22486"/>
            </a:xfrm>
            <a:custGeom>
              <a:avLst/>
              <a:gdLst/>
              <a:ahLst/>
              <a:cxnLst/>
              <a:rect l="l" t="t" r="r" b="b"/>
              <a:pathLst>
                <a:path w="4235" h="263" extrusionOk="0">
                  <a:moveTo>
                    <a:pt x="1" y="1"/>
                  </a:moveTo>
                  <a:cubicBezTo>
                    <a:pt x="45" y="89"/>
                    <a:pt x="97" y="174"/>
                    <a:pt x="155" y="263"/>
                  </a:cubicBezTo>
                  <a:lnTo>
                    <a:pt x="4235" y="263"/>
                  </a:lnTo>
                  <a:lnTo>
                    <a:pt x="4235" y="1"/>
                  </a:lnTo>
                  <a:close/>
                </a:path>
              </a:pathLst>
            </a:custGeom>
            <a:solidFill>
              <a:srgbClr val="201F2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80;p53">
              <a:extLst>
                <a:ext uri="{FF2B5EF4-FFF2-40B4-BE49-F238E27FC236}">
                  <a16:creationId xmlns:a16="http://schemas.microsoft.com/office/drawing/2014/main" id="{5B7F23A9-7B6D-4980-BE7F-57C8AFC37406}"/>
                </a:ext>
              </a:extLst>
            </p:cNvPr>
            <p:cNvSpPr/>
            <p:nvPr/>
          </p:nvSpPr>
          <p:spPr>
            <a:xfrm>
              <a:off x="3301510" y="4335050"/>
              <a:ext cx="253671" cy="143892"/>
            </a:xfrm>
            <a:custGeom>
              <a:avLst/>
              <a:gdLst/>
              <a:ahLst/>
              <a:cxnLst/>
              <a:rect l="l" t="t" r="r" b="b"/>
              <a:pathLst>
                <a:path w="2967" h="1683" extrusionOk="0">
                  <a:moveTo>
                    <a:pt x="2967" y="1"/>
                  </a:moveTo>
                  <a:lnTo>
                    <a:pt x="2967" y="1"/>
                  </a:lnTo>
                  <a:cubicBezTo>
                    <a:pt x="2787" y="387"/>
                    <a:pt x="2430" y="736"/>
                    <a:pt x="1945" y="1020"/>
                  </a:cubicBezTo>
                  <a:lnTo>
                    <a:pt x="1945" y="1020"/>
                  </a:lnTo>
                  <a:cubicBezTo>
                    <a:pt x="2318" y="802"/>
                    <a:pt x="2615" y="545"/>
                    <a:pt x="2814" y="263"/>
                  </a:cubicBezTo>
                  <a:cubicBezTo>
                    <a:pt x="2875" y="178"/>
                    <a:pt x="2926" y="89"/>
                    <a:pt x="2967" y="1"/>
                  </a:cubicBezTo>
                  <a:close/>
                  <a:moveTo>
                    <a:pt x="1945" y="1020"/>
                  </a:moveTo>
                  <a:cubicBezTo>
                    <a:pt x="1486" y="1289"/>
                    <a:pt x="912" y="1501"/>
                    <a:pt x="266" y="1632"/>
                  </a:cubicBezTo>
                  <a:cubicBezTo>
                    <a:pt x="912" y="1501"/>
                    <a:pt x="1486" y="1290"/>
                    <a:pt x="1945" y="1020"/>
                  </a:cubicBezTo>
                  <a:close/>
                  <a:moveTo>
                    <a:pt x="68" y="1670"/>
                  </a:moveTo>
                  <a:lnTo>
                    <a:pt x="68" y="1670"/>
                  </a:lnTo>
                  <a:cubicBezTo>
                    <a:pt x="65" y="1670"/>
                    <a:pt x="62" y="1673"/>
                    <a:pt x="58" y="1673"/>
                  </a:cubicBezTo>
                  <a:cubicBezTo>
                    <a:pt x="62" y="1673"/>
                    <a:pt x="65" y="1673"/>
                    <a:pt x="68" y="1670"/>
                  </a:cubicBezTo>
                  <a:close/>
                  <a:moveTo>
                    <a:pt x="7" y="1680"/>
                  </a:moveTo>
                  <a:cubicBezTo>
                    <a:pt x="3" y="1680"/>
                    <a:pt x="3" y="1683"/>
                    <a:pt x="0" y="1683"/>
                  </a:cubicBezTo>
                  <a:cubicBezTo>
                    <a:pt x="3" y="1683"/>
                    <a:pt x="3" y="1683"/>
                    <a:pt x="7" y="1680"/>
                  </a:cubicBezTo>
                  <a:close/>
                </a:path>
              </a:pathLst>
            </a:custGeom>
            <a:solidFill>
              <a:srgbClr val="F7D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81;p53">
              <a:extLst>
                <a:ext uri="{FF2B5EF4-FFF2-40B4-BE49-F238E27FC236}">
                  <a16:creationId xmlns:a16="http://schemas.microsoft.com/office/drawing/2014/main" id="{1696A60E-9027-4E73-9EC7-6F74BE532A2F}"/>
                </a:ext>
              </a:extLst>
            </p:cNvPr>
            <p:cNvSpPr/>
            <p:nvPr/>
          </p:nvSpPr>
          <p:spPr>
            <a:xfrm>
              <a:off x="3189936" y="4357450"/>
              <a:ext cx="352164" cy="130298"/>
            </a:xfrm>
            <a:custGeom>
              <a:avLst/>
              <a:gdLst/>
              <a:ahLst/>
              <a:cxnLst/>
              <a:rect l="l" t="t" r="r" b="b"/>
              <a:pathLst>
                <a:path w="4119" h="1524" extrusionOk="0">
                  <a:moveTo>
                    <a:pt x="1" y="1"/>
                  </a:moveTo>
                  <a:lnTo>
                    <a:pt x="1" y="1523"/>
                  </a:lnTo>
                  <a:lnTo>
                    <a:pt x="175" y="1523"/>
                  </a:lnTo>
                  <a:cubicBezTo>
                    <a:pt x="178" y="1523"/>
                    <a:pt x="181" y="1520"/>
                    <a:pt x="184" y="1520"/>
                  </a:cubicBezTo>
                  <a:lnTo>
                    <a:pt x="304" y="1520"/>
                  </a:lnTo>
                  <a:cubicBezTo>
                    <a:pt x="307" y="1517"/>
                    <a:pt x="310" y="1517"/>
                    <a:pt x="314" y="1517"/>
                  </a:cubicBezTo>
                  <a:lnTo>
                    <a:pt x="392" y="1517"/>
                  </a:lnTo>
                  <a:cubicBezTo>
                    <a:pt x="396" y="1513"/>
                    <a:pt x="399" y="1513"/>
                    <a:pt x="403" y="1513"/>
                  </a:cubicBezTo>
                  <a:lnTo>
                    <a:pt x="457" y="1513"/>
                  </a:lnTo>
                  <a:cubicBezTo>
                    <a:pt x="457" y="1513"/>
                    <a:pt x="461" y="1510"/>
                    <a:pt x="464" y="1510"/>
                  </a:cubicBezTo>
                  <a:lnTo>
                    <a:pt x="522" y="1510"/>
                  </a:lnTo>
                  <a:cubicBezTo>
                    <a:pt x="522" y="1506"/>
                    <a:pt x="525" y="1506"/>
                    <a:pt x="529" y="1506"/>
                  </a:cubicBezTo>
                  <a:lnTo>
                    <a:pt x="573" y="1506"/>
                  </a:lnTo>
                  <a:cubicBezTo>
                    <a:pt x="576" y="1503"/>
                    <a:pt x="580" y="1503"/>
                    <a:pt x="583" y="1503"/>
                  </a:cubicBezTo>
                  <a:lnTo>
                    <a:pt x="617" y="1503"/>
                  </a:lnTo>
                  <a:cubicBezTo>
                    <a:pt x="617" y="1503"/>
                    <a:pt x="621" y="1499"/>
                    <a:pt x="624" y="1499"/>
                  </a:cubicBezTo>
                  <a:lnTo>
                    <a:pt x="658" y="1499"/>
                  </a:lnTo>
                  <a:cubicBezTo>
                    <a:pt x="662" y="1499"/>
                    <a:pt x="665" y="1499"/>
                    <a:pt x="668" y="1496"/>
                  </a:cubicBezTo>
                  <a:lnTo>
                    <a:pt x="699" y="1496"/>
                  </a:lnTo>
                  <a:cubicBezTo>
                    <a:pt x="703" y="1496"/>
                    <a:pt x="706" y="1496"/>
                    <a:pt x="709" y="1493"/>
                  </a:cubicBezTo>
                  <a:lnTo>
                    <a:pt x="744" y="1493"/>
                  </a:lnTo>
                  <a:cubicBezTo>
                    <a:pt x="747" y="1493"/>
                    <a:pt x="750" y="1490"/>
                    <a:pt x="750" y="1490"/>
                  </a:cubicBezTo>
                  <a:lnTo>
                    <a:pt x="784" y="1490"/>
                  </a:lnTo>
                  <a:lnTo>
                    <a:pt x="784" y="1485"/>
                  </a:lnTo>
                  <a:lnTo>
                    <a:pt x="815" y="1485"/>
                  </a:lnTo>
                  <a:cubicBezTo>
                    <a:pt x="818" y="1485"/>
                    <a:pt x="821" y="1482"/>
                    <a:pt x="825" y="1482"/>
                  </a:cubicBezTo>
                  <a:lnTo>
                    <a:pt x="846" y="1482"/>
                  </a:lnTo>
                  <a:cubicBezTo>
                    <a:pt x="849" y="1482"/>
                    <a:pt x="852" y="1482"/>
                    <a:pt x="856" y="1479"/>
                  </a:cubicBezTo>
                  <a:lnTo>
                    <a:pt x="876" y="1479"/>
                  </a:lnTo>
                  <a:cubicBezTo>
                    <a:pt x="879" y="1479"/>
                    <a:pt x="883" y="1479"/>
                    <a:pt x="887" y="1476"/>
                  </a:cubicBezTo>
                  <a:lnTo>
                    <a:pt x="910" y="1476"/>
                  </a:lnTo>
                  <a:cubicBezTo>
                    <a:pt x="910" y="1476"/>
                    <a:pt x="914" y="1476"/>
                    <a:pt x="917" y="1472"/>
                  </a:cubicBezTo>
                  <a:lnTo>
                    <a:pt x="941" y="1472"/>
                  </a:lnTo>
                  <a:cubicBezTo>
                    <a:pt x="944" y="1472"/>
                    <a:pt x="944" y="1472"/>
                    <a:pt x="948" y="1469"/>
                  </a:cubicBezTo>
                  <a:lnTo>
                    <a:pt x="972" y="1469"/>
                  </a:lnTo>
                  <a:cubicBezTo>
                    <a:pt x="975" y="1469"/>
                    <a:pt x="975" y="1465"/>
                    <a:pt x="978" y="1465"/>
                  </a:cubicBezTo>
                  <a:lnTo>
                    <a:pt x="1002" y="1465"/>
                  </a:lnTo>
                  <a:cubicBezTo>
                    <a:pt x="1005" y="1462"/>
                    <a:pt x="1005" y="1462"/>
                    <a:pt x="1009" y="1462"/>
                  </a:cubicBezTo>
                  <a:lnTo>
                    <a:pt x="1030" y="1462"/>
                  </a:lnTo>
                  <a:cubicBezTo>
                    <a:pt x="1030" y="1459"/>
                    <a:pt x="1033" y="1459"/>
                    <a:pt x="1033" y="1459"/>
                  </a:cubicBezTo>
                  <a:lnTo>
                    <a:pt x="1053" y="1459"/>
                  </a:lnTo>
                  <a:cubicBezTo>
                    <a:pt x="1057" y="1459"/>
                    <a:pt x="1057" y="1455"/>
                    <a:pt x="1060" y="1455"/>
                  </a:cubicBezTo>
                  <a:lnTo>
                    <a:pt x="1080" y="1455"/>
                  </a:lnTo>
                  <a:cubicBezTo>
                    <a:pt x="1084" y="1455"/>
                    <a:pt x="1084" y="1452"/>
                    <a:pt x="1084" y="1452"/>
                  </a:cubicBezTo>
                  <a:lnTo>
                    <a:pt x="1104" y="1452"/>
                  </a:lnTo>
                  <a:cubicBezTo>
                    <a:pt x="1107" y="1452"/>
                    <a:pt x="1111" y="1449"/>
                    <a:pt x="1111" y="1449"/>
                  </a:cubicBezTo>
                  <a:lnTo>
                    <a:pt x="1132" y="1449"/>
                  </a:lnTo>
                  <a:cubicBezTo>
                    <a:pt x="1132" y="1445"/>
                    <a:pt x="1135" y="1445"/>
                    <a:pt x="1135" y="1445"/>
                  </a:cubicBezTo>
                  <a:lnTo>
                    <a:pt x="1156" y="1445"/>
                  </a:lnTo>
                  <a:cubicBezTo>
                    <a:pt x="1159" y="1441"/>
                    <a:pt x="1159" y="1441"/>
                    <a:pt x="1162" y="1441"/>
                  </a:cubicBezTo>
                  <a:lnTo>
                    <a:pt x="1176" y="1441"/>
                  </a:lnTo>
                  <a:cubicBezTo>
                    <a:pt x="1179" y="1441"/>
                    <a:pt x="1179" y="1438"/>
                    <a:pt x="1183" y="1438"/>
                  </a:cubicBezTo>
                  <a:lnTo>
                    <a:pt x="1203" y="1438"/>
                  </a:lnTo>
                  <a:cubicBezTo>
                    <a:pt x="1203" y="1435"/>
                    <a:pt x="1203" y="1435"/>
                    <a:pt x="1206" y="1435"/>
                  </a:cubicBezTo>
                  <a:lnTo>
                    <a:pt x="1223" y="1435"/>
                  </a:lnTo>
                  <a:cubicBezTo>
                    <a:pt x="1223" y="1435"/>
                    <a:pt x="1223" y="1432"/>
                    <a:pt x="1227" y="1432"/>
                  </a:cubicBezTo>
                  <a:lnTo>
                    <a:pt x="1244" y="1432"/>
                  </a:lnTo>
                  <a:cubicBezTo>
                    <a:pt x="1247" y="1428"/>
                    <a:pt x="1250" y="1428"/>
                    <a:pt x="1255" y="1428"/>
                  </a:cubicBezTo>
                  <a:lnTo>
                    <a:pt x="1264" y="1428"/>
                  </a:lnTo>
                  <a:cubicBezTo>
                    <a:pt x="1268" y="1428"/>
                    <a:pt x="1271" y="1424"/>
                    <a:pt x="1271" y="1424"/>
                  </a:cubicBezTo>
                  <a:lnTo>
                    <a:pt x="1285" y="1424"/>
                  </a:lnTo>
                  <a:cubicBezTo>
                    <a:pt x="1288" y="1424"/>
                    <a:pt x="1291" y="1421"/>
                    <a:pt x="1295" y="1421"/>
                  </a:cubicBezTo>
                  <a:lnTo>
                    <a:pt x="1305" y="1421"/>
                  </a:lnTo>
                  <a:cubicBezTo>
                    <a:pt x="1308" y="1421"/>
                    <a:pt x="1308" y="1421"/>
                    <a:pt x="1312" y="1418"/>
                  </a:cubicBezTo>
                  <a:lnTo>
                    <a:pt x="1326" y="1418"/>
                  </a:lnTo>
                  <a:cubicBezTo>
                    <a:pt x="1329" y="1418"/>
                    <a:pt x="1332" y="1414"/>
                    <a:pt x="1332" y="1414"/>
                  </a:cubicBezTo>
                  <a:lnTo>
                    <a:pt x="1346" y="1414"/>
                  </a:lnTo>
                  <a:cubicBezTo>
                    <a:pt x="1346" y="1414"/>
                    <a:pt x="1349" y="1414"/>
                    <a:pt x="1353" y="1411"/>
                  </a:cubicBezTo>
                  <a:lnTo>
                    <a:pt x="1363" y="1411"/>
                  </a:lnTo>
                  <a:cubicBezTo>
                    <a:pt x="1367" y="1411"/>
                    <a:pt x="1370" y="1411"/>
                    <a:pt x="1373" y="1408"/>
                  </a:cubicBezTo>
                  <a:lnTo>
                    <a:pt x="1384" y="1408"/>
                  </a:lnTo>
                  <a:cubicBezTo>
                    <a:pt x="1387" y="1408"/>
                    <a:pt x="1390" y="1404"/>
                    <a:pt x="1393" y="1404"/>
                  </a:cubicBezTo>
                  <a:lnTo>
                    <a:pt x="1404" y="1404"/>
                  </a:lnTo>
                  <a:cubicBezTo>
                    <a:pt x="1407" y="1404"/>
                    <a:pt x="1411" y="1400"/>
                    <a:pt x="1414" y="1400"/>
                  </a:cubicBezTo>
                  <a:lnTo>
                    <a:pt x="1425" y="1400"/>
                  </a:lnTo>
                  <a:cubicBezTo>
                    <a:pt x="1428" y="1400"/>
                    <a:pt x="1431" y="1397"/>
                    <a:pt x="1431" y="1397"/>
                  </a:cubicBezTo>
                  <a:lnTo>
                    <a:pt x="1434" y="1397"/>
                  </a:lnTo>
                  <a:cubicBezTo>
                    <a:pt x="1442" y="1397"/>
                    <a:pt x="1445" y="1397"/>
                    <a:pt x="1452" y="1394"/>
                  </a:cubicBezTo>
                  <a:lnTo>
                    <a:pt x="1462" y="1394"/>
                  </a:lnTo>
                  <a:cubicBezTo>
                    <a:pt x="1465" y="1391"/>
                    <a:pt x="1469" y="1391"/>
                    <a:pt x="1472" y="1391"/>
                  </a:cubicBezTo>
                  <a:lnTo>
                    <a:pt x="1483" y="1391"/>
                  </a:lnTo>
                  <a:cubicBezTo>
                    <a:pt x="1486" y="1387"/>
                    <a:pt x="1489" y="1387"/>
                    <a:pt x="1492" y="1387"/>
                  </a:cubicBezTo>
                  <a:cubicBezTo>
                    <a:pt x="1496" y="1387"/>
                    <a:pt x="1500" y="1387"/>
                    <a:pt x="1503" y="1383"/>
                  </a:cubicBezTo>
                  <a:cubicBezTo>
                    <a:pt x="1513" y="1383"/>
                    <a:pt x="1520" y="1380"/>
                    <a:pt x="1530" y="1380"/>
                  </a:cubicBezTo>
                  <a:cubicBezTo>
                    <a:pt x="1541" y="1377"/>
                    <a:pt x="1550" y="1377"/>
                    <a:pt x="1561" y="1373"/>
                  </a:cubicBezTo>
                  <a:cubicBezTo>
                    <a:pt x="1564" y="1373"/>
                    <a:pt x="1568" y="1373"/>
                    <a:pt x="1571" y="1370"/>
                  </a:cubicBezTo>
                  <a:cubicBezTo>
                    <a:pt x="2742" y="1132"/>
                    <a:pt x="3676" y="631"/>
                    <a:pt x="4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82;p53">
              <a:extLst>
                <a:ext uri="{FF2B5EF4-FFF2-40B4-BE49-F238E27FC236}">
                  <a16:creationId xmlns:a16="http://schemas.microsoft.com/office/drawing/2014/main" id="{501D66AA-5363-4D83-ADF9-D4A73EB74D7D}"/>
                </a:ext>
              </a:extLst>
            </p:cNvPr>
            <p:cNvSpPr/>
            <p:nvPr/>
          </p:nvSpPr>
          <p:spPr>
            <a:xfrm>
              <a:off x="3189936" y="4335050"/>
              <a:ext cx="365245" cy="22486"/>
            </a:xfrm>
            <a:custGeom>
              <a:avLst/>
              <a:gdLst/>
              <a:ahLst/>
              <a:cxnLst/>
              <a:rect l="l" t="t" r="r" b="b"/>
              <a:pathLst>
                <a:path w="4272" h="263" extrusionOk="0">
                  <a:moveTo>
                    <a:pt x="1" y="1"/>
                  </a:moveTo>
                  <a:lnTo>
                    <a:pt x="1" y="263"/>
                  </a:lnTo>
                  <a:lnTo>
                    <a:pt x="4119" y="263"/>
                  </a:lnTo>
                  <a:cubicBezTo>
                    <a:pt x="4180" y="178"/>
                    <a:pt x="4231" y="89"/>
                    <a:pt x="4272" y="1"/>
                  </a:cubicBezTo>
                  <a:close/>
                </a:path>
              </a:pathLst>
            </a:custGeom>
            <a:solidFill>
              <a:srgbClr val="201F2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83;p53">
              <a:extLst>
                <a:ext uri="{FF2B5EF4-FFF2-40B4-BE49-F238E27FC236}">
                  <a16:creationId xmlns:a16="http://schemas.microsoft.com/office/drawing/2014/main" id="{B8F03C5A-BE52-415F-8D80-F4C383D56B53}"/>
                </a:ext>
              </a:extLst>
            </p:cNvPr>
            <p:cNvSpPr/>
            <p:nvPr/>
          </p:nvSpPr>
          <p:spPr>
            <a:xfrm>
              <a:off x="2813150" y="4279733"/>
              <a:ext cx="754002" cy="55402"/>
            </a:xfrm>
            <a:custGeom>
              <a:avLst/>
              <a:gdLst/>
              <a:ahLst/>
              <a:cxnLst/>
              <a:rect l="l" t="t" r="r" b="b"/>
              <a:pathLst>
                <a:path w="8819" h="648" extrusionOk="0">
                  <a:moveTo>
                    <a:pt x="1" y="0"/>
                  </a:moveTo>
                  <a:lnTo>
                    <a:pt x="1" y="648"/>
                  </a:lnTo>
                  <a:lnTo>
                    <a:pt x="8819" y="648"/>
                  </a:lnTo>
                  <a:lnTo>
                    <a:pt x="88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484;p53">
              <a:extLst>
                <a:ext uri="{FF2B5EF4-FFF2-40B4-BE49-F238E27FC236}">
                  <a16:creationId xmlns:a16="http://schemas.microsoft.com/office/drawing/2014/main" id="{E10551E9-F6C4-4D6E-A379-46D7E10B6ACA}"/>
                </a:ext>
              </a:extLst>
            </p:cNvPr>
            <p:cNvSpPr/>
            <p:nvPr/>
          </p:nvSpPr>
          <p:spPr>
            <a:xfrm>
              <a:off x="3189936" y="4279733"/>
              <a:ext cx="377215" cy="55402"/>
            </a:xfrm>
            <a:custGeom>
              <a:avLst/>
              <a:gdLst/>
              <a:ahLst/>
              <a:cxnLst/>
              <a:rect l="l" t="t" r="r" b="b"/>
              <a:pathLst>
                <a:path w="4412" h="648" extrusionOk="0">
                  <a:moveTo>
                    <a:pt x="1" y="0"/>
                  </a:moveTo>
                  <a:lnTo>
                    <a:pt x="1" y="648"/>
                  </a:lnTo>
                  <a:lnTo>
                    <a:pt x="4412" y="648"/>
                  </a:lnTo>
                  <a:lnTo>
                    <a:pt x="4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485;p53">
              <a:extLst>
                <a:ext uri="{FF2B5EF4-FFF2-40B4-BE49-F238E27FC236}">
                  <a16:creationId xmlns:a16="http://schemas.microsoft.com/office/drawing/2014/main" id="{793871E4-A18F-4948-ADE1-877FBE1C1CD6}"/>
                </a:ext>
              </a:extLst>
            </p:cNvPr>
            <p:cNvSpPr/>
            <p:nvPr/>
          </p:nvSpPr>
          <p:spPr>
            <a:xfrm>
              <a:off x="4333803" y="3654148"/>
              <a:ext cx="661152" cy="815219"/>
            </a:xfrm>
            <a:custGeom>
              <a:avLst/>
              <a:gdLst/>
              <a:ahLst/>
              <a:cxnLst/>
              <a:rect l="l" t="t" r="r" b="b"/>
              <a:pathLst>
                <a:path w="7733" h="9535" extrusionOk="0">
                  <a:moveTo>
                    <a:pt x="3761" y="1"/>
                  </a:moveTo>
                  <a:lnTo>
                    <a:pt x="3761" y="76"/>
                  </a:lnTo>
                  <a:lnTo>
                    <a:pt x="3689" y="106"/>
                  </a:lnTo>
                  <a:lnTo>
                    <a:pt x="3747" y="229"/>
                  </a:lnTo>
                  <a:lnTo>
                    <a:pt x="3604" y="519"/>
                  </a:lnTo>
                  <a:lnTo>
                    <a:pt x="1" y="7859"/>
                  </a:lnTo>
                  <a:lnTo>
                    <a:pt x="240" y="7859"/>
                  </a:lnTo>
                  <a:lnTo>
                    <a:pt x="3761" y="689"/>
                  </a:lnTo>
                  <a:lnTo>
                    <a:pt x="3761" y="9535"/>
                  </a:lnTo>
                  <a:lnTo>
                    <a:pt x="3975" y="9535"/>
                  </a:lnTo>
                  <a:lnTo>
                    <a:pt x="3975" y="689"/>
                  </a:lnTo>
                  <a:lnTo>
                    <a:pt x="7498" y="7859"/>
                  </a:lnTo>
                  <a:lnTo>
                    <a:pt x="7732" y="7859"/>
                  </a:lnTo>
                  <a:lnTo>
                    <a:pt x="4129" y="522"/>
                  </a:lnTo>
                  <a:lnTo>
                    <a:pt x="3986" y="229"/>
                  </a:lnTo>
                  <a:lnTo>
                    <a:pt x="4047" y="106"/>
                  </a:lnTo>
                  <a:lnTo>
                    <a:pt x="3975" y="76"/>
                  </a:lnTo>
                  <a:lnTo>
                    <a:pt x="39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486;p53">
              <a:extLst>
                <a:ext uri="{FF2B5EF4-FFF2-40B4-BE49-F238E27FC236}">
                  <a16:creationId xmlns:a16="http://schemas.microsoft.com/office/drawing/2014/main" id="{BF31B9AC-9C8B-4C96-81DD-D613D8F09C82}"/>
                </a:ext>
              </a:extLst>
            </p:cNvPr>
            <p:cNvSpPr/>
            <p:nvPr/>
          </p:nvSpPr>
          <p:spPr>
            <a:xfrm>
              <a:off x="4641935" y="3686808"/>
              <a:ext cx="44886" cy="15561"/>
            </a:xfrm>
            <a:custGeom>
              <a:avLst/>
              <a:gdLst/>
              <a:ahLst/>
              <a:cxnLst/>
              <a:rect l="l" t="t" r="r" b="b"/>
              <a:pathLst>
                <a:path w="525" h="182" extrusionOk="0">
                  <a:moveTo>
                    <a:pt x="69" y="1"/>
                  </a:moveTo>
                  <a:lnTo>
                    <a:pt x="0" y="137"/>
                  </a:lnTo>
                  <a:cubicBezTo>
                    <a:pt x="85" y="167"/>
                    <a:pt x="174" y="181"/>
                    <a:pt x="266" y="181"/>
                  </a:cubicBezTo>
                  <a:cubicBezTo>
                    <a:pt x="358" y="181"/>
                    <a:pt x="443" y="167"/>
                    <a:pt x="525" y="140"/>
                  </a:cubicBezTo>
                  <a:lnTo>
                    <a:pt x="457" y="1"/>
                  </a:lnTo>
                  <a:cubicBezTo>
                    <a:pt x="396" y="21"/>
                    <a:pt x="330" y="31"/>
                    <a:pt x="263" y="31"/>
                  </a:cubicBezTo>
                  <a:cubicBezTo>
                    <a:pt x="195" y="31"/>
                    <a:pt x="130" y="21"/>
                    <a:pt x="69" y="1"/>
                  </a:cubicBezTo>
                  <a:close/>
                </a:path>
              </a:pathLst>
            </a:custGeom>
            <a:solidFill>
              <a:srgbClr val="201F2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487;p53">
              <a:extLst>
                <a:ext uri="{FF2B5EF4-FFF2-40B4-BE49-F238E27FC236}">
                  <a16:creationId xmlns:a16="http://schemas.microsoft.com/office/drawing/2014/main" id="{41047A3F-192B-45BB-96DE-DB9FD71BBFFC}"/>
                </a:ext>
              </a:extLst>
            </p:cNvPr>
            <p:cNvSpPr/>
            <p:nvPr/>
          </p:nvSpPr>
          <p:spPr>
            <a:xfrm>
              <a:off x="4611327" y="3583442"/>
              <a:ext cx="106102" cy="106017"/>
            </a:xfrm>
            <a:custGeom>
              <a:avLst/>
              <a:gdLst/>
              <a:ahLst/>
              <a:cxnLst/>
              <a:rect l="l" t="t" r="r" b="b"/>
              <a:pathLst>
                <a:path w="1241" h="1240" extrusionOk="0">
                  <a:moveTo>
                    <a:pt x="621" y="1"/>
                  </a:moveTo>
                  <a:cubicBezTo>
                    <a:pt x="280" y="1"/>
                    <a:pt x="1" y="276"/>
                    <a:pt x="1" y="620"/>
                  </a:cubicBezTo>
                  <a:cubicBezTo>
                    <a:pt x="1" y="961"/>
                    <a:pt x="280" y="1240"/>
                    <a:pt x="621" y="1240"/>
                  </a:cubicBezTo>
                  <a:cubicBezTo>
                    <a:pt x="965" y="1240"/>
                    <a:pt x="1240" y="961"/>
                    <a:pt x="1240" y="620"/>
                  </a:cubicBezTo>
                  <a:cubicBezTo>
                    <a:pt x="1240" y="276"/>
                    <a:pt x="965"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488;p53">
              <a:extLst>
                <a:ext uri="{FF2B5EF4-FFF2-40B4-BE49-F238E27FC236}">
                  <a16:creationId xmlns:a16="http://schemas.microsoft.com/office/drawing/2014/main" id="{25D2B564-2F45-444B-921D-79527B9B49C7}"/>
                </a:ext>
              </a:extLst>
            </p:cNvPr>
            <p:cNvSpPr/>
            <p:nvPr/>
          </p:nvSpPr>
          <p:spPr>
            <a:xfrm>
              <a:off x="4664336" y="3583442"/>
              <a:ext cx="53094" cy="106017"/>
            </a:xfrm>
            <a:custGeom>
              <a:avLst/>
              <a:gdLst/>
              <a:ahLst/>
              <a:cxnLst/>
              <a:rect l="l" t="t" r="r" b="b"/>
              <a:pathLst>
                <a:path w="621" h="1240" extrusionOk="0">
                  <a:moveTo>
                    <a:pt x="1" y="1"/>
                  </a:moveTo>
                  <a:lnTo>
                    <a:pt x="1" y="1240"/>
                  </a:lnTo>
                  <a:cubicBezTo>
                    <a:pt x="345" y="1240"/>
                    <a:pt x="620" y="961"/>
                    <a:pt x="620" y="620"/>
                  </a:cubicBezTo>
                  <a:lnTo>
                    <a:pt x="620" y="600"/>
                  </a:lnTo>
                  <a:cubicBezTo>
                    <a:pt x="617" y="460"/>
                    <a:pt x="566" y="334"/>
                    <a:pt x="488" y="235"/>
                  </a:cubicBezTo>
                  <a:cubicBezTo>
                    <a:pt x="375" y="92"/>
                    <a:pt x="198"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489;p53">
              <a:extLst>
                <a:ext uri="{FF2B5EF4-FFF2-40B4-BE49-F238E27FC236}">
                  <a16:creationId xmlns:a16="http://schemas.microsoft.com/office/drawing/2014/main" id="{F78C1B82-2BEA-41AB-915A-87751DCF93CF}"/>
                </a:ext>
              </a:extLst>
            </p:cNvPr>
            <p:cNvSpPr/>
            <p:nvPr/>
          </p:nvSpPr>
          <p:spPr>
            <a:xfrm>
              <a:off x="4295928" y="4318805"/>
              <a:ext cx="740066" cy="168943"/>
            </a:xfrm>
            <a:custGeom>
              <a:avLst/>
              <a:gdLst/>
              <a:ahLst/>
              <a:cxnLst/>
              <a:rect l="l" t="t" r="r" b="b"/>
              <a:pathLst>
                <a:path w="8656" h="1976" extrusionOk="0">
                  <a:moveTo>
                    <a:pt x="1" y="0"/>
                  </a:moveTo>
                  <a:cubicBezTo>
                    <a:pt x="52" y="156"/>
                    <a:pt x="127" y="307"/>
                    <a:pt x="229" y="453"/>
                  </a:cubicBezTo>
                  <a:cubicBezTo>
                    <a:pt x="856" y="1338"/>
                    <a:pt x="2443" y="1969"/>
                    <a:pt x="4310" y="1975"/>
                  </a:cubicBezTo>
                  <a:lnTo>
                    <a:pt x="4330" y="1975"/>
                  </a:lnTo>
                  <a:cubicBezTo>
                    <a:pt x="6204" y="1975"/>
                    <a:pt x="7801" y="1342"/>
                    <a:pt x="8428" y="453"/>
                  </a:cubicBezTo>
                  <a:cubicBezTo>
                    <a:pt x="8530" y="307"/>
                    <a:pt x="8604" y="153"/>
                    <a:pt x="8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490;p53">
              <a:extLst>
                <a:ext uri="{FF2B5EF4-FFF2-40B4-BE49-F238E27FC236}">
                  <a16:creationId xmlns:a16="http://schemas.microsoft.com/office/drawing/2014/main" id="{EF28889C-CF13-47E1-BF10-0B932C51E637}"/>
                </a:ext>
              </a:extLst>
            </p:cNvPr>
            <p:cNvSpPr/>
            <p:nvPr/>
          </p:nvSpPr>
          <p:spPr>
            <a:xfrm>
              <a:off x="4302340" y="4335050"/>
              <a:ext cx="362082" cy="22486"/>
            </a:xfrm>
            <a:custGeom>
              <a:avLst/>
              <a:gdLst/>
              <a:ahLst/>
              <a:cxnLst/>
              <a:rect l="l" t="t" r="r" b="b"/>
              <a:pathLst>
                <a:path w="4235" h="263" extrusionOk="0">
                  <a:moveTo>
                    <a:pt x="1" y="1"/>
                  </a:moveTo>
                  <a:cubicBezTo>
                    <a:pt x="42" y="89"/>
                    <a:pt x="93" y="174"/>
                    <a:pt x="154" y="263"/>
                  </a:cubicBezTo>
                  <a:lnTo>
                    <a:pt x="4235" y="263"/>
                  </a:lnTo>
                  <a:lnTo>
                    <a:pt x="4235" y="1"/>
                  </a:lnTo>
                  <a:close/>
                </a:path>
              </a:pathLst>
            </a:custGeom>
            <a:solidFill>
              <a:srgbClr val="201F2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491;p53">
              <a:extLst>
                <a:ext uri="{FF2B5EF4-FFF2-40B4-BE49-F238E27FC236}">
                  <a16:creationId xmlns:a16="http://schemas.microsoft.com/office/drawing/2014/main" id="{AE85BE8B-8B0A-42D9-9D8B-82E20C4AA73C}"/>
                </a:ext>
              </a:extLst>
            </p:cNvPr>
            <p:cNvSpPr/>
            <p:nvPr/>
          </p:nvSpPr>
          <p:spPr>
            <a:xfrm>
              <a:off x="4736581" y="4335050"/>
              <a:ext cx="293000" cy="149193"/>
            </a:xfrm>
            <a:custGeom>
              <a:avLst/>
              <a:gdLst/>
              <a:ahLst/>
              <a:cxnLst/>
              <a:rect l="l" t="t" r="r" b="b"/>
              <a:pathLst>
                <a:path w="3427" h="1745" extrusionOk="0">
                  <a:moveTo>
                    <a:pt x="3427" y="1"/>
                  </a:moveTo>
                  <a:lnTo>
                    <a:pt x="3427" y="1"/>
                  </a:lnTo>
                  <a:cubicBezTo>
                    <a:pt x="3386" y="82"/>
                    <a:pt x="3340" y="163"/>
                    <a:pt x="3288" y="242"/>
                  </a:cubicBezTo>
                  <a:lnTo>
                    <a:pt x="3288" y="242"/>
                  </a:lnTo>
                  <a:cubicBezTo>
                    <a:pt x="3342" y="163"/>
                    <a:pt x="3388" y="83"/>
                    <a:pt x="3427" y="1"/>
                  </a:cubicBezTo>
                  <a:close/>
                  <a:moveTo>
                    <a:pt x="3288" y="242"/>
                  </a:moveTo>
                  <a:cubicBezTo>
                    <a:pt x="3123" y="483"/>
                    <a:pt x="2887" y="705"/>
                    <a:pt x="2594" y="901"/>
                  </a:cubicBezTo>
                  <a:lnTo>
                    <a:pt x="2594" y="901"/>
                  </a:lnTo>
                  <a:cubicBezTo>
                    <a:pt x="2879" y="710"/>
                    <a:pt x="3110" y="495"/>
                    <a:pt x="3274" y="263"/>
                  </a:cubicBezTo>
                  <a:cubicBezTo>
                    <a:pt x="3279" y="256"/>
                    <a:pt x="3283" y="249"/>
                    <a:pt x="3288" y="242"/>
                  </a:cubicBezTo>
                  <a:close/>
                  <a:moveTo>
                    <a:pt x="2594" y="901"/>
                  </a:moveTo>
                  <a:cubicBezTo>
                    <a:pt x="2070" y="1253"/>
                    <a:pt x="1361" y="1523"/>
                    <a:pt x="549" y="1666"/>
                  </a:cubicBezTo>
                  <a:cubicBezTo>
                    <a:pt x="1361" y="1523"/>
                    <a:pt x="2069" y="1254"/>
                    <a:pt x="2594" y="901"/>
                  </a:cubicBezTo>
                  <a:close/>
                  <a:moveTo>
                    <a:pt x="133" y="1727"/>
                  </a:moveTo>
                  <a:cubicBezTo>
                    <a:pt x="130" y="1727"/>
                    <a:pt x="127" y="1731"/>
                    <a:pt x="127" y="1731"/>
                  </a:cubicBezTo>
                  <a:cubicBezTo>
                    <a:pt x="130" y="1731"/>
                    <a:pt x="130" y="1727"/>
                    <a:pt x="133" y="1727"/>
                  </a:cubicBezTo>
                  <a:close/>
                  <a:moveTo>
                    <a:pt x="11" y="1741"/>
                  </a:moveTo>
                  <a:lnTo>
                    <a:pt x="11" y="1741"/>
                  </a:lnTo>
                  <a:cubicBezTo>
                    <a:pt x="7" y="1741"/>
                    <a:pt x="4" y="1744"/>
                    <a:pt x="0" y="1744"/>
                  </a:cubicBezTo>
                  <a:cubicBezTo>
                    <a:pt x="4" y="1744"/>
                    <a:pt x="7" y="1744"/>
                    <a:pt x="11" y="1741"/>
                  </a:cubicBezTo>
                  <a:close/>
                </a:path>
              </a:pathLst>
            </a:custGeom>
            <a:solidFill>
              <a:srgbClr val="F7D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492;p53">
              <a:extLst>
                <a:ext uri="{FF2B5EF4-FFF2-40B4-BE49-F238E27FC236}">
                  <a16:creationId xmlns:a16="http://schemas.microsoft.com/office/drawing/2014/main" id="{1C6C9EBF-5FFA-404B-B345-38114C72CD92}"/>
                </a:ext>
              </a:extLst>
            </p:cNvPr>
            <p:cNvSpPr/>
            <p:nvPr/>
          </p:nvSpPr>
          <p:spPr>
            <a:xfrm>
              <a:off x="4664336" y="4357450"/>
              <a:ext cx="352164" cy="130298"/>
            </a:xfrm>
            <a:custGeom>
              <a:avLst/>
              <a:gdLst/>
              <a:ahLst/>
              <a:cxnLst/>
              <a:rect l="l" t="t" r="r" b="b"/>
              <a:pathLst>
                <a:path w="4119" h="1524" extrusionOk="0">
                  <a:moveTo>
                    <a:pt x="1" y="1"/>
                  </a:moveTo>
                  <a:lnTo>
                    <a:pt x="1" y="1523"/>
                  </a:lnTo>
                  <a:lnTo>
                    <a:pt x="175" y="1523"/>
                  </a:lnTo>
                  <a:cubicBezTo>
                    <a:pt x="178" y="1523"/>
                    <a:pt x="181" y="1520"/>
                    <a:pt x="184" y="1520"/>
                  </a:cubicBezTo>
                  <a:lnTo>
                    <a:pt x="304" y="1520"/>
                  </a:lnTo>
                  <a:cubicBezTo>
                    <a:pt x="307" y="1517"/>
                    <a:pt x="310" y="1517"/>
                    <a:pt x="314" y="1517"/>
                  </a:cubicBezTo>
                  <a:lnTo>
                    <a:pt x="392" y="1517"/>
                  </a:lnTo>
                  <a:cubicBezTo>
                    <a:pt x="395" y="1513"/>
                    <a:pt x="395" y="1513"/>
                    <a:pt x="399" y="1513"/>
                  </a:cubicBezTo>
                  <a:lnTo>
                    <a:pt x="453" y="1513"/>
                  </a:lnTo>
                  <a:cubicBezTo>
                    <a:pt x="457" y="1513"/>
                    <a:pt x="461" y="1510"/>
                    <a:pt x="464" y="1510"/>
                  </a:cubicBezTo>
                  <a:lnTo>
                    <a:pt x="518" y="1510"/>
                  </a:lnTo>
                  <a:cubicBezTo>
                    <a:pt x="522" y="1506"/>
                    <a:pt x="525" y="1506"/>
                    <a:pt x="529" y="1506"/>
                  </a:cubicBezTo>
                  <a:lnTo>
                    <a:pt x="573" y="1506"/>
                  </a:lnTo>
                  <a:cubicBezTo>
                    <a:pt x="576" y="1503"/>
                    <a:pt x="579" y="1503"/>
                    <a:pt x="583" y="1503"/>
                  </a:cubicBezTo>
                  <a:lnTo>
                    <a:pt x="614" y="1503"/>
                  </a:lnTo>
                  <a:cubicBezTo>
                    <a:pt x="617" y="1503"/>
                    <a:pt x="620" y="1499"/>
                    <a:pt x="624" y="1499"/>
                  </a:cubicBezTo>
                  <a:lnTo>
                    <a:pt x="658" y="1499"/>
                  </a:lnTo>
                  <a:cubicBezTo>
                    <a:pt x="661" y="1499"/>
                    <a:pt x="665" y="1499"/>
                    <a:pt x="668" y="1496"/>
                  </a:cubicBezTo>
                  <a:lnTo>
                    <a:pt x="699" y="1496"/>
                  </a:lnTo>
                  <a:cubicBezTo>
                    <a:pt x="702" y="1496"/>
                    <a:pt x="706" y="1496"/>
                    <a:pt x="709" y="1493"/>
                  </a:cubicBezTo>
                  <a:lnTo>
                    <a:pt x="743" y="1493"/>
                  </a:lnTo>
                  <a:cubicBezTo>
                    <a:pt x="747" y="1490"/>
                    <a:pt x="753" y="1490"/>
                    <a:pt x="760" y="1490"/>
                  </a:cubicBezTo>
                  <a:lnTo>
                    <a:pt x="780" y="1490"/>
                  </a:lnTo>
                  <a:cubicBezTo>
                    <a:pt x="784" y="1490"/>
                    <a:pt x="784" y="1490"/>
                    <a:pt x="784" y="1485"/>
                  </a:cubicBezTo>
                  <a:lnTo>
                    <a:pt x="815" y="1485"/>
                  </a:lnTo>
                  <a:cubicBezTo>
                    <a:pt x="818" y="1485"/>
                    <a:pt x="821" y="1482"/>
                    <a:pt x="825" y="1482"/>
                  </a:cubicBezTo>
                  <a:lnTo>
                    <a:pt x="845" y="1482"/>
                  </a:lnTo>
                  <a:cubicBezTo>
                    <a:pt x="849" y="1482"/>
                    <a:pt x="852" y="1479"/>
                    <a:pt x="856" y="1479"/>
                  </a:cubicBezTo>
                  <a:lnTo>
                    <a:pt x="876" y="1479"/>
                  </a:lnTo>
                  <a:cubicBezTo>
                    <a:pt x="879" y="1479"/>
                    <a:pt x="883" y="1479"/>
                    <a:pt x="886" y="1476"/>
                  </a:cubicBezTo>
                  <a:lnTo>
                    <a:pt x="906" y="1476"/>
                  </a:lnTo>
                  <a:cubicBezTo>
                    <a:pt x="910" y="1476"/>
                    <a:pt x="914" y="1476"/>
                    <a:pt x="917" y="1472"/>
                  </a:cubicBezTo>
                  <a:lnTo>
                    <a:pt x="937" y="1472"/>
                  </a:lnTo>
                  <a:cubicBezTo>
                    <a:pt x="941" y="1472"/>
                    <a:pt x="944" y="1472"/>
                    <a:pt x="947" y="1469"/>
                  </a:cubicBezTo>
                  <a:lnTo>
                    <a:pt x="972" y="1469"/>
                  </a:lnTo>
                  <a:cubicBezTo>
                    <a:pt x="975" y="1469"/>
                    <a:pt x="975" y="1465"/>
                    <a:pt x="978" y="1465"/>
                  </a:cubicBezTo>
                  <a:lnTo>
                    <a:pt x="1002" y="1465"/>
                  </a:lnTo>
                  <a:cubicBezTo>
                    <a:pt x="1005" y="1462"/>
                    <a:pt x="1005" y="1462"/>
                    <a:pt x="1008" y="1462"/>
                  </a:cubicBezTo>
                  <a:lnTo>
                    <a:pt x="1022" y="1462"/>
                  </a:lnTo>
                  <a:cubicBezTo>
                    <a:pt x="1022" y="1462"/>
                    <a:pt x="1026" y="1462"/>
                    <a:pt x="1029" y="1459"/>
                  </a:cubicBezTo>
                  <a:lnTo>
                    <a:pt x="1053" y="1459"/>
                  </a:lnTo>
                  <a:cubicBezTo>
                    <a:pt x="1053" y="1459"/>
                    <a:pt x="1057" y="1455"/>
                    <a:pt x="1060" y="1455"/>
                  </a:cubicBezTo>
                  <a:lnTo>
                    <a:pt x="1080" y="1455"/>
                  </a:lnTo>
                  <a:cubicBezTo>
                    <a:pt x="1080" y="1452"/>
                    <a:pt x="1084" y="1452"/>
                    <a:pt x="1084" y="1452"/>
                  </a:cubicBezTo>
                  <a:lnTo>
                    <a:pt x="1104" y="1452"/>
                  </a:lnTo>
                  <a:cubicBezTo>
                    <a:pt x="1107" y="1452"/>
                    <a:pt x="1107" y="1449"/>
                    <a:pt x="1111" y="1449"/>
                  </a:cubicBezTo>
                  <a:lnTo>
                    <a:pt x="1131" y="1449"/>
                  </a:lnTo>
                  <a:cubicBezTo>
                    <a:pt x="1131" y="1445"/>
                    <a:pt x="1131" y="1445"/>
                    <a:pt x="1135" y="1445"/>
                  </a:cubicBezTo>
                  <a:lnTo>
                    <a:pt x="1156" y="1445"/>
                  </a:lnTo>
                  <a:cubicBezTo>
                    <a:pt x="1156" y="1441"/>
                    <a:pt x="1159" y="1441"/>
                    <a:pt x="1162" y="1441"/>
                  </a:cubicBezTo>
                  <a:lnTo>
                    <a:pt x="1176" y="1441"/>
                  </a:lnTo>
                  <a:cubicBezTo>
                    <a:pt x="1176" y="1441"/>
                    <a:pt x="1179" y="1438"/>
                    <a:pt x="1183" y="1438"/>
                  </a:cubicBezTo>
                  <a:lnTo>
                    <a:pt x="1192" y="1438"/>
                  </a:lnTo>
                  <a:cubicBezTo>
                    <a:pt x="1197" y="1438"/>
                    <a:pt x="1200" y="1438"/>
                    <a:pt x="1203" y="1435"/>
                  </a:cubicBezTo>
                  <a:lnTo>
                    <a:pt x="1223" y="1435"/>
                  </a:lnTo>
                  <a:lnTo>
                    <a:pt x="1223" y="1432"/>
                  </a:lnTo>
                  <a:lnTo>
                    <a:pt x="1244" y="1432"/>
                  </a:lnTo>
                  <a:cubicBezTo>
                    <a:pt x="1247" y="1428"/>
                    <a:pt x="1250" y="1428"/>
                    <a:pt x="1254" y="1428"/>
                  </a:cubicBezTo>
                  <a:cubicBezTo>
                    <a:pt x="1261" y="1428"/>
                    <a:pt x="1268" y="1428"/>
                    <a:pt x="1271" y="1424"/>
                  </a:cubicBezTo>
                  <a:lnTo>
                    <a:pt x="1285" y="1424"/>
                  </a:lnTo>
                  <a:cubicBezTo>
                    <a:pt x="1288" y="1424"/>
                    <a:pt x="1291" y="1421"/>
                    <a:pt x="1291" y="1421"/>
                  </a:cubicBezTo>
                  <a:lnTo>
                    <a:pt x="1295" y="1421"/>
                  </a:lnTo>
                  <a:cubicBezTo>
                    <a:pt x="1302" y="1421"/>
                    <a:pt x="1305" y="1421"/>
                    <a:pt x="1312" y="1418"/>
                  </a:cubicBezTo>
                  <a:lnTo>
                    <a:pt x="1322" y="1418"/>
                  </a:lnTo>
                  <a:cubicBezTo>
                    <a:pt x="1329" y="1414"/>
                    <a:pt x="1335" y="1414"/>
                    <a:pt x="1343" y="1414"/>
                  </a:cubicBezTo>
                  <a:cubicBezTo>
                    <a:pt x="1346" y="1414"/>
                    <a:pt x="1349" y="1414"/>
                    <a:pt x="1353" y="1411"/>
                  </a:cubicBezTo>
                  <a:cubicBezTo>
                    <a:pt x="1363" y="1411"/>
                    <a:pt x="1373" y="1408"/>
                    <a:pt x="1384" y="1408"/>
                  </a:cubicBezTo>
                  <a:cubicBezTo>
                    <a:pt x="1387" y="1408"/>
                    <a:pt x="1390" y="1404"/>
                    <a:pt x="1394" y="1404"/>
                  </a:cubicBezTo>
                  <a:cubicBezTo>
                    <a:pt x="2647" y="1183"/>
                    <a:pt x="3652" y="661"/>
                    <a:pt x="4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493;p53">
              <a:extLst>
                <a:ext uri="{FF2B5EF4-FFF2-40B4-BE49-F238E27FC236}">
                  <a16:creationId xmlns:a16="http://schemas.microsoft.com/office/drawing/2014/main" id="{7186CF63-4529-430C-9A63-DB51346F49E3}"/>
                </a:ext>
              </a:extLst>
            </p:cNvPr>
            <p:cNvSpPr/>
            <p:nvPr/>
          </p:nvSpPr>
          <p:spPr>
            <a:xfrm>
              <a:off x="4664336" y="4335050"/>
              <a:ext cx="365245" cy="22486"/>
            </a:xfrm>
            <a:custGeom>
              <a:avLst/>
              <a:gdLst/>
              <a:ahLst/>
              <a:cxnLst/>
              <a:rect l="l" t="t" r="r" b="b"/>
              <a:pathLst>
                <a:path w="4272" h="263" extrusionOk="0">
                  <a:moveTo>
                    <a:pt x="1" y="1"/>
                  </a:moveTo>
                  <a:lnTo>
                    <a:pt x="1" y="263"/>
                  </a:lnTo>
                  <a:lnTo>
                    <a:pt x="4119" y="263"/>
                  </a:lnTo>
                  <a:cubicBezTo>
                    <a:pt x="4176" y="178"/>
                    <a:pt x="4228" y="89"/>
                    <a:pt x="4272" y="1"/>
                  </a:cubicBezTo>
                  <a:close/>
                </a:path>
              </a:pathLst>
            </a:custGeom>
            <a:solidFill>
              <a:srgbClr val="201F2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494;p53">
              <a:extLst>
                <a:ext uri="{FF2B5EF4-FFF2-40B4-BE49-F238E27FC236}">
                  <a16:creationId xmlns:a16="http://schemas.microsoft.com/office/drawing/2014/main" id="{11C64F18-C951-491D-B065-125C30B6882D}"/>
                </a:ext>
              </a:extLst>
            </p:cNvPr>
            <p:cNvSpPr/>
            <p:nvPr/>
          </p:nvSpPr>
          <p:spPr>
            <a:xfrm>
              <a:off x="4287207" y="4279733"/>
              <a:ext cx="754344" cy="55402"/>
            </a:xfrm>
            <a:custGeom>
              <a:avLst/>
              <a:gdLst/>
              <a:ahLst/>
              <a:cxnLst/>
              <a:rect l="l" t="t" r="r" b="b"/>
              <a:pathLst>
                <a:path w="8823" h="648" extrusionOk="0">
                  <a:moveTo>
                    <a:pt x="1" y="0"/>
                  </a:moveTo>
                  <a:lnTo>
                    <a:pt x="1" y="648"/>
                  </a:lnTo>
                  <a:lnTo>
                    <a:pt x="8823" y="648"/>
                  </a:lnTo>
                  <a:lnTo>
                    <a:pt x="88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495;p53">
              <a:extLst>
                <a:ext uri="{FF2B5EF4-FFF2-40B4-BE49-F238E27FC236}">
                  <a16:creationId xmlns:a16="http://schemas.microsoft.com/office/drawing/2014/main" id="{7C40DFD8-2620-4360-B9D7-356EAD0BA5D8}"/>
                </a:ext>
              </a:extLst>
            </p:cNvPr>
            <p:cNvSpPr/>
            <p:nvPr/>
          </p:nvSpPr>
          <p:spPr>
            <a:xfrm>
              <a:off x="4664336" y="4279733"/>
              <a:ext cx="377215" cy="55402"/>
            </a:xfrm>
            <a:custGeom>
              <a:avLst/>
              <a:gdLst/>
              <a:ahLst/>
              <a:cxnLst/>
              <a:rect l="l" t="t" r="r" b="b"/>
              <a:pathLst>
                <a:path w="4412" h="648" extrusionOk="0">
                  <a:moveTo>
                    <a:pt x="1" y="0"/>
                  </a:moveTo>
                  <a:lnTo>
                    <a:pt x="1" y="648"/>
                  </a:lnTo>
                  <a:lnTo>
                    <a:pt x="4412" y="648"/>
                  </a:lnTo>
                  <a:lnTo>
                    <a:pt x="4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496;p53">
              <a:extLst>
                <a:ext uri="{FF2B5EF4-FFF2-40B4-BE49-F238E27FC236}">
                  <a16:creationId xmlns:a16="http://schemas.microsoft.com/office/drawing/2014/main" id="{0D95CB17-564B-4BFF-A062-818BAA85C228}"/>
                </a:ext>
              </a:extLst>
            </p:cNvPr>
            <p:cNvSpPr/>
            <p:nvPr/>
          </p:nvSpPr>
          <p:spPr>
            <a:xfrm>
              <a:off x="3894091" y="3460497"/>
              <a:ext cx="68227" cy="739211"/>
            </a:xfrm>
            <a:custGeom>
              <a:avLst/>
              <a:gdLst/>
              <a:ahLst/>
              <a:cxnLst/>
              <a:rect l="l" t="t" r="r" b="b"/>
              <a:pathLst>
                <a:path w="798" h="8646" extrusionOk="0">
                  <a:moveTo>
                    <a:pt x="0" y="1"/>
                  </a:moveTo>
                  <a:lnTo>
                    <a:pt x="0" y="8645"/>
                  </a:lnTo>
                  <a:lnTo>
                    <a:pt x="797" y="8645"/>
                  </a:lnTo>
                  <a:lnTo>
                    <a:pt x="7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497;p53">
              <a:extLst>
                <a:ext uri="{FF2B5EF4-FFF2-40B4-BE49-F238E27FC236}">
                  <a16:creationId xmlns:a16="http://schemas.microsoft.com/office/drawing/2014/main" id="{B1C2142D-E54A-4C72-86F3-F6062AF33048}"/>
                </a:ext>
              </a:extLst>
            </p:cNvPr>
            <p:cNvSpPr/>
            <p:nvPr/>
          </p:nvSpPr>
          <p:spPr>
            <a:xfrm>
              <a:off x="3929915" y="3512650"/>
              <a:ext cx="32404" cy="627979"/>
            </a:xfrm>
            <a:custGeom>
              <a:avLst/>
              <a:gdLst/>
              <a:ahLst/>
              <a:cxnLst/>
              <a:rect l="l" t="t" r="r" b="b"/>
              <a:pathLst>
                <a:path w="379" h="7345" extrusionOk="0">
                  <a:moveTo>
                    <a:pt x="378" y="1"/>
                  </a:moveTo>
                  <a:cubicBezTo>
                    <a:pt x="266" y="52"/>
                    <a:pt x="136" y="79"/>
                    <a:pt x="1" y="82"/>
                  </a:cubicBezTo>
                  <a:lnTo>
                    <a:pt x="1" y="7345"/>
                  </a:lnTo>
                  <a:lnTo>
                    <a:pt x="378" y="7345"/>
                  </a:lnTo>
                  <a:lnTo>
                    <a:pt x="3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498;p53">
              <a:extLst>
                <a:ext uri="{FF2B5EF4-FFF2-40B4-BE49-F238E27FC236}">
                  <a16:creationId xmlns:a16="http://schemas.microsoft.com/office/drawing/2014/main" id="{81377BC4-D89C-4C5C-91CC-9F622616169E}"/>
                </a:ext>
              </a:extLst>
            </p:cNvPr>
            <p:cNvSpPr/>
            <p:nvPr/>
          </p:nvSpPr>
          <p:spPr>
            <a:xfrm>
              <a:off x="3894091" y="3495807"/>
              <a:ext cx="35909" cy="23939"/>
            </a:xfrm>
            <a:custGeom>
              <a:avLst/>
              <a:gdLst/>
              <a:ahLst/>
              <a:cxnLst/>
              <a:rect l="l" t="t" r="r" b="b"/>
              <a:pathLst>
                <a:path w="420" h="280" extrusionOk="0">
                  <a:moveTo>
                    <a:pt x="0" y="1"/>
                  </a:moveTo>
                  <a:lnTo>
                    <a:pt x="0" y="198"/>
                  </a:lnTo>
                  <a:cubicBezTo>
                    <a:pt x="123" y="249"/>
                    <a:pt x="260" y="279"/>
                    <a:pt x="399" y="279"/>
                  </a:cubicBezTo>
                  <a:lnTo>
                    <a:pt x="420" y="279"/>
                  </a:lnTo>
                  <a:lnTo>
                    <a:pt x="420" y="89"/>
                  </a:lnTo>
                  <a:lnTo>
                    <a:pt x="399" y="89"/>
                  </a:lnTo>
                  <a:cubicBezTo>
                    <a:pt x="256" y="89"/>
                    <a:pt x="123" y="58"/>
                    <a:pt x="0" y="1"/>
                  </a:cubicBezTo>
                  <a:close/>
                </a:path>
              </a:pathLst>
            </a:custGeom>
            <a:solidFill>
              <a:srgbClr val="201F2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499;p53">
              <a:extLst>
                <a:ext uri="{FF2B5EF4-FFF2-40B4-BE49-F238E27FC236}">
                  <a16:creationId xmlns:a16="http://schemas.microsoft.com/office/drawing/2014/main" id="{8EDE6EA1-1362-4F10-9480-88140FB2CF0F}"/>
                </a:ext>
              </a:extLst>
            </p:cNvPr>
            <p:cNvSpPr/>
            <p:nvPr/>
          </p:nvSpPr>
          <p:spPr>
            <a:xfrm>
              <a:off x="3929915" y="3495807"/>
              <a:ext cx="32404" cy="23939"/>
            </a:xfrm>
            <a:custGeom>
              <a:avLst/>
              <a:gdLst/>
              <a:ahLst/>
              <a:cxnLst/>
              <a:rect l="l" t="t" r="r" b="b"/>
              <a:pathLst>
                <a:path w="379" h="280" extrusionOk="0">
                  <a:moveTo>
                    <a:pt x="378" y="1"/>
                  </a:moveTo>
                  <a:cubicBezTo>
                    <a:pt x="266" y="54"/>
                    <a:pt x="136" y="86"/>
                    <a:pt x="1" y="89"/>
                  </a:cubicBezTo>
                  <a:lnTo>
                    <a:pt x="1" y="279"/>
                  </a:lnTo>
                  <a:cubicBezTo>
                    <a:pt x="136" y="276"/>
                    <a:pt x="266" y="249"/>
                    <a:pt x="378" y="198"/>
                  </a:cubicBezTo>
                  <a:lnTo>
                    <a:pt x="378" y="1"/>
                  </a:lnTo>
                  <a:close/>
                </a:path>
              </a:pathLst>
            </a:custGeom>
            <a:solidFill>
              <a:srgbClr val="201F2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00;p53">
              <a:extLst>
                <a:ext uri="{FF2B5EF4-FFF2-40B4-BE49-F238E27FC236}">
                  <a16:creationId xmlns:a16="http://schemas.microsoft.com/office/drawing/2014/main" id="{0C8E09C6-01D6-4CEC-A3A2-3132A249CE3C}"/>
                </a:ext>
              </a:extLst>
            </p:cNvPr>
            <p:cNvSpPr/>
            <p:nvPr/>
          </p:nvSpPr>
          <p:spPr>
            <a:xfrm>
              <a:off x="3881609" y="3277960"/>
              <a:ext cx="93192" cy="92936"/>
            </a:xfrm>
            <a:custGeom>
              <a:avLst/>
              <a:gdLst/>
              <a:ahLst/>
              <a:cxnLst/>
              <a:rect l="l" t="t" r="r" b="b"/>
              <a:pathLst>
                <a:path w="1090" h="1087" extrusionOk="0">
                  <a:moveTo>
                    <a:pt x="545" y="0"/>
                  </a:moveTo>
                  <a:cubicBezTo>
                    <a:pt x="245" y="0"/>
                    <a:pt x="0" y="242"/>
                    <a:pt x="0" y="542"/>
                  </a:cubicBezTo>
                  <a:cubicBezTo>
                    <a:pt x="0" y="603"/>
                    <a:pt x="11" y="661"/>
                    <a:pt x="27" y="713"/>
                  </a:cubicBezTo>
                  <a:cubicBezTo>
                    <a:pt x="99" y="930"/>
                    <a:pt x="307" y="1087"/>
                    <a:pt x="545" y="1087"/>
                  </a:cubicBezTo>
                  <a:cubicBezTo>
                    <a:pt x="787" y="1087"/>
                    <a:pt x="992" y="930"/>
                    <a:pt x="1063" y="713"/>
                  </a:cubicBezTo>
                  <a:cubicBezTo>
                    <a:pt x="1080" y="661"/>
                    <a:pt x="1090" y="600"/>
                    <a:pt x="1090" y="542"/>
                  </a:cubicBezTo>
                  <a:cubicBezTo>
                    <a:pt x="1090" y="242"/>
                    <a:pt x="845" y="0"/>
                    <a:pt x="5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01;p53">
              <a:extLst>
                <a:ext uri="{FF2B5EF4-FFF2-40B4-BE49-F238E27FC236}">
                  <a16:creationId xmlns:a16="http://schemas.microsoft.com/office/drawing/2014/main" id="{76689A54-F65C-44E5-8944-F6C9D0B249AA}"/>
                </a:ext>
              </a:extLst>
            </p:cNvPr>
            <p:cNvSpPr/>
            <p:nvPr/>
          </p:nvSpPr>
          <p:spPr>
            <a:xfrm>
              <a:off x="3928205" y="3277960"/>
              <a:ext cx="46596" cy="60960"/>
            </a:xfrm>
            <a:custGeom>
              <a:avLst/>
              <a:gdLst/>
              <a:ahLst/>
              <a:cxnLst/>
              <a:rect l="l" t="t" r="r" b="b"/>
              <a:pathLst>
                <a:path w="545" h="713" extrusionOk="0">
                  <a:moveTo>
                    <a:pt x="0" y="0"/>
                  </a:moveTo>
                  <a:lnTo>
                    <a:pt x="0" y="590"/>
                  </a:lnTo>
                  <a:cubicBezTo>
                    <a:pt x="188" y="590"/>
                    <a:pt x="361" y="634"/>
                    <a:pt x="518" y="713"/>
                  </a:cubicBezTo>
                  <a:cubicBezTo>
                    <a:pt x="535" y="661"/>
                    <a:pt x="545" y="600"/>
                    <a:pt x="545" y="542"/>
                  </a:cubicBezTo>
                  <a:cubicBezTo>
                    <a:pt x="545" y="242"/>
                    <a:pt x="30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02;p53">
              <a:extLst>
                <a:ext uri="{FF2B5EF4-FFF2-40B4-BE49-F238E27FC236}">
                  <a16:creationId xmlns:a16="http://schemas.microsoft.com/office/drawing/2014/main" id="{BF63B6A0-A290-4513-96DB-5D0B374843CD}"/>
                </a:ext>
              </a:extLst>
            </p:cNvPr>
            <p:cNvSpPr/>
            <p:nvPr/>
          </p:nvSpPr>
          <p:spPr>
            <a:xfrm>
              <a:off x="3883917" y="3328318"/>
              <a:ext cx="44373" cy="22828"/>
            </a:xfrm>
            <a:custGeom>
              <a:avLst/>
              <a:gdLst/>
              <a:ahLst/>
              <a:cxnLst/>
              <a:rect l="l" t="t" r="r" b="b"/>
              <a:pathLst>
                <a:path w="519" h="267" extrusionOk="0">
                  <a:moveTo>
                    <a:pt x="518" y="1"/>
                  </a:moveTo>
                  <a:cubicBezTo>
                    <a:pt x="334" y="1"/>
                    <a:pt x="157" y="45"/>
                    <a:pt x="0" y="124"/>
                  </a:cubicBezTo>
                  <a:cubicBezTo>
                    <a:pt x="17" y="174"/>
                    <a:pt x="41" y="222"/>
                    <a:pt x="72" y="267"/>
                  </a:cubicBezTo>
                  <a:cubicBezTo>
                    <a:pt x="204" y="195"/>
                    <a:pt x="358" y="154"/>
                    <a:pt x="518" y="154"/>
                  </a:cubicBezTo>
                  <a:lnTo>
                    <a:pt x="518" y="1"/>
                  </a:lnTo>
                  <a:close/>
                </a:path>
              </a:pathLst>
            </a:custGeom>
            <a:solidFill>
              <a:srgbClr val="201F2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03;p53">
              <a:extLst>
                <a:ext uri="{FF2B5EF4-FFF2-40B4-BE49-F238E27FC236}">
                  <a16:creationId xmlns:a16="http://schemas.microsoft.com/office/drawing/2014/main" id="{85E3785E-7361-474D-8FB5-08CD9E363053}"/>
                </a:ext>
              </a:extLst>
            </p:cNvPr>
            <p:cNvSpPr/>
            <p:nvPr/>
          </p:nvSpPr>
          <p:spPr>
            <a:xfrm>
              <a:off x="3928205" y="3328318"/>
              <a:ext cx="44288" cy="22571"/>
            </a:xfrm>
            <a:custGeom>
              <a:avLst/>
              <a:gdLst/>
              <a:ahLst/>
              <a:cxnLst/>
              <a:rect l="l" t="t" r="r" b="b"/>
              <a:pathLst>
                <a:path w="518" h="264" extrusionOk="0">
                  <a:moveTo>
                    <a:pt x="0" y="1"/>
                  </a:moveTo>
                  <a:lnTo>
                    <a:pt x="0" y="154"/>
                  </a:lnTo>
                  <a:cubicBezTo>
                    <a:pt x="164" y="154"/>
                    <a:pt x="313" y="195"/>
                    <a:pt x="447" y="263"/>
                  </a:cubicBezTo>
                  <a:cubicBezTo>
                    <a:pt x="477" y="222"/>
                    <a:pt x="501" y="174"/>
                    <a:pt x="518" y="124"/>
                  </a:cubicBezTo>
                  <a:cubicBezTo>
                    <a:pt x="361" y="45"/>
                    <a:pt x="188" y="1"/>
                    <a:pt x="0" y="1"/>
                  </a:cubicBezTo>
                  <a:close/>
                </a:path>
              </a:pathLst>
            </a:custGeom>
            <a:solidFill>
              <a:srgbClr val="201F2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04;p53">
              <a:extLst>
                <a:ext uri="{FF2B5EF4-FFF2-40B4-BE49-F238E27FC236}">
                  <a16:creationId xmlns:a16="http://schemas.microsoft.com/office/drawing/2014/main" id="{6687F0F5-D155-48C0-B4B6-243E5AC800D6}"/>
                </a:ext>
              </a:extLst>
            </p:cNvPr>
            <p:cNvSpPr/>
            <p:nvPr/>
          </p:nvSpPr>
          <p:spPr>
            <a:xfrm>
              <a:off x="3847153" y="3341399"/>
              <a:ext cx="162018" cy="162018"/>
            </a:xfrm>
            <a:custGeom>
              <a:avLst/>
              <a:gdLst/>
              <a:ahLst/>
              <a:cxnLst/>
              <a:rect l="l" t="t" r="r" b="b"/>
              <a:pathLst>
                <a:path w="1895" h="1895" extrusionOk="0">
                  <a:moveTo>
                    <a:pt x="948" y="1"/>
                  </a:moveTo>
                  <a:cubicBezTo>
                    <a:pt x="424" y="1"/>
                    <a:pt x="1" y="423"/>
                    <a:pt x="1" y="948"/>
                  </a:cubicBezTo>
                  <a:cubicBezTo>
                    <a:pt x="1" y="1472"/>
                    <a:pt x="424" y="1895"/>
                    <a:pt x="948" y="1895"/>
                  </a:cubicBezTo>
                  <a:cubicBezTo>
                    <a:pt x="1472" y="1895"/>
                    <a:pt x="1895" y="1472"/>
                    <a:pt x="1895" y="948"/>
                  </a:cubicBezTo>
                  <a:cubicBezTo>
                    <a:pt x="1895" y="423"/>
                    <a:pt x="1472" y="1"/>
                    <a:pt x="9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05;p53">
              <a:extLst>
                <a:ext uri="{FF2B5EF4-FFF2-40B4-BE49-F238E27FC236}">
                  <a16:creationId xmlns:a16="http://schemas.microsoft.com/office/drawing/2014/main" id="{AA5A38A3-5EB9-42DC-9A72-A383267B867D}"/>
                </a:ext>
              </a:extLst>
            </p:cNvPr>
            <p:cNvSpPr/>
            <p:nvPr/>
          </p:nvSpPr>
          <p:spPr>
            <a:xfrm>
              <a:off x="3928205" y="3341399"/>
              <a:ext cx="80966" cy="162018"/>
            </a:xfrm>
            <a:custGeom>
              <a:avLst/>
              <a:gdLst/>
              <a:ahLst/>
              <a:cxnLst/>
              <a:rect l="l" t="t" r="r" b="b"/>
              <a:pathLst>
                <a:path w="947" h="1895" extrusionOk="0">
                  <a:moveTo>
                    <a:pt x="0" y="1"/>
                  </a:moveTo>
                  <a:lnTo>
                    <a:pt x="0" y="1895"/>
                  </a:lnTo>
                  <a:cubicBezTo>
                    <a:pt x="524" y="1895"/>
                    <a:pt x="947" y="1472"/>
                    <a:pt x="947" y="948"/>
                  </a:cubicBezTo>
                  <a:cubicBezTo>
                    <a:pt x="947" y="587"/>
                    <a:pt x="746" y="270"/>
                    <a:pt x="447" y="110"/>
                  </a:cubicBezTo>
                  <a:cubicBezTo>
                    <a:pt x="313" y="42"/>
                    <a:pt x="16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06;p53">
              <a:extLst>
                <a:ext uri="{FF2B5EF4-FFF2-40B4-BE49-F238E27FC236}">
                  <a16:creationId xmlns:a16="http://schemas.microsoft.com/office/drawing/2014/main" id="{C9078C43-D040-4766-AEFC-A38A243077DF}"/>
                </a:ext>
              </a:extLst>
            </p:cNvPr>
            <p:cNvSpPr/>
            <p:nvPr/>
          </p:nvSpPr>
          <p:spPr>
            <a:xfrm>
              <a:off x="3898452" y="3392697"/>
              <a:ext cx="59506" cy="59506"/>
            </a:xfrm>
            <a:custGeom>
              <a:avLst/>
              <a:gdLst/>
              <a:ahLst/>
              <a:cxnLst/>
              <a:rect l="l" t="t" r="r" b="b"/>
              <a:pathLst>
                <a:path w="696" h="696" extrusionOk="0">
                  <a:moveTo>
                    <a:pt x="348" y="1"/>
                  </a:moveTo>
                  <a:cubicBezTo>
                    <a:pt x="157" y="1"/>
                    <a:pt x="1" y="157"/>
                    <a:pt x="1" y="348"/>
                  </a:cubicBezTo>
                  <a:cubicBezTo>
                    <a:pt x="1" y="539"/>
                    <a:pt x="157" y="696"/>
                    <a:pt x="348" y="696"/>
                  </a:cubicBezTo>
                  <a:cubicBezTo>
                    <a:pt x="539" y="696"/>
                    <a:pt x="696" y="539"/>
                    <a:pt x="696" y="348"/>
                  </a:cubicBezTo>
                  <a:cubicBezTo>
                    <a:pt x="696" y="157"/>
                    <a:pt x="539" y="1"/>
                    <a:pt x="348" y="1"/>
                  </a:cubicBezTo>
                  <a:close/>
                </a:path>
              </a:pathLst>
            </a:custGeom>
            <a:solidFill>
              <a:srgbClr val="F9D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07;p53">
              <a:extLst>
                <a:ext uri="{FF2B5EF4-FFF2-40B4-BE49-F238E27FC236}">
                  <a16:creationId xmlns:a16="http://schemas.microsoft.com/office/drawing/2014/main" id="{30452725-ABC0-4048-99E4-FE5A21F1C4FC}"/>
                </a:ext>
              </a:extLst>
            </p:cNvPr>
            <p:cNvSpPr/>
            <p:nvPr/>
          </p:nvSpPr>
          <p:spPr>
            <a:xfrm>
              <a:off x="3894091" y="4140543"/>
              <a:ext cx="35909" cy="14107"/>
            </a:xfrm>
            <a:custGeom>
              <a:avLst/>
              <a:gdLst/>
              <a:ahLst/>
              <a:cxnLst/>
              <a:rect l="l" t="t" r="r" b="b"/>
              <a:pathLst>
                <a:path w="420" h="165" extrusionOk="0">
                  <a:moveTo>
                    <a:pt x="0" y="1"/>
                  </a:moveTo>
                  <a:lnTo>
                    <a:pt x="0" y="164"/>
                  </a:lnTo>
                  <a:lnTo>
                    <a:pt x="420" y="164"/>
                  </a:lnTo>
                  <a:lnTo>
                    <a:pt x="420" y="1"/>
                  </a:lnTo>
                  <a:close/>
                </a:path>
              </a:pathLst>
            </a:custGeom>
            <a:solidFill>
              <a:srgbClr val="201F2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08;p53">
              <a:extLst>
                <a:ext uri="{FF2B5EF4-FFF2-40B4-BE49-F238E27FC236}">
                  <a16:creationId xmlns:a16="http://schemas.microsoft.com/office/drawing/2014/main" id="{FD8BA6EF-6C19-4597-AF5C-071B289A356A}"/>
                </a:ext>
              </a:extLst>
            </p:cNvPr>
            <p:cNvSpPr/>
            <p:nvPr/>
          </p:nvSpPr>
          <p:spPr>
            <a:xfrm>
              <a:off x="3929915" y="4140543"/>
              <a:ext cx="32404" cy="14107"/>
            </a:xfrm>
            <a:custGeom>
              <a:avLst/>
              <a:gdLst/>
              <a:ahLst/>
              <a:cxnLst/>
              <a:rect l="l" t="t" r="r" b="b"/>
              <a:pathLst>
                <a:path w="379" h="165" extrusionOk="0">
                  <a:moveTo>
                    <a:pt x="1" y="1"/>
                  </a:moveTo>
                  <a:lnTo>
                    <a:pt x="1" y="164"/>
                  </a:lnTo>
                  <a:lnTo>
                    <a:pt x="378" y="164"/>
                  </a:lnTo>
                  <a:lnTo>
                    <a:pt x="378" y="1"/>
                  </a:lnTo>
                  <a:close/>
                </a:path>
              </a:pathLst>
            </a:custGeom>
            <a:solidFill>
              <a:srgbClr val="201F2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509;p53">
              <a:extLst>
                <a:ext uri="{FF2B5EF4-FFF2-40B4-BE49-F238E27FC236}">
                  <a16:creationId xmlns:a16="http://schemas.microsoft.com/office/drawing/2014/main" id="{AC5B42A5-9109-4913-BEBF-D5AA1E12DBFB}"/>
                </a:ext>
              </a:extLst>
            </p:cNvPr>
            <p:cNvSpPr/>
            <p:nvPr/>
          </p:nvSpPr>
          <p:spPr>
            <a:xfrm>
              <a:off x="3855361" y="4154565"/>
              <a:ext cx="146030" cy="614214"/>
            </a:xfrm>
            <a:custGeom>
              <a:avLst/>
              <a:gdLst/>
              <a:ahLst/>
              <a:cxnLst/>
              <a:rect l="l" t="t" r="r" b="b"/>
              <a:pathLst>
                <a:path w="1708" h="7184" extrusionOk="0">
                  <a:moveTo>
                    <a:pt x="444" y="0"/>
                  </a:moveTo>
                  <a:cubicBezTo>
                    <a:pt x="161" y="173"/>
                    <a:pt x="1" y="491"/>
                    <a:pt x="1" y="824"/>
                  </a:cubicBezTo>
                  <a:lnTo>
                    <a:pt x="1" y="7183"/>
                  </a:lnTo>
                  <a:lnTo>
                    <a:pt x="1707" y="7183"/>
                  </a:lnTo>
                  <a:lnTo>
                    <a:pt x="1707" y="936"/>
                  </a:lnTo>
                  <a:cubicBezTo>
                    <a:pt x="1707" y="531"/>
                    <a:pt x="1519" y="180"/>
                    <a:pt x="1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510;p53">
              <a:extLst>
                <a:ext uri="{FF2B5EF4-FFF2-40B4-BE49-F238E27FC236}">
                  <a16:creationId xmlns:a16="http://schemas.microsoft.com/office/drawing/2014/main" id="{65405DCE-2F76-4BE8-A336-F4E193AA8835}"/>
                </a:ext>
              </a:extLst>
            </p:cNvPr>
            <p:cNvSpPr/>
            <p:nvPr/>
          </p:nvSpPr>
          <p:spPr>
            <a:xfrm>
              <a:off x="3928205" y="4154565"/>
              <a:ext cx="73186" cy="574543"/>
            </a:xfrm>
            <a:custGeom>
              <a:avLst/>
              <a:gdLst/>
              <a:ahLst/>
              <a:cxnLst/>
              <a:rect l="l" t="t" r="r" b="b"/>
              <a:pathLst>
                <a:path w="856" h="6720" extrusionOk="0">
                  <a:moveTo>
                    <a:pt x="0" y="0"/>
                  </a:moveTo>
                  <a:lnTo>
                    <a:pt x="0" y="6611"/>
                  </a:lnTo>
                  <a:cubicBezTo>
                    <a:pt x="304" y="6611"/>
                    <a:pt x="593" y="6648"/>
                    <a:pt x="855" y="6720"/>
                  </a:cubicBezTo>
                  <a:lnTo>
                    <a:pt x="855" y="936"/>
                  </a:lnTo>
                  <a:cubicBezTo>
                    <a:pt x="855" y="531"/>
                    <a:pt x="667" y="180"/>
                    <a:pt x="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511;p53">
              <a:extLst>
                <a:ext uri="{FF2B5EF4-FFF2-40B4-BE49-F238E27FC236}">
                  <a16:creationId xmlns:a16="http://schemas.microsoft.com/office/drawing/2014/main" id="{D5BC1C84-FEE1-4095-A942-46F6461F7BF4}"/>
                </a:ext>
              </a:extLst>
            </p:cNvPr>
            <p:cNvSpPr/>
            <p:nvPr/>
          </p:nvSpPr>
          <p:spPr>
            <a:xfrm>
              <a:off x="3855361" y="4719702"/>
              <a:ext cx="72929" cy="26846"/>
            </a:xfrm>
            <a:custGeom>
              <a:avLst/>
              <a:gdLst/>
              <a:ahLst/>
              <a:cxnLst/>
              <a:rect l="l" t="t" r="r" b="b"/>
              <a:pathLst>
                <a:path w="853" h="314" extrusionOk="0">
                  <a:moveTo>
                    <a:pt x="842" y="1"/>
                  </a:moveTo>
                  <a:cubicBezTo>
                    <a:pt x="546" y="1"/>
                    <a:pt x="260" y="42"/>
                    <a:pt x="1" y="110"/>
                  </a:cubicBezTo>
                  <a:lnTo>
                    <a:pt x="1" y="314"/>
                  </a:lnTo>
                  <a:cubicBezTo>
                    <a:pt x="260" y="260"/>
                    <a:pt x="543" y="226"/>
                    <a:pt x="842" y="226"/>
                  </a:cubicBezTo>
                  <a:lnTo>
                    <a:pt x="852" y="226"/>
                  </a:lnTo>
                  <a:lnTo>
                    <a:pt x="852" y="1"/>
                  </a:lnTo>
                  <a:close/>
                </a:path>
              </a:pathLst>
            </a:custGeom>
            <a:solidFill>
              <a:srgbClr val="201F2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512;p53">
              <a:extLst>
                <a:ext uri="{FF2B5EF4-FFF2-40B4-BE49-F238E27FC236}">
                  <a16:creationId xmlns:a16="http://schemas.microsoft.com/office/drawing/2014/main" id="{077BBE48-B0C4-46EB-BA08-1E1428E33671}"/>
                </a:ext>
              </a:extLst>
            </p:cNvPr>
            <p:cNvSpPr/>
            <p:nvPr/>
          </p:nvSpPr>
          <p:spPr>
            <a:xfrm>
              <a:off x="3928205" y="4719702"/>
              <a:ext cx="73186" cy="26846"/>
            </a:xfrm>
            <a:custGeom>
              <a:avLst/>
              <a:gdLst/>
              <a:ahLst/>
              <a:cxnLst/>
              <a:rect l="l" t="t" r="r" b="b"/>
              <a:pathLst>
                <a:path w="856" h="314" extrusionOk="0">
                  <a:moveTo>
                    <a:pt x="0" y="1"/>
                  </a:moveTo>
                  <a:lnTo>
                    <a:pt x="0" y="226"/>
                  </a:lnTo>
                  <a:lnTo>
                    <a:pt x="126" y="226"/>
                  </a:lnTo>
                  <a:lnTo>
                    <a:pt x="129" y="229"/>
                  </a:lnTo>
                  <a:lnTo>
                    <a:pt x="211" y="229"/>
                  </a:lnTo>
                  <a:lnTo>
                    <a:pt x="214" y="232"/>
                  </a:lnTo>
                  <a:lnTo>
                    <a:pt x="273" y="232"/>
                  </a:lnTo>
                  <a:lnTo>
                    <a:pt x="273" y="236"/>
                  </a:lnTo>
                  <a:lnTo>
                    <a:pt x="310" y="236"/>
                  </a:lnTo>
                  <a:cubicBezTo>
                    <a:pt x="317" y="236"/>
                    <a:pt x="320" y="236"/>
                    <a:pt x="324" y="240"/>
                  </a:cubicBezTo>
                  <a:lnTo>
                    <a:pt x="348" y="240"/>
                  </a:lnTo>
                  <a:cubicBezTo>
                    <a:pt x="354" y="240"/>
                    <a:pt x="361" y="240"/>
                    <a:pt x="368" y="243"/>
                  </a:cubicBezTo>
                  <a:lnTo>
                    <a:pt x="389" y="243"/>
                  </a:lnTo>
                  <a:cubicBezTo>
                    <a:pt x="392" y="243"/>
                    <a:pt x="398" y="243"/>
                    <a:pt x="406" y="246"/>
                  </a:cubicBezTo>
                  <a:lnTo>
                    <a:pt x="426" y="246"/>
                  </a:lnTo>
                  <a:cubicBezTo>
                    <a:pt x="433" y="246"/>
                    <a:pt x="439" y="249"/>
                    <a:pt x="450" y="249"/>
                  </a:cubicBezTo>
                  <a:lnTo>
                    <a:pt x="460" y="249"/>
                  </a:lnTo>
                  <a:cubicBezTo>
                    <a:pt x="470" y="253"/>
                    <a:pt x="477" y="253"/>
                    <a:pt x="488" y="253"/>
                  </a:cubicBezTo>
                  <a:lnTo>
                    <a:pt x="494" y="253"/>
                  </a:lnTo>
                  <a:lnTo>
                    <a:pt x="497" y="257"/>
                  </a:lnTo>
                  <a:cubicBezTo>
                    <a:pt x="508" y="257"/>
                    <a:pt x="518" y="257"/>
                    <a:pt x="528" y="260"/>
                  </a:cubicBezTo>
                  <a:lnTo>
                    <a:pt x="535" y="260"/>
                  </a:lnTo>
                  <a:cubicBezTo>
                    <a:pt x="545" y="260"/>
                    <a:pt x="552" y="263"/>
                    <a:pt x="559" y="263"/>
                  </a:cubicBezTo>
                  <a:lnTo>
                    <a:pt x="573" y="263"/>
                  </a:lnTo>
                  <a:cubicBezTo>
                    <a:pt x="582" y="267"/>
                    <a:pt x="593" y="267"/>
                    <a:pt x="603" y="270"/>
                  </a:cubicBezTo>
                  <a:lnTo>
                    <a:pt x="613" y="270"/>
                  </a:lnTo>
                  <a:cubicBezTo>
                    <a:pt x="623" y="273"/>
                    <a:pt x="634" y="273"/>
                    <a:pt x="644" y="277"/>
                  </a:cubicBezTo>
                  <a:cubicBezTo>
                    <a:pt x="658" y="277"/>
                    <a:pt x="667" y="280"/>
                    <a:pt x="681" y="280"/>
                  </a:cubicBezTo>
                  <a:cubicBezTo>
                    <a:pt x="692" y="284"/>
                    <a:pt x="698" y="284"/>
                    <a:pt x="708" y="287"/>
                  </a:cubicBezTo>
                  <a:lnTo>
                    <a:pt x="716" y="287"/>
                  </a:lnTo>
                  <a:cubicBezTo>
                    <a:pt x="729" y="290"/>
                    <a:pt x="739" y="290"/>
                    <a:pt x="749" y="294"/>
                  </a:cubicBezTo>
                  <a:lnTo>
                    <a:pt x="756" y="294"/>
                  </a:lnTo>
                  <a:cubicBezTo>
                    <a:pt x="766" y="298"/>
                    <a:pt x="774" y="298"/>
                    <a:pt x="780" y="301"/>
                  </a:cubicBezTo>
                  <a:lnTo>
                    <a:pt x="794" y="301"/>
                  </a:lnTo>
                  <a:cubicBezTo>
                    <a:pt x="794" y="304"/>
                    <a:pt x="797" y="304"/>
                    <a:pt x="797" y="304"/>
                  </a:cubicBezTo>
                  <a:cubicBezTo>
                    <a:pt x="801" y="304"/>
                    <a:pt x="807" y="304"/>
                    <a:pt x="810" y="307"/>
                  </a:cubicBezTo>
                  <a:lnTo>
                    <a:pt x="821" y="307"/>
                  </a:lnTo>
                  <a:cubicBezTo>
                    <a:pt x="824" y="307"/>
                    <a:pt x="824" y="307"/>
                    <a:pt x="824" y="311"/>
                  </a:cubicBezTo>
                  <a:lnTo>
                    <a:pt x="838" y="311"/>
                  </a:lnTo>
                  <a:cubicBezTo>
                    <a:pt x="841" y="311"/>
                    <a:pt x="841" y="314"/>
                    <a:pt x="845" y="314"/>
                  </a:cubicBezTo>
                  <a:lnTo>
                    <a:pt x="855" y="314"/>
                  </a:lnTo>
                  <a:lnTo>
                    <a:pt x="855" y="110"/>
                  </a:lnTo>
                  <a:cubicBezTo>
                    <a:pt x="593" y="38"/>
                    <a:pt x="304" y="1"/>
                    <a:pt x="0" y="1"/>
                  </a:cubicBezTo>
                  <a:close/>
                </a:path>
              </a:pathLst>
            </a:custGeom>
            <a:solidFill>
              <a:srgbClr val="201F2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513;p53">
              <a:extLst>
                <a:ext uri="{FF2B5EF4-FFF2-40B4-BE49-F238E27FC236}">
                  <a16:creationId xmlns:a16="http://schemas.microsoft.com/office/drawing/2014/main" id="{3ECE835F-FD67-4970-81F3-0EB4B381214C}"/>
                </a:ext>
              </a:extLst>
            </p:cNvPr>
            <p:cNvSpPr/>
            <p:nvPr/>
          </p:nvSpPr>
          <p:spPr>
            <a:xfrm>
              <a:off x="3737460" y="4738939"/>
              <a:ext cx="381575" cy="87207"/>
            </a:xfrm>
            <a:custGeom>
              <a:avLst/>
              <a:gdLst/>
              <a:ahLst/>
              <a:cxnLst/>
              <a:rect l="l" t="t" r="r" b="b"/>
              <a:pathLst>
                <a:path w="4463" h="1020" extrusionOk="0">
                  <a:moveTo>
                    <a:pt x="2221" y="1"/>
                  </a:moveTo>
                  <a:cubicBezTo>
                    <a:pt x="1260" y="4"/>
                    <a:pt x="439" y="328"/>
                    <a:pt x="116" y="788"/>
                  </a:cubicBezTo>
                  <a:cubicBezTo>
                    <a:pt x="65" y="862"/>
                    <a:pt x="24" y="937"/>
                    <a:pt x="0" y="1019"/>
                  </a:cubicBezTo>
                  <a:lnTo>
                    <a:pt x="4462" y="1019"/>
                  </a:lnTo>
                  <a:cubicBezTo>
                    <a:pt x="4438" y="941"/>
                    <a:pt x="4398" y="862"/>
                    <a:pt x="4343" y="788"/>
                  </a:cubicBezTo>
                  <a:cubicBezTo>
                    <a:pt x="4022" y="328"/>
                    <a:pt x="3198" y="1"/>
                    <a:pt x="2231" y="1"/>
                  </a:cubicBezTo>
                  <a:close/>
                </a:path>
              </a:pathLst>
            </a:custGeom>
            <a:solidFill>
              <a:srgbClr val="F0B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514;p53">
              <a:extLst>
                <a:ext uri="{FF2B5EF4-FFF2-40B4-BE49-F238E27FC236}">
                  <a16:creationId xmlns:a16="http://schemas.microsoft.com/office/drawing/2014/main" id="{296F6A6F-BF25-4876-A148-95ADCC86BB43}"/>
                </a:ext>
              </a:extLst>
            </p:cNvPr>
            <p:cNvSpPr/>
            <p:nvPr/>
          </p:nvSpPr>
          <p:spPr>
            <a:xfrm>
              <a:off x="3740624" y="4806226"/>
              <a:ext cx="186727" cy="11457"/>
            </a:xfrm>
            <a:custGeom>
              <a:avLst/>
              <a:gdLst/>
              <a:ahLst/>
              <a:cxnLst/>
              <a:rect l="l" t="t" r="r" b="b"/>
              <a:pathLst>
                <a:path w="2184" h="134" extrusionOk="0">
                  <a:moveTo>
                    <a:pt x="79" y="1"/>
                  </a:moveTo>
                  <a:cubicBezTo>
                    <a:pt x="48" y="45"/>
                    <a:pt x="21" y="89"/>
                    <a:pt x="0" y="133"/>
                  </a:cubicBezTo>
                  <a:lnTo>
                    <a:pt x="2184" y="133"/>
                  </a:lnTo>
                  <a:lnTo>
                    <a:pt x="2184" y="1"/>
                  </a:lnTo>
                  <a:close/>
                </a:path>
              </a:pathLst>
            </a:custGeom>
            <a:solidFill>
              <a:srgbClr val="201F2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515;p53">
              <a:extLst>
                <a:ext uri="{FF2B5EF4-FFF2-40B4-BE49-F238E27FC236}">
                  <a16:creationId xmlns:a16="http://schemas.microsoft.com/office/drawing/2014/main" id="{358F3BBE-7A39-4021-ACE4-0CFF533A29D0}"/>
                </a:ext>
              </a:extLst>
            </p:cNvPr>
            <p:cNvSpPr/>
            <p:nvPr/>
          </p:nvSpPr>
          <p:spPr>
            <a:xfrm>
              <a:off x="4007973" y="4748258"/>
              <a:ext cx="107812" cy="69424"/>
            </a:xfrm>
            <a:custGeom>
              <a:avLst/>
              <a:gdLst/>
              <a:ahLst/>
              <a:cxnLst/>
              <a:rect l="l" t="t" r="r" b="b"/>
              <a:pathLst>
                <a:path w="1261" h="812" extrusionOk="0">
                  <a:moveTo>
                    <a:pt x="0" y="0"/>
                  </a:moveTo>
                  <a:lnTo>
                    <a:pt x="0" y="0"/>
                  </a:lnTo>
                  <a:cubicBezTo>
                    <a:pt x="299" y="73"/>
                    <a:pt x="562" y="180"/>
                    <a:pt x="774" y="311"/>
                  </a:cubicBezTo>
                  <a:lnTo>
                    <a:pt x="774" y="311"/>
                  </a:lnTo>
                  <a:cubicBezTo>
                    <a:pt x="563" y="179"/>
                    <a:pt x="299" y="72"/>
                    <a:pt x="0" y="0"/>
                  </a:cubicBezTo>
                  <a:close/>
                  <a:moveTo>
                    <a:pt x="774" y="311"/>
                  </a:moveTo>
                  <a:cubicBezTo>
                    <a:pt x="947" y="419"/>
                    <a:pt x="1084" y="543"/>
                    <a:pt x="1179" y="679"/>
                  </a:cubicBezTo>
                  <a:cubicBezTo>
                    <a:pt x="1213" y="723"/>
                    <a:pt x="1237" y="767"/>
                    <a:pt x="1261" y="811"/>
                  </a:cubicBezTo>
                  <a:cubicBezTo>
                    <a:pt x="1172" y="624"/>
                    <a:pt x="1003" y="453"/>
                    <a:pt x="774" y="311"/>
                  </a:cubicBezTo>
                  <a:close/>
                </a:path>
              </a:pathLst>
            </a:custGeom>
            <a:solidFill>
              <a:srgbClr val="F7D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516;p53">
              <a:extLst>
                <a:ext uri="{FF2B5EF4-FFF2-40B4-BE49-F238E27FC236}">
                  <a16:creationId xmlns:a16="http://schemas.microsoft.com/office/drawing/2014/main" id="{EFB2FBFA-9948-419F-874F-DF4F0358C7CF}"/>
                </a:ext>
              </a:extLst>
            </p:cNvPr>
            <p:cNvSpPr/>
            <p:nvPr/>
          </p:nvSpPr>
          <p:spPr>
            <a:xfrm>
              <a:off x="3928718" y="4738939"/>
              <a:ext cx="72331" cy="7609"/>
            </a:xfrm>
            <a:custGeom>
              <a:avLst/>
              <a:gdLst/>
              <a:ahLst/>
              <a:cxnLst/>
              <a:rect l="l" t="t" r="r" b="b"/>
              <a:pathLst>
                <a:path w="846" h="89" extrusionOk="0">
                  <a:moveTo>
                    <a:pt x="842" y="89"/>
                  </a:moveTo>
                  <a:lnTo>
                    <a:pt x="845" y="89"/>
                  </a:lnTo>
                  <a:lnTo>
                    <a:pt x="842" y="89"/>
                  </a:lnTo>
                  <a:close/>
                  <a:moveTo>
                    <a:pt x="839" y="89"/>
                  </a:moveTo>
                  <a:lnTo>
                    <a:pt x="839" y="89"/>
                  </a:lnTo>
                  <a:lnTo>
                    <a:pt x="839" y="89"/>
                  </a:lnTo>
                  <a:close/>
                  <a:moveTo>
                    <a:pt x="832" y="86"/>
                  </a:moveTo>
                  <a:lnTo>
                    <a:pt x="832" y="86"/>
                  </a:lnTo>
                  <a:lnTo>
                    <a:pt x="832" y="86"/>
                  </a:lnTo>
                  <a:close/>
                  <a:moveTo>
                    <a:pt x="825" y="86"/>
                  </a:moveTo>
                  <a:lnTo>
                    <a:pt x="829" y="86"/>
                  </a:lnTo>
                  <a:lnTo>
                    <a:pt x="825" y="86"/>
                  </a:lnTo>
                  <a:close/>
                  <a:moveTo>
                    <a:pt x="818" y="86"/>
                  </a:moveTo>
                  <a:lnTo>
                    <a:pt x="822" y="86"/>
                  </a:lnTo>
                  <a:lnTo>
                    <a:pt x="818" y="86"/>
                  </a:lnTo>
                  <a:close/>
                  <a:moveTo>
                    <a:pt x="815" y="82"/>
                  </a:moveTo>
                  <a:lnTo>
                    <a:pt x="815" y="82"/>
                  </a:lnTo>
                  <a:lnTo>
                    <a:pt x="815" y="82"/>
                  </a:lnTo>
                  <a:close/>
                  <a:moveTo>
                    <a:pt x="809" y="82"/>
                  </a:moveTo>
                  <a:lnTo>
                    <a:pt x="812" y="82"/>
                  </a:lnTo>
                  <a:lnTo>
                    <a:pt x="809" y="82"/>
                  </a:lnTo>
                  <a:close/>
                  <a:moveTo>
                    <a:pt x="804" y="82"/>
                  </a:moveTo>
                  <a:lnTo>
                    <a:pt x="804" y="82"/>
                  </a:lnTo>
                  <a:lnTo>
                    <a:pt x="804" y="82"/>
                  </a:lnTo>
                  <a:close/>
                  <a:moveTo>
                    <a:pt x="791" y="79"/>
                  </a:moveTo>
                  <a:lnTo>
                    <a:pt x="791" y="79"/>
                  </a:lnTo>
                  <a:lnTo>
                    <a:pt x="791" y="79"/>
                  </a:lnTo>
                  <a:close/>
                  <a:moveTo>
                    <a:pt x="784" y="76"/>
                  </a:moveTo>
                  <a:lnTo>
                    <a:pt x="788" y="76"/>
                  </a:lnTo>
                  <a:lnTo>
                    <a:pt x="784" y="76"/>
                  </a:lnTo>
                  <a:close/>
                  <a:moveTo>
                    <a:pt x="781" y="76"/>
                  </a:moveTo>
                  <a:lnTo>
                    <a:pt x="781" y="76"/>
                  </a:lnTo>
                  <a:lnTo>
                    <a:pt x="781" y="76"/>
                  </a:lnTo>
                  <a:close/>
                  <a:moveTo>
                    <a:pt x="774" y="76"/>
                  </a:moveTo>
                  <a:lnTo>
                    <a:pt x="774" y="76"/>
                  </a:lnTo>
                  <a:lnTo>
                    <a:pt x="774" y="76"/>
                  </a:lnTo>
                  <a:close/>
                  <a:moveTo>
                    <a:pt x="750" y="69"/>
                  </a:moveTo>
                  <a:lnTo>
                    <a:pt x="750" y="69"/>
                  </a:lnTo>
                  <a:lnTo>
                    <a:pt x="750" y="69"/>
                  </a:lnTo>
                  <a:close/>
                  <a:moveTo>
                    <a:pt x="743" y="69"/>
                  </a:moveTo>
                  <a:lnTo>
                    <a:pt x="747" y="69"/>
                  </a:lnTo>
                  <a:lnTo>
                    <a:pt x="743" y="69"/>
                  </a:lnTo>
                  <a:close/>
                  <a:moveTo>
                    <a:pt x="710" y="62"/>
                  </a:moveTo>
                  <a:lnTo>
                    <a:pt x="710" y="62"/>
                  </a:lnTo>
                  <a:lnTo>
                    <a:pt x="710" y="62"/>
                  </a:lnTo>
                  <a:close/>
                  <a:moveTo>
                    <a:pt x="702" y="62"/>
                  </a:moveTo>
                  <a:lnTo>
                    <a:pt x="702" y="62"/>
                  </a:lnTo>
                  <a:lnTo>
                    <a:pt x="702" y="62"/>
                  </a:lnTo>
                  <a:close/>
                  <a:moveTo>
                    <a:pt x="675" y="55"/>
                  </a:moveTo>
                  <a:lnTo>
                    <a:pt x="675" y="55"/>
                  </a:lnTo>
                  <a:lnTo>
                    <a:pt x="675" y="55"/>
                  </a:lnTo>
                  <a:close/>
                  <a:moveTo>
                    <a:pt x="638" y="52"/>
                  </a:moveTo>
                  <a:lnTo>
                    <a:pt x="638" y="52"/>
                  </a:lnTo>
                  <a:lnTo>
                    <a:pt x="638" y="52"/>
                  </a:lnTo>
                  <a:close/>
                  <a:moveTo>
                    <a:pt x="607" y="45"/>
                  </a:moveTo>
                  <a:lnTo>
                    <a:pt x="607" y="45"/>
                  </a:lnTo>
                  <a:lnTo>
                    <a:pt x="607" y="45"/>
                  </a:lnTo>
                  <a:close/>
                  <a:moveTo>
                    <a:pt x="600" y="45"/>
                  </a:moveTo>
                  <a:lnTo>
                    <a:pt x="604" y="45"/>
                  </a:lnTo>
                  <a:lnTo>
                    <a:pt x="600" y="45"/>
                  </a:lnTo>
                  <a:close/>
                  <a:moveTo>
                    <a:pt x="597" y="45"/>
                  </a:moveTo>
                  <a:lnTo>
                    <a:pt x="597" y="45"/>
                  </a:lnTo>
                  <a:lnTo>
                    <a:pt x="597" y="45"/>
                  </a:lnTo>
                  <a:close/>
                  <a:moveTo>
                    <a:pt x="567" y="38"/>
                  </a:moveTo>
                  <a:lnTo>
                    <a:pt x="567" y="38"/>
                  </a:lnTo>
                  <a:lnTo>
                    <a:pt x="567" y="38"/>
                  </a:lnTo>
                  <a:close/>
                  <a:moveTo>
                    <a:pt x="559" y="38"/>
                  </a:moveTo>
                  <a:lnTo>
                    <a:pt x="559" y="38"/>
                  </a:lnTo>
                  <a:lnTo>
                    <a:pt x="559" y="38"/>
                  </a:lnTo>
                  <a:close/>
                  <a:moveTo>
                    <a:pt x="553" y="38"/>
                  </a:moveTo>
                  <a:lnTo>
                    <a:pt x="553" y="38"/>
                  </a:lnTo>
                  <a:lnTo>
                    <a:pt x="553" y="38"/>
                  </a:lnTo>
                  <a:close/>
                  <a:moveTo>
                    <a:pt x="529" y="35"/>
                  </a:moveTo>
                  <a:lnTo>
                    <a:pt x="529" y="35"/>
                  </a:lnTo>
                  <a:lnTo>
                    <a:pt x="529" y="35"/>
                  </a:lnTo>
                  <a:close/>
                  <a:moveTo>
                    <a:pt x="522" y="35"/>
                  </a:moveTo>
                  <a:lnTo>
                    <a:pt x="522" y="35"/>
                  </a:lnTo>
                  <a:lnTo>
                    <a:pt x="522" y="35"/>
                  </a:lnTo>
                  <a:close/>
                  <a:moveTo>
                    <a:pt x="491" y="32"/>
                  </a:moveTo>
                  <a:lnTo>
                    <a:pt x="491" y="32"/>
                  </a:lnTo>
                  <a:lnTo>
                    <a:pt x="491" y="32"/>
                  </a:lnTo>
                  <a:close/>
                  <a:moveTo>
                    <a:pt x="485" y="28"/>
                  </a:moveTo>
                  <a:lnTo>
                    <a:pt x="488" y="28"/>
                  </a:lnTo>
                  <a:lnTo>
                    <a:pt x="485" y="28"/>
                  </a:lnTo>
                  <a:close/>
                  <a:moveTo>
                    <a:pt x="482" y="28"/>
                  </a:moveTo>
                  <a:lnTo>
                    <a:pt x="482" y="28"/>
                  </a:lnTo>
                  <a:lnTo>
                    <a:pt x="482" y="28"/>
                  </a:lnTo>
                  <a:close/>
                  <a:moveTo>
                    <a:pt x="454" y="24"/>
                  </a:moveTo>
                  <a:lnTo>
                    <a:pt x="454" y="24"/>
                  </a:lnTo>
                  <a:lnTo>
                    <a:pt x="454" y="24"/>
                  </a:lnTo>
                  <a:close/>
                  <a:moveTo>
                    <a:pt x="447" y="24"/>
                  </a:moveTo>
                  <a:lnTo>
                    <a:pt x="450" y="24"/>
                  </a:lnTo>
                  <a:lnTo>
                    <a:pt x="447" y="24"/>
                  </a:lnTo>
                  <a:close/>
                  <a:moveTo>
                    <a:pt x="444" y="24"/>
                  </a:moveTo>
                  <a:lnTo>
                    <a:pt x="444" y="24"/>
                  </a:lnTo>
                  <a:lnTo>
                    <a:pt x="444" y="24"/>
                  </a:lnTo>
                  <a:close/>
                  <a:moveTo>
                    <a:pt x="416" y="21"/>
                  </a:moveTo>
                  <a:lnTo>
                    <a:pt x="420" y="21"/>
                  </a:lnTo>
                  <a:lnTo>
                    <a:pt x="416" y="21"/>
                  </a:lnTo>
                  <a:close/>
                  <a:moveTo>
                    <a:pt x="410" y="21"/>
                  </a:moveTo>
                  <a:lnTo>
                    <a:pt x="413" y="21"/>
                  </a:lnTo>
                  <a:lnTo>
                    <a:pt x="410" y="21"/>
                  </a:lnTo>
                  <a:close/>
                  <a:moveTo>
                    <a:pt x="406" y="21"/>
                  </a:moveTo>
                  <a:lnTo>
                    <a:pt x="406" y="21"/>
                  </a:lnTo>
                  <a:lnTo>
                    <a:pt x="406" y="21"/>
                  </a:lnTo>
                  <a:close/>
                  <a:moveTo>
                    <a:pt x="400" y="21"/>
                  </a:moveTo>
                  <a:lnTo>
                    <a:pt x="400" y="21"/>
                  </a:lnTo>
                  <a:lnTo>
                    <a:pt x="400" y="21"/>
                  </a:lnTo>
                  <a:close/>
                  <a:moveTo>
                    <a:pt x="379" y="18"/>
                  </a:moveTo>
                  <a:lnTo>
                    <a:pt x="383" y="18"/>
                  </a:lnTo>
                  <a:lnTo>
                    <a:pt x="379" y="18"/>
                  </a:lnTo>
                  <a:close/>
                  <a:moveTo>
                    <a:pt x="372" y="18"/>
                  </a:moveTo>
                  <a:lnTo>
                    <a:pt x="375" y="18"/>
                  </a:lnTo>
                  <a:lnTo>
                    <a:pt x="372" y="18"/>
                  </a:lnTo>
                  <a:close/>
                  <a:moveTo>
                    <a:pt x="369" y="18"/>
                  </a:moveTo>
                  <a:lnTo>
                    <a:pt x="369" y="18"/>
                  </a:lnTo>
                  <a:lnTo>
                    <a:pt x="369" y="18"/>
                  </a:lnTo>
                  <a:close/>
                  <a:moveTo>
                    <a:pt x="362" y="18"/>
                  </a:moveTo>
                  <a:lnTo>
                    <a:pt x="362" y="18"/>
                  </a:lnTo>
                  <a:lnTo>
                    <a:pt x="362" y="18"/>
                  </a:lnTo>
                  <a:close/>
                  <a:moveTo>
                    <a:pt x="342" y="15"/>
                  </a:moveTo>
                  <a:lnTo>
                    <a:pt x="342" y="15"/>
                  </a:lnTo>
                  <a:lnTo>
                    <a:pt x="342" y="15"/>
                  </a:lnTo>
                  <a:close/>
                  <a:moveTo>
                    <a:pt x="334" y="15"/>
                  </a:moveTo>
                  <a:lnTo>
                    <a:pt x="338" y="15"/>
                  </a:lnTo>
                  <a:lnTo>
                    <a:pt x="334" y="15"/>
                  </a:lnTo>
                  <a:close/>
                  <a:moveTo>
                    <a:pt x="328" y="15"/>
                  </a:moveTo>
                  <a:lnTo>
                    <a:pt x="331" y="15"/>
                  </a:lnTo>
                  <a:lnTo>
                    <a:pt x="328" y="15"/>
                  </a:lnTo>
                  <a:close/>
                  <a:moveTo>
                    <a:pt x="325" y="15"/>
                  </a:moveTo>
                  <a:lnTo>
                    <a:pt x="325" y="15"/>
                  </a:lnTo>
                  <a:lnTo>
                    <a:pt x="325" y="15"/>
                  </a:lnTo>
                  <a:close/>
                  <a:moveTo>
                    <a:pt x="318" y="15"/>
                  </a:moveTo>
                  <a:lnTo>
                    <a:pt x="318" y="15"/>
                  </a:lnTo>
                  <a:lnTo>
                    <a:pt x="318" y="15"/>
                  </a:lnTo>
                  <a:close/>
                  <a:moveTo>
                    <a:pt x="304" y="11"/>
                  </a:moveTo>
                  <a:lnTo>
                    <a:pt x="304" y="11"/>
                  </a:lnTo>
                  <a:lnTo>
                    <a:pt x="304" y="11"/>
                  </a:lnTo>
                  <a:close/>
                  <a:moveTo>
                    <a:pt x="298" y="11"/>
                  </a:moveTo>
                  <a:lnTo>
                    <a:pt x="301" y="11"/>
                  </a:lnTo>
                  <a:lnTo>
                    <a:pt x="298" y="11"/>
                  </a:lnTo>
                  <a:close/>
                  <a:moveTo>
                    <a:pt x="290" y="11"/>
                  </a:moveTo>
                  <a:lnTo>
                    <a:pt x="294" y="11"/>
                  </a:lnTo>
                  <a:lnTo>
                    <a:pt x="290" y="11"/>
                  </a:lnTo>
                  <a:close/>
                  <a:moveTo>
                    <a:pt x="284" y="11"/>
                  </a:moveTo>
                  <a:lnTo>
                    <a:pt x="287" y="11"/>
                  </a:lnTo>
                  <a:lnTo>
                    <a:pt x="284" y="11"/>
                  </a:lnTo>
                  <a:close/>
                  <a:moveTo>
                    <a:pt x="280" y="11"/>
                  </a:moveTo>
                  <a:lnTo>
                    <a:pt x="280" y="11"/>
                  </a:lnTo>
                  <a:lnTo>
                    <a:pt x="280" y="11"/>
                  </a:lnTo>
                  <a:close/>
                  <a:moveTo>
                    <a:pt x="267" y="7"/>
                  </a:moveTo>
                  <a:lnTo>
                    <a:pt x="267" y="11"/>
                  </a:lnTo>
                  <a:lnTo>
                    <a:pt x="267" y="7"/>
                  </a:lnTo>
                  <a:close/>
                  <a:moveTo>
                    <a:pt x="260" y="7"/>
                  </a:moveTo>
                  <a:lnTo>
                    <a:pt x="260" y="7"/>
                  </a:lnTo>
                  <a:lnTo>
                    <a:pt x="260" y="7"/>
                  </a:lnTo>
                  <a:close/>
                  <a:moveTo>
                    <a:pt x="253" y="7"/>
                  </a:moveTo>
                  <a:lnTo>
                    <a:pt x="257" y="7"/>
                  </a:lnTo>
                  <a:lnTo>
                    <a:pt x="253" y="7"/>
                  </a:lnTo>
                  <a:close/>
                  <a:moveTo>
                    <a:pt x="246" y="7"/>
                  </a:moveTo>
                  <a:lnTo>
                    <a:pt x="249" y="7"/>
                  </a:lnTo>
                  <a:lnTo>
                    <a:pt x="246" y="7"/>
                  </a:lnTo>
                  <a:close/>
                  <a:moveTo>
                    <a:pt x="240" y="7"/>
                  </a:moveTo>
                  <a:lnTo>
                    <a:pt x="243" y="7"/>
                  </a:lnTo>
                  <a:lnTo>
                    <a:pt x="240" y="7"/>
                  </a:lnTo>
                  <a:close/>
                  <a:moveTo>
                    <a:pt x="226" y="7"/>
                  </a:moveTo>
                  <a:lnTo>
                    <a:pt x="229" y="7"/>
                  </a:lnTo>
                  <a:lnTo>
                    <a:pt x="226" y="7"/>
                  </a:lnTo>
                  <a:close/>
                  <a:moveTo>
                    <a:pt x="222" y="7"/>
                  </a:moveTo>
                  <a:lnTo>
                    <a:pt x="222" y="7"/>
                  </a:lnTo>
                  <a:lnTo>
                    <a:pt x="222" y="7"/>
                  </a:lnTo>
                  <a:close/>
                  <a:moveTo>
                    <a:pt x="216" y="7"/>
                  </a:moveTo>
                  <a:lnTo>
                    <a:pt x="216" y="7"/>
                  </a:lnTo>
                  <a:lnTo>
                    <a:pt x="216" y="7"/>
                  </a:lnTo>
                  <a:close/>
                  <a:moveTo>
                    <a:pt x="208" y="7"/>
                  </a:moveTo>
                  <a:lnTo>
                    <a:pt x="212" y="7"/>
                  </a:lnTo>
                  <a:lnTo>
                    <a:pt x="208" y="7"/>
                  </a:lnTo>
                  <a:close/>
                  <a:moveTo>
                    <a:pt x="202" y="4"/>
                  </a:moveTo>
                  <a:lnTo>
                    <a:pt x="205" y="4"/>
                  </a:lnTo>
                  <a:lnTo>
                    <a:pt x="202" y="4"/>
                  </a:lnTo>
                  <a:close/>
                  <a:moveTo>
                    <a:pt x="188" y="4"/>
                  </a:moveTo>
                  <a:lnTo>
                    <a:pt x="191" y="4"/>
                  </a:lnTo>
                  <a:lnTo>
                    <a:pt x="188" y="4"/>
                  </a:lnTo>
                  <a:close/>
                  <a:moveTo>
                    <a:pt x="182" y="4"/>
                  </a:moveTo>
                  <a:lnTo>
                    <a:pt x="185" y="4"/>
                  </a:lnTo>
                  <a:lnTo>
                    <a:pt x="182" y="4"/>
                  </a:lnTo>
                  <a:close/>
                  <a:moveTo>
                    <a:pt x="175" y="4"/>
                  </a:moveTo>
                  <a:lnTo>
                    <a:pt x="178" y="4"/>
                  </a:lnTo>
                  <a:lnTo>
                    <a:pt x="175" y="4"/>
                  </a:lnTo>
                  <a:close/>
                  <a:moveTo>
                    <a:pt x="171" y="4"/>
                  </a:moveTo>
                  <a:lnTo>
                    <a:pt x="171" y="4"/>
                  </a:lnTo>
                  <a:lnTo>
                    <a:pt x="171" y="4"/>
                  </a:lnTo>
                  <a:close/>
                  <a:moveTo>
                    <a:pt x="164" y="4"/>
                  </a:moveTo>
                  <a:lnTo>
                    <a:pt x="164" y="4"/>
                  </a:lnTo>
                  <a:lnTo>
                    <a:pt x="164" y="4"/>
                  </a:lnTo>
                  <a:close/>
                  <a:moveTo>
                    <a:pt x="158" y="4"/>
                  </a:moveTo>
                  <a:lnTo>
                    <a:pt x="158" y="4"/>
                  </a:lnTo>
                  <a:lnTo>
                    <a:pt x="158" y="4"/>
                  </a:lnTo>
                  <a:close/>
                  <a:moveTo>
                    <a:pt x="150" y="4"/>
                  </a:moveTo>
                  <a:lnTo>
                    <a:pt x="150" y="4"/>
                  </a:lnTo>
                  <a:lnTo>
                    <a:pt x="150" y="4"/>
                  </a:lnTo>
                  <a:close/>
                  <a:moveTo>
                    <a:pt x="144" y="4"/>
                  </a:moveTo>
                  <a:lnTo>
                    <a:pt x="144" y="4"/>
                  </a:lnTo>
                  <a:lnTo>
                    <a:pt x="144" y="4"/>
                  </a:lnTo>
                  <a:close/>
                  <a:moveTo>
                    <a:pt x="137" y="4"/>
                  </a:moveTo>
                  <a:lnTo>
                    <a:pt x="141" y="4"/>
                  </a:lnTo>
                  <a:lnTo>
                    <a:pt x="137" y="4"/>
                  </a:lnTo>
                  <a:close/>
                  <a:moveTo>
                    <a:pt x="130" y="4"/>
                  </a:moveTo>
                  <a:lnTo>
                    <a:pt x="134" y="4"/>
                  </a:lnTo>
                  <a:lnTo>
                    <a:pt x="130" y="4"/>
                  </a:lnTo>
                  <a:close/>
                  <a:moveTo>
                    <a:pt x="123" y="4"/>
                  </a:moveTo>
                  <a:lnTo>
                    <a:pt x="127" y="4"/>
                  </a:lnTo>
                  <a:lnTo>
                    <a:pt x="123" y="4"/>
                  </a:lnTo>
                  <a:close/>
                  <a:moveTo>
                    <a:pt x="120" y="1"/>
                  </a:moveTo>
                  <a:lnTo>
                    <a:pt x="120" y="1"/>
                  </a:lnTo>
                  <a:lnTo>
                    <a:pt x="120" y="1"/>
                  </a:lnTo>
                  <a:close/>
                  <a:moveTo>
                    <a:pt x="110" y="1"/>
                  </a:moveTo>
                  <a:lnTo>
                    <a:pt x="114" y="1"/>
                  </a:lnTo>
                  <a:lnTo>
                    <a:pt x="110" y="1"/>
                  </a:lnTo>
                  <a:close/>
                  <a:moveTo>
                    <a:pt x="103" y="1"/>
                  </a:moveTo>
                  <a:lnTo>
                    <a:pt x="106" y="1"/>
                  </a:lnTo>
                  <a:lnTo>
                    <a:pt x="103" y="1"/>
                  </a:lnTo>
                  <a:close/>
                  <a:moveTo>
                    <a:pt x="96" y="1"/>
                  </a:moveTo>
                  <a:lnTo>
                    <a:pt x="100" y="1"/>
                  </a:lnTo>
                  <a:lnTo>
                    <a:pt x="96" y="1"/>
                  </a:lnTo>
                  <a:close/>
                  <a:moveTo>
                    <a:pt x="93" y="1"/>
                  </a:moveTo>
                  <a:lnTo>
                    <a:pt x="93" y="1"/>
                  </a:lnTo>
                  <a:lnTo>
                    <a:pt x="93" y="1"/>
                  </a:lnTo>
                  <a:close/>
                  <a:moveTo>
                    <a:pt x="86" y="1"/>
                  </a:moveTo>
                  <a:lnTo>
                    <a:pt x="86" y="1"/>
                  </a:lnTo>
                  <a:lnTo>
                    <a:pt x="86" y="1"/>
                  </a:lnTo>
                  <a:close/>
                  <a:moveTo>
                    <a:pt x="79" y="1"/>
                  </a:moveTo>
                  <a:lnTo>
                    <a:pt x="79" y="1"/>
                  </a:lnTo>
                  <a:lnTo>
                    <a:pt x="79" y="1"/>
                  </a:lnTo>
                  <a:close/>
                  <a:moveTo>
                    <a:pt x="73" y="1"/>
                  </a:moveTo>
                  <a:lnTo>
                    <a:pt x="73" y="1"/>
                  </a:lnTo>
                  <a:lnTo>
                    <a:pt x="73" y="1"/>
                  </a:lnTo>
                  <a:close/>
                  <a:moveTo>
                    <a:pt x="65" y="1"/>
                  </a:moveTo>
                  <a:lnTo>
                    <a:pt x="65" y="1"/>
                  </a:lnTo>
                  <a:lnTo>
                    <a:pt x="65" y="1"/>
                  </a:lnTo>
                  <a:close/>
                  <a:moveTo>
                    <a:pt x="59" y="1"/>
                  </a:moveTo>
                  <a:lnTo>
                    <a:pt x="62" y="1"/>
                  </a:lnTo>
                  <a:lnTo>
                    <a:pt x="59" y="1"/>
                  </a:lnTo>
                  <a:close/>
                  <a:moveTo>
                    <a:pt x="52" y="1"/>
                  </a:moveTo>
                  <a:lnTo>
                    <a:pt x="56" y="1"/>
                  </a:lnTo>
                  <a:lnTo>
                    <a:pt x="52" y="1"/>
                  </a:lnTo>
                  <a:close/>
                  <a:moveTo>
                    <a:pt x="45" y="1"/>
                  </a:moveTo>
                  <a:lnTo>
                    <a:pt x="48" y="1"/>
                  </a:lnTo>
                  <a:lnTo>
                    <a:pt x="45" y="1"/>
                  </a:lnTo>
                  <a:close/>
                  <a:moveTo>
                    <a:pt x="42" y="1"/>
                  </a:moveTo>
                  <a:lnTo>
                    <a:pt x="42" y="1"/>
                  </a:lnTo>
                  <a:lnTo>
                    <a:pt x="42" y="1"/>
                  </a:lnTo>
                  <a:close/>
                  <a:moveTo>
                    <a:pt x="32" y="1"/>
                  </a:moveTo>
                  <a:lnTo>
                    <a:pt x="35" y="1"/>
                  </a:lnTo>
                  <a:lnTo>
                    <a:pt x="32" y="1"/>
                  </a:lnTo>
                  <a:close/>
                  <a:moveTo>
                    <a:pt x="25" y="1"/>
                  </a:moveTo>
                  <a:lnTo>
                    <a:pt x="28" y="1"/>
                  </a:lnTo>
                  <a:lnTo>
                    <a:pt x="25" y="1"/>
                  </a:lnTo>
                  <a:close/>
                  <a:moveTo>
                    <a:pt x="18" y="1"/>
                  </a:moveTo>
                  <a:lnTo>
                    <a:pt x="21" y="1"/>
                  </a:lnTo>
                  <a:lnTo>
                    <a:pt x="18" y="1"/>
                  </a:lnTo>
                  <a:close/>
                  <a:moveTo>
                    <a:pt x="15" y="1"/>
                  </a:moveTo>
                  <a:lnTo>
                    <a:pt x="15" y="1"/>
                  </a:lnTo>
                  <a:lnTo>
                    <a:pt x="15" y="1"/>
                  </a:lnTo>
                  <a:close/>
                  <a:moveTo>
                    <a:pt x="7" y="1"/>
                  </a:moveTo>
                  <a:lnTo>
                    <a:pt x="7" y="1"/>
                  </a:lnTo>
                  <a:lnTo>
                    <a:pt x="7" y="1"/>
                  </a:lnTo>
                  <a:close/>
                  <a:moveTo>
                    <a:pt x="1" y="1"/>
                  </a:moveTo>
                  <a:lnTo>
                    <a:pt x="1" y="1"/>
                  </a:lnTo>
                  <a:close/>
                </a:path>
              </a:pathLst>
            </a:custGeom>
            <a:solidFill>
              <a:srgbClr val="D571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517;p53">
              <a:extLst>
                <a:ext uri="{FF2B5EF4-FFF2-40B4-BE49-F238E27FC236}">
                  <a16:creationId xmlns:a16="http://schemas.microsoft.com/office/drawing/2014/main" id="{C6A16DB1-19B6-42F9-98AA-7CC19EC60C5C}"/>
                </a:ext>
              </a:extLst>
            </p:cNvPr>
            <p:cNvSpPr/>
            <p:nvPr/>
          </p:nvSpPr>
          <p:spPr>
            <a:xfrm>
              <a:off x="3927264" y="4738939"/>
              <a:ext cx="181511" cy="67372"/>
            </a:xfrm>
            <a:custGeom>
              <a:avLst/>
              <a:gdLst/>
              <a:ahLst/>
              <a:cxnLst/>
              <a:rect l="l" t="t" r="r" b="b"/>
              <a:pathLst>
                <a:path w="2123" h="788" extrusionOk="0">
                  <a:moveTo>
                    <a:pt x="1" y="1"/>
                  </a:moveTo>
                  <a:lnTo>
                    <a:pt x="1" y="788"/>
                  </a:lnTo>
                  <a:lnTo>
                    <a:pt x="2123" y="788"/>
                  </a:lnTo>
                  <a:cubicBezTo>
                    <a:pt x="1912" y="485"/>
                    <a:pt x="1486" y="239"/>
                    <a:pt x="944" y="109"/>
                  </a:cubicBezTo>
                  <a:lnTo>
                    <a:pt x="941" y="109"/>
                  </a:lnTo>
                  <a:cubicBezTo>
                    <a:pt x="941" y="106"/>
                    <a:pt x="941" y="106"/>
                    <a:pt x="937" y="106"/>
                  </a:cubicBezTo>
                  <a:lnTo>
                    <a:pt x="931" y="106"/>
                  </a:lnTo>
                  <a:cubicBezTo>
                    <a:pt x="928" y="106"/>
                    <a:pt x="924" y="103"/>
                    <a:pt x="917" y="103"/>
                  </a:cubicBezTo>
                  <a:lnTo>
                    <a:pt x="914" y="103"/>
                  </a:lnTo>
                  <a:cubicBezTo>
                    <a:pt x="914" y="100"/>
                    <a:pt x="911" y="100"/>
                    <a:pt x="911" y="100"/>
                  </a:cubicBezTo>
                  <a:lnTo>
                    <a:pt x="900" y="100"/>
                  </a:lnTo>
                  <a:lnTo>
                    <a:pt x="897" y="96"/>
                  </a:lnTo>
                  <a:lnTo>
                    <a:pt x="883" y="96"/>
                  </a:lnTo>
                  <a:lnTo>
                    <a:pt x="883" y="93"/>
                  </a:lnTo>
                  <a:lnTo>
                    <a:pt x="873" y="93"/>
                  </a:lnTo>
                  <a:cubicBezTo>
                    <a:pt x="870" y="93"/>
                    <a:pt x="870" y="93"/>
                    <a:pt x="870" y="89"/>
                  </a:cubicBezTo>
                  <a:lnTo>
                    <a:pt x="856" y="89"/>
                  </a:lnTo>
                  <a:cubicBezTo>
                    <a:pt x="852" y="89"/>
                    <a:pt x="852" y="86"/>
                    <a:pt x="849" y="86"/>
                  </a:cubicBezTo>
                  <a:lnTo>
                    <a:pt x="835" y="86"/>
                  </a:lnTo>
                  <a:cubicBezTo>
                    <a:pt x="835" y="82"/>
                    <a:pt x="835" y="82"/>
                    <a:pt x="832" y="82"/>
                  </a:cubicBezTo>
                  <a:lnTo>
                    <a:pt x="821" y="82"/>
                  </a:lnTo>
                  <a:cubicBezTo>
                    <a:pt x="818" y="79"/>
                    <a:pt x="812" y="79"/>
                    <a:pt x="808" y="79"/>
                  </a:cubicBezTo>
                  <a:cubicBezTo>
                    <a:pt x="808" y="79"/>
                    <a:pt x="805" y="79"/>
                    <a:pt x="805" y="76"/>
                  </a:cubicBezTo>
                  <a:lnTo>
                    <a:pt x="791" y="76"/>
                  </a:lnTo>
                  <a:cubicBezTo>
                    <a:pt x="785" y="73"/>
                    <a:pt x="777" y="73"/>
                    <a:pt x="767" y="69"/>
                  </a:cubicBezTo>
                  <a:lnTo>
                    <a:pt x="760" y="69"/>
                  </a:lnTo>
                  <a:cubicBezTo>
                    <a:pt x="750" y="65"/>
                    <a:pt x="740" y="65"/>
                    <a:pt x="727" y="62"/>
                  </a:cubicBezTo>
                  <a:lnTo>
                    <a:pt x="719" y="62"/>
                  </a:lnTo>
                  <a:cubicBezTo>
                    <a:pt x="709" y="59"/>
                    <a:pt x="703" y="59"/>
                    <a:pt x="692" y="55"/>
                  </a:cubicBezTo>
                  <a:cubicBezTo>
                    <a:pt x="678" y="55"/>
                    <a:pt x="669" y="52"/>
                    <a:pt x="655" y="52"/>
                  </a:cubicBezTo>
                  <a:cubicBezTo>
                    <a:pt x="645" y="48"/>
                    <a:pt x="634" y="48"/>
                    <a:pt x="624" y="45"/>
                  </a:cubicBezTo>
                  <a:lnTo>
                    <a:pt x="614" y="45"/>
                  </a:lnTo>
                  <a:cubicBezTo>
                    <a:pt x="604" y="42"/>
                    <a:pt x="593" y="42"/>
                    <a:pt x="584" y="38"/>
                  </a:cubicBezTo>
                  <a:lnTo>
                    <a:pt x="570" y="38"/>
                  </a:lnTo>
                  <a:cubicBezTo>
                    <a:pt x="563" y="38"/>
                    <a:pt x="556" y="35"/>
                    <a:pt x="546" y="35"/>
                  </a:cubicBezTo>
                  <a:lnTo>
                    <a:pt x="539" y="35"/>
                  </a:lnTo>
                  <a:cubicBezTo>
                    <a:pt x="529" y="32"/>
                    <a:pt x="519" y="32"/>
                    <a:pt x="508" y="32"/>
                  </a:cubicBezTo>
                  <a:lnTo>
                    <a:pt x="505" y="28"/>
                  </a:lnTo>
                  <a:lnTo>
                    <a:pt x="499" y="28"/>
                  </a:lnTo>
                  <a:cubicBezTo>
                    <a:pt x="488" y="28"/>
                    <a:pt x="481" y="28"/>
                    <a:pt x="471" y="24"/>
                  </a:cubicBezTo>
                  <a:lnTo>
                    <a:pt x="461" y="24"/>
                  </a:lnTo>
                  <a:cubicBezTo>
                    <a:pt x="450" y="24"/>
                    <a:pt x="444" y="21"/>
                    <a:pt x="437" y="21"/>
                  </a:cubicBezTo>
                  <a:lnTo>
                    <a:pt x="417" y="21"/>
                  </a:lnTo>
                  <a:cubicBezTo>
                    <a:pt x="409" y="18"/>
                    <a:pt x="403" y="18"/>
                    <a:pt x="400" y="18"/>
                  </a:cubicBezTo>
                  <a:lnTo>
                    <a:pt x="379" y="18"/>
                  </a:lnTo>
                  <a:cubicBezTo>
                    <a:pt x="372" y="15"/>
                    <a:pt x="365" y="15"/>
                    <a:pt x="359" y="15"/>
                  </a:cubicBezTo>
                  <a:lnTo>
                    <a:pt x="335" y="15"/>
                  </a:lnTo>
                  <a:cubicBezTo>
                    <a:pt x="331" y="11"/>
                    <a:pt x="328" y="11"/>
                    <a:pt x="321" y="11"/>
                  </a:cubicBezTo>
                  <a:lnTo>
                    <a:pt x="284" y="11"/>
                  </a:lnTo>
                  <a:lnTo>
                    <a:pt x="284" y="7"/>
                  </a:lnTo>
                  <a:lnTo>
                    <a:pt x="225" y="7"/>
                  </a:lnTo>
                  <a:lnTo>
                    <a:pt x="222" y="4"/>
                  </a:lnTo>
                  <a:lnTo>
                    <a:pt x="140" y="4"/>
                  </a:lnTo>
                  <a:lnTo>
                    <a:pt x="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518;p53">
              <a:extLst>
                <a:ext uri="{FF2B5EF4-FFF2-40B4-BE49-F238E27FC236}">
                  <a16:creationId xmlns:a16="http://schemas.microsoft.com/office/drawing/2014/main" id="{AFEA0588-1C7B-4821-9EA6-43E7AE514B0E}"/>
                </a:ext>
              </a:extLst>
            </p:cNvPr>
            <p:cNvSpPr/>
            <p:nvPr/>
          </p:nvSpPr>
          <p:spPr>
            <a:xfrm>
              <a:off x="3927264" y="4806226"/>
              <a:ext cx="188522" cy="11457"/>
            </a:xfrm>
            <a:custGeom>
              <a:avLst/>
              <a:gdLst/>
              <a:ahLst/>
              <a:cxnLst/>
              <a:rect l="l" t="t" r="r" b="b"/>
              <a:pathLst>
                <a:path w="2205" h="134" extrusionOk="0">
                  <a:moveTo>
                    <a:pt x="1" y="1"/>
                  </a:moveTo>
                  <a:lnTo>
                    <a:pt x="1" y="133"/>
                  </a:lnTo>
                  <a:lnTo>
                    <a:pt x="2205" y="133"/>
                  </a:lnTo>
                  <a:cubicBezTo>
                    <a:pt x="2181" y="89"/>
                    <a:pt x="2157" y="45"/>
                    <a:pt x="2123" y="1"/>
                  </a:cubicBezTo>
                  <a:close/>
                </a:path>
              </a:pathLst>
            </a:custGeom>
            <a:solidFill>
              <a:srgbClr val="201F2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519;p53">
              <a:extLst>
                <a:ext uri="{FF2B5EF4-FFF2-40B4-BE49-F238E27FC236}">
                  <a16:creationId xmlns:a16="http://schemas.microsoft.com/office/drawing/2014/main" id="{C9744621-6115-41B7-B414-A3E6B2B78155}"/>
                </a:ext>
              </a:extLst>
            </p:cNvPr>
            <p:cNvSpPr/>
            <p:nvPr/>
          </p:nvSpPr>
          <p:spPr>
            <a:xfrm>
              <a:off x="3732758" y="4817597"/>
              <a:ext cx="389185" cy="28556"/>
            </a:xfrm>
            <a:custGeom>
              <a:avLst/>
              <a:gdLst/>
              <a:ahLst/>
              <a:cxnLst/>
              <a:rect l="l" t="t" r="r" b="b"/>
              <a:pathLst>
                <a:path w="4552" h="334" extrusionOk="0">
                  <a:moveTo>
                    <a:pt x="1" y="0"/>
                  </a:moveTo>
                  <a:lnTo>
                    <a:pt x="1" y="334"/>
                  </a:lnTo>
                  <a:lnTo>
                    <a:pt x="4551" y="334"/>
                  </a:lnTo>
                  <a:lnTo>
                    <a:pt x="4551" y="0"/>
                  </a:lnTo>
                  <a:close/>
                </a:path>
              </a:pathLst>
            </a:custGeom>
            <a:solidFill>
              <a:srgbClr val="F0B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520;p53">
              <a:extLst>
                <a:ext uri="{FF2B5EF4-FFF2-40B4-BE49-F238E27FC236}">
                  <a16:creationId xmlns:a16="http://schemas.microsoft.com/office/drawing/2014/main" id="{734087EA-D505-408E-834E-6568A10B8110}"/>
                </a:ext>
              </a:extLst>
            </p:cNvPr>
            <p:cNvSpPr/>
            <p:nvPr/>
          </p:nvSpPr>
          <p:spPr>
            <a:xfrm>
              <a:off x="3927264" y="4817597"/>
              <a:ext cx="194678" cy="25478"/>
            </a:xfrm>
            <a:custGeom>
              <a:avLst/>
              <a:gdLst/>
              <a:ahLst/>
              <a:cxnLst/>
              <a:rect l="l" t="t" r="r" b="b"/>
              <a:pathLst>
                <a:path w="2277" h="298" extrusionOk="0">
                  <a:moveTo>
                    <a:pt x="1" y="0"/>
                  </a:moveTo>
                  <a:lnTo>
                    <a:pt x="1" y="297"/>
                  </a:lnTo>
                  <a:lnTo>
                    <a:pt x="2276" y="297"/>
                  </a:lnTo>
                  <a:lnTo>
                    <a:pt x="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521;p53">
              <a:extLst>
                <a:ext uri="{FF2B5EF4-FFF2-40B4-BE49-F238E27FC236}">
                  <a16:creationId xmlns:a16="http://schemas.microsoft.com/office/drawing/2014/main" id="{AB9705ED-8051-4B5E-BBB8-D67D6A148572}"/>
                </a:ext>
              </a:extLst>
            </p:cNvPr>
            <p:cNvSpPr/>
            <p:nvPr/>
          </p:nvSpPr>
          <p:spPr>
            <a:xfrm>
              <a:off x="3650937" y="4842990"/>
              <a:ext cx="553083" cy="156973"/>
            </a:xfrm>
            <a:custGeom>
              <a:avLst/>
              <a:gdLst/>
              <a:ahLst/>
              <a:cxnLst/>
              <a:rect l="l" t="t" r="r" b="b"/>
              <a:pathLst>
                <a:path w="6469" h="1836" extrusionOk="0">
                  <a:moveTo>
                    <a:pt x="576" y="0"/>
                  </a:moveTo>
                  <a:cubicBezTo>
                    <a:pt x="256" y="0"/>
                    <a:pt x="0" y="255"/>
                    <a:pt x="0" y="576"/>
                  </a:cubicBezTo>
                  <a:lnTo>
                    <a:pt x="0" y="1835"/>
                  </a:lnTo>
                  <a:lnTo>
                    <a:pt x="6469" y="1835"/>
                  </a:lnTo>
                  <a:lnTo>
                    <a:pt x="6469" y="576"/>
                  </a:lnTo>
                  <a:cubicBezTo>
                    <a:pt x="6469" y="255"/>
                    <a:pt x="6207" y="0"/>
                    <a:pt x="58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522;p53">
              <a:extLst>
                <a:ext uri="{FF2B5EF4-FFF2-40B4-BE49-F238E27FC236}">
                  <a16:creationId xmlns:a16="http://schemas.microsoft.com/office/drawing/2014/main" id="{972606D7-87F9-4F82-A7D7-114D36F089CF}"/>
                </a:ext>
              </a:extLst>
            </p:cNvPr>
            <p:cNvSpPr/>
            <p:nvPr/>
          </p:nvSpPr>
          <p:spPr>
            <a:xfrm>
              <a:off x="3927264" y="4842990"/>
              <a:ext cx="276755" cy="124655"/>
            </a:xfrm>
            <a:custGeom>
              <a:avLst/>
              <a:gdLst/>
              <a:ahLst/>
              <a:cxnLst/>
              <a:rect l="l" t="t" r="r" b="b"/>
              <a:pathLst>
                <a:path w="3237" h="1458" extrusionOk="0">
                  <a:moveTo>
                    <a:pt x="1" y="0"/>
                  </a:moveTo>
                  <a:lnTo>
                    <a:pt x="1" y="1079"/>
                  </a:lnTo>
                  <a:lnTo>
                    <a:pt x="3233" y="1079"/>
                  </a:lnTo>
                  <a:lnTo>
                    <a:pt x="3233" y="1458"/>
                  </a:lnTo>
                  <a:lnTo>
                    <a:pt x="3237" y="1458"/>
                  </a:lnTo>
                  <a:lnTo>
                    <a:pt x="3237" y="576"/>
                  </a:lnTo>
                  <a:cubicBezTo>
                    <a:pt x="3237" y="255"/>
                    <a:pt x="2975" y="0"/>
                    <a:pt x="26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523;p53">
              <a:extLst>
                <a:ext uri="{FF2B5EF4-FFF2-40B4-BE49-F238E27FC236}">
                  <a16:creationId xmlns:a16="http://schemas.microsoft.com/office/drawing/2014/main" id="{C3D35CB3-23F5-4993-946A-60BAF27A3D8F}"/>
                </a:ext>
              </a:extLst>
            </p:cNvPr>
            <p:cNvSpPr/>
            <p:nvPr/>
          </p:nvSpPr>
          <p:spPr>
            <a:xfrm>
              <a:off x="3650937" y="4935241"/>
              <a:ext cx="276413" cy="32404"/>
            </a:xfrm>
            <a:custGeom>
              <a:avLst/>
              <a:gdLst/>
              <a:ahLst/>
              <a:cxnLst/>
              <a:rect l="l" t="t" r="r" b="b"/>
              <a:pathLst>
                <a:path w="3233" h="379" extrusionOk="0">
                  <a:moveTo>
                    <a:pt x="0" y="0"/>
                  </a:moveTo>
                  <a:lnTo>
                    <a:pt x="0" y="379"/>
                  </a:lnTo>
                  <a:lnTo>
                    <a:pt x="3233" y="379"/>
                  </a:lnTo>
                  <a:lnTo>
                    <a:pt x="3233" y="0"/>
                  </a:lnTo>
                  <a:close/>
                </a:path>
              </a:pathLst>
            </a:custGeom>
            <a:solidFill>
              <a:srgbClr val="201F2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524;p53">
              <a:extLst>
                <a:ext uri="{FF2B5EF4-FFF2-40B4-BE49-F238E27FC236}">
                  <a16:creationId xmlns:a16="http://schemas.microsoft.com/office/drawing/2014/main" id="{F1662983-AED1-4B20-8A7D-6CCA07FF0F0E}"/>
                </a:ext>
              </a:extLst>
            </p:cNvPr>
            <p:cNvSpPr/>
            <p:nvPr/>
          </p:nvSpPr>
          <p:spPr>
            <a:xfrm>
              <a:off x="3927264" y="4935241"/>
              <a:ext cx="276413" cy="32404"/>
            </a:xfrm>
            <a:custGeom>
              <a:avLst/>
              <a:gdLst/>
              <a:ahLst/>
              <a:cxnLst/>
              <a:rect l="l" t="t" r="r" b="b"/>
              <a:pathLst>
                <a:path w="3233" h="379" extrusionOk="0">
                  <a:moveTo>
                    <a:pt x="1" y="0"/>
                  </a:moveTo>
                  <a:lnTo>
                    <a:pt x="1" y="379"/>
                  </a:lnTo>
                  <a:lnTo>
                    <a:pt x="3233" y="379"/>
                  </a:lnTo>
                  <a:lnTo>
                    <a:pt x="3233" y="0"/>
                  </a:lnTo>
                  <a:close/>
                </a:path>
              </a:pathLst>
            </a:custGeom>
            <a:solidFill>
              <a:srgbClr val="201F2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525;p53">
              <a:extLst>
                <a:ext uri="{FF2B5EF4-FFF2-40B4-BE49-F238E27FC236}">
                  <a16:creationId xmlns:a16="http://schemas.microsoft.com/office/drawing/2014/main" id="{A33BDDB5-027A-4AB4-818F-7F83FAE7CDFC}"/>
                </a:ext>
              </a:extLst>
            </p:cNvPr>
            <p:cNvSpPr/>
            <p:nvPr/>
          </p:nvSpPr>
          <p:spPr>
            <a:xfrm>
              <a:off x="3549281" y="4967559"/>
              <a:ext cx="756396" cy="109266"/>
            </a:xfrm>
            <a:custGeom>
              <a:avLst/>
              <a:gdLst/>
              <a:ahLst/>
              <a:cxnLst/>
              <a:rect l="l" t="t" r="r" b="b"/>
              <a:pathLst>
                <a:path w="8847" h="1278" extrusionOk="0">
                  <a:moveTo>
                    <a:pt x="491" y="1"/>
                  </a:moveTo>
                  <a:cubicBezTo>
                    <a:pt x="219" y="1"/>
                    <a:pt x="1" y="222"/>
                    <a:pt x="1" y="491"/>
                  </a:cubicBezTo>
                  <a:lnTo>
                    <a:pt x="1" y="1277"/>
                  </a:lnTo>
                  <a:lnTo>
                    <a:pt x="8847" y="1277"/>
                  </a:lnTo>
                  <a:lnTo>
                    <a:pt x="8847" y="491"/>
                  </a:lnTo>
                  <a:cubicBezTo>
                    <a:pt x="8847" y="222"/>
                    <a:pt x="8625" y="1"/>
                    <a:pt x="83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526;p53">
              <a:extLst>
                <a:ext uri="{FF2B5EF4-FFF2-40B4-BE49-F238E27FC236}">
                  <a16:creationId xmlns:a16="http://schemas.microsoft.com/office/drawing/2014/main" id="{D8D36C2E-B853-4652-8DF2-BA16A831A9F1}"/>
                </a:ext>
              </a:extLst>
            </p:cNvPr>
            <p:cNvSpPr/>
            <p:nvPr/>
          </p:nvSpPr>
          <p:spPr>
            <a:xfrm>
              <a:off x="3927264" y="4967559"/>
              <a:ext cx="378412" cy="68483"/>
            </a:xfrm>
            <a:custGeom>
              <a:avLst/>
              <a:gdLst/>
              <a:ahLst/>
              <a:cxnLst/>
              <a:rect l="l" t="t" r="r" b="b"/>
              <a:pathLst>
                <a:path w="4426" h="801" extrusionOk="0">
                  <a:moveTo>
                    <a:pt x="1" y="1"/>
                  </a:moveTo>
                  <a:lnTo>
                    <a:pt x="1" y="801"/>
                  </a:lnTo>
                  <a:lnTo>
                    <a:pt x="4426" y="801"/>
                  </a:lnTo>
                  <a:lnTo>
                    <a:pt x="4426" y="491"/>
                  </a:lnTo>
                  <a:cubicBezTo>
                    <a:pt x="4426" y="222"/>
                    <a:pt x="4204" y="1"/>
                    <a:pt x="39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527;p53">
              <a:extLst>
                <a:ext uri="{FF2B5EF4-FFF2-40B4-BE49-F238E27FC236}">
                  <a16:creationId xmlns:a16="http://schemas.microsoft.com/office/drawing/2014/main" id="{B1518C21-64D7-41CD-A9EF-23010C791F49}"/>
                </a:ext>
              </a:extLst>
            </p:cNvPr>
            <p:cNvSpPr/>
            <p:nvPr/>
          </p:nvSpPr>
          <p:spPr>
            <a:xfrm>
              <a:off x="3534404" y="5035957"/>
              <a:ext cx="785551" cy="40868"/>
            </a:xfrm>
            <a:custGeom>
              <a:avLst/>
              <a:gdLst/>
              <a:ahLst/>
              <a:cxnLst/>
              <a:rect l="l" t="t" r="r" b="b"/>
              <a:pathLst>
                <a:path w="9188" h="478" extrusionOk="0">
                  <a:moveTo>
                    <a:pt x="1" y="1"/>
                  </a:moveTo>
                  <a:lnTo>
                    <a:pt x="1" y="477"/>
                  </a:lnTo>
                  <a:lnTo>
                    <a:pt x="9187" y="477"/>
                  </a:lnTo>
                  <a:lnTo>
                    <a:pt x="91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528;p53">
              <a:extLst>
                <a:ext uri="{FF2B5EF4-FFF2-40B4-BE49-F238E27FC236}">
                  <a16:creationId xmlns:a16="http://schemas.microsoft.com/office/drawing/2014/main" id="{55AF4A01-BFD1-48A7-95C6-528C487A84DB}"/>
                </a:ext>
              </a:extLst>
            </p:cNvPr>
            <p:cNvSpPr/>
            <p:nvPr/>
          </p:nvSpPr>
          <p:spPr>
            <a:xfrm>
              <a:off x="3927264" y="5035957"/>
              <a:ext cx="392690" cy="40868"/>
            </a:xfrm>
            <a:custGeom>
              <a:avLst/>
              <a:gdLst/>
              <a:ahLst/>
              <a:cxnLst/>
              <a:rect l="l" t="t" r="r" b="b"/>
              <a:pathLst>
                <a:path w="4593" h="478" extrusionOk="0">
                  <a:moveTo>
                    <a:pt x="1" y="1"/>
                  </a:moveTo>
                  <a:lnTo>
                    <a:pt x="1" y="477"/>
                  </a:lnTo>
                  <a:lnTo>
                    <a:pt x="4592" y="477"/>
                  </a:lnTo>
                  <a:lnTo>
                    <a:pt x="45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22990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2E2"/>
        </a:solidFill>
        <a:effectLst/>
      </p:bgPr>
    </p:bg>
    <p:spTree>
      <p:nvGrpSpPr>
        <p:cNvPr id="1" name="Shape 307"/>
        <p:cNvGrpSpPr/>
        <p:nvPr/>
      </p:nvGrpSpPr>
      <p:grpSpPr>
        <a:xfrm>
          <a:off x="0" y="0"/>
          <a:ext cx="0" cy="0"/>
          <a:chOff x="0" y="0"/>
          <a:chExt cx="0" cy="0"/>
        </a:xfrm>
      </p:grpSpPr>
      <p:sp>
        <p:nvSpPr>
          <p:cNvPr id="308" name="Google Shape;308;p33"/>
          <p:cNvSpPr txBox="1">
            <a:spLocks noGrp="1"/>
          </p:cNvSpPr>
          <p:nvPr>
            <p:ph type="ctrTitle" idx="8"/>
          </p:nvPr>
        </p:nvSpPr>
        <p:spPr>
          <a:xfrm>
            <a:off x="1187550" y="415250"/>
            <a:ext cx="6768900" cy="65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solidFill>
                  <a:srgbClr val="333644"/>
                </a:solidFill>
                <a:latin typeface="Anton"/>
                <a:ea typeface="Anton"/>
                <a:cs typeface="Anton"/>
                <a:sym typeface="Anton"/>
              </a:rPr>
              <a:t>Contributions</a:t>
            </a:r>
            <a:endParaRPr sz="2500">
              <a:solidFill>
                <a:schemeClr val="accent1"/>
              </a:solidFill>
              <a:latin typeface="Anton"/>
              <a:ea typeface="Anton"/>
              <a:cs typeface="Anton"/>
              <a:sym typeface="Anton"/>
            </a:endParaRPr>
          </a:p>
        </p:txBody>
      </p:sp>
      <p:sp>
        <p:nvSpPr>
          <p:cNvPr id="309" name="Google Shape;309;p33"/>
          <p:cNvSpPr txBox="1">
            <a:spLocks noGrp="1"/>
          </p:cNvSpPr>
          <p:nvPr>
            <p:ph type="subTitle" idx="5"/>
          </p:nvPr>
        </p:nvSpPr>
        <p:spPr>
          <a:xfrm>
            <a:off x="1778557" y="2951756"/>
            <a:ext cx="2480100" cy="58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✅Ezra</a:t>
            </a:r>
            <a:endParaRPr sz="1400"/>
          </a:p>
        </p:txBody>
      </p:sp>
      <p:sp>
        <p:nvSpPr>
          <p:cNvPr id="310" name="Google Shape;310;p33"/>
          <p:cNvSpPr txBox="1">
            <a:spLocks noGrp="1"/>
          </p:cNvSpPr>
          <p:nvPr>
            <p:ph type="subTitle" idx="1"/>
          </p:nvPr>
        </p:nvSpPr>
        <p:spPr>
          <a:xfrm>
            <a:off x="1773914" y="1703949"/>
            <a:ext cx="2480100" cy="73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1400"/>
              <a:t>✅ Ezra</a:t>
            </a:r>
          </a:p>
          <a:p>
            <a:pPr marL="0" indent="0"/>
            <a:r>
              <a:rPr lang="en-SG" sz="1400"/>
              <a:t>✅ Hannah</a:t>
            </a:r>
          </a:p>
        </p:txBody>
      </p:sp>
      <p:sp>
        <p:nvSpPr>
          <p:cNvPr id="311" name="Google Shape;311;p33"/>
          <p:cNvSpPr txBox="1">
            <a:spLocks noGrp="1"/>
          </p:cNvSpPr>
          <p:nvPr>
            <p:ph type="subTitle" idx="3"/>
          </p:nvPr>
        </p:nvSpPr>
        <p:spPr>
          <a:xfrm>
            <a:off x="5462610" y="1528075"/>
            <a:ext cx="2480100" cy="73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Ezra</a:t>
            </a:r>
            <a:endParaRPr sz="1400"/>
          </a:p>
        </p:txBody>
      </p:sp>
      <p:sp>
        <p:nvSpPr>
          <p:cNvPr id="312" name="Google Shape;312;p33"/>
          <p:cNvSpPr txBox="1">
            <a:spLocks noGrp="1"/>
          </p:cNvSpPr>
          <p:nvPr>
            <p:ph type="ctrTitle"/>
          </p:nvPr>
        </p:nvSpPr>
        <p:spPr>
          <a:xfrm>
            <a:off x="1773934" y="1246624"/>
            <a:ext cx="2480100" cy="53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Research</a:t>
            </a:r>
            <a:endParaRPr/>
          </a:p>
        </p:txBody>
      </p:sp>
      <p:sp>
        <p:nvSpPr>
          <p:cNvPr id="313" name="Google Shape;313;p33"/>
          <p:cNvSpPr txBox="1">
            <a:spLocks noGrp="1"/>
          </p:cNvSpPr>
          <p:nvPr>
            <p:ph type="ctrTitle" idx="2"/>
          </p:nvPr>
        </p:nvSpPr>
        <p:spPr>
          <a:xfrm>
            <a:off x="5462630" y="1070750"/>
            <a:ext cx="2480100" cy="53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Post-Exploitation</a:t>
            </a:r>
            <a:endParaRPr/>
          </a:p>
        </p:txBody>
      </p:sp>
      <p:sp>
        <p:nvSpPr>
          <p:cNvPr id="314" name="Google Shape;314;p33"/>
          <p:cNvSpPr txBox="1">
            <a:spLocks noGrp="1"/>
          </p:cNvSpPr>
          <p:nvPr>
            <p:ph type="ctrTitle" idx="4"/>
          </p:nvPr>
        </p:nvSpPr>
        <p:spPr>
          <a:xfrm>
            <a:off x="1778577" y="2494430"/>
            <a:ext cx="2480100" cy="53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Reconnaissance</a:t>
            </a:r>
            <a:endParaRPr/>
          </a:p>
        </p:txBody>
      </p:sp>
      <p:sp>
        <p:nvSpPr>
          <p:cNvPr id="315" name="Google Shape;315;p33"/>
          <p:cNvSpPr txBox="1">
            <a:spLocks noGrp="1"/>
          </p:cNvSpPr>
          <p:nvPr>
            <p:ph type="ctrTitle" idx="6"/>
          </p:nvPr>
        </p:nvSpPr>
        <p:spPr>
          <a:xfrm>
            <a:off x="5462570" y="2326566"/>
            <a:ext cx="2480100" cy="53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Mitigation</a:t>
            </a:r>
            <a:endParaRPr/>
          </a:p>
        </p:txBody>
      </p:sp>
      <p:sp>
        <p:nvSpPr>
          <p:cNvPr id="316" name="Google Shape;316;p33"/>
          <p:cNvSpPr txBox="1">
            <a:spLocks noGrp="1"/>
          </p:cNvSpPr>
          <p:nvPr>
            <p:ph type="subTitle" idx="7"/>
          </p:nvPr>
        </p:nvSpPr>
        <p:spPr>
          <a:xfrm>
            <a:off x="5462550" y="2783892"/>
            <a:ext cx="2480100" cy="58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Ezra</a:t>
            </a:r>
          </a:p>
          <a:p>
            <a:pPr marL="0" lvl="0" indent="0" algn="l" rtl="0">
              <a:spcBef>
                <a:spcPts val="0"/>
              </a:spcBef>
              <a:spcAft>
                <a:spcPts val="0"/>
              </a:spcAft>
              <a:buNone/>
            </a:pPr>
            <a:r>
              <a:rPr lang="en-SG"/>
              <a:t>✅ Hannah</a:t>
            </a:r>
            <a:endParaRPr/>
          </a:p>
        </p:txBody>
      </p:sp>
      <p:sp>
        <p:nvSpPr>
          <p:cNvPr id="317" name="Google Shape;317;p33"/>
          <p:cNvSpPr/>
          <p:nvPr/>
        </p:nvSpPr>
        <p:spPr>
          <a:xfrm>
            <a:off x="4572223" y="1246624"/>
            <a:ext cx="738154" cy="738161"/>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rgbClr val="E2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4572000" y="2509192"/>
            <a:ext cx="738154" cy="738161"/>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rgbClr val="E2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33"/>
          <p:cNvGrpSpPr/>
          <p:nvPr/>
        </p:nvGrpSpPr>
        <p:grpSpPr>
          <a:xfrm>
            <a:off x="4720555" y="2647561"/>
            <a:ext cx="441374" cy="461663"/>
            <a:chOff x="1302750" y="238125"/>
            <a:chExt cx="4998575" cy="5228350"/>
          </a:xfrm>
        </p:grpSpPr>
        <p:sp>
          <p:nvSpPr>
            <p:cNvPr id="320" name="Google Shape;320;p33"/>
            <p:cNvSpPr/>
            <p:nvPr/>
          </p:nvSpPr>
          <p:spPr>
            <a:xfrm>
              <a:off x="1302750" y="3578050"/>
              <a:ext cx="4998575" cy="1888425"/>
            </a:xfrm>
            <a:custGeom>
              <a:avLst/>
              <a:gdLst/>
              <a:ahLst/>
              <a:cxnLst/>
              <a:rect l="l" t="t" r="r" b="b"/>
              <a:pathLst>
                <a:path w="199943" h="75537" extrusionOk="0">
                  <a:moveTo>
                    <a:pt x="80707" y="0"/>
                  </a:moveTo>
                  <a:cubicBezTo>
                    <a:pt x="80193" y="0"/>
                    <a:pt x="79654" y="74"/>
                    <a:pt x="79163" y="221"/>
                  </a:cubicBezTo>
                  <a:lnTo>
                    <a:pt x="22916" y="15000"/>
                  </a:lnTo>
                  <a:cubicBezTo>
                    <a:pt x="9215" y="18602"/>
                    <a:pt x="0" y="30538"/>
                    <a:pt x="0" y="44729"/>
                  </a:cubicBezTo>
                  <a:lnTo>
                    <a:pt x="0" y="69385"/>
                  </a:lnTo>
                  <a:cubicBezTo>
                    <a:pt x="0" y="72791"/>
                    <a:pt x="2770" y="75536"/>
                    <a:pt x="6152" y="75536"/>
                  </a:cubicBezTo>
                  <a:lnTo>
                    <a:pt x="193791" y="75536"/>
                  </a:lnTo>
                  <a:cubicBezTo>
                    <a:pt x="195409" y="75536"/>
                    <a:pt x="196977" y="74899"/>
                    <a:pt x="198129" y="73747"/>
                  </a:cubicBezTo>
                  <a:cubicBezTo>
                    <a:pt x="199281" y="72595"/>
                    <a:pt x="199943" y="71027"/>
                    <a:pt x="199943" y="69409"/>
                  </a:cubicBezTo>
                  <a:lnTo>
                    <a:pt x="199943" y="44729"/>
                  </a:lnTo>
                  <a:cubicBezTo>
                    <a:pt x="199943" y="30538"/>
                    <a:pt x="190727" y="18602"/>
                    <a:pt x="177027" y="15000"/>
                  </a:cubicBezTo>
                  <a:lnTo>
                    <a:pt x="120779" y="221"/>
                  </a:lnTo>
                  <a:cubicBezTo>
                    <a:pt x="120289" y="74"/>
                    <a:pt x="119750" y="0"/>
                    <a:pt x="119235" y="0"/>
                  </a:cubicBezTo>
                  <a:close/>
                </a:path>
              </a:pathLst>
            </a:custGeom>
            <a:solidFill>
              <a:srgbClr val="333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3805700" y="3578050"/>
              <a:ext cx="2495625" cy="1888425"/>
            </a:xfrm>
            <a:custGeom>
              <a:avLst/>
              <a:gdLst/>
              <a:ahLst/>
              <a:cxnLst/>
              <a:rect l="l" t="t" r="r" b="b"/>
              <a:pathLst>
                <a:path w="99825" h="75537" extrusionOk="0">
                  <a:moveTo>
                    <a:pt x="0" y="0"/>
                  </a:moveTo>
                  <a:lnTo>
                    <a:pt x="0" y="75536"/>
                  </a:lnTo>
                  <a:lnTo>
                    <a:pt x="93673" y="75536"/>
                  </a:lnTo>
                  <a:cubicBezTo>
                    <a:pt x="95291" y="75536"/>
                    <a:pt x="96859" y="74899"/>
                    <a:pt x="98011" y="73747"/>
                  </a:cubicBezTo>
                  <a:cubicBezTo>
                    <a:pt x="99163" y="72595"/>
                    <a:pt x="99825" y="71027"/>
                    <a:pt x="99825" y="69409"/>
                  </a:cubicBezTo>
                  <a:lnTo>
                    <a:pt x="99825" y="44729"/>
                  </a:lnTo>
                  <a:cubicBezTo>
                    <a:pt x="99825" y="30538"/>
                    <a:pt x="90609" y="18602"/>
                    <a:pt x="76909" y="15000"/>
                  </a:cubicBezTo>
                  <a:lnTo>
                    <a:pt x="20661" y="221"/>
                  </a:lnTo>
                  <a:cubicBezTo>
                    <a:pt x="20171" y="74"/>
                    <a:pt x="19632" y="0"/>
                    <a:pt x="19117" y="0"/>
                  </a:cubicBezTo>
                  <a:close/>
                </a:path>
              </a:pathLst>
            </a:custGeom>
            <a:solidFill>
              <a:srgbClr val="201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3259150" y="2782125"/>
              <a:ext cx="1085775" cy="957700"/>
            </a:xfrm>
            <a:custGeom>
              <a:avLst/>
              <a:gdLst/>
              <a:ahLst/>
              <a:cxnLst/>
              <a:rect l="l" t="t" r="r" b="b"/>
              <a:pathLst>
                <a:path w="43431" h="38308" extrusionOk="0">
                  <a:moveTo>
                    <a:pt x="1" y="0"/>
                  </a:moveTo>
                  <a:lnTo>
                    <a:pt x="43430" y="0"/>
                  </a:lnTo>
                  <a:lnTo>
                    <a:pt x="43430" y="38308"/>
                  </a:lnTo>
                  <a:lnTo>
                    <a:pt x="1" y="38308"/>
                  </a:lnTo>
                  <a:close/>
                  <a:moveTo>
                    <a:pt x="1" y="0"/>
                  </a:moveTo>
                  <a:close/>
                </a:path>
              </a:pathLst>
            </a:custGeom>
            <a:solidFill>
              <a:srgbClr val="FDD1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3805700" y="2782125"/>
              <a:ext cx="539225" cy="957700"/>
            </a:xfrm>
            <a:custGeom>
              <a:avLst/>
              <a:gdLst/>
              <a:ahLst/>
              <a:cxnLst/>
              <a:rect l="l" t="t" r="r" b="b"/>
              <a:pathLst>
                <a:path w="21569" h="38308" extrusionOk="0">
                  <a:moveTo>
                    <a:pt x="0" y="0"/>
                  </a:moveTo>
                  <a:lnTo>
                    <a:pt x="21568" y="0"/>
                  </a:lnTo>
                  <a:lnTo>
                    <a:pt x="21568" y="38308"/>
                  </a:lnTo>
                  <a:lnTo>
                    <a:pt x="0" y="38308"/>
                  </a:lnTo>
                  <a:close/>
                  <a:moveTo>
                    <a:pt x="0" y="0"/>
                  </a:moveTo>
                  <a:close/>
                </a:path>
              </a:pathLst>
            </a:custGeom>
            <a:solidFill>
              <a:srgbClr val="FFBB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2512850" y="815675"/>
              <a:ext cx="2586325" cy="2331050"/>
            </a:xfrm>
            <a:custGeom>
              <a:avLst/>
              <a:gdLst/>
              <a:ahLst/>
              <a:cxnLst/>
              <a:rect l="l" t="t" r="r" b="b"/>
              <a:pathLst>
                <a:path w="103453" h="93242" extrusionOk="0">
                  <a:moveTo>
                    <a:pt x="60308" y="0"/>
                  </a:moveTo>
                  <a:cubicBezTo>
                    <a:pt x="33166" y="0"/>
                    <a:pt x="2855" y="5813"/>
                    <a:pt x="565" y="11553"/>
                  </a:cubicBezTo>
                  <a:cubicBezTo>
                    <a:pt x="99" y="12705"/>
                    <a:pt x="1" y="13980"/>
                    <a:pt x="271" y="15205"/>
                  </a:cubicBezTo>
                  <a:lnTo>
                    <a:pt x="8971" y="53684"/>
                  </a:lnTo>
                  <a:cubicBezTo>
                    <a:pt x="9363" y="75570"/>
                    <a:pt x="28333" y="93241"/>
                    <a:pt x="51567" y="93241"/>
                  </a:cubicBezTo>
                  <a:cubicBezTo>
                    <a:pt x="74802" y="93241"/>
                    <a:pt x="93747" y="75570"/>
                    <a:pt x="94164" y="53708"/>
                  </a:cubicBezTo>
                  <a:lnTo>
                    <a:pt x="103158" y="16063"/>
                  </a:lnTo>
                  <a:cubicBezTo>
                    <a:pt x="103452" y="14862"/>
                    <a:pt x="103379" y="13612"/>
                    <a:pt x="102938" y="12460"/>
                  </a:cubicBezTo>
                  <a:cubicBezTo>
                    <a:pt x="99470" y="3311"/>
                    <a:pt x="80791" y="0"/>
                    <a:pt x="60308" y="0"/>
                  </a:cubicBezTo>
                  <a:close/>
                </a:path>
              </a:pathLst>
            </a:custGeom>
            <a:solidFill>
              <a:srgbClr val="FFE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3805700" y="815675"/>
              <a:ext cx="1293475" cy="2331050"/>
            </a:xfrm>
            <a:custGeom>
              <a:avLst/>
              <a:gdLst/>
              <a:ahLst/>
              <a:cxnLst/>
              <a:rect l="l" t="t" r="r" b="b"/>
              <a:pathLst>
                <a:path w="51739" h="93242" extrusionOk="0">
                  <a:moveTo>
                    <a:pt x="8538" y="0"/>
                  </a:moveTo>
                  <a:cubicBezTo>
                    <a:pt x="5714" y="0"/>
                    <a:pt x="2857" y="63"/>
                    <a:pt x="0" y="181"/>
                  </a:cubicBezTo>
                  <a:lnTo>
                    <a:pt x="0" y="93241"/>
                  </a:lnTo>
                  <a:cubicBezTo>
                    <a:pt x="23161" y="93168"/>
                    <a:pt x="42033" y="75521"/>
                    <a:pt x="42450" y="53708"/>
                  </a:cubicBezTo>
                  <a:lnTo>
                    <a:pt x="51444" y="16063"/>
                  </a:lnTo>
                  <a:cubicBezTo>
                    <a:pt x="51738" y="14862"/>
                    <a:pt x="51665" y="13612"/>
                    <a:pt x="51224" y="12460"/>
                  </a:cubicBezTo>
                  <a:cubicBezTo>
                    <a:pt x="47755" y="3305"/>
                    <a:pt x="29044" y="0"/>
                    <a:pt x="8538" y="0"/>
                  </a:cubicBezTo>
                  <a:close/>
                </a:path>
              </a:pathLst>
            </a:custGeom>
            <a:solidFill>
              <a:srgbClr val="FDD1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2353550" y="3578050"/>
              <a:ext cx="2896975" cy="1137225"/>
            </a:xfrm>
            <a:custGeom>
              <a:avLst/>
              <a:gdLst/>
              <a:ahLst/>
              <a:cxnLst/>
              <a:rect l="l" t="t" r="r" b="b"/>
              <a:pathLst>
                <a:path w="115879" h="45489" extrusionOk="0">
                  <a:moveTo>
                    <a:pt x="39043" y="0"/>
                  </a:moveTo>
                  <a:cubicBezTo>
                    <a:pt x="37303" y="0"/>
                    <a:pt x="35636" y="711"/>
                    <a:pt x="34435" y="1961"/>
                  </a:cubicBezTo>
                  <a:cubicBezTo>
                    <a:pt x="30661" y="5833"/>
                    <a:pt x="2206" y="35121"/>
                    <a:pt x="2206" y="35121"/>
                  </a:cubicBezTo>
                  <a:cubicBezTo>
                    <a:pt x="466" y="36911"/>
                    <a:pt x="1" y="39533"/>
                    <a:pt x="1006" y="41788"/>
                  </a:cubicBezTo>
                  <a:cubicBezTo>
                    <a:pt x="2010" y="44018"/>
                    <a:pt x="4290" y="45489"/>
                    <a:pt x="6814" y="45489"/>
                  </a:cubicBezTo>
                  <a:lnTo>
                    <a:pt x="109065" y="45489"/>
                  </a:lnTo>
                  <a:cubicBezTo>
                    <a:pt x="111589" y="45489"/>
                    <a:pt x="113868" y="44018"/>
                    <a:pt x="114873" y="41788"/>
                  </a:cubicBezTo>
                  <a:cubicBezTo>
                    <a:pt x="115878" y="39533"/>
                    <a:pt x="115388" y="36911"/>
                    <a:pt x="113672" y="35121"/>
                  </a:cubicBezTo>
                  <a:cubicBezTo>
                    <a:pt x="108305" y="29607"/>
                    <a:pt x="85536" y="6177"/>
                    <a:pt x="81443" y="1937"/>
                  </a:cubicBezTo>
                  <a:cubicBezTo>
                    <a:pt x="80242" y="711"/>
                    <a:pt x="78576" y="0"/>
                    <a:pt x="76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2512850" y="238125"/>
              <a:ext cx="2586325" cy="1254850"/>
            </a:xfrm>
            <a:custGeom>
              <a:avLst/>
              <a:gdLst/>
              <a:ahLst/>
              <a:cxnLst/>
              <a:rect l="l" t="t" r="r" b="b"/>
              <a:pathLst>
                <a:path w="103453" h="50194" extrusionOk="0">
                  <a:moveTo>
                    <a:pt x="51567" y="0"/>
                  </a:moveTo>
                  <a:cubicBezTo>
                    <a:pt x="40391" y="0"/>
                    <a:pt x="29632" y="3382"/>
                    <a:pt x="20441" y="9754"/>
                  </a:cubicBezTo>
                  <a:cubicBezTo>
                    <a:pt x="11447" y="15955"/>
                    <a:pt x="4584" y="24582"/>
                    <a:pt x="565" y="34655"/>
                  </a:cubicBezTo>
                  <a:cubicBezTo>
                    <a:pt x="99" y="35807"/>
                    <a:pt x="1" y="37082"/>
                    <a:pt x="271" y="38307"/>
                  </a:cubicBezTo>
                  <a:lnTo>
                    <a:pt x="2623" y="48723"/>
                  </a:lnTo>
                  <a:cubicBezTo>
                    <a:pt x="6937" y="49704"/>
                    <a:pt x="11398" y="50194"/>
                    <a:pt x="15907" y="50194"/>
                  </a:cubicBezTo>
                  <a:cubicBezTo>
                    <a:pt x="29632" y="50194"/>
                    <a:pt x="42573" y="45586"/>
                    <a:pt x="51714" y="37645"/>
                  </a:cubicBezTo>
                  <a:cubicBezTo>
                    <a:pt x="60856" y="45611"/>
                    <a:pt x="73772" y="50194"/>
                    <a:pt x="87546" y="50194"/>
                  </a:cubicBezTo>
                  <a:cubicBezTo>
                    <a:pt x="92056" y="50194"/>
                    <a:pt x="96541" y="49704"/>
                    <a:pt x="100879" y="48723"/>
                  </a:cubicBezTo>
                  <a:lnTo>
                    <a:pt x="103158" y="39165"/>
                  </a:lnTo>
                  <a:cubicBezTo>
                    <a:pt x="103452" y="37964"/>
                    <a:pt x="103379" y="36714"/>
                    <a:pt x="102938" y="35562"/>
                  </a:cubicBezTo>
                  <a:cubicBezTo>
                    <a:pt x="94874" y="14289"/>
                    <a:pt x="74238" y="0"/>
                    <a:pt x="51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3036725" y="3578050"/>
              <a:ext cx="1530600" cy="1669675"/>
            </a:xfrm>
            <a:custGeom>
              <a:avLst/>
              <a:gdLst/>
              <a:ahLst/>
              <a:cxnLst/>
              <a:rect l="l" t="t" r="r" b="b"/>
              <a:pathLst>
                <a:path w="61224" h="66787" extrusionOk="0">
                  <a:moveTo>
                    <a:pt x="23725" y="0"/>
                  </a:moveTo>
                  <a:cubicBezTo>
                    <a:pt x="21029" y="0"/>
                    <a:pt x="18652" y="1740"/>
                    <a:pt x="17843" y="4289"/>
                  </a:cubicBezTo>
                  <a:cubicBezTo>
                    <a:pt x="16250" y="9387"/>
                    <a:pt x="589" y="58797"/>
                    <a:pt x="589" y="58797"/>
                  </a:cubicBezTo>
                  <a:cubicBezTo>
                    <a:pt x="1" y="60660"/>
                    <a:pt x="320" y="62694"/>
                    <a:pt x="1471" y="64287"/>
                  </a:cubicBezTo>
                  <a:cubicBezTo>
                    <a:pt x="2648" y="65855"/>
                    <a:pt x="4486" y="66787"/>
                    <a:pt x="6447" y="66787"/>
                  </a:cubicBezTo>
                  <a:lnTo>
                    <a:pt x="54778" y="66787"/>
                  </a:lnTo>
                  <a:cubicBezTo>
                    <a:pt x="56739" y="66787"/>
                    <a:pt x="58577" y="65855"/>
                    <a:pt x="59753" y="64287"/>
                  </a:cubicBezTo>
                  <a:cubicBezTo>
                    <a:pt x="60905" y="62694"/>
                    <a:pt x="61224" y="60660"/>
                    <a:pt x="60636" y="58797"/>
                  </a:cubicBezTo>
                  <a:cubicBezTo>
                    <a:pt x="59239" y="54361"/>
                    <a:pt x="57842" y="49925"/>
                    <a:pt x="56420" y="45489"/>
                  </a:cubicBezTo>
                  <a:cubicBezTo>
                    <a:pt x="54950" y="40856"/>
                    <a:pt x="46249" y="13382"/>
                    <a:pt x="43357" y="4289"/>
                  </a:cubicBezTo>
                  <a:cubicBezTo>
                    <a:pt x="42548" y="1740"/>
                    <a:pt x="40195" y="0"/>
                    <a:pt x="37499" y="0"/>
                  </a:cubicBezTo>
                  <a:close/>
                </a:path>
              </a:pathLst>
            </a:custGeom>
            <a:solidFill>
              <a:srgbClr val="EEE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2184450" y="1078775"/>
              <a:ext cx="797175" cy="797150"/>
            </a:xfrm>
            <a:custGeom>
              <a:avLst/>
              <a:gdLst/>
              <a:ahLst/>
              <a:cxnLst/>
              <a:rect l="l" t="t" r="r" b="b"/>
              <a:pathLst>
                <a:path w="31887" h="31886" extrusionOk="0">
                  <a:moveTo>
                    <a:pt x="15955" y="0"/>
                  </a:moveTo>
                  <a:cubicBezTo>
                    <a:pt x="7157" y="0"/>
                    <a:pt x="0" y="7157"/>
                    <a:pt x="0" y="15955"/>
                  </a:cubicBezTo>
                  <a:cubicBezTo>
                    <a:pt x="0" y="24729"/>
                    <a:pt x="7157" y="31886"/>
                    <a:pt x="15955" y="31886"/>
                  </a:cubicBezTo>
                  <a:cubicBezTo>
                    <a:pt x="24754" y="31886"/>
                    <a:pt x="31886" y="24729"/>
                    <a:pt x="31886" y="15955"/>
                  </a:cubicBezTo>
                  <a:cubicBezTo>
                    <a:pt x="31886" y="7157"/>
                    <a:pt x="24754" y="0"/>
                    <a:pt x="15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2184450" y="1855075"/>
              <a:ext cx="797175" cy="797175"/>
            </a:xfrm>
            <a:custGeom>
              <a:avLst/>
              <a:gdLst/>
              <a:ahLst/>
              <a:cxnLst/>
              <a:rect l="l" t="t" r="r" b="b"/>
              <a:pathLst>
                <a:path w="31887" h="31887" extrusionOk="0">
                  <a:moveTo>
                    <a:pt x="15955" y="1"/>
                  </a:moveTo>
                  <a:cubicBezTo>
                    <a:pt x="7157" y="1"/>
                    <a:pt x="0" y="7157"/>
                    <a:pt x="0" y="15956"/>
                  </a:cubicBezTo>
                  <a:cubicBezTo>
                    <a:pt x="0" y="24730"/>
                    <a:pt x="7157" y="31887"/>
                    <a:pt x="15955" y="31887"/>
                  </a:cubicBezTo>
                  <a:cubicBezTo>
                    <a:pt x="24754" y="31887"/>
                    <a:pt x="31886" y="24730"/>
                    <a:pt x="31886" y="15956"/>
                  </a:cubicBezTo>
                  <a:cubicBezTo>
                    <a:pt x="31886" y="7157"/>
                    <a:pt x="24754" y="1"/>
                    <a:pt x="15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4560575" y="1078775"/>
              <a:ext cx="797175" cy="797150"/>
            </a:xfrm>
            <a:custGeom>
              <a:avLst/>
              <a:gdLst/>
              <a:ahLst/>
              <a:cxnLst/>
              <a:rect l="l" t="t" r="r" b="b"/>
              <a:pathLst>
                <a:path w="31887" h="31886" extrusionOk="0">
                  <a:moveTo>
                    <a:pt x="15955" y="0"/>
                  </a:moveTo>
                  <a:cubicBezTo>
                    <a:pt x="7157" y="0"/>
                    <a:pt x="0" y="7157"/>
                    <a:pt x="0" y="15955"/>
                  </a:cubicBezTo>
                  <a:cubicBezTo>
                    <a:pt x="0" y="24729"/>
                    <a:pt x="7157" y="31886"/>
                    <a:pt x="15955" y="31886"/>
                  </a:cubicBezTo>
                  <a:cubicBezTo>
                    <a:pt x="24730" y="31886"/>
                    <a:pt x="31886" y="24729"/>
                    <a:pt x="31886" y="15955"/>
                  </a:cubicBezTo>
                  <a:cubicBezTo>
                    <a:pt x="31886" y="7157"/>
                    <a:pt x="24730" y="0"/>
                    <a:pt x="15955"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4560575" y="1855075"/>
              <a:ext cx="797175" cy="797175"/>
            </a:xfrm>
            <a:custGeom>
              <a:avLst/>
              <a:gdLst/>
              <a:ahLst/>
              <a:cxnLst/>
              <a:rect l="l" t="t" r="r" b="b"/>
              <a:pathLst>
                <a:path w="31887" h="31887" extrusionOk="0">
                  <a:moveTo>
                    <a:pt x="15955" y="1"/>
                  </a:moveTo>
                  <a:cubicBezTo>
                    <a:pt x="7157" y="1"/>
                    <a:pt x="0" y="7157"/>
                    <a:pt x="0" y="15956"/>
                  </a:cubicBezTo>
                  <a:cubicBezTo>
                    <a:pt x="0" y="24730"/>
                    <a:pt x="7157" y="31887"/>
                    <a:pt x="15955" y="31887"/>
                  </a:cubicBezTo>
                  <a:cubicBezTo>
                    <a:pt x="24730" y="31887"/>
                    <a:pt x="31886" y="24730"/>
                    <a:pt x="31886" y="15956"/>
                  </a:cubicBezTo>
                  <a:cubicBezTo>
                    <a:pt x="31886" y="7157"/>
                    <a:pt x="24730" y="1"/>
                    <a:pt x="15955"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3805700" y="3578050"/>
              <a:ext cx="1444825" cy="1137225"/>
            </a:xfrm>
            <a:custGeom>
              <a:avLst/>
              <a:gdLst/>
              <a:ahLst/>
              <a:cxnLst/>
              <a:rect l="l" t="t" r="r" b="b"/>
              <a:pathLst>
                <a:path w="57793" h="45489" extrusionOk="0">
                  <a:moveTo>
                    <a:pt x="0" y="0"/>
                  </a:moveTo>
                  <a:lnTo>
                    <a:pt x="0" y="45489"/>
                  </a:lnTo>
                  <a:lnTo>
                    <a:pt x="50979" y="45489"/>
                  </a:lnTo>
                  <a:cubicBezTo>
                    <a:pt x="53503" y="45489"/>
                    <a:pt x="55782" y="44018"/>
                    <a:pt x="56787" y="41788"/>
                  </a:cubicBezTo>
                  <a:cubicBezTo>
                    <a:pt x="57792" y="39533"/>
                    <a:pt x="57326" y="36911"/>
                    <a:pt x="55586" y="35121"/>
                  </a:cubicBezTo>
                  <a:cubicBezTo>
                    <a:pt x="50219" y="29607"/>
                    <a:pt x="27450" y="6177"/>
                    <a:pt x="23357" y="1937"/>
                  </a:cubicBezTo>
                  <a:cubicBezTo>
                    <a:pt x="22156" y="711"/>
                    <a:pt x="20490" y="0"/>
                    <a:pt x="18725"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3805700" y="238125"/>
              <a:ext cx="1293475" cy="1254850"/>
            </a:xfrm>
            <a:custGeom>
              <a:avLst/>
              <a:gdLst/>
              <a:ahLst/>
              <a:cxnLst/>
              <a:rect l="l" t="t" r="r" b="b"/>
              <a:pathLst>
                <a:path w="51739" h="50194" extrusionOk="0">
                  <a:moveTo>
                    <a:pt x="0" y="0"/>
                  </a:moveTo>
                  <a:lnTo>
                    <a:pt x="0" y="37645"/>
                  </a:lnTo>
                  <a:cubicBezTo>
                    <a:pt x="9142" y="45611"/>
                    <a:pt x="22058" y="50194"/>
                    <a:pt x="35832" y="50194"/>
                  </a:cubicBezTo>
                  <a:cubicBezTo>
                    <a:pt x="40342" y="50194"/>
                    <a:pt x="44827" y="49704"/>
                    <a:pt x="49165" y="48723"/>
                  </a:cubicBezTo>
                  <a:lnTo>
                    <a:pt x="51444" y="39165"/>
                  </a:lnTo>
                  <a:cubicBezTo>
                    <a:pt x="51738" y="37964"/>
                    <a:pt x="51665" y="36714"/>
                    <a:pt x="51224" y="35562"/>
                  </a:cubicBezTo>
                  <a:cubicBezTo>
                    <a:pt x="43185" y="14338"/>
                    <a:pt x="22598" y="74"/>
                    <a:pt x="0"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3805700" y="3578050"/>
              <a:ext cx="761625" cy="1669675"/>
            </a:xfrm>
            <a:custGeom>
              <a:avLst/>
              <a:gdLst/>
              <a:ahLst/>
              <a:cxnLst/>
              <a:rect l="l" t="t" r="r" b="b"/>
              <a:pathLst>
                <a:path w="30465" h="66787" extrusionOk="0">
                  <a:moveTo>
                    <a:pt x="0" y="0"/>
                  </a:moveTo>
                  <a:lnTo>
                    <a:pt x="0" y="66787"/>
                  </a:lnTo>
                  <a:lnTo>
                    <a:pt x="24019" y="66787"/>
                  </a:lnTo>
                  <a:cubicBezTo>
                    <a:pt x="25980" y="66787"/>
                    <a:pt x="27818" y="65855"/>
                    <a:pt x="28994" y="64287"/>
                  </a:cubicBezTo>
                  <a:cubicBezTo>
                    <a:pt x="30146" y="62694"/>
                    <a:pt x="30465" y="60660"/>
                    <a:pt x="29877" y="58797"/>
                  </a:cubicBezTo>
                  <a:cubicBezTo>
                    <a:pt x="28480" y="54361"/>
                    <a:pt x="27083" y="49925"/>
                    <a:pt x="25661" y="45489"/>
                  </a:cubicBezTo>
                  <a:cubicBezTo>
                    <a:pt x="24191" y="40856"/>
                    <a:pt x="15490" y="13382"/>
                    <a:pt x="12598" y="4289"/>
                  </a:cubicBezTo>
                  <a:cubicBezTo>
                    <a:pt x="11789" y="1740"/>
                    <a:pt x="9436" y="0"/>
                    <a:pt x="6740" y="0"/>
                  </a:cubicBezTo>
                  <a:close/>
                </a:path>
              </a:pathLst>
            </a:custGeom>
            <a:solidFill>
              <a:srgbClr val="DCD2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33"/>
          <p:cNvSpPr/>
          <p:nvPr/>
        </p:nvSpPr>
        <p:spPr>
          <a:xfrm>
            <a:off x="888007" y="2677056"/>
            <a:ext cx="738154" cy="738161"/>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rgbClr val="F7F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33"/>
          <p:cNvGrpSpPr/>
          <p:nvPr/>
        </p:nvGrpSpPr>
        <p:grpSpPr>
          <a:xfrm>
            <a:off x="1029851" y="2829118"/>
            <a:ext cx="454467" cy="461663"/>
            <a:chOff x="1241475" y="238125"/>
            <a:chExt cx="5146850" cy="5228350"/>
          </a:xfrm>
        </p:grpSpPr>
        <p:sp>
          <p:nvSpPr>
            <p:cNvPr id="338" name="Google Shape;338;p33"/>
            <p:cNvSpPr/>
            <p:nvPr/>
          </p:nvSpPr>
          <p:spPr>
            <a:xfrm>
              <a:off x="1242075" y="544325"/>
              <a:ext cx="3635300" cy="4278800"/>
            </a:xfrm>
            <a:custGeom>
              <a:avLst/>
              <a:gdLst/>
              <a:ahLst/>
              <a:cxnLst/>
              <a:rect l="l" t="t" r="r" b="b"/>
              <a:pathLst>
                <a:path w="145412" h="171152" extrusionOk="0">
                  <a:moveTo>
                    <a:pt x="6134" y="1"/>
                  </a:moveTo>
                  <a:cubicBezTo>
                    <a:pt x="4626" y="1"/>
                    <a:pt x="3156" y="559"/>
                    <a:pt x="2010" y="1575"/>
                  </a:cubicBezTo>
                  <a:cubicBezTo>
                    <a:pt x="736" y="2751"/>
                    <a:pt x="1" y="4393"/>
                    <a:pt x="1" y="6134"/>
                  </a:cubicBezTo>
                  <a:lnTo>
                    <a:pt x="1" y="155294"/>
                  </a:lnTo>
                  <a:cubicBezTo>
                    <a:pt x="1" y="164044"/>
                    <a:pt x="7525" y="171151"/>
                    <a:pt x="16765" y="171151"/>
                  </a:cubicBezTo>
                  <a:lnTo>
                    <a:pt x="139284" y="171151"/>
                  </a:lnTo>
                  <a:cubicBezTo>
                    <a:pt x="142666" y="171151"/>
                    <a:pt x="145411" y="168406"/>
                    <a:pt x="145411" y="165024"/>
                  </a:cubicBezTo>
                  <a:lnTo>
                    <a:pt x="145411" y="19957"/>
                  </a:lnTo>
                  <a:cubicBezTo>
                    <a:pt x="145411" y="16819"/>
                    <a:pt x="143034" y="14172"/>
                    <a:pt x="139897" y="13854"/>
                  </a:cubicBezTo>
                  <a:lnTo>
                    <a:pt x="6741" y="31"/>
                  </a:lnTo>
                  <a:cubicBezTo>
                    <a:pt x="6538" y="11"/>
                    <a:pt x="6336" y="1"/>
                    <a:pt x="6134" y="1"/>
                  </a:cubicBezTo>
                  <a:close/>
                </a:path>
              </a:pathLst>
            </a:custGeom>
            <a:solidFill>
              <a:srgbClr val="333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3059400" y="716650"/>
              <a:ext cx="1817975" cy="4106475"/>
            </a:xfrm>
            <a:custGeom>
              <a:avLst/>
              <a:gdLst/>
              <a:ahLst/>
              <a:cxnLst/>
              <a:rect l="l" t="t" r="r" b="b"/>
              <a:pathLst>
                <a:path w="72719" h="164259" extrusionOk="0">
                  <a:moveTo>
                    <a:pt x="1" y="0"/>
                  </a:moveTo>
                  <a:lnTo>
                    <a:pt x="1" y="164258"/>
                  </a:lnTo>
                  <a:lnTo>
                    <a:pt x="66591" y="164258"/>
                  </a:lnTo>
                  <a:cubicBezTo>
                    <a:pt x="69973" y="164258"/>
                    <a:pt x="72718" y="161513"/>
                    <a:pt x="72718" y="158131"/>
                  </a:cubicBezTo>
                  <a:lnTo>
                    <a:pt x="72718" y="13064"/>
                  </a:lnTo>
                  <a:cubicBezTo>
                    <a:pt x="72718" y="9926"/>
                    <a:pt x="70341" y="7279"/>
                    <a:pt x="67204" y="6961"/>
                  </a:cubicBezTo>
                  <a:lnTo>
                    <a:pt x="1" y="0"/>
                  </a:lnTo>
                  <a:close/>
                </a:path>
              </a:pathLst>
            </a:custGeom>
            <a:solidFill>
              <a:srgbClr val="201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3365775" y="1506450"/>
              <a:ext cx="3022550" cy="3960025"/>
            </a:xfrm>
            <a:custGeom>
              <a:avLst/>
              <a:gdLst/>
              <a:ahLst/>
              <a:cxnLst/>
              <a:rect l="l" t="t" r="r" b="b"/>
              <a:pathLst>
                <a:path w="120902" h="158401" extrusionOk="0">
                  <a:moveTo>
                    <a:pt x="60390" y="0"/>
                  </a:moveTo>
                  <a:cubicBezTo>
                    <a:pt x="53625" y="0"/>
                    <a:pt x="48135" y="5490"/>
                    <a:pt x="48135" y="12255"/>
                  </a:cubicBezTo>
                  <a:lnTo>
                    <a:pt x="48135" y="24901"/>
                  </a:lnTo>
                  <a:cubicBezTo>
                    <a:pt x="48135" y="18137"/>
                    <a:pt x="42645" y="12647"/>
                    <a:pt x="35881" y="12647"/>
                  </a:cubicBezTo>
                  <a:cubicBezTo>
                    <a:pt x="29117" y="12647"/>
                    <a:pt x="23627" y="18137"/>
                    <a:pt x="23627" y="24901"/>
                  </a:cubicBezTo>
                  <a:lnTo>
                    <a:pt x="23627" y="67522"/>
                  </a:lnTo>
                  <a:cubicBezTo>
                    <a:pt x="21788" y="63037"/>
                    <a:pt x="17401" y="59851"/>
                    <a:pt x="12255" y="59851"/>
                  </a:cubicBezTo>
                  <a:cubicBezTo>
                    <a:pt x="5490" y="59851"/>
                    <a:pt x="0" y="65341"/>
                    <a:pt x="0" y="72105"/>
                  </a:cubicBezTo>
                  <a:lnTo>
                    <a:pt x="0" y="97962"/>
                  </a:lnTo>
                  <a:cubicBezTo>
                    <a:pt x="0" y="131343"/>
                    <a:pt x="27058" y="158400"/>
                    <a:pt x="60463" y="158400"/>
                  </a:cubicBezTo>
                  <a:cubicBezTo>
                    <a:pt x="93844" y="158400"/>
                    <a:pt x="120902" y="131343"/>
                    <a:pt x="120902" y="97962"/>
                  </a:cubicBezTo>
                  <a:lnTo>
                    <a:pt x="120902" y="42572"/>
                  </a:lnTo>
                  <a:cubicBezTo>
                    <a:pt x="120902" y="35807"/>
                    <a:pt x="115412" y="30318"/>
                    <a:pt x="108648" y="30318"/>
                  </a:cubicBezTo>
                  <a:cubicBezTo>
                    <a:pt x="102545" y="30318"/>
                    <a:pt x="97496" y="34778"/>
                    <a:pt x="96540" y="40636"/>
                  </a:cubicBezTo>
                  <a:lnTo>
                    <a:pt x="96540" y="24901"/>
                  </a:lnTo>
                  <a:cubicBezTo>
                    <a:pt x="96540" y="18137"/>
                    <a:pt x="91075" y="12647"/>
                    <a:pt x="84286" y="12647"/>
                  </a:cubicBezTo>
                  <a:cubicBezTo>
                    <a:pt x="78845" y="12647"/>
                    <a:pt x="74237" y="16200"/>
                    <a:pt x="72644" y="21127"/>
                  </a:cubicBezTo>
                  <a:lnTo>
                    <a:pt x="72644" y="12255"/>
                  </a:lnTo>
                  <a:cubicBezTo>
                    <a:pt x="72644" y="5490"/>
                    <a:pt x="67154" y="0"/>
                    <a:pt x="60390" y="0"/>
                  </a:cubicBezTo>
                  <a:close/>
                </a:path>
              </a:pathLst>
            </a:custGeom>
            <a:solidFill>
              <a:srgbClr val="FDD1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4877350" y="1506450"/>
              <a:ext cx="1510975" cy="3960025"/>
            </a:xfrm>
            <a:custGeom>
              <a:avLst/>
              <a:gdLst/>
              <a:ahLst/>
              <a:cxnLst/>
              <a:rect l="l" t="t" r="r" b="b"/>
              <a:pathLst>
                <a:path w="60439" h="158401" extrusionOk="0">
                  <a:moveTo>
                    <a:pt x="0" y="0"/>
                  </a:moveTo>
                  <a:lnTo>
                    <a:pt x="0" y="158400"/>
                  </a:lnTo>
                  <a:cubicBezTo>
                    <a:pt x="33381" y="158400"/>
                    <a:pt x="60439" y="131343"/>
                    <a:pt x="60439" y="97962"/>
                  </a:cubicBezTo>
                  <a:lnTo>
                    <a:pt x="60439" y="42572"/>
                  </a:lnTo>
                  <a:cubicBezTo>
                    <a:pt x="60439" y="35807"/>
                    <a:pt x="54949" y="30318"/>
                    <a:pt x="48185" y="30318"/>
                  </a:cubicBezTo>
                  <a:cubicBezTo>
                    <a:pt x="42082" y="30318"/>
                    <a:pt x="37033" y="34778"/>
                    <a:pt x="36077" y="40636"/>
                  </a:cubicBezTo>
                  <a:lnTo>
                    <a:pt x="36077" y="24901"/>
                  </a:lnTo>
                  <a:cubicBezTo>
                    <a:pt x="36077" y="18137"/>
                    <a:pt x="30612" y="12647"/>
                    <a:pt x="23823" y="12647"/>
                  </a:cubicBezTo>
                  <a:cubicBezTo>
                    <a:pt x="18382" y="12647"/>
                    <a:pt x="13774" y="16200"/>
                    <a:pt x="12181" y="21127"/>
                  </a:cubicBezTo>
                  <a:lnTo>
                    <a:pt x="12181" y="12255"/>
                  </a:lnTo>
                  <a:cubicBezTo>
                    <a:pt x="12181" y="5515"/>
                    <a:pt x="6716" y="49"/>
                    <a:pt x="0" y="0"/>
                  </a:cubicBezTo>
                  <a:close/>
                </a:path>
              </a:pathLst>
            </a:custGeom>
            <a:solidFill>
              <a:srgbClr val="FFBB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1334000" y="376575"/>
              <a:ext cx="3545825" cy="608475"/>
            </a:xfrm>
            <a:custGeom>
              <a:avLst/>
              <a:gdLst/>
              <a:ahLst/>
              <a:cxnLst/>
              <a:rect l="l" t="t" r="r" b="b"/>
              <a:pathLst>
                <a:path w="141833" h="24339" extrusionOk="0">
                  <a:moveTo>
                    <a:pt x="4951" y="1"/>
                  </a:moveTo>
                  <a:cubicBezTo>
                    <a:pt x="1765" y="3408"/>
                    <a:pt x="0" y="7966"/>
                    <a:pt x="0" y="12844"/>
                  </a:cubicBezTo>
                  <a:cubicBezTo>
                    <a:pt x="0" y="17108"/>
                    <a:pt x="1324" y="21103"/>
                    <a:pt x="3799" y="24338"/>
                  </a:cubicBezTo>
                  <a:lnTo>
                    <a:pt x="141685" y="24338"/>
                  </a:lnTo>
                  <a:cubicBezTo>
                    <a:pt x="141538" y="23260"/>
                    <a:pt x="141122" y="22230"/>
                    <a:pt x="140435" y="21348"/>
                  </a:cubicBezTo>
                  <a:cubicBezTo>
                    <a:pt x="137715" y="17843"/>
                    <a:pt x="136416" y="15074"/>
                    <a:pt x="136416" y="12844"/>
                  </a:cubicBezTo>
                  <a:cubicBezTo>
                    <a:pt x="136416" y="10638"/>
                    <a:pt x="137739" y="7844"/>
                    <a:pt x="140435" y="4339"/>
                  </a:cubicBezTo>
                  <a:cubicBezTo>
                    <a:pt x="141416" y="3089"/>
                    <a:pt x="141832" y="1521"/>
                    <a:pt x="141685" y="1"/>
                  </a:cubicBezTo>
                  <a:close/>
                </a:path>
              </a:pathLst>
            </a:custGeom>
            <a:solidFill>
              <a:srgbClr val="F6EF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3059400" y="376575"/>
              <a:ext cx="1820425" cy="608475"/>
            </a:xfrm>
            <a:custGeom>
              <a:avLst/>
              <a:gdLst/>
              <a:ahLst/>
              <a:cxnLst/>
              <a:rect l="l" t="t" r="r" b="b"/>
              <a:pathLst>
                <a:path w="72817" h="24339" extrusionOk="0">
                  <a:moveTo>
                    <a:pt x="1" y="1"/>
                  </a:moveTo>
                  <a:lnTo>
                    <a:pt x="1" y="24338"/>
                  </a:lnTo>
                  <a:lnTo>
                    <a:pt x="72669" y="24338"/>
                  </a:lnTo>
                  <a:cubicBezTo>
                    <a:pt x="72522" y="23260"/>
                    <a:pt x="72106" y="22230"/>
                    <a:pt x="71419" y="21348"/>
                  </a:cubicBezTo>
                  <a:cubicBezTo>
                    <a:pt x="68699" y="17843"/>
                    <a:pt x="67400" y="15074"/>
                    <a:pt x="67400" y="12844"/>
                  </a:cubicBezTo>
                  <a:cubicBezTo>
                    <a:pt x="67400" y="10638"/>
                    <a:pt x="68723" y="7844"/>
                    <a:pt x="71419" y="4339"/>
                  </a:cubicBezTo>
                  <a:cubicBezTo>
                    <a:pt x="72400" y="3089"/>
                    <a:pt x="72816" y="1521"/>
                    <a:pt x="72669" y="1"/>
                  </a:cubicBezTo>
                  <a:close/>
                </a:path>
              </a:pathLst>
            </a:custGeom>
            <a:solidFill>
              <a:srgbClr val="EEE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1241475" y="238125"/>
              <a:ext cx="3635275" cy="919100"/>
            </a:xfrm>
            <a:custGeom>
              <a:avLst/>
              <a:gdLst/>
              <a:ahLst/>
              <a:cxnLst/>
              <a:rect l="l" t="t" r="r" b="b"/>
              <a:pathLst>
                <a:path w="145411" h="36764" extrusionOk="0">
                  <a:moveTo>
                    <a:pt x="17720" y="0"/>
                  </a:moveTo>
                  <a:cubicBezTo>
                    <a:pt x="12941" y="0"/>
                    <a:pt x="8284" y="2010"/>
                    <a:pt x="4976" y="5514"/>
                  </a:cubicBezTo>
                  <a:cubicBezTo>
                    <a:pt x="1765" y="8946"/>
                    <a:pt x="0" y="13504"/>
                    <a:pt x="0" y="18382"/>
                  </a:cubicBezTo>
                  <a:cubicBezTo>
                    <a:pt x="0" y="23259"/>
                    <a:pt x="1765" y="27817"/>
                    <a:pt x="4976" y="31224"/>
                  </a:cubicBezTo>
                  <a:cubicBezTo>
                    <a:pt x="8284" y="34753"/>
                    <a:pt x="12941" y="36763"/>
                    <a:pt x="17720" y="36763"/>
                  </a:cubicBezTo>
                  <a:lnTo>
                    <a:pt x="139284" y="36763"/>
                  </a:lnTo>
                  <a:cubicBezTo>
                    <a:pt x="142666" y="36763"/>
                    <a:pt x="145411" y="34018"/>
                    <a:pt x="145411" y="30636"/>
                  </a:cubicBezTo>
                  <a:cubicBezTo>
                    <a:pt x="145411" y="27254"/>
                    <a:pt x="142666" y="24509"/>
                    <a:pt x="139284" y="24509"/>
                  </a:cubicBezTo>
                  <a:lnTo>
                    <a:pt x="17720" y="24509"/>
                  </a:lnTo>
                  <a:cubicBezTo>
                    <a:pt x="16299" y="24509"/>
                    <a:pt x="14902" y="23896"/>
                    <a:pt x="13897" y="22842"/>
                  </a:cubicBezTo>
                  <a:cubicBezTo>
                    <a:pt x="12843" y="21715"/>
                    <a:pt x="12255" y="20122"/>
                    <a:pt x="12255" y="18382"/>
                  </a:cubicBezTo>
                  <a:cubicBezTo>
                    <a:pt x="12255" y="16641"/>
                    <a:pt x="12843" y="15048"/>
                    <a:pt x="13897" y="13921"/>
                  </a:cubicBezTo>
                  <a:cubicBezTo>
                    <a:pt x="14902" y="12867"/>
                    <a:pt x="16299" y="12254"/>
                    <a:pt x="17720" y="12254"/>
                  </a:cubicBezTo>
                  <a:lnTo>
                    <a:pt x="139284" y="12254"/>
                  </a:lnTo>
                  <a:cubicBezTo>
                    <a:pt x="142666" y="12254"/>
                    <a:pt x="145411" y="9509"/>
                    <a:pt x="145411" y="6127"/>
                  </a:cubicBezTo>
                  <a:cubicBezTo>
                    <a:pt x="145411" y="2745"/>
                    <a:pt x="142666" y="0"/>
                    <a:pt x="139284" y="0"/>
                  </a:cubicBezTo>
                  <a:close/>
                </a:path>
              </a:pathLst>
            </a:custGeom>
            <a:solidFill>
              <a:srgbClr val="405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3059400" y="238125"/>
              <a:ext cx="1817350" cy="306375"/>
            </a:xfrm>
            <a:custGeom>
              <a:avLst/>
              <a:gdLst/>
              <a:ahLst/>
              <a:cxnLst/>
              <a:rect l="l" t="t" r="r" b="b"/>
              <a:pathLst>
                <a:path w="72694" h="12255" extrusionOk="0">
                  <a:moveTo>
                    <a:pt x="1" y="0"/>
                  </a:moveTo>
                  <a:lnTo>
                    <a:pt x="1" y="12254"/>
                  </a:lnTo>
                  <a:lnTo>
                    <a:pt x="66567" y="12254"/>
                  </a:lnTo>
                  <a:cubicBezTo>
                    <a:pt x="69949" y="12254"/>
                    <a:pt x="72694" y="9509"/>
                    <a:pt x="72694" y="6127"/>
                  </a:cubicBezTo>
                  <a:cubicBezTo>
                    <a:pt x="72694" y="2745"/>
                    <a:pt x="69949" y="0"/>
                    <a:pt x="66567" y="0"/>
                  </a:cubicBezTo>
                  <a:close/>
                </a:path>
              </a:pathLst>
            </a:custGeom>
            <a:solidFill>
              <a:srgbClr val="333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3059400" y="850825"/>
              <a:ext cx="1817350" cy="306400"/>
            </a:xfrm>
            <a:custGeom>
              <a:avLst/>
              <a:gdLst/>
              <a:ahLst/>
              <a:cxnLst/>
              <a:rect l="l" t="t" r="r" b="b"/>
              <a:pathLst>
                <a:path w="72694" h="12256" extrusionOk="0">
                  <a:moveTo>
                    <a:pt x="1" y="1"/>
                  </a:moveTo>
                  <a:lnTo>
                    <a:pt x="1" y="12255"/>
                  </a:lnTo>
                  <a:lnTo>
                    <a:pt x="66567" y="12255"/>
                  </a:lnTo>
                  <a:cubicBezTo>
                    <a:pt x="69949" y="12255"/>
                    <a:pt x="72694" y="9510"/>
                    <a:pt x="72694" y="6128"/>
                  </a:cubicBezTo>
                  <a:cubicBezTo>
                    <a:pt x="72694" y="2746"/>
                    <a:pt x="69949" y="1"/>
                    <a:pt x="66567" y="1"/>
                  </a:cubicBezTo>
                  <a:close/>
                </a:path>
              </a:pathLst>
            </a:custGeom>
            <a:solidFill>
              <a:srgbClr val="333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1854800" y="850825"/>
              <a:ext cx="919100" cy="1154075"/>
            </a:xfrm>
            <a:custGeom>
              <a:avLst/>
              <a:gdLst/>
              <a:ahLst/>
              <a:cxnLst/>
              <a:rect l="l" t="t" r="r" b="b"/>
              <a:pathLst>
                <a:path w="36764" h="46163" extrusionOk="0">
                  <a:moveTo>
                    <a:pt x="1" y="1"/>
                  </a:moveTo>
                  <a:lnTo>
                    <a:pt x="1" y="40024"/>
                  </a:lnTo>
                  <a:cubicBezTo>
                    <a:pt x="1" y="42009"/>
                    <a:pt x="932" y="43847"/>
                    <a:pt x="2525" y="44999"/>
                  </a:cubicBezTo>
                  <a:cubicBezTo>
                    <a:pt x="3601" y="45765"/>
                    <a:pt x="4861" y="46163"/>
                    <a:pt x="6140" y="46163"/>
                  </a:cubicBezTo>
                  <a:cubicBezTo>
                    <a:pt x="6784" y="46163"/>
                    <a:pt x="7432" y="46062"/>
                    <a:pt x="8064" y="45857"/>
                  </a:cubicBezTo>
                  <a:lnTo>
                    <a:pt x="18382" y="42401"/>
                  </a:lnTo>
                  <a:lnTo>
                    <a:pt x="28676" y="45857"/>
                  </a:lnTo>
                  <a:cubicBezTo>
                    <a:pt x="29313" y="46053"/>
                    <a:pt x="29975" y="46151"/>
                    <a:pt x="30636" y="46151"/>
                  </a:cubicBezTo>
                  <a:cubicBezTo>
                    <a:pt x="31886" y="46151"/>
                    <a:pt x="33161" y="45759"/>
                    <a:pt x="34215" y="44999"/>
                  </a:cubicBezTo>
                  <a:cubicBezTo>
                    <a:pt x="35808" y="43847"/>
                    <a:pt x="36764" y="42009"/>
                    <a:pt x="36764" y="40024"/>
                  </a:cubicBezTo>
                  <a:lnTo>
                    <a:pt x="36764" y="1"/>
                  </a:lnTo>
                  <a:close/>
                </a:path>
              </a:pathLst>
            </a:custGeom>
            <a:solidFill>
              <a:srgbClr val="F0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33"/>
          <p:cNvSpPr/>
          <p:nvPr/>
        </p:nvSpPr>
        <p:spPr>
          <a:xfrm>
            <a:off x="883364" y="1422500"/>
            <a:ext cx="738154" cy="738161"/>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rgbClr val="F7F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33"/>
          <p:cNvGrpSpPr/>
          <p:nvPr/>
        </p:nvGrpSpPr>
        <p:grpSpPr>
          <a:xfrm>
            <a:off x="1021609" y="1573479"/>
            <a:ext cx="461663" cy="436451"/>
            <a:chOff x="1190625" y="380875"/>
            <a:chExt cx="5228350" cy="4942825"/>
          </a:xfrm>
        </p:grpSpPr>
        <p:sp>
          <p:nvSpPr>
            <p:cNvPr id="350" name="Google Shape;350;p33"/>
            <p:cNvSpPr/>
            <p:nvPr/>
          </p:nvSpPr>
          <p:spPr>
            <a:xfrm>
              <a:off x="1435700" y="2585450"/>
              <a:ext cx="4738175" cy="2738250"/>
            </a:xfrm>
            <a:custGeom>
              <a:avLst/>
              <a:gdLst/>
              <a:ahLst/>
              <a:cxnLst/>
              <a:rect l="l" t="t" r="r" b="b"/>
              <a:pathLst>
                <a:path w="189527" h="109530" extrusionOk="0">
                  <a:moveTo>
                    <a:pt x="1" y="0"/>
                  </a:moveTo>
                  <a:lnTo>
                    <a:pt x="1" y="91148"/>
                  </a:lnTo>
                  <a:cubicBezTo>
                    <a:pt x="1" y="101295"/>
                    <a:pt x="8235" y="109530"/>
                    <a:pt x="18382" y="109530"/>
                  </a:cubicBezTo>
                  <a:lnTo>
                    <a:pt x="171145" y="109530"/>
                  </a:lnTo>
                  <a:cubicBezTo>
                    <a:pt x="181292" y="109530"/>
                    <a:pt x="189527" y="101295"/>
                    <a:pt x="189527" y="91148"/>
                  </a:cubicBezTo>
                  <a:lnTo>
                    <a:pt x="189527" y="0"/>
                  </a:lnTo>
                  <a:close/>
                </a:path>
              </a:pathLst>
            </a:custGeom>
            <a:solidFill>
              <a:srgbClr val="FFC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p:nvPr/>
          </p:nvSpPr>
          <p:spPr>
            <a:xfrm>
              <a:off x="3805075" y="2585450"/>
              <a:ext cx="2368800" cy="2738250"/>
            </a:xfrm>
            <a:custGeom>
              <a:avLst/>
              <a:gdLst/>
              <a:ahLst/>
              <a:cxnLst/>
              <a:rect l="l" t="t" r="r" b="b"/>
              <a:pathLst>
                <a:path w="94752" h="109530" extrusionOk="0">
                  <a:moveTo>
                    <a:pt x="1" y="0"/>
                  </a:moveTo>
                  <a:lnTo>
                    <a:pt x="1" y="109530"/>
                  </a:lnTo>
                  <a:lnTo>
                    <a:pt x="76370" y="109530"/>
                  </a:lnTo>
                  <a:cubicBezTo>
                    <a:pt x="86517" y="109530"/>
                    <a:pt x="94752" y="101295"/>
                    <a:pt x="94752" y="91148"/>
                  </a:cubicBezTo>
                  <a:lnTo>
                    <a:pt x="94752" y="0"/>
                  </a:lnTo>
                  <a:close/>
                </a:path>
              </a:pathLst>
            </a:custGeom>
            <a:solidFill>
              <a:srgbClr val="F0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a:off x="2753050" y="380875"/>
              <a:ext cx="2103475" cy="1113325"/>
            </a:xfrm>
            <a:custGeom>
              <a:avLst/>
              <a:gdLst/>
              <a:ahLst/>
              <a:cxnLst/>
              <a:rect l="l" t="t" r="r" b="b"/>
              <a:pathLst>
                <a:path w="84139" h="44533" extrusionOk="0">
                  <a:moveTo>
                    <a:pt x="18382" y="1"/>
                  </a:moveTo>
                  <a:cubicBezTo>
                    <a:pt x="8235" y="1"/>
                    <a:pt x="0" y="8260"/>
                    <a:pt x="0" y="18382"/>
                  </a:cubicBezTo>
                  <a:lnTo>
                    <a:pt x="0" y="38406"/>
                  </a:lnTo>
                  <a:cubicBezTo>
                    <a:pt x="0" y="41788"/>
                    <a:pt x="2745" y="44533"/>
                    <a:pt x="6128" y="44533"/>
                  </a:cubicBezTo>
                  <a:cubicBezTo>
                    <a:pt x="9510" y="44533"/>
                    <a:pt x="12255" y="41788"/>
                    <a:pt x="12255" y="38406"/>
                  </a:cubicBezTo>
                  <a:lnTo>
                    <a:pt x="12255" y="18382"/>
                  </a:lnTo>
                  <a:cubicBezTo>
                    <a:pt x="12255" y="15024"/>
                    <a:pt x="15000" y="12255"/>
                    <a:pt x="18382" y="12255"/>
                  </a:cubicBezTo>
                  <a:lnTo>
                    <a:pt x="65757" y="12255"/>
                  </a:lnTo>
                  <a:cubicBezTo>
                    <a:pt x="69140" y="12255"/>
                    <a:pt x="71885" y="15024"/>
                    <a:pt x="71885" y="18382"/>
                  </a:cubicBezTo>
                  <a:lnTo>
                    <a:pt x="71885" y="38406"/>
                  </a:lnTo>
                  <a:cubicBezTo>
                    <a:pt x="71885" y="41788"/>
                    <a:pt x="74630" y="44533"/>
                    <a:pt x="78012" y="44533"/>
                  </a:cubicBezTo>
                  <a:cubicBezTo>
                    <a:pt x="81394" y="44533"/>
                    <a:pt x="84139" y="41788"/>
                    <a:pt x="84139" y="38406"/>
                  </a:cubicBezTo>
                  <a:lnTo>
                    <a:pt x="84139" y="18382"/>
                  </a:lnTo>
                  <a:cubicBezTo>
                    <a:pt x="84139" y="8260"/>
                    <a:pt x="75904" y="1"/>
                    <a:pt x="65757" y="1"/>
                  </a:cubicBezTo>
                  <a:close/>
                </a:path>
              </a:pathLst>
            </a:custGeom>
            <a:solidFill>
              <a:srgbClr val="FFC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a:off x="3805075" y="380875"/>
              <a:ext cx="1051450" cy="1113325"/>
            </a:xfrm>
            <a:custGeom>
              <a:avLst/>
              <a:gdLst/>
              <a:ahLst/>
              <a:cxnLst/>
              <a:rect l="l" t="t" r="r" b="b"/>
              <a:pathLst>
                <a:path w="42058" h="44533" extrusionOk="0">
                  <a:moveTo>
                    <a:pt x="1" y="1"/>
                  </a:moveTo>
                  <a:lnTo>
                    <a:pt x="1" y="12255"/>
                  </a:lnTo>
                  <a:lnTo>
                    <a:pt x="23676" y="12255"/>
                  </a:lnTo>
                  <a:cubicBezTo>
                    <a:pt x="27059" y="12255"/>
                    <a:pt x="29804" y="15024"/>
                    <a:pt x="29804" y="18382"/>
                  </a:cubicBezTo>
                  <a:lnTo>
                    <a:pt x="29804" y="38406"/>
                  </a:lnTo>
                  <a:cubicBezTo>
                    <a:pt x="29804" y="41788"/>
                    <a:pt x="32549" y="44533"/>
                    <a:pt x="35931" y="44533"/>
                  </a:cubicBezTo>
                  <a:cubicBezTo>
                    <a:pt x="39313" y="44533"/>
                    <a:pt x="42058" y="41788"/>
                    <a:pt x="42058" y="38406"/>
                  </a:cubicBezTo>
                  <a:lnTo>
                    <a:pt x="42058" y="18382"/>
                  </a:lnTo>
                  <a:cubicBezTo>
                    <a:pt x="42058" y="8260"/>
                    <a:pt x="33823" y="1"/>
                    <a:pt x="23676" y="1"/>
                  </a:cubicBezTo>
                  <a:close/>
                </a:path>
              </a:pathLst>
            </a:custGeom>
            <a:solidFill>
              <a:srgbClr val="F0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a:off x="1190625" y="1187825"/>
              <a:ext cx="5228350" cy="1971150"/>
            </a:xfrm>
            <a:custGeom>
              <a:avLst/>
              <a:gdLst/>
              <a:ahLst/>
              <a:cxnLst/>
              <a:rect l="l" t="t" r="r" b="b"/>
              <a:pathLst>
                <a:path w="209134" h="78846" extrusionOk="0">
                  <a:moveTo>
                    <a:pt x="6127" y="1"/>
                  </a:moveTo>
                  <a:cubicBezTo>
                    <a:pt x="2745" y="1"/>
                    <a:pt x="0" y="2746"/>
                    <a:pt x="0" y="6128"/>
                  </a:cubicBezTo>
                  <a:lnTo>
                    <a:pt x="0" y="44925"/>
                  </a:lnTo>
                  <a:cubicBezTo>
                    <a:pt x="0" y="63625"/>
                    <a:pt x="15220" y="78845"/>
                    <a:pt x="33896" y="78845"/>
                  </a:cubicBezTo>
                  <a:lnTo>
                    <a:pt x="175238" y="78845"/>
                  </a:lnTo>
                  <a:cubicBezTo>
                    <a:pt x="193938" y="78845"/>
                    <a:pt x="209133" y="63625"/>
                    <a:pt x="209133" y="44925"/>
                  </a:cubicBezTo>
                  <a:lnTo>
                    <a:pt x="209133" y="6128"/>
                  </a:lnTo>
                  <a:cubicBezTo>
                    <a:pt x="209133" y="2746"/>
                    <a:pt x="206388" y="1"/>
                    <a:pt x="203006" y="1"/>
                  </a:cubicBezTo>
                  <a:close/>
                </a:path>
              </a:pathLst>
            </a:custGeom>
            <a:solidFill>
              <a:srgbClr val="953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p:nvPr/>
          </p:nvSpPr>
          <p:spPr>
            <a:xfrm>
              <a:off x="3805075" y="1187825"/>
              <a:ext cx="2613900" cy="1971150"/>
            </a:xfrm>
            <a:custGeom>
              <a:avLst/>
              <a:gdLst/>
              <a:ahLst/>
              <a:cxnLst/>
              <a:rect l="l" t="t" r="r" b="b"/>
              <a:pathLst>
                <a:path w="104556" h="78846" extrusionOk="0">
                  <a:moveTo>
                    <a:pt x="1" y="1"/>
                  </a:moveTo>
                  <a:lnTo>
                    <a:pt x="1" y="78845"/>
                  </a:lnTo>
                  <a:lnTo>
                    <a:pt x="70660" y="78845"/>
                  </a:lnTo>
                  <a:cubicBezTo>
                    <a:pt x="89360" y="78845"/>
                    <a:pt x="104555" y="63625"/>
                    <a:pt x="104555" y="44925"/>
                  </a:cubicBezTo>
                  <a:lnTo>
                    <a:pt x="104555" y="6128"/>
                  </a:lnTo>
                  <a:cubicBezTo>
                    <a:pt x="104555" y="2746"/>
                    <a:pt x="101810" y="1"/>
                    <a:pt x="98428" y="1"/>
                  </a:cubicBezTo>
                  <a:close/>
                </a:path>
              </a:pathLst>
            </a:custGeom>
            <a:solidFill>
              <a:srgbClr val="652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a:off x="4642050" y="2239875"/>
              <a:ext cx="919125" cy="2144525"/>
            </a:xfrm>
            <a:custGeom>
              <a:avLst/>
              <a:gdLst/>
              <a:ahLst/>
              <a:cxnLst/>
              <a:rect l="l" t="t" r="r" b="b"/>
              <a:pathLst>
                <a:path w="36765" h="85781" extrusionOk="0">
                  <a:moveTo>
                    <a:pt x="6128" y="0"/>
                  </a:moveTo>
                  <a:cubicBezTo>
                    <a:pt x="2746" y="0"/>
                    <a:pt x="1" y="2745"/>
                    <a:pt x="1" y="6127"/>
                  </a:cubicBezTo>
                  <a:lnTo>
                    <a:pt x="1" y="79654"/>
                  </a:lnTo>
                  <a:cubicBezTo>
                    <a:pt x="1" y="83036"/>
                    <a:pt x="2746" y="85781"/>
                    <a:pt x="6128" y="85781"/>
                  </a:cubicBezTo>
                  <a:lnTo>
                    <a:pt x="30637" y="85781"/>
                  </a:lnTo>
                  <a:cubicBezTo>
                    <a:pt x="34019" y="85781"/>
                    <a:pt x="36764" y="83036"/>
                    <a:pt x="36764" y="79654"/>
                  </a:cubicBezTo>
                  <a:lnTo>
                    <a:pt x="36764" y="6127"/>
                  </a:lnTo>
                  <a:cubicBezTo>
                    <a:pt x="36764" y="2745"/>
                    <a:pt x="34019" y="0"/>
                    <a:pt x="30637" y="0"/>
                  </a:cubicBezTo>
                  <a:close/>
                </a:path>
              </a:pathLst>
            </a:custGeom>
            <a:solidFill>
              <a:srgbClr val="461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4795250" y="3005775"/>
              <a:ext cx="612725" cy="612725"/>
            </a:xfrm>
            <a:custGeom>
              <a:avLst/>
              <a:gdLst/>
              <a:ahLst/>
              <a:cxnLst/>
              <a:rect l="l" t="t" r="r" b="b"/>
              <a:pathLst>
                <a:path w="24509" h="24509" extrusionOk="0">
                  <a:moveTo>
                    <a:pt x="4093" y="0"/>
                  </a:moveTo>
                  <a:cubicBezTo>
                    <a:pt x="1838" y="0"/>
                    <a:pt x="0" y="1814"/>
                    <a:pt x="0" y="4069"/>
                  </a:cubicBezTo>
                  <a:lnTo>
                    <a:pt x="0" y="20416"/>
                  </a:lnTo>
                  <a:cubicBezTo>
                    <a:pt x="0" y="22671"/>
                    <a:pt x="1838" y="24509"/>
                    <a:pt x="4093" y="24509"/>
                  </a:cubicBezTo>
                  <a:lnTo>
                    <a:pt x="20440" y="24509"/>
                  </a:lnTo>
                  <a:cubicBezTo>
                    <a:pt x="22695" y="24509"/>
                    <a:pt x="24509" y="22671"/>
                    <a:pt x="24509" y="20416"/>
                  </a:cubicBezTo>
                  <a:lnTo>
                    <a:pt x="24509" y="4069"/>
                  </a:lnTo>
                  <a:cubicBezTo>
                    <a:pt x="24509" y="1814"/>
                    <a:pt x="22695" y="0"/>
                    <a:pt x="20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3"/>
            <p:cNvSpPr/>
            <p:nvPr/>
          </p:nvSpPr>
          <p:spPr>
            <a:xfrm>
              <a:off x="2048425" y="2239875"/>
              <a:ext cx="919100" cy="2144525"/>
            </a:xfrm>
            <a:custGeom>
              <a:avLst/>
              <a:gdLst/>
              <a:ahLst/>
              <a:cxnLst/>
              <a:rect l="l" t="t" r="r" b="b"/>
              <a:pathLst>
                <a:path w="36764" h="85781" extrusionOk="0">
                  <a:moveTo>
                    <a:pt x="6127" y="0"/>
                  </a:moveTo>
                  <a:cubicBezTo>
                    <a:pt x="2745" y="0"/>
                    <a:pt x="0" y="2745"/>
                    <a:pt x="0" y="6127"/>
                  </a:cubicBezTo>
                  <a:lnTo>
                    <a:pt x="0" y="79654"/>
                  </a:lnTo>
                  <a:cubicBezTo>
                    <a:pt x="0" y="83036"/>
                    <a:pt x="2745" y="85781"/>
                    <a:pt x="6127" y="85781"/>
                  </a:cubicBezTo>
                  <a:lnTo>
                    <a:pt x="30636" y="85781"/>
                  </a:lnTo>
                  <a:cubicBezTo>
                    <a:pt x="34018" y="85781"/>
                    <a:pt x="36763" y="83036"/>
                    <a:pt x="36763" y="79654"/>
                  </a:cubicBezTo>
                  <a:lnTo>
                    <a:pt x="36763" y="6127"/>
                  </a:lnTo>
                  <a:cubicBezTo>
                    <a:pt x="36763" y="2745"/>
                    <a:pt x="34018" y="0"/>
                    <a:pt x="30636" y="0"/>
                  </a:cubicBezTo>
                  <a:close/>
                </a:path>
              </a:pathLst>
            </a:custGeom>
            <a:solidFill>
              <a:srgbClr val="461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2201600" y="3005775"/>
              <a:ext cx="612750" cy="612725"/>
            </a:xfrm>
            <a:custGeom>
              <a:avLst/>
              <a:gdLst/>
              <a:ahLst/>
              <a:cxnLst/>
              <a:rect l="l" t="t" r="r" b="b"/>
              <a:pathLst>
                <a:path w="24510" h="24509" extrusionOk="0">
                  <a:moveTo>
                    <a:pt x="4093" y="0"/>
                  </a:moveTo>
                  <a:cubicBezTo>
                    <a:pt x="1839" y="0"/>
                    <a:pt x="0" y="1814"/>
                    <a:pt x="0" y="4069"/>
                  </a:cubicBezTo>
                  <a:lnTo>
                    <a:pt x="0" y="20416"/>
                  </a:lnTo>
                  <a:cubicBezTo>
                    <a:pt x="0" y="22671"/>
                    <a:pt x="1839" y="24509"/>
                    <a:pt x="4093" y="24509"/>
                  </a:cubicBezTo>
                  <a:lnTo>
                    <a:pt x="20416" y="24509"/>
                  </a:lnTo>
                  <a:cubicBezTo>
                    <a:pt x="22671" y="24509"/>
                    <a:pt x="24509" y="22671"/>
                    <a:pt x="24509" y="20416"/>
                  </a:cubicBezTo>
                  <a:lnTo>
                    <a:pt x="24509" y="4069"/>
                  </a:lnTo>
                  <a:cubicBezTo>
                    <a:pt x="24509" y="1814"/>
                    <a:pt x="22671" y="0"/>
                    <a:pt x="20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33"/>
          <p:cNvGrpSpPr/>
          <p:nvPr/>
        </p:nvGrpSpPr>
        <p:grpSpPr>
          <a:xfrm>
            <a:off x="4710476" y="1384891"/>
            <a:ext cx="461663" cy="461608"/>
            <a:chOff x="1190625" y="238125"/>
            <a:chExt cx="5228350" cy="5227725"/>
          </a:xfrm>
        </p:grpSpPr>
        <p:sp>
          <p:nvSpPr>
            <p:cNvPr id="361" name="Google Shape;361;p33"/>
            <p:cNvSpPr/>
            <p:nvPr/>
          </p:nvSpPr>
          <p:spPr>
            <a:xfrm>
              <a:off x="1754925" y="2484350"/>
              <a:ext cx="4100350" cy="2981500"/>
            </a:xfrm>
            <a:custGeom>
              <a:avLst/>
              <a:gdLst/>
              <a:ahLst/>
              <a:cxnLst/>
              <a:rect l="l" t="t" r="r" b="b"/>
              <a:pathLst>
                <a:path w="164014" h="119260" extrusionOk="0">
                  <a:moveTo>
                    <a:pt x="5442" y="0"/>
                  </a:moveTo>
                  <a:cubicBezTo>
                    <a:pt x="2451" y="0"/>
                    <a:pt x="1" y="2745"/>
                    <a:pt x="1" y="6127"/>
                  </a:cubicBezTo>
                  <a:lnTo>
                    <a:pt x="1" y="113133"/>
                  </a:lnTo>
                  <a:cubicBezTo>
                    <a:pt x="1" y="116515"/>
                    <a:pt x="2451" y="119260"/>
                    <a:pt x="5442" y="119260"/>
                  </a:cubicBezTo>
                  <a:lnTo>
                    <a:pt x="158572" y="119260"/>
                  </a:lnTo>
                  <a:cubicBezTo>
                    <a:pt x="161587" y="119260"/>
                    <a:pt x="164013" y="116515"/>
                    <a:pt x="164013" y="113133"/>
                  </a:cubicBezTo>
                  <a:lnTo>
                    <a:pt x="164013" y="6127"/>
                  </a:lnTo>
                  <a:cubicBezTo>
                    <a:pt x="164013" y="2745"/>
                    <a:pt x="161587" y="0"/>
                    <a:pt x="158572" y="0"/>
                  </a:cubicBezTo>
                  <a:close/>
                </a:path>
              </a:pathLst>
            </a:custGeom>
            <a:solidFill>
              <a:srgbClr val="FFC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3"/>
            <p:cNvSpPr/>
            <p:nvPr/>
          </p:nvSpPr>
          <p:spPr>
            <a:xfrm>
              <a:off x="3805075" y="2484350"/>
              <a:ext cx="2050200" cy="2981500"/>
            </a:xfrm>
            <a:custGeom>
              <a:avLst/>
              <a:gdLst/>
              <a:ahLst/>
              <a:cxnLst/>
              <a:rect l="l" t="t" r="r" b="b"/>
              <a:pathLst>
                <a:path w="82008" h="119260" extrusionOk="0">
                  <a:moveTo>
                    <a:pt x="1" y="0"/>
                  </a:moveTo>
                  <a:lnTo>
                    <a:pt x="1" y="119260"/>
                  </a:lnTo>
                  <a:lnTo>
                    <a:pt x="76566" y="119260"/>
                  </a:lnTo>
                  <a:cubicBezTo>
                    <a:pt x="79581" y="119260"/>
                    <a:pt x="82007" y="116515"/>
                    <a:pt x="82007" y="113133"/>
                  </a:cubicBezTo>
                  <a:lnTo>
                    <a:pt x="82007" y="6127"/>
                  </a:lnTo>
                  <a:cubicBezTo>
                    <a:pt x="82007" y="2745"/>
                    <a:pt x="79581" y="0"/>
                    <a:pt x="76566" y="0"/>
                  </a:cubicBezTo>
                  <a:close/>
                </a:path>
              </a:pathLst>
            </a:custGeom>
            <a:solidFill>
              <a:srgbClr val="F0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p:nvPr/>
          </p:nvSpPr>
          <p:spPr>
            <a:xfrm>
              <a:off x="3325325" y="238125"/>
              <a:ext cx="960150" cy="959525"/>
            </a:xfrm>
            <a:custGeom>
              <a:avLst/>
              <a:gdLst/>
              <a:ahLst/>
              <a:cxnLst/>
              <a:rect l="l" t="t" r="r" b="b"/>
              <a:pathLst>
                <a:path w="38406" h="38381" extrusionOk="0">
                  <a:moveTo>
                    <a:pt x="19191" y="0"/>
                  </a:moveTo>
                  <a:cubicBezTo>
                    <a:pt x="8603" y="0"/>
                    <a:pt x="1" y="8603"/>
                    <a:pt x="1" y="19190"/>
                  </a:cubicBezTo>
                  <a:cubicBezTo>
                    <a:pt x="1" y="29778"/>
                    <a:pt x="8603" y="38381"/>
                    <a:pt x="19191" y="38381"/>
                  </a:cubicBezTo>
                  <a:cubicBezTo>
                    <a:pt x="29779" y="38381"/>
                    <a:pt x="38406" y="29778"/>
                    <a:pt x="38406" y="19190"/>
                  </a:cubicBezTo>
                  <a:cubicBezTo>
                    <a:pt x="38406" y="8603"/>
                    <a:pt x="29779" y="0"/>
                    <a:pt x="19191" y="0"/>
                  </a:cubicBezTo>
                  <a:close/>
                </a:path>
              </a:pathLst>
            </a:custGeom>
            <a:solidFill>
              <a:srgbClr val="FFE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1589500" y="243025"/>
              <a:ext cx="960150" cy="960150"/>
            </a:xfrm>
            <a:custGeom>
              <a:avLst/>
              <a:gdLst/>
              <a:ahLst/>
              <a:cxnLst/>
              <a:rect l="l" t="t" r="r" b="b"/>
              <a:pathLst>
                <a:path w="38406" h="38406" extrusionOk="0">
                  <a:moveTo>
                    <a:pt x="19215" y="0"/>
                  </a:moveTo>
                  <a:cubicBezTo>
                    <a:pt x="8627" y="0"/>
                    <a:pt x="0" y="8627"/>
                    <a:pt x="0" y="19215"/>
                  </a:cubicBezTo>
                  <a:cubicBezTo>
                    <a:pt x="0" y="29778"/>
                    <a:pt x="8627" y="38405"/>
                    <a:pt x="19215" y="38405"/>
                  </a:cubicBezTo>
                  <a:cubicBezTo>
                    <a:pt x="29778" y="38405"/>
                    <a:pt x="38405" y="29778"/>
                    <a:pt x="38405" y="19215"/>
                  </a:cubicBezTo>
                  <a:cubicBezTo>
                    <a:pt x="38405" y="8627"/>
                    <a:pt x="29778" y="0"/>
                    <a:pt x="19215" y="0"/>
                  </a:cubicBezTo>
                  <a:close/>
                </a:path>
              </a:pathLst>
            </a:custGeom>
            <a:solidFill>
              <a:srgbClr val="FFE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5061150" y="238125"/>
              <a:ext cx="959550" cy="959525"/>
            </a:xfrm>
            <a:custGeom>
              <a:avLst/>
              <a:gdLst/>
              <a:ahLst/>
              <a:cxnLst/>
              <a:rect l="l" t="t" r="r" b="b"/>
              <a:pathLst>
                <a:path w="38382" h="38381" extrusionOk="0">
                  <a:moveTo>
                    <a:pt x="19191" y="0"/>
                  </a:moveTo>
                  <a:cubicBezTo>
                    <a:pt x="8603" y="0"/>
                    <a:pt x="1" y="8603"/>
                    <a:pt x="1" y="19190"/>
                  </a:cubicBezTo>
                  <a:cubicBezTo>
                    <a:pt x="1" y="29778"/>
                    <a:pt x="8603" y="38381"/>
                    <a:pt x="19191" y="38381"/>
                  </a:cubicBezTo>
                  <a:cubicBezTo>
                    <a:pt x="29779" y="38381"/>
                    <a:pt x="38382" y="29778"/>
                    <a:pt x="38382" y="19190"/>
                  </a:cubicBezTo>
                  <a:cubicBezTo>
                    <a:pt x="38382" y="8603"/>
                    <a:pt x="29779" y="0"/>
                    <a:pt x="19191" y="0"/>
                  </a:cubicBezTo>
                  <a:close/>
                </a:path>
              </a:pathLst>
            </a:custGeom>
            <a:solidFill>
              <a:srgbClr val="FDD1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1354825" y="1192725"/>
              <a:ext cx="1429500" cy="954650"/>
            </a:xfrm>
            <a:custGeom>
              <a:avLst/>
              <a:gdLst/>
              <a:ahLst/>
              <a:cxnLst/>
              <a:rect l="l" t="t" r="r" b="b"/>
              <a:pathLst>
                <a:path w="57180" h="38186" extrusionOk="0">
                  <a:moveTo>
                    <a:pt x="28578" y="1"/>
                  </a:moveTo>
                  <a:cubicBezTo>
                    <a:pt x="20906" y="1"/>
                    <a:pt x="12916" y="2182"/>
                    <a:pt x="3432" y="6839"/>
                  </a:cubicBezTo>
                  <a:cubicBezTo>
                    <a:pt x="1324" y="7868"/>
                    <a:pt x="0" y="10000"/>
                    <a:pt x="0" y="12329"/>
                  </a:cubicBezTo>
                  <a:lnTo>
                    <a:pt x="0" y="32058"/>
                  </a:lnTo>
                  <a:cubicBezTo>
                    <a:pt x="0" y="35440"/>
                    <a:pt x="2745" y="38185"/>
                    <a:pt x="6128" y="38185"/>
                  </a:cubicBezTo>
                  <a:lnTo>
                    <a:pt x="51052" y="38185"/>
                  </a:lnTo>
                  <a:cubicBezTo>
                    <a:pt x="54434" y="38185"/>
                    <a:pt x="57179" y="35440"/>
                    <a:pt x="57179" y="32058"/>
                  </a:cubicBezTo>
                  <a:lnTo>
                    <a:pt x="57179" y="12329"/>
                  </a:lnTo>
                  <a:cubicBezTo>
                    <a:pt x="57179" y="10000"/>
                    <a:pt x="55856" y="7868"/>
                    <a:pt x="53748" y="6839"/>
                  </a:cubicBezTo>
                  <a:cubicBezTo>
                    <a:pt x="44239" y="2182"/>
                    <a:pt x="36249" y="1"/>
                    <a:pt x="28578" y="1"/>
                  </a:cubicBezTo>
                  <a:close/>
                </a:path>
              </a:pathLst>
            </a:custGeom>
            <a:solidFill>
              <a:srgbClr val="333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p:nvPr/>
          </p:nvSpPr>
          <p:spPr>
            <a:xfrm>
              <a:off x="3090650" y="1192725"/>
              <a:ext cx="1429500" cy="954650"/>
            </a:xfrm>
            <a:custGeom>
              <a:avLst/>
              <a:gdLst/>
              <a:ahLst/>
              <a:cxnLst/>
              <a:rect l="l" t="t" r="r" b="b"/>
              <a:pathLst>
                <a:path w="57180" h="38186" extrusionOk="0">
                  <a:moveTo>
                    <a:pt x="28578" y="1"/>
                  </a:moveTo>
                  <a:cubicBezTo>
                    <a:pt x="20907" y="1"/>
                    <a:pt x="12917" y="2182"/>
                    <a:pt x="3432" y="6839"/>
                  </a:cubicBezTo>
                  <a:cubicBezTo>
                    <a:pt x="1324" y="7868"/>
                    <a:pt x="1" y="10000"/>
                    <a:pt x="1" y="12329"/>
                  </a:cubicBezTo>
                  <a:lnTo>
                    <a:pt x="1" y="32058"/>
                  </a:lnTo>
                  <a:cubicBezTo>
                    <a:pt x="1" y="35440"/>
                    <a:pt x="2746" y="38185"/>
                    <a:pt x="6128" y="38185"/>
                  </a:cubicBezTo>
                  <a:lnTo>
                    <a:pt x="51052" y="38185"/>
                  </a:lnTo>
                  <a:cubicBezTo>
                    <a:pt x="54435" y="38185"/>
                    <a:pt x="57180" y="35440"/>
                    <a:pt x="57180" y="32058"/>
                  </a:cubicBezTo>
                  <a:lnTo>
                    <a:pt x="57180" y="12329"/>
                  </a:lnTo>
                  <a:cubicBezTo>
                    <a:pt x="57180" y="10000"/>
                    <a:pt x="55856" y="7868"/>
                    <a:pt x="53748" y="6839"/>
                  </a:cubicBezTo>
                  <a:cubicBezTo>
                    <a:pt x="44239" y="2182"/>
                    <a:pt x="36249" y="1"/>
                    <a:pt x="28578" y="1"/>
                  </a:cubicBezTo>
                  <a:close/>
                </a:path>
              </a:pathLst>
            </a:custGeom>
            <a:solidFill>
              <a:srgbClr val="333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3"/>
            <p:cNvSpPr/>
            <p:nvPr/>
          </p:nvSpPr>
          <p:spPr>
            <a:xfrm>
              <a:off x="4826500" y="1192725"/>
              <a:ext cx="1429500" cy="954650"/>
            </a:xfrm>
            <a:custGeom>
              <a:avLst/>
              <a:gdLst/>
              <a:ahLst/>
              <a:cxnLst/>
              <a:rect l="l" t="t" r="r" b="b"/>
              <a:pathLst>
                <a:path w="57180" h="38186" extrusionOk="0">
                  <a:moveTo>
                    <a:pt x="28553" y="1"/>
                  </a:moveTo>
                  <a:cubicBezTo>
                    <a:pt x="20906" y="1"/>
                    <a:pt x="12916" y="2182"/>
                    <a:pt x="3431" y="6839"/>
                  </a:cubicBezTo>
                  <a:cubicBezTo>
                    <a:pt x="1324" y="7868"/>
                    <a:pt x="0" y="10000"/>
                    <a:pt x="0" y="12329"/>
                  </a:cubicBezTo>
                  <a:lnTo>
                    <a:pt x="0" y="32058"/>
                  </a:lnTo>
                  <a:cubicBezTo>
                    <a:pt x="0" y="35440"/>
                    <a:pt x="2745" y="38185"/>
                    <a:pt x="6127" y="38185"/>
                  </a:cubicBezTo>
                  <a:lnTo>
                    <a:pt x="51052" y="38185"/>
                  </a:lnTo>
                  <a:cubicBezTo>
                    <a:pt x="54434" y="38185"/>
                    <a:pt x="57179" y="35440"/>
                    <a:pt x="57179" y="32058"/>
                  </a:cubicBezTo>
                  <a:lnTo>
                    <a:pt x="57179" y="12329"/>
                  </a:lnTo>
                  <a:cubicBezTo>
                    <a:pt x="57179" y="10000"/>
                    <a:pt x="55831" y="7868"/>
                    <a:pt x="53748" y="6839"/>
                  </a:cubicBezTo>
                  <a:cubicBezTo>
                    <a:pt x="44238" y="2182"/>
                    <a:pt x="36224" y="1"/>
                    <a:pt x="28577" y="1"/>
                  </a:cubicBezTo>
                  <a:close/>
                </a:path>
              </a:pathLst>
            </a:custGeom>
            <a:solidFill>
              <a:srgbClr val="201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3805075" y="1192725"/>
              <a:ext cx="715075" cy="954650"/>
            </a:xfrm>
            <a:custGeom>
              <a:avLst/>
              <a:gdLst/>
              <a:ahLst/>
              <a:cxnLst/>
              <a:rect l="l" t="t" r="r" b="b"/>
              <a:pathLst>
                <a:path w="28603" h="38186" extrusionOk="0">
                  <a:moveTo>
                    <a:pt x="1" y="1"/>
                  </a:moveTo>
                  <a:lnTo>
                    <a:pt x="1" y="38185"/>
                  </a:lnTo>
                  <a:lnTo>
                    <a:pt x="22475" y="38185"/>
                  </a:lnTo>
                  <a:cubicBezTo>
                    <a:pt x="25858" y="38185"/>
                    <a:pt x="28603" y="35440"/>
                    <a:pt x="28603" y="32058"/>
                  </a:cubicBezTo>
                  <a:lnTo>
                    <a:pt x="28603" y="12329"/>
                  </a:lnTo>
                  <a:cubicBezTo>
                    <a:pt x="28603" y="10000"/>
                    <a:pt x="27255" y="7868"/>
                    <a:pt x="25171" y="6839"/>
                  </a:cubicBezTo>
                  <a:cubicBezTo>
                    <a:pt x="15662" y="2182"/>
                    <a:pt x="7672" y="1"/>
                    <a:pt x="1" y="1"/>
                  </a:cubicBezTo>
                  <a:close/>
                </a:path>
              </a:pathLst>
            </a:custGeom>
            <a:solidFill>
              <a:srgbClr val="201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2723025" y="3250250"/>
              <a:ext cx="2164750" cy="1756075"/>
            </a:xfrm>
            <a:custGeom>
              <a:avLst/>
              <a:gdLst/>
              <a:ahLst/>
              <a:cxnLst/>
              <a:rect l="l" t="t" r="r" b="b"/>
              <a:pathLst>
                <a:path w="86590" h="70243" extrusionOk="0">
                  <a:moveTo>
                    <a:pt x="14706" y="0"/>
                  </a:moveTo>
                  <a:cubicBezTo>
                    <a:pt x="11323" y="0"/>
                    <a:pt x="8579" y="2745"/>
                    <a:pt x="8579" y="6127"/>
                  </a:cubicBezTo>
                  <a:cubicBezTo>
                    <a:pt x="8579" y="7475"/>
                    <a:pt x="7476" y="8578"/>
                    <a:pt x="6128" y="8578"/>
                  </a:cubicBezTo>
                  <a:cubicBezTo>
                    <a:pt x="2745" y="8578"/>
                    <a:pt x="0" y="11323"/>
                    <a:pt x="0" y="14705"/>
                  </a:cubicBezTo>
                  <a:lnTo>
                    <a:pt x="0" y="55537"/>
                  </a:lnTo>
                  <a:cubicBezTo>
                    <a:pt x="0" y="58919"/>
                    <a:pt x="2745" y="61664"/>
                    <a:pt x="6128" y="61664"/>
                  </a:cubicBezTo>
                  <a:cubicBezTo>
                    <a:pt x="7476" y="61664"/>
                    <a:pt x="8579" y="62767"/>
                    <a:pt x="8579" y="64115"/>
                  </a:cubicBezTo>
                  <a:cubicBezTo>
                    <a:pt x="8579" y="67497"/>
                    <a:pt x="11323" y="70242"/>
                    <a:pt x="14706" y="70242"/>
                  </a:cubicBezTo>
                  <a:lnTo>
                    <a:pt x="71885" y="70242"/>
                  </a:lnTo>
                  <a:cubicBezTo>
                    <a:pt x="75267" y="70242"/>
                    <a:pt x="78012" y="67497"/>
                    <a:pt x="78012" y="64115"/>
                  </a:cubicBezTo>
                  <a:cubicBezTo>
                    <a:pt x="78012" y="62767"/>
                    <a:pt x="79115" y="61664"/>
                    <a:pt x="80463" y="61664"/>
                  </a:cubicBezTo>
                  <a:cubicBezTo>
                    <a:pt x="83845" y="61664"/>
                    <a:pt x="86590" y="58919"/>
                    <a:pt x="86590" y="55537"/>
                  </a:cubicBezTo>
                  <a:lnTo>
                    <a:pt x="86590" y="14705"/>
                  </a:lnTo>
                  <a:cubicBezTo>
                    <a:pt x="86590" y="11323"/>
                    <a:pt x="83845" y="8578"/>
                    <a:pt x="80463" y="8578"/>
                  </a:cubicBezTo>
                  <a:cubicBezTo>
                    <a:pt x="79115" y="8578"/>
                    <a:pt x="78012" y="7475"/>
                    <a:pt x="78012" y="6127"/>
                  </a:cubicBezTo>
                  <a:cubicBezTo>
                    <a:pt x="78012" y="2745"/>
                    <a:pt x="75267" y="0"/>
                    <a:pt x="71885" y="0"/>
                  </a:cubicBezTo>
                  <a:close/>
                </a:path>
              </a:pathLst>
            </a:custGeom>
            <a:solidFill>
              <a:srgbClr val="FDC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1497575" y="2749650"/>
              <a:ext cx="612750" cy="2716200"/>
            </a:xfrm>
            <a:custGeom>
              <a:avLst/>
              <a:gdLst/>
              <a:ahLst/>
              <a:cxnLst/>
              <a:rect l="l" t="t" r="r" b="b"/>
              <a:pathLst>
                <a:path w="24510" h="108648" extrusionOk="0">
                  <a:moveTo>
                    <a:pt x="1" y="0"/>
                  </a:moveTo>
                  <a:lnTo>
                    <a:pt x="1" y="102521"/>
                  </a:lnTo>
                  <a:cubicBezTo>
                    <a:pt x="1" y="105903"/>
                    <a:pt x="2746" y="108648"/>
                    <a:pt x="6128" y="108648"/>
                  </a:cubicBezTo>
                  <a:lnTo>
                    <a:pt x="24510" y="108648"/>
                  </a:lnTo>
                  <a:lnTo>
                    <a:pt x="24510" y="0"/>
                  </a:lnTo>
                  <a:close/>
                </a:path>
              </a:pathLst>
            </a:custGeom>
            <a:solidFill>
              <a:srgbClr val="FDCD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5500475" y="2749650"/>
              <a:ext cx="612125" cy="2716200"/>
            </a:xfrm>
            <a:custGeom>
              <a:avLst/>
              <a:gdLst/>
              <a:ahLst/>
              <a:cxnLst/>
              <a:rect l="l" t="t" r="r" b="b"/>
              <a:pathLst>
                <a:path w="24485" h="108648" extrusionOk="0">
                  <a:moveTo>
                    <a:pt x="1" y="0"/>
                  </a:moveTo>
                  <a:lnTo>
                    <a:pt x="1" y="108648"/>
                  </a:lnTo>
                  <a:lnTo>
                    <a:pt x="18358" y="108648"/>
                  </a:lnTo>
                  <a:cubicBezTo>
                    <a:pt x="21740" y="108648"/>
                    <a:pt x="24485" y="105903"/>
                    <a:pt x="24485" y="102521"/>
                  </a:cubicBezTo>
                  <a:lnTo>
                    <a:pt x="24485" y="0"/>
                  </a:lnTo>
                  <a:close/>
                </a:path>
              </a:pathLst>
            </a:custGeom>
            <a:solidFill>
              <a:srgbClr val="F1AB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1190625" y="1871625"/>
              <a:ext cx="5228350" cy="919100"/>
            </a:xfrm>
            <a:custGeom>
              <a:avLst/>
              <a:gdLst/>
              <a:ahLst/>
              <a:cxnLst/>
              <a:rect l="l" t="t" r="r" b="b"/>
              <a:pathLst>
                <a:path w="209134" h="36764" extrusionOk="0">
                  <a:moveTo>
                    <a:pt x="6127" y="0"/>
                  </a:moveTo>
                  <a:cubicBezTo>
                    <a:pt x="2745" y="0"/>
                    <a:pt x="0" y="2745"/>
                    <a:pt x="0" y="6128"/>
                  </a:cubicBezTo>
                  <a:lnTo>
                    <a:pt x="0" y="30636"/>
                  </a:lnTo>
                  <a:cubicBezTo>
                    <a:pt x="0" y="34019"/>
                    <a:pt x="2745" y="36764"/>
                    <a:pt x="6127" y="36764"/>
                  </a:cubicBezTo>
                  <a:lnTo>
                    <a:pt x="203006" y="36764"/>
                  </a:lnTo>
                  <a:cubicBezTo>
                    <a:pt x="206388" y="36764"/>
                    <a:pt x="209133" y="34019"/>
                    <a:pt x="209133" y="30636"/>
                  </a:cubicBezTo>
                  <a:lnTo>
                    <a:pt x="209133" y="6128"/>
                  </a:lnTo>
                  <a:cubicBezTo>
                    <a:pt x="209133" y="2745"/>
                    <a:pt x="206388" y="0"/>
                    <a:pt x="203006" y="0"/>
                  </a:cubicBezTo>
                  <a:close/>
                </a:path>
              </a:pathLst>
            </a:custGeom>
            <a:solidFill>
              <a:srgbClr val="953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3805075" y="238125"/>
              <a:ext cx="480400" cy="959525"/>
            </a:xfrm>
            <a:custGeom>
              <a:avLst/>
              <a:gdLst/>
              <a:ahLst/>
              <a:cxnLst/>
              <a:rect l="l" t="t" r="r" b="b"/>
              <a:pathLst>
                <a:path w="19216" h="38381" extrusionOk="0">
                  <a:moveTo>
                    <a:pt x="1" y="0"/>
                  </a:moveTo>
                  <a:lnTo>
                    <a:pt x="1" y="38381"/>
                  </a:lnTo>
                  <a:cubicBezTo>
                    <a:pt x="10589" y="38381"/>
                    <a:pt x="19216" y="29778"/>
                    <a:pt x="19216" y="19190"/>
                  </a:cubicBezTo>
                  <a:cubicBezTo>
                    <a:pt x="19216" y="8603"/>
                    <a:pt x="10589" y="0"/>
                    <a:pt x="1" y="0"/>
                  </a:cubicBezTo>
                  <a:close/>
                </a:path>
              </a:pathLst>
            </a:custGeom>
            <a:solidFill>
              <a:srgbClr val="FDD1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3805075" y="1871625"/>
              <a:ext cx="2613900" cy="919100"/>
            </a:xfrm>
            <a:custGeom>
              <a:avLst/>
              <a:gdLst/>
              <a:ahLst/>
              <a:cxnLst/>
              <a:rect l="l" t="t" r="r" b="b"/>
              <a:pathLst>
                <a:path w="104556" h="36764" extrusionOk="0">
                  <a:moveTo>
                    <a:pt x="1" y="0"/>
                  </a:moveTo>
                  <a:lnTo>
                    <a:pt x="1" y="36764"/>
                  </a:lnTo>
                  <a:lnTo>
                    <a:pt x="98428" y="36764"/>
                  </a:lnTo>
                  <a:cubicBezTo>
                    <a:pt x="101810" y="36764"/>
                    <a:pt x="104555" y="34019"/>
                    <a:pt x="104555" y="30636"/>
                  </a:cubicBezTo>
                  <a:lnTo>
                    <a:pt x="104555" y="6128"/>
                  </a:lnTo>
                  <a:cubicBezTo>
                    <a:pt x="104555" y="2745"/>
                    <a:pt x="101810" y="0"/>
                    <a:pt x="98428" y="0"/>
                  </a:cubicBezTo>
                  <a:close/>
                </a:path>
              </a:pathLst>
            </a:custGeom>
            <a:solidFill>
              <a:srgbClr val="652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3805075" y="3250250"/>
              <a:ext cx="1082700" cy="1756075"/>
            </a:xfrm>
            <a:custGeom>
              <a:avLst/>
              <a:gdLst/>
              <a:ahLst/>
              <a:cxnLst/>
              <a:rect l="l" t="t" r="r" b="b"/>
              <a:pathLst>
                <a:path w="43308" h="70243" extrusionOk="0">
                  <a:moveTo>
                    <a:pt x="1" y="0"/>
                  </a:moveTo>
                  <a:lnTo>
                    <a:pt x="1" y="70242"/>
                  </a:lnTo>
                  <a:lnTo>
                    <a:pt x="28603" y="70242"/>
                  </a:lnTo>
                  <a:cubicBezTo>
                    <a:pt x="31985" y="70242"/>
                    <a:pt x="34730" y="67497"/>
                    <a:pt x="34730" y="64115"/>
                  </a:cubicBezTo>
                  <a:cubicBezTo>
                    <a:pt x="34730" y="62767"/>
                    <a:pt x="35833" y="61664"/>
                    <a:pt x="37181" y="61664"/>
                  </a:cubicBezTo>
                  <a:cubicBezTo>
                    <a:pt x="40563" y="61664"/>
                    <a:pt x="43308" y="58919"/>
                    <a:pt x="43308" y="55537"/>
                  </a:cubicBezTo>
                  <a:lnTo>
                    <a:pt x="43308" y="14705"/>
                  </a:lnTo>
                  <a:cubicBezTo>
                    <a:pt x="43308" y="11323"/>
                    <a:pt x="40563" y="8578"/>
                    <a:pt x="37181" y="8578"/>
                  </a:cubicBezTo>
                  <a:cubicBezTo>
                    <a:pt x="35833" y="8578"/>
                    <a:pt x="34730" y="7475"/>
                    <a:pt x="34730" y="6127"/>
                  </a:cubicBezTo>
                  <a:cubicBezTo>
                    <a:pt x="34730" y="2745"/>
                    <a:pt x="31985" y="0"/>
                    <a:pt x="28603" y="0"/>
                  </a:cubicBezTo>
                  <a:close/>
                </a:path>
              </a:pathLst>
            </a:custGeom>
            <a:solidFill>
              <a:srgbClr val="F1AB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309;p33">
            <a:extLst>
              <a:ext uri="{FF2B5EF4-FFF2-40B4-BE49-F238E27FC236}">
                <a16:creationId xmlns:a16="http://schemas.microsoft.com/office/drawing/2014/main" id="{4C6F0E0E-FEAE-4C61-8722-9F903DC60380}"/>
              </a:ext>
            </a:extLst>
          </p:cNvPr>
          <p:cNvSpPr txBox="1">
            <a:spLocks/>
          </p:cNvSpPr>
          <p:nvPr/>
        </p:nvSpPr>
        <p:spPr>
          <a:xfrm>
            <a:off x="1777722" y="4231469"/>
            <a:ext cx="2480100" cy="58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000"/>
              <a:buFont typeface="Arvo"/>
              <a:buNone/>
              <a:defRPr sz="1400" b="0" i="0" u="none" strike="noStrike" cap="none">
                <a:solidFill>
                  <a:srgbClr val="333644"/>
                </a:solidFill>
                <a:latin typeface="Arvo"/>
                <a:ea typeface="Arvo"/>
                <a:cs typeface="Arvo"/>
                <a:sym typeface="Arvo"/>
              </a:defRPr>
            </a:lvl1pPr>
            <a:lvl2pPr marL="914400" marR="0" lvl="1" indent="-317500" algn="ctr" rtl="0">
              <a:lnSpc>
                <a:spcPct val="100000"/>
              </a:lnSpc>
              <a:spcBef>
                <a:spcPts val="0"/>
              </a:spcBef>
              <a:spcAft>
                <a:spcPts val="0"/>
              </a:spcAft>
              <a:buClr>
                <a:srgbClr val="FFFFFF"/>
              </a:buClr>
              <a:buSzPts val="1000"/>
              <a:buFont typeface="Arvo"/>
              <a:buNone/>
              <a:defRPr sz="1000" b="0" i="0" u="none" strike="noStrike" cap="none">
                <a:solidFill>
                  <a:srgbClr val="FFFFFF"/>
                </a:solidFill>
                <a:latin typeface="Arvo"/>
                <a:ea typeface="Arvo"/>
                <a:cs typeface="Arvo"/>
                <a:sym typeface="Arvo"/>
              </a:defRPr>
            </a:lvl2pPr>
            <a:lvl3pPr marL="1371600" marR="0" lvl="2" indent="-317500" algn="ctr" rtl="0">
              <a:lnSpc>
                <a:spcPct val="100000"/>
              </a:lnSpc>
              <a:spcBef>
                <a:spcPts val="0"/>
              </a:spcBef>
              <a:spcAft>
                <a:spcPts val="0"/>
              </a:spcAft>
              <a:buClr>
                <a:srgbClr val="FFFFFF"/>
              </a:buClr>
              <a:buSzPts val="1000"/>
              <a:buFont typeface="Arvo"/>
              <a:buNone/>
              <a:defRPr sz="1000" b="0" i="0" u="none" strike="noStrike" cap="none">
                <a:solidFill>
                  <a:srgbClr val="FFFFFF"/>
                </a:solidFill>
                <a:latin typeface="Arvo"/>
                <a:ea typeface="Arvo"/>
                <a:cs typeface="Arvo"/>
                <a:sym typeface="Arvo"/>
              </a:defRPr>
            </a:lvl3pPr>
            <a:lvl4pPr marL="1828800" marR="0" lvl="3" indent="-317500" algn="ctr" rtl="0">
              <a:lnSpc>
                <a:spcPct val="100000"/>
              </a:lnSpc>
              <a:spcBef>
                <a:spcPts val="0"/>
              </a:spcBef>
              <a:spcAft>
                <a:spcPts val="0"/>
              </a:spcAft>
              <a:buClr>
                <a:srgbClr val="FFFFFF"/>
              </a:buClr>
              <a:buSzPts val="1000"/>
              <a:buFont typeface="Arvo"/>
              <a:buNone/>
              <a:defRPr sz="1000" b="0" i="0" u="none" strike="noStrike" cap="none">
                <a:solidFill>
                  <a:srgbClr val="FFFFFF"/>
                </a:solidFill>
                <a:latin typeface="Arvo"/>
                <a:ea typeface="Arvo"/>
                <a:cs typeface="Arvo"/>
                <a:sym typeface="Arvo"/>
              </a:defRPr>
            </a:lvl4pPr>
            <a:lvl5pPr marL="2286000" marR="0" lvl="4" indent="-317500" algn="ctr" rtl="0">
              <a:lnSpc>
                <a:spcPct val="100000"/>
              </a:lnSpc>
              <a:spcBef>
                <a:spcPts val="0"/>
              </a:spcBef>
              <a:spcAft>
                <a:spcPts val="0"/>
              </a:spcAft>
              <a:buClr>
                <a:srgbClr val="FFFFFF"/>
              </a:buClr>
              <a:buSzPts val="1000"/>
              <a:buFont typeface="Arvo"/>
              <a:buNone/>
              <a:defRPr sz="1000" b="0" i="0" u="none" strike="noStrike" cap="none">
                <a:solidFill>
                  <a:srgbClr val="FFFFFF"/>
                </a:solidFill>
                <a:latin typeface="Arvo"/>
                <a:ea typeface="Arvo"/>
                <a:cs typeface="Arvo"/>
                <a:sym typeface="Arvo"/>
              </a:defRPr>
            </a:lvl5pPr>
            <a:lvl6pPr marL="2743200" marR="0" lvl="5" indent="-317500" algn="ctr" rtl="0">
              <a:lnSpc>
                <a:spcPct val="100000"/>
              </a:lnSpc>
              <a:spcBef>
                <a:spcPts val="0"/>
              </a:spcBef>
              <a:spcAft>
                <a:spcPts val="0"/>
              </a:spcAft>
              <a:buClr>
                <a:srgbClr val="FFFFFF"/>
              </a:buClr>
              <a:buSzPts val="1000"/>
              <a:buFont typeface="Arvo"/>
              <a:buNone/>
              <a:defRPr sz="1000" b="0" i="0" u="none" strike="noStrike" cap="none">
                <a:solidFill>
                  <a:srgbClr val="FFFFFF"/>
                </a:solidFill>
                <a:latin typeface="Arvo"/>
                <a:ea typeface="Arvo"/>
                <a:cs typeface="Arvo"/>
                <a:sym typeface="Arvo"/>
              </a:defRPr>
            </a:lvl6pPr>
            <a:lvl7pPr marL="3200400" marR="0" lvl="6" indent="-317500" algn="ctr" rtl="0">
              <a:lnSpc>
                <a:spcPct val="100000"/>
              </a:lnSpc>
              <a:spcBef>
                <a:spcPts val="0"/>
              </a:spcBef>
              <a:spcAft>
                <a:spcPts val="0"/>
              </a:spcAft>
              <a:buClr>
                <a:srgbClr val="FFFFFF"/>
              </a:buClr>
              <a:buSzPts val="1000"/>
              <a:buFont typeface="Arvo"/>
              <a:buNone/>
              <a:defRPr sz="1000" b="0" i="0" u="none" strike="noStrike" cap="none">
                <a:solidFill>
                  <a:srgbClr val="FFFFFF"/>
                </a:solidFill>
                <a:latin typeface="Arvo"/>
                <a:ea typeface="Arvo"/>
                <a:cs typeface="Arvo"/>
                <a:sym typeface="Arvo"/>
              </a:defRPr>
            </a:lvl7pPr>
            <a:lvl8pPr marL="3657600" marR="0" lvl="7" indent="-317500" algn="ctr" rtl="0">
              <a:lnSpc>
                <a:spcPct val="100000"/>
              </a:lnSpc>
              <a:spcBef>
                <a:spcPts val="0"/>
              </a:spcBef>
              <a:spcAft>
                <a:spcPts val="0"/>
              </a:spcAft>
              <a:buClr>
                <a:srgbClr val="FFFFFF"/>
              </a:buClr>
              <a:buSzPts val="1000"/>
              <a:buFont typeface="Arvo"/>
              <a:buNone/>
              <a:defRPr sz="1000" b="0" i="0" u="none" strike="noStrike" cap="none">
                <a:solidFill>
                  <a:srgbClr val="FFFFFF"/>
                </a:solidFill>
                <a:latin typeface="Arvo"/>
                <a:ea typeface="Arvo"/>
                <a:cs typeface="Arvo"/>
                <a:sym typeface="Arvo"/>
              </a:defRPr>
            </a:lvl8pPr>
            <a:lvl9pPr marL="4114800" marR="0" lvl="8" indent="-317500" algn="ctr" rtl="0">
              <a:lnSpc>
                <a:spcPct val="100000"/>
              </a:lnSpc>
              <a:spcBef>
                <a:spcPts val="0"/>
              </a:spcBef>
              <a:spcAft>
                <a:spcPts val="0"/>
              </a:spcAft>
              <a:buClr>
                <a:srgbClr val="FFFFFF"/>
              </a:buClr>
              <a:buSzPts val="1000"/>
              <a:buFont typeface="Arvo"/>
              <a:buNone/>
              <a:defRPr sz="1000" b="0" i="0" u="none" strike="noStrike" cap="none">
                <a:solidFill>
                  <a:srgbClr val="FFFFFF"/>
                </a:solidFill>
                <a:latin typeface="Arvo"/>
                <a:ea typeface="Arvo"/>
                <a:cs typeface="Arvo"/>
                <a:sym typeface="Arvo"/>
              </a:defRPr>
            </a:lvl9pPr>
          </a:lstStyle>
          <a:p>
            <a:pPr marL="0" indent="0">
              <a:buClr>
                <a:schemeClr val="dk1"/>
              </a:buClr>
              <a:buSzPts val="1100"/>
              <a:buFont typeface="Arial"/>
              <a:buNone/>
            </a:pPr>
            <a:r>
              <a:rPr lang="en-US"/>
              <a:t>✅ Ezra</a:t>
            </a:r>
          </a:p>
        </p:txBody>
      </p:sp>
      <p:sp>
        <p:nvSpPr>
          <p:cNvPr id="72" name="Google Shape;314;p33">
            <a:extLst>
              <a:ext uri="{FF2B5EF4-FFF2-40B4-BE49-F238E27FC236}">
                <a16:creationId xmlns:a16="http://schemas.microsoft.com/office/drawing/2014/main" id="{88BA389F-A8B2-4931-9E9B-E337AECD7442}"/>
              </a:ext>
            </a:extLst>
          </p:cNvPr>
          <p:cNvSpPr txBox="1">
            <a:spLocks/>
          </p:cNvSpPr>
          <p:nvPr/>
        </p:nvSpPr>
        <p:spPr>
          <a:xfrm>
            <a:off x="1777742" y="3774143"/>
            <a:ext cx="2480100" cy="533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1200"/>
              <a:buFont typeface="Palanquin Dark"/>
              <a:buNone/>
              <a:defRPr sz="1800" b="0" i="0" u="none" strike="noStrike" cap="none">
                <a:solidFill>
                  <a:srgbClr val="333644"/>
                </a:solidFill>
                <a:latin typeface="Anton"/>
                <a:ea typeface="Anton"/>
                <a:cs typeface="Anton"/>
                <a:sym typeface="Anton"/>
              </a:defRPr>
            </a:lvl1pPr>
            <a:lvl2pPr marR="0" lvl="1" algn="ctr" rtl="0">
              <a:lnSpc>
                <a:spcPct val="100000"/>
              </a:lnSpc>
              <a:spcBef>
                <a:spcPts val="0"/>
              </a:spcBef>
              <a:spcAft>
                <a:spcPts val="0"/>
              </a:spcAft>
              <a:buClr>
                <a:schemeClr val="accent5"/>
              </a:buClr>
              <a:buSzPts val="1200"/>
              <a:buFont typeface="Kirang Haerang"/>
              <a:buNone/>
              <a:defRPr sz="1200" b="0" i="0" u="none" strike="noStrike" cap="none">
                <a:solidFill>
                  <a:schemeClr val="accent5"/>
                </a:solidFill>
                <a:latin typeface="Kirang Haerang"/>
                <a:ea typeface="Kirang Haerang"/>
                <a:cs typeface="Kirang Haerang"/>
                <a:sym typeface="Kirang Haerang"/>
              </a:defRPr>
            </a:lvl2pPr>
            <a:lvl3pPr marR="0" lvl="2" algn="ctr" rtl="0">
              <a:lnSpc>
                <a:spcPct val="100000"/>
              </a:lnSpc>
              <a:spcBef>
                <a:spcPts val="0"/>
              </a:spcBef>
              <a:spcAft>
                <a:spcPts val="0"/>
              </a:spcAft>
              <a:buClr>
                <a:schemeClr val="accent5"/>
              </a:buClr>
              <a:buSzPts val="1200"/>
              <a:buFont typeface="Kirang Haerang"/>
              <a:buNone/>
              <a:defRPr sz="1200" b="0" i="0" u="none" strike="noStrike" cap="none">
                <a:solidFill>
                  <a:schemeClr val="accent5"/>
                </a:solidFill>
                <a:latin typeface="Kirang Haerang"/>
                <a:ea typeface="Kirang Haerang"/>
                <a:cs typeface="Kirang Haerang"/>
                <a:sym typeface="Kirang Haerang"/>
              </a:defRPr>
            </a:lvl3pPr>
            <a:lvl4pPr marR="0" lvl="3" algn="ctr" rtl="0">
              <a:lnSpc>
                <a:spcPct val="100000"/>
              </a:lnSpc>
              <a:spcBef>
                <a:spcPts val="0"/>
              </a:spcBef>
              <a:spcAft>
                <a:spcPts val="0"/>
              </a:spcAft>
              <a:buClr>
                <a:schemeClr val="accent5"/>
              </a:buClr>
              <a:buSzPts val="1200"/>
              <a:buFont typeface="Kirang Haerang"/>
              <a:buNone/>
              <a:defRPr sz="1200" b="0" i="0" u="none" strike="noStrike" cap="none">
                <a:solidFill>
                  <a:schemeClr val="accent5"/>
                </a:solidFill>
                <a:latin typeface="Kirang Haerang"/>
                <a:ea typeface="Kirang Haerang"/>
                <a:cs typeface="Kirang Haerang"/>
                <a:sym typeface="Kirang Haerang"/>
              </a:defRPr>
            </a:lvl4pPr>
            <a:lvl5pPr marR="0" lvl="4" algn="ctr" rtl="0">
              <a:lnSpc>
                <a:spcPct val="100000"/>
              </a:lnSpc>
              <a:spcBef>
                <a:spcPts val="0"/>
              </a:spcBef>
              <a:spcAft>
                <a:spcPts val="0"/>
              </a:spcAft>
              <a:buClr>
                <a:schemeClr val="accent5"/>
              </a:buClr>
              <a:buSzPts val="1200"/>
              <a:buFont typeface="Kirang Haerang"/>
              <a:buNone/>
              <a:defRPr sz="1200" b="0" i="0" u="none" strike="noStrike" cap="none">
                <a:solidFill>
                  <a:schemeClr val="accent5"/>
                </a:solidFill>
                <a:latin typeface="Kirang Haerang"/>
                <a:ea typeface="Kirang Haerang"/>
                <a:cs typeface="Kirang Haerang"/>
                <a:sym typeface="Kirang Haerang"/>
              </a:defRPr>
            </a:lvl5pPr>
            <a:lvl6pPr marR="0" lvl="5" algn="ctr" rtl="0">
              <a:lnSpc>
                <a:spcPct val="100000"/>
              </a:lnSpc>
              <a:spcBef>
                <a:spcPts val="0"/>
              </a:spcBef>
              <a:spcAft>
                <a:spcPts val="0"/>
              </a:spcAft>
              <a:buClr>
                <a:schemeClr val="accent5"/>
              </a:buClr>
              <a:buSzPts val="1200"/>
              <a:buFont typeface="Kirang Haerang"/>
              <a:buNone/>
              <a:defRPr sz="1200" b="0" i="0" u="none" strike="noStrike" cap="none">
                <a:solidFill>
                  <a:schemeClr val="accent5"/>
                </a:solidFill>
                <a:latin typeface="Kirang Haerang"/>
                <a:ea typeface="Kirang Haerang"/>
                <a:cs typeface="Kirang Haerang"/>
                <a:sym typeface="Kirang Haerang"/>
              </a:defRPr>
            </a:lvl6pPr>
            <a:lvl7pPr marR="0" lvl="6" algn="ctr" rtl="0">
              <a:lnSpc>
                <a:spcPct val="100000"/>
              </a:lnSpc>
              <a:spcBef>
                <a:spcPts val="0"/>
              </a:spcBef>
              <a:spcAft>
                <a:spcPts val="0"/>
              </a:spcAft>
              <a:buClr>
                <a:schemeClr val="accent5"/>
              </a:buClr>
              <a:buSzPts val="1200"/>
              <a:buFont typeface="Kirang Haerang"/>
              <a:buNone/>
              <a:defRPr sz="1200" b="0" i="0" u="none" strike="noStrike" cap="none">
                <a:solidFill>
                  <a:schemeClr val="accent5"/>
                </a:solidFill>
                <a:latin typeface="Kirang Haerang"/>
                <a:ea typeface="Kirang Haerang"/>
                <a:cs typeface="Kirang Haerang"/>
                <a:sym typeface="Kirang Haerang"/>
              </a:defRPr>
            </a:lvl7pPr>
            <a:lvl8pPr marR="0" lvl="7" algn="ctr" rtl="0">
              <a:lnSpc>
                <a:spcPct val="100000"/>
              </a:lnSpc>
              <a:spcBef>
                <a:spcPts val="0"/>
              </a:spcBef>
              <a:spcAft>
                <a:spcPts val="0"/>
              </a:spcAft>
              <a:buClr>
                <a:schemeClr val="accent5"/>
              </a:buClr>
              <a:buSzPts val="1200"/>
              <a:buFont typeface="Kirang Haerang"/>
              <a:buNone/>
              <a:defRPr sz="1200" b="0" i="0" u="none" strike="noStrike" cap="none">
                <a:solidFill>
                  <a:schemeClr val="accent5"/>
                </a:solidFill>
                <a:latin typeface="Kirang Haerang"/>
                <a:ea typeface="Kirang Haerang"/>
                <a:cs typeface="Kirang Haerang"/>
                <a:sym typeface="Kirang Haerang"/>
              </a:defRPr>
            </a:lvl8pPr>
            <a:lvl9pPr marR="0" lvl="8" algn="ctr" rtl="0">
              <a:lnSpc>
                <a:spcPct val="100000"/>
              </a:lnSpc>
              <a:spcBef>
                <a:spcPts val="0"/>
              </a:spcBef>
              <a:spcAft>
                <a:spcPts val="0"/>
              </a:spcAft>
              <a:buClr>
                <a:schemeClr val="accent5"/>
              </a:buClr>
              <a:buSzPts val="1200"/>
              <a:buFont typeface="Kirang Haerang"/>
              <a:buNone/>
              <a:defRPr sz="1200" b="0" i="0" u="none" strike="noStrike" cap="none">
                <a:solidFill>
                  <a:schemeClr val="accent5"/>
                </a:solidFill>
                <a:latin typeface="Kirang Haerang"/>
                <a:ea typeface="Kirang Haerang"/>
                <a:cs typeface="Kirang Haerang"/>
                <a:sym typeface="Kirang Haerang"/>
              </a:defRPr>
            </a:lvl9pPr>
          </a:lstStyle>
          <a:p>
            <a:r>
              <a:rPr lang="en-SG"/>
              <a:t>Exploitation</a:t>
            </a:r>
          </a:p>
        </p:txBody>
      </p:sp>
      <p:sp>
        <p:nvSpPr>
          <p:cNvPr id="73" name="Google Shape;336;p33">
            <a:extLst>
              <a:ext uri="{FF2B5EF4-FFF2-40B4-BE49-F238E27FC236}">
                <a16:creationId xmlns:a16="http://schemas.microsoft.com/office/drawing/2014/main" id="{0C7291A2-5E81-4E75-A424-A9E49EE2D471}"/>
              </a:ext>
            </a:extLst>
          </p:cNvPr>
          <p:cNvSpPr/>
          <p:nvPr/>
        </p:nvSpPr>
        <p:spPr>
          <a:xfrm>
            <a:off x="887172" y="3956769"/>
            <a:ext cx="738154" cy="738161"/>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rgbClr val="F7F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337;p33">
            <a:extLst>
              <a:ext uri="{FF2B5EF4-FFF2-40B4-BE49-F238E27FC236}">
                <a16:creationId xmlns:a16="http://schemas.microsoft.com/office/drawing/2014/main" id="{B6608CE3-8CEA-4B20-A37D-9691D6B1E07B}"/>
              </a:ext>
            </a:extLst>
          </p:cNvPr>
          <p:cNvGrpSpPr/>
          <p:nvPr/>
        </p:nvGrpSpPr>
        <p:grpSpPr>
          <a:xfrm>
            <a:off x="1029016" y="4108831"/>
            <a:ext cx="454467" cy="461663"/>
            <a:chOff x="1241475" y="238125"/>
            <a:chExt cx="5146850" cy="5228350"/>
          </a:xfrm>
        </p:grpSpPr>
        <p:sp>
          <p:nvSpPr>
            <p:cNvPr id="75" name="Google Shape;338;p33">
              <a:extLst>
                <a:ext uri="{FF2B5EF4-FFF2-40B4-BE49-F238E27FC236}">
                  <a16:creationId xmlns:a16="http://schemas.microsoft.com/office/drawing/2014/main" id="{C3AB3F88-6BB5-4DC4-9418-ACAFD9E6DB7A}"/>
                </a:ext>
              </a:extLst>
            </p:cNvPr>
            <p:cNvSpPr/>
            <p:nvPr/>
          </p:nvSpPr>
          <p:spPr>
            <a:xfrm>
              <a:off x="1242075" y="544325"/>
              <a:ext cx="3635300" cy="4278800"/>
            </a:xfrm>
            <a:custGeom>
              <a:avLst/>
              <a:gdLst/>
              <a:ahLst/>
              <a:cxnLst/>
              <a:rect l="l" t="t" r="r" b="b"/>
              <a:pathLst>
                <a:path w="145412" h="171152" extrusionOk="0">
                  <a:moveTo>
                    <a:pt x="6134" y="1"/>
                  </a:moveTo>
                  <a:cubicBezTo>
                    <a:pt x="4626" y="1"/>
                    <a:pt x="3156" y="559"/>
                    <a:pt x="2010" y="1575"/>
                  </a:cubicBezTo>
                  <a:cubicBezTo>
                    <a:pt x="736" y="2751"/>
                    <a:pt x="1" y="4393"/>
                    <a:pt x="1" y="6134"/>
                  </a:cubicBezTo>
                  <a:lnTo>
                    <a:pt x="1" y="155294"/>
                  </a:lnTo>
                  <a:cubicBezTo>
                    <a:pt x="1" y="164044"/>
                    <a:pt x="7525" y="171151"/>
                    <a:pt x="16765" y="171151"/>
                  </a:cubicBezTo>
                  <a:lnTo>
                    <a:pt x="139284" y="171151"/>
                  </a:lnTo>
                  <a:cubicBezTo>
                    <a:pt x="142666" y="171151"/>
                    <a:pt x="145411" y="168406"/>
                    <a:pt x="145411" y="165024"/>
                  </a:cubicBezTo>
                  <a:lnTo>
                    <a:pt x="145411" y="19957"/>
                  </a:lnTo>
                  <a:cubicBezTo>
                    <a:pt x="145411" y="16819"/>
                    <a:pt x="143034" y="14172"/>
                    <a:pt x="139897" y="13854"/>
                  </a:cubicBezTo>
                  <a:lnTo>
                    <a:pt x="6741" y="31"/>
                  </a:lnTo>
                  <a:cubicBezTo>
                    <a:pt x="6538" y="11"/>
                    <a:pt x="6336" y="1"/>
                    <a:pt x="6134" y="1"/>
                  </a:cubicBezTo>
                  <a:close/>
                </a:path>
              </a:pathLst>
            </a:custGeom>
            <a:solidFill>
              <a:srgbClr val="333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39;p33">
              <a:extLst>
                <a:ext uri="{FF2B5EF4-FFF2-40B4-BE49-F238E27FC236}">
                  <a16:creationId xmlns:a16="http://schemas.microsoft.com/office/drawing/2014/main" id="{556E1136-DF15-4481-BCF6-8559342BBC43}"/>
                </a:ext>
              </a:extLst>
            </p:cNvPr>
            <p:cNvSpPr/>
            <p:nvPr/>
          </p:nvSpPr>
          <p:spPr>
            <a:xfrm>
              <a:off x="3059400" y="716650"/>
              <a:ext cx="1817975" cy="4106475"/>
            </a:xfrm>
            <a:custGeom>
              <a:avLst/>
              <a:gdLst/>
              <a:ahLst/>
              <a:cxnLst/>
              <a:rect l="l" t="t" r="r" b="b"/>
              <a:pathLst>
                <a:path w="72719" h="164259" extrusionOk="0">
                  <a:moveTo>
                    <a:pt x="1" y="0"/>
                  </a:moveTo>
                  <a:lnTo>
                    <a:pt x="1" y="164258"/>
                  </a:lnTo>
                  <a:lnTo>
                    <a:pt x="66591" y="164258"/>
                  </a:lnTo>
                  <a:cubicBezTo>
                    <a:pt x="69973" y="164258"/>
                    <a:pt x="72718" y="161513"/>
                    <a:pt x="72718" y="158131"/>
                  </a:cubicBezTo>
                  <a:lnTo>
                    <a:pt x="72718" y="13064"/>
                  </a:lnTo>
                  <a:cubicBezTo>
                    <a:pt x="72718" y="9926"/>
                    <a:pt x="70341" y="7279"/>
                    <a:pt x="67204" y="6961"/>
                  </a:cubicBezTo>
                  <a:lnTo>
                    <a:pt x="1" y="0"/>
                  </a:lnTo>
                  <a:close/>
                </a:path>
              </a:pathLst>
            </a:custGeom>
            <a:solidFill>
              <a:srgbClr val="201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40;p33">
              <a:extLst>
                <a:ext uri="{FF2B5EF4-FFF2-40B4-BE49-F238E27FC236}">
                  <a16:creationId xmlns:a16="http://schemas.microsoft.com/office/drawing/2014/main" id="{4D5B91E2-B4A2-43AD-B4EA-937665C1ECAA}"/>
                </a:ext>
              </a:extLst>
            </p:cNvPr>
            <p:cNvSpPr/>
            <p:nvPr/>
          </p:nvSpPr>
          <p:spPr>
            <a:xfrm>
              <a:off x="3365775" y="1506450"/>
              <a:ext cx="3022550" cy="3960025"/>
            </a:xfrm>
            <a:custGeom>
              <a:avLst/>
              <a:gdLst/>
              <a:ahLst/>
              <a:cxnLst/>
              <a:rect l="l" t="t" r="r" b="b"/>
              <a:pathLst>
                <a:path w="120902" h="158401" extrusionOk="0">
                  <a:moveTo>
                    <a:pt x="60390" y="0"/>
                  </a:moveTo>
                  <a:cubicBezTo>
                    <a:pt x="53625" y="0"/>
                    <a:pt x="48135" y="5490"/>
                    <a:pt x="48135" y="12255"/>
                  </a:cubicBezTo>
                  <a:lnTo>
                    <a:pt x="48135" y="24901"/>
                  </a:lnTo>
                  <a:cubicBezTo>
                    <a:pt x="48135" y="18137"/>
                    <a:pt x="42645" y="12647"/>
                    <a:pt x="35881" y="12647"/>
                  </a:cubicBezTo>
                  <a:cubicBezTo>
                    <a:pt x="29117" y="12647"/>
                    <a:pt x="23627" y="18137"/>
                    <a:pt x="23627" y="24901"/>
                  </a:cubicBezTo>
                  <a:lnTo>
                    <a:pt x="23627" y="67522"/>
                  </a:lnTo>
                  <a:cubicBezTo>
                    <a:pt x="21788" y="63037"/>
                    <a:pt x="17401" y="59851"/>
                    <a:pt x="12255" y="59851"/>
                  </a:cubicBezTo>
                  <a:cubicBezTo>
                    <a:pt x="5490" y="59851"/>
                    <a:pt x="0" y="65341"/>
                    <a:pt x="0" y="72105"/>
                  </a:cubicBezTo>
                  <a:lnTo>
                    <a:pt x="0" y="97962"/>
                  </a:lnTo>
                  <a:cubicBezTo>
                    <a:pt x="0" y="131343"/>
                    <a:pt x="27058" y="158400"/>
                    <a:pt x="60463" y="158400"/>
                  </a:cubicBezTo>
                  <a:cubicBezTo>
                    <a:pt x="93844" y="158400"/>
                    <a:pt x="120902" y="131343"/>
                    <a:pt x="120902" y="97962"/>
                  </a:cubicBezTo>
                  <a:lnTo>
                    <a:pt x="120902" y="42572"/>
                  </a:lnTo>
                  <a:cubicBezTo>
                    <a:pt x="120902" y="35807"/>
                    <a:pt x="115412" y="30318"/>
                    <a:pt x="108648" y="30318"/>
                  </a:cubicBezTo>
                  <a:cubicBezTo>
                    <a:pt x="102545" y="30318"/>
                    <a:pt x="97496" y="34778"/>
                    <a:pt x="96540" y="40636"/>
                  </a:cubicBezTo>
                  <a:lnTo>
                    <a:pt x="96540" y="24901"/>
                  </a:lnTo>
                  <a:cubicBezTo>
                    <a:pt x="96540" y="18137"/>
                    <a:pt x="91075" y="12647"/>
                    <a:pt x="84286" y="12647"/>
                  </a:cubicBezTo>
                  <a:cubicBezTo>
                    <a:pt x="78845" y="12647"/>
                    <a:pt x="74237" y="16200"/>
                    <a:pt x="72644" y="21127"/>
                  </a:cubicBezTo>
                  <a:lnTo>
                    <a:pt x="72644" y="12255"/>
                  </a:lnTo>
                  <a:cubicBezTo>
                    <a:pt x="72644" y="5490"/>
                    <a:pt x="67154" y="0"/>
                    <a:pt x="60390" y="0"/>
                  </a:cubicBezTo>
                  <a:close/>
                </a:path>
              </a:pathLst>
            </a:custGeom>
            <a:solidFill>
              <a:srgbClr val="FDD1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41;p33">
              <a:extLst>
                <a:ext uri="{FF2B5EF4-FFF2-40B4-BE49-F238E27FC236}">
                  <a16:creationId xmlns:a16="http://schemas.microsoft.com/office/drawing/2014/main" id="{CB86F5D3-98C4-408B-A37C-6BABE7E4AC02}"/>
                </a:ext>
              </a:extLst>
            </p:cNvPr>
            <p:cNvSpPr/>
            <p:nvPr/>
          </p:nvSpPr>
          <p:spPr>
            <a:xfrm>
              <a:off x="4877350" y="1506450"/>
              <a:ext cx="1510975" cy="3960025"/>
            </a:xfrm>
            <a:custGeom>
              <a:avLst/>
              <a:gdLst/>
              <a:ahLst/>
              <a:cxnLst/>
              <a:rect l="l" t="t" r="r" b="b"/>
              <a:pathLst>
                <a:path w="60439" h="158401" extrusionOk="0">
                  <a:moveTo>
                    <a:pt x="0" y="0"/>
                  </a:moveTo>
                  <a:lnTo>
                    <a:pt x="0" y="158400"/>
                  </a:lnTo>
                  <a:cubicBezTo>
                    <a:pt x="33381" y="158400"/>
                    <a:pt x="60439" y="131343"/>
                    <a:pt x="60439" y="97962"/>
                  </a:cubicBezTo>
                  <a:lnTo>
                    <a:pt x="60439" y="42572"/>
                  </a:lnTo>
                  <a:cubicBezTo>
                    <a:pt x="60439" y="35807"/>
                    <a:pt x="54949" y="30318"/>
                    <a:pt x="48185" y="30318"/>
                  </a:cubicBezTo>
                  <a:cubicBezTo>
                    <a:pt x="42082" y="30318"/>
                    <a:pt x="37033" y="34778"/>
                    <a:pt x="36077" y="40636"/>
                  </a:cubicBezTo>
                  <a:lnTo>
                    <a:pt x="36077" y="24901"/>
                  </a:lnTo>
                  <a:cubicBezTo>
                    <a:pt x="36077" y="18137"/>
                    <a:pt x="30612" y="12647"/>
                    <a:pt x="23823" y="12647"/>
                  </a:cubicBezTo>
                  <a:cubicBezTo>
                    <a:pt x="18382" y="12647"/>
                    <a:pt x="13774" y="16200"/>
                    <a:pt x="12181" y="21127"/>
                  </a:cubicBezTo>
                  <a:lnTo>
                    <a:pt x="12181" y="12255"/>
                  </a:lnTo>
                  <a:cubicBezTo>
                    <a:pt x="12181" y="5515"/>
                    <a:pt x="6716" y="49"/>
                    <a:pt x="0" y="0"/>
                  </a:cubicBezTo>
                  <a:close/>
                </a:path>
              </a:pathLst>
            </a:custGeom>
            <a:solidFill>
              <a:srgbClr val="FFBB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42;p33">
              <a:extLst>
                <a:ext uri="{FF2B5EF4-FFF2-40B4-BE49-F238E27FC236}">
                  <a16:creationId xmlns:a16="http://schemas.microsoft.com/office/drawing/2014/main" id="{3D1C5811-0193-4145-B6FF-72E507A199F0}"/>
                </a:ext>
              </a:extLst>
            </p:cNvPr>
            <p:cNvSpPr/>
            <p:nvPr/>
          </p:nvSpPr>
          <p:spPr>
            <a:xfrm>
              <a:off x="1334000" y="376575"/>
              <a:ext cx="3545825" cy="608475"/>
            </a:xfrm>
            <a:custGeom>
              <a:avLst/>
              <a:gdLst/>
              <a:ahLst/>
              <a:cxnLst/>
              <a:rect l="l" t="t" r="r" b="b"/>
              <a:pathLst>
                <a:path w="141833" h="24339" extrusionOk="0">
                  <a:moveTo>
                    <a:pt x="4951" y="1"/>
                  </a:moveTo>
                  <a:cubicBezTo>
                    <a:pt x="1765" y="3408"/>
                    <a:pt x="0" y="7966"/>
                    <a:pt x="0" y="12844"/>
                  </a:cubicBezTo>
                  <a:cubicBezTo>
                    <a:pt x="0" y="17108"/>
                    <a:pt x="1324" y="21103"/>
                    <a:pt x="3799" y="24338"/>
                  </a:cubicBezTo>
                  <a:lnTo>
                    <a:pt x="141685" y="24338"/>
                  </a:lnTo>
                  <a:cubicBezTo>
                    <a:pt x="141538" y="23260"/>
                    <a:pt x="141122" y="22230"/>
                    <a:pt x="140435" y="21348"/>
                  </a:cubicBezTo>
                  <a:cubicBezTo>
                    <a:pt x="137715" y="17843"/>
                    <a:pt x="136416" y="15074"/>
                    <a:pt x="136416" y="12844"/>
                  </a:cubicBezTo>
                  <a:cubicBezTo>
                    <a:pt x="136416" y="10638"/>
                    <a:pt x="137739" y="7844"/>
                    <a:pt x="140435" y="4339"/>
                  </a:cubicBezTo>
                  <a:cubicBezTo>
                    <a:pt x="141416" y="3089"/>
                    <a:pt x="141832" y="1521"/>
                    <a:pt x="141685" y="1"/>
                  </a:cubicBezTo>
                  <a:close/>
                </a:path>
              </a:pathLst>
            </a:custGeom>
            <a:solidFill>
              <a:srgbClr val="F6EF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43;p33">
              <a:extLst>
                <a:ext uri="{FF2B5EF4-FFF2-40B4-BE49-F238E27FC236}">
                  <a16:creationId xmlns:a16="http://schemas.microsoft.com/office/drawing/2014/main" id="{80A600A6-5D0D-494E-86E5-CAF29F51B242}"/>
                </a:ext>
              </a:extLst>
            </p:cNvPr>
            <p:cNvSpPr/>
            <p:nvPr/>
          </p:nvSpPr>
          <p:spPr>
            <a:xfrm>
              <a:off x="3059400" y="376575"/>
              <a:ext cx="1820425" cy="608475"/>
            </a:xfrm>
            <a:custGeom>
              <a:avLst/>
              <a:gdLst/>
              <a:ahLst/>
              <a:cxnLst/>
              <a:rect l="l" t="t" r="r" b="b"/>
              <a:pathLst>
                <a:path w="72817" h="24339" extrusionOk="0">
                  <a:moveTo>
                    <a:pt x="1" y="1"/>
                  </a:moveTo>
                  <a:lnTo>
                    <a:pt x="1" y="24338"/>
                  </a:lnTo>
                  <a:lnTo>
                    <a:pt x="72669" y="24338"/>
                  </a:lnTo>
                  <a:cubicBezTo>
                    <a:pt x="72522" y="23260"/>
                    <a:pt x="72106" y="22230"/>
                    <a:pt x="71419" y="21348"/>
                  </a:cubicBezTo>
                  <a:cubicBezTo>
                    <a:pt x="68699" y="17843"/>
                    <a:pt x="67400" y="15074"/>
                    <a:pt x="67400" y="12844"/>
                  </a:cubicBezTo>
                  <a:cubicBezTo>
                    <a:pt x="67400" y="10638"/>
                    <a:pt x="68723" y="7844"/>
                    <a:pt x="71419" y="4339"/>
                  </a:cubicBezTo>
                  <a:cubicBezTo>
                    <a:pt x="72400" y="3089"/>
                    <a:pt x="72816" y="1521"/>
                    <a:pt x="72669" y="1"/>
                  </a:cubicBezTo>
                  <a:close/>
                </a:path>
              </a:pathLst>
            </a:custGeom>
            <a:solidFill>
              <a:srgbClr val="EEE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44;p33">
              <a:extLst>
                <a:ext uri="{FF2B5EF4-FFF2-40B4-BE49-F238E27FC236}">
                  <a16:creationId xmlns:a16="http://schemas.microsoft.com/office/drawing/2014/main" id="{C1E5BA44-833E-48B6-888B-EC08C03BE56F}"/>
                </a:ext>
              </a:extLst>
            </p:cNvPr>
            <p:cNvSpPr/>
            <p:nvPr/>
          </p:nvSpPr>
          <p:spPr>
            <a:xfrm>
              <a:off x="1241475" y="238125"/>
              <a:ext cx="3635275" cy="919100"/>
            </a:xfrm>
            <a:custGeom>
              <a:avLst/>
              <a:gdLst/>
              <a:ahLst/>
              <a:cxnLst/>
              <a:rect l="l" t="t" r="r" b="b"/>
              <a:pathLst>
                <a:path w="145411" h="36764" extrusionOk="0">
                  <a:moveTo>
                    <a:pt x="17720" y="0"/>
                  </a:moveTo>
                  <a:cubicBezTo>
                    <a:pt x="12941" y="0"/>
                    <a:pt x="8284" y="2010"/>
                    <a:pt x="4976" y="5514"/>
                  </a:cubicBezTo>
                  <a:cubicBezTo>
                    <a:pt x="1765" y="8946"/>
                    <a:pt x="0" y="13504"/>
                    <a:pt x="0" y="18382"/>
                  </a:cubicBezTo>
                  <a:cubicBezTo>
                    <a:pt x="0" y="23259"/>
                    <a:pt x="1765" y="27817"/>
                    <a:pt x="4976" y="31224"/>
                  </a:cubicBezTo>
                  <a:cubicBezTo>
                    <a:pt x="8284" y="34753"/>
                    <a:pt x="12941" y="36763"/>
                    <a:pt x="17720" y="36763"/>
                  </a:cubicBezTo>
                  <a:lnTo>
                    <a:pt x="139284" y="36763"/>
                  </a:lnTo>
                  <a:cubicBezTo>
                    <a:pt x="142666" y="36763"/>
                    <a:pt x="145411" y="34018"/>
                    <a:pt x="145411" y="30636"/>
                  </a:cubicBezTo>
                  <a:cubicBezTo>
                    <a:pt x="145411" y="27254"/>
                    <a:pt x="142666" y="24509"/>
                    <a:pt x="139284" y="24509"/>
                  </a:cubicBezTo>
                  <a:lnTo>
                    <a:pt x="17720" y="24509"/>
                  </a:lnTo>
                  <a:cubicBezTo>
                    <a:pt x="16299" y="24509"/>
                    <a:pt x="14902" y="23896"/>
                    <a:pt x="13897" y="22842"/>
                  </a:cubicBezTo>
                  <a:cubicBezTo>
                    <a:pt x="12843" y="21715"/>
                    <a:pt x="12255" y="20122"/>
                    <a:pt x="12255" y="18382"/>
                  </a:cubicBezTo>
                  <a:cubicBezTo>
                    <a:pt x="12255" y="16641"/>
                    <a:pt x="12843" y="15048"/>
                    <a:pt x="13897" y="13921"/>
                  </a:cubicBezTo>
                  <a:cubicBezTo>
                    <a:pt x="14902" y="12867"/>
                    <a:pt x="16299" y="12254"/>
                    <a:pt x="17720" y="12254"/>
                  </a:cubicBezTo>
                  <a:lnTo>
                    <a:pt x="139284" y="12254"/>
                  </a:lnTo>
                  <a:cubicBezTo>
                    <a:pt x="142666" y="12254"/>
                    <a:pt x="145411" y="9509"/>
                    <a:pt x="145411" y="6127"/>
                  </a:cubicBezTo>
                  <a:cubicBezTo>
                    <a:pt x="145411" y="2745"/>
                    <a:pt x="142666" y="0"/>
                    <a:pt x="139284" y="0"/>
                  </a:cubicBezTo>
                  <a:close/>
                </a:path>
              </a:pathLst>
            </a:custGeom>
            <a:solidFill>
              <a:srgbClr val="405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45;p33">
              <a:extLst>
                <a:ext uri="{FF2B5EF4-FFF2-40B4-BE49-F238E27FC236}">
                  <a16:creationId xmlns:a16="http://schemas.microsoft.com/office/drawing/2014/main" id="{FD06A184-D5C1-4038-871D-0A82C7E53E6D}"/>
                </a:ext>
              </a:extLst>
            </p:cNvPr>
            <p:cNvSpPr/>
            <p:nvPr/>
          </p:nvSpPr>
          <p:spPr>
            <a:xfrm>
              <a:off x="3059400" y="238125"/>
              <a:ext cx="1817350" cy="306375"/>
            </a:xfrm>
            <a:custGeom>
              <a:avLst/>
              <a:gdLst/>
              <a:ahLst/>
              <a:cxnLst/>
              <a:rect l="l" t="t" r="r" b="b"/>
              <a:pathLst>
                <a:path w="72694" h="12255" extrusionOk="0">
                  <a:moveTo>
                    <a:pt x="1" y="0"/>
                  </a:moveTo>
                  <a:lnTo>
                    <a:pt x="1" y="12254"/>
                  </a:lnTo>
                  <a:lnTo>
                    <a:pt x="66567" y="12254"/>
                  </a:lnTo>
                  <a:cubicBezTo>
                    <a:pt x="69949" y="12254"/>
                    <a:pt x="72694" y="9509"/>
                    <a:pt x="72694" y="6127"/>
                  </a:cubicBezTo>
                  <a:cubicBezTo>
                    <a:pt x="72694" y="2745"/>
                    <a:pt x="69949" y="0"/>
                    <a:pt x="66567" y="0"/>
                  </a:cubicBezTo>
                  <a:close/>
                </a:path>
              </a:pathLst>
            </a:custGeom>
            <a:solidFill>
              <a:srgbClr val="333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46;p33">
              <a:extLst>
                <a:ext uri="{FF2B5EF4-FFF2-40B4-BE49-F238E27FC236}">
                  <a16:creationId xmlns:a16="http://schemas.microsoft.com/office/drawing/2014/main" id="{0F46F259-6C51-4288-97A3-797A3A609745}"/>
                </a:ext>
              </a:extLst>
            </p:cNvPr>
            <p:cNvSpPr/>
            <p:nvPr/>
          </p:nvSpPr>
          <p:spPr>
            <a:xfrm>
              <a:off x="3059400" y="850825"/>
              <a:ext cx="1817350" cy="306400"/>
            </a:xfrm>
            <a:custGeom>
              <a:avLst/>
              <a:gdLst/>
              <a:ahLst/>
              <a:cxnLst/>
              <a:rect l="l" t="t" r="r" b="b"/>
              <a:pathLst>
                <a:path w="72694" h="12256" extrusionOk="0">
                  <a:moveTo>
                    <a:pt x="1" y="1"/>
                  </a:moveTo>
                  <a:lnTo>
                    <a:pt x="1" y="12255"/>
                  </a:lnTo>
                  <a:lnTo>
                    <a:pt x="66567" y="12255"/>
                  </a:lnTo>
                  <a:cubicBezTo>
                    <a:pt x="69949" y="12255"/>
                    <a:pt x="72694" y="9510"/>
                    <a:pt x="72694" y="6128"/>
                  </a:cubicBezTo>
                  <a:cubicBezTo>
                    <a:pt x="72694" y="2746"/>
                    <a:pt x="69949" y="1"/>
                    <a:pt x="66567" y="1"/>
                  </a:cubicBezTo>
                  <a:close/>
                </a:path>
              </a:pathLst>
            </a:custGeom>
            <a:solidFill>
              <a:srgbClr val="333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47;p33">
              <a:extLst>
                <a:ext uri="{FF2B5EF4-FFF2-40B4-BE49-F238E27FC236}">
                  <a16:creationId xmlns:a16="http://schemas.microsoft.com/office/drawing/2014/main" id="{0DC2B7FF-6ADE-43A2-A1B2-1618CBBB8970}"/>
                </a:ext>
              </a:extLst>
            </p:cNvPr>
            <p:cNvSpPr/>
            <p:nvPr/>
          </p:nvSpPr>
          <p:spPr>
            <a:xfrm>
              <a:off x="1854800" y="850825"/>
              <a:ext cx="919100" cy="1154075"/>
            </a:xfrm>
            <a:custGeom>
              <a:avLst/>
              <a:gdLst/>
              <a:ahLst/>
              <a:cxnLst/>
              <a:rect l="l" t="t" r="r" b="b"/>
              <a:pathLst>
                <a:path w="36764" h="46163" extrusionOk="0">
                  <a:moveTo>
                    <a:pt x="1" y="1"/>
                  </a:moveTo>
                  <a:lnTo>
                    <a:pt x="1" y="40024"/>
                  </a:lnTo>
                  <a:cubicBezTo>
                    <a:pt x="1" y="42009"/>
                    <a:pt x="932" y="43847"/>
                    <a:pt x="2525" y="44999"/>
                  </a:cubicBezTo>
                  <a:cubicBezTo>
                    <a:pt x="3601" y="45765"/>
                    <a:pt x="4861" y="46163"/>
                    <a:pt x="6140" y="46163"/>
                  </a:cubicBezTo>
                  <a:cubicBezTo>
                    <a:pt x="6784" y="46163"/>
                    <a:pt x="7432" y="46062"/>
                    <a:pt x="8064" y="45857"/>
                  </a:cubicBezTo>
                  <a:lnTo>
                    <a:pt x="18382" y="42401"/>
                  </a:lnTo>
                  <a:lnTo>
                    <a:pt x="28676" y="45857"/>
                  </a:lnTo>
                  <a:cubicBezTo>
                    <a:pt x="29313" y="46053"/>
                    <a:pt x="29975" y="46151"/>
                    <a:pt x="30636" y="46151"/>
                  </a:cubicBezTo>
                  <a:cubicBezTo>
                    <a:pt x="31886" y="46151"/>
                    <a:pt x="33161" y="45759"/>
                    <a:pt x="34215" y="44999"/>
                  </a:cubicBezTo>
                  <a:cubicBezTo>
                    <a:pt x="35808" y="43847"/>
                    <a:pt x="36764" y="42009"/>
                    <a:pt x="36764" y="40024"/>
                  </a:cubicBezTo>
                  <a:lnTo>
                    <a:pt x="36764" y="1"/>
                  </a:lnTo>
                  <a:close/>
                </a:path>
              </a:pathLst>
            </a:custGeom>
            <a:solidFill>
              <a:srgbClr val="F0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315;p33">
            <a:extLst>
              <a:ext uri="{FF2B5EF4-FFF2-40B4-BE49-F238E27FC236}">
                <a16:creationId xmlns:a16="http://schemas.microsoft.com/office/drawing/2014/main" id="{CCE28516-46B2-4C91-9AEE-ED1D4F806ED2}"/>
              </a:ext>
            </a:extLst>
          </p:cNvPr>
          <p:cNvSpPr txBox="1">
            <a:spLocks/>
          </p:cNvSpPr>
          <p:nvPr/>
        </p:nvSpPr>
        <p:spPr>
          <a:xfrm>
            <a:off x="5462590" y="3604326"/>
            <a:ext cx="2480100" cy="533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1200"/>
              <a:buFont typeface="Palanquin Dark"/>
              <a:buNone/>
              <a:defRPr sz="1800" b="0" i="0" u="none" strike="noStrike" cap="none">
                <a:solidFill>
                  <a:srgbClr val="333644"/>
                </a:solidFill>
                <a:latin typeface="Anton"/>
                <a:ea typeface="Anton"/>
                <a:cs typeface="Anton"/>
                <a:sym typeface="Anton"/>
              </a:defRPr>
            </a:lvl1pPr>
            <a:lvl2pPr marR="0" lvl="1" algn="ctr" rtl="0">
              <a:lnSpc>
                <a:spcPct val="100000"/>
              </a:lnSpc>
              <a:spcBef>
                <a:spcPts val="0"/>
              </a:spcBef>
              <a:spcAft>
                <a:spcPts val="0"/>
              </a:spcAft>
              <a:buClr>
                <a:schemeClr val="accent5"/>
              </a:buClr>
              <a:buSzPts val="1200"/>
              <a:buFont typeface="Kirang Haerang"/>
              <a:buNone/>
              <a:defRPr sz="1200" b="0" i="0" u="none" strike="noStrike" cap="none">
                <a:solidFill>
                  <a:schemeClr val="accent5"/>
                </a:solidFill>
                <a:latin typeface="Kirang Haerang"/>
                <a:ea typeface="Kirang Haerang"/>
                <a:cs typeface="Kirang Haerang"/>
                <a:sym typeface="Kirang Haerang"/>
              </a:defRPr>
            </a:lvl2pPr>
            <a:lvl3pPr marR="0" lvl="2" algn="ctr" rtl="0">
              <a:lnSpc>
                <a:spcPct val="100000"/>
              </a:lnSpc>
              <a:spcBef>
                <a:spcPts val="0"/>
              </a:spcBef>
              <a:spcAft>
                <a:spcPts val="0"/>
              </a:spcAft>
              <a:buClr>
                <a:schemeClr val="accent5"/>
              </a:buClr>
              <a:buSzPts val="1200"/>
              <a:buFont typeface="Kirang Haerang"/>
              <a:buNone/>
              <a:defRPr sz="1200" b="0" i="0" u="none" strike="noStrike" cap="none">
                <a:solidFill>
                  <a:schemeClr val="accent5"/>
                </a:solidFill>
                <a:latin typeface="Kirang Haerang"/>
                <a:ea typeface="Kirang Haerang"/>
                <a:cs typeface="Kirang Haerang"/>
                <a:sym typeface="Kirang Haerang"/>
              </a:defRPr>
            </a:lvl3pPr>
            <a:lvl4pPr marR="0" lvl="3" algn="ctr" rtl="0">
              <a:lnSpc>
                <a:spcPct val="100000"/>
              </a:lnSpc>
              <a:spcBef>
                <a:spcPts val="0"/>
              </a:spcBef>
              <a:spcAft>
                <a:spcPts val="0"/>
              </a:spcAft>
              <a:buClr>
                <a:schemeClr val="accent5"/>
              </a:buClr>
              <a:buSzPts val="1200"/>
              <a:buFont typeface="Kirang Haerang"/>
              <a:buNone/>
              <a:defRPr sz="1200" b="0" i="0" u="none" strike="noStrike" cap="none">
                <a:solidFill>
                  <a:schemeClr val="accent5"/>
                </a:solidFill>
                <a:latin typeface="Kirang Haerang"/>
                <a:ea typeface="Kirang Haerang"/>
                <a:cs typeface="Kirang Haerang"/>
                <a:sym typeface="Kirang Haerang"/>
              </a:defRPr>
            </a:lvl4pPr>
            <a:lvl5pPr marR="0" lvl="4" algn="ctr" rtl="0">
              <a:lnSpc>
                <a:spcPct val="100000"/>
              </a:lnSpc>
              <a:spcBef>
                <a:spcPts val="0"/>
              </a:spcBef>
              <a:spcAft>
                <a:spcPts val="0"/>
              </a:spcAft>
              <a:buClr>
                <a:schemeClr val="accent5"/>
              </a:buClr>
              <a:buSzPts val="1200"/>
              <a:buFont typeface="Kirang Haerang"/>
              <a:buNone/>
              <a:defRPr sz="1200" b="0" i="0" u="none" strike="noStrike" cap="none">
                <a:solidFill>
                  <a:schemeClr val="accent5"/>
                </a:solidFill>
                <a:latin typeface="Kirang Haerang"/>
                <a:ea typeface="Kirang Haerang"/>
                <a:cs typeface="Kirang Haerang"/>
                <a:sym typeface="Kirang Haerang"/>
              </a:defRPr>
            </a:lvl5pPr>
            <a:lvl6pPr marR="0" lvl="5" algn="ctr" rtl="0">
              <a:lnSpc>
                <a:spcPct val="100000"/>
              </a:lnSpc>
              <a:spcBef>
                <a:spcPts val="0"/>
              </a:spcBef>
              <a:spcAft>
                <a:spcPts val="0"/>
              </a:spcAft>
              <a:buClr>
                <a:schemeClr val="accent5"/>
              </a:buClr>
              <a:buSzPts val="1200"/>
              <a:buFont typeface="Kirang Haerang"/>
              <a:buNone/>
              <a:defRPr sz="1200" b="0" i="0" u="none" strike="noStrike" cap="none">
                <a:solidFill>
                  <a:schemeClr val="accent5"/>
                </a:solidFill>
                <a:latin typeface="Kirang Haerang"/>
                <a:ea typeface="Kirang Haerang"/>
                <a:cs typeface="Kirang Haerang"/>
                <a:sym typeface="Kirang Haerang"/>
              </a:defRPr>
            </a:lvl6pPr>
            <a:lvl7pPr marR="0" lvl="6" algn="ctr" rtl="0">
              <a:lnSpc>
                <a:spcPct val="100000"/>
              </a:lnSpc>
              <a:spcBef>
                <a:spcPts val="0"/>
              </a:spcBef>
              <a:spcAft>
                <a:spcPts val="0"/>
              </a:spcAft>
              <a:buClr>
                <a:schemeClr val="accent5"/>
              </a:buClr>
              <a:buSzPts val="1200"/>
              <a:buFont typeface="Kirang Haerang"/>
              <a:buNone/>
              <a:defRPr sz="1200" b="0" i="0" u="none" strike="noStrike" cap="none">
                <a:solidFill>
                  <a:schemeClr val="accent5"/>
                </a:solidFill>
                <a:latin typeface="Kirang Haerang"/>
                <a:ea typeface="Kirang Haerang"/>
                <a:cs typeface="Kirang Haerang"/>
                <a:sym typeface="Kirang Haerang"/>
              </a:defRPr>
            </a:lvl7pPr>
            <a:lvl8pPr marR="0" lvl="7" algn="ctr" rtl="0">
              <a:lnSpc>
                <a:spcPct val="100000"/>
              </a:lnSpc>
              <a:spcBef>
                <a:spcPts val="0"/>
              </a:spcBef>
              <a:spcAft>
                <a:spcPts val="0"/>
              </a:spcAft>
              <a:buClr>
                <a:schemeClr val="accent5"/>
              </a:buClr>
              <a:buSzPts val="1200"/>
              <a:buFont typeface="Kirang Haerang"/>
              <a:buNone/>
              <a:defRPr sz="1200" b="0" i="0" u="none" strike="noStrike" cap="none">
                <a:solidFill>
                  <a:schemeClr val="accent5"/>
                </a:solidFill>
                <a:latin typeface="Kirang Haerang"/>
                <a:ea typeface="Kirang Haerang"/>
                <a:cs typeface="Kirang Haerang"/>
                <a:sym typeface="Kirang Haerang"/>
              </a:defRPr>
            </a:lvl8pPr>
            <a:lvl9pPr marR="0" lvl="8" algn="ctr" rtl="0">
              <a:lnSpc>
                <a:spcPct val="100000"/>
              </a:lnSpc>
              <a:spcBef>
                <a:spcPts val="0"/>
              </a:spcBef>
              <a:spcAft>
                <a:spcPts val="0"/>
              </a:spcAft>
              <a:buClr>
                <a:schemeClr val="accent5"/>
              </a:buClr>
              <a:buSzPts val="1200"/>
              <a:buFont typeface="Kirang Haerang"/>
              <a:buNone/>
              <a:defRPr sz="1200" b="0" i="0" u="none" strike="noStrike" cap="none">
                <a:solidFill>
                  <a:schemeClr val="accent5"/>
                </a:solidFill>
                <a:latin typeface="Kirang Haerang"/>
                <a:ea typeface="Kirang Haerang"/>
                <a:cs typeface="Kirang Haerang"/>
                <a:sym typeface="Kirang Haerang"/>
              </a:defRPr>
            </a:lvl9pPr>
          </a:lstStyle>
          <a:p>
            <a:r>
              <a:rPr lang="en-SG"/>
              <a:t>Summary</a:t>
            </a:r>
          </a:p>
        </p:txBody>
      </p:sp>
      <p:sp>
        <p:nvSpPr>
          <p:cNvPr id="86" name="Google Shape;316;p33">
            <a:extLst>
              <a:ext uri="{FF2B5EF4-FFF2-40B4-BE49-F238E27FC236}">
                <a16:creationId xmlns:a16="http://schemas.microsoft.com/office/drawing/2014/main" id="{4D64BC86-A564-4565-A524-BA13E8724581}"/>
              </a:ext>
            </a:extLst>
          </p:cNvPr>
          <p:cNvSpPr txBox="1">
            <a:spLocks/>
          </p:cNvSpPr>
          <p:nvPr/>
        </p:nvSpPr>
        <p:spPr>
          <a:xfrm>
            <a:off x="5462570" y="4061652"/>
            <a:ext cx="2480100" cy="58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000"/>
              <a:buFont typeface="Arvo"/>
              <a:buNone/>
              <a:defRPr sz="1400" b="0" i="0" u="none" strike="noStrike" cap="none">
                <a:solidFill>
                  <a:srgbClr val="333644"/>
                </a:solidFill>
                <a:latin typeface="Arvo"/>
                <a:ea typeface="Arvo"/>
                <a:cs typeface="Arvo"/>
                <a:sym typeface="Arvo"/>
              </a:defRPr>
            </a:lvl1pPr>
            <a:lvl2pPr marL="914400" marR="0" lvl="1" indent="-317500" algn="ctr" rtl="0">
              <a:lnSpc>
                <a:spcPct val="100000"/>
              </a:lnSpc>
              <a:spcBef>
                <a:spcPts val="0"/>
              </a:spcBef>
              <a:spcAft>
                <a:spcPts val="0"/>
              </a:spcAft>
              <a:buClr>
                <a:srgbClr val="FFFFFF"/>
              </a:buClr>
              <a:buSzPts val="1000"/>
              <a:buFont typeface="Arvo"/>
              <a:buNone/>
              <a:defRPr sz="1000" b="0" i="0" u="none" strike="noStrike" cap="none">
                <a:solidFill>
                  <a:srgbClr val="FFFFFF"/>
                </a:solidFill>
                <a:latin typeface="Arvo"/>
                <a:ea typeface="Arvo"/>
                <a:cs typeface="Arvo"/>
                <a:sym typeface="Arvo"/>
              </a:defRPr>
            </a:lvl2pPr>
            <a:lvl3pPr marL="1371600" marR="0" lvl="2" indent="-317500" algn="ctr" rtl="0">
              <a:lnSpc>
                <a:spcPct val="100000"/>
              </a:lnSpc>
              <a:spcBef>
                <a:spcPts val="0"/>
              </a:spcBef>
              <a:spcAft>
                <a:spcPts val="0"/>
              </a:spcAft>
              <a:buClr>
                <a:srgbClr val="FFFFFF"/>
              </a:buClr>
              <a:buSzPts val="1000"/>
              <a:buFont typeface="Arvo"/>
              <a:buNone/>
              <a:defRPr sz="1000" b="0" i="0" u="none" strike="noStrike" cap="none">
                <a:solidFill>
                  <a:srgbClr val="FFFFFF"/>
                </a:solidFill>
                <a:latin typeface="Arvo"/>
                <a:ea typeface="Arvo"/>
                <a:cs typeface="Arvo"/>
                <a:sym typeface="Arvo"/>
              </a:defRPr>
            </a:lvl3pPr>
            <a:lvl4pPr marL="1828800" marR="0" lvl="3" indent="-317500" algn="ctr" rtl="0">
              <a:lnSpc>
                <a:spcPct val="100000"/>
              </a:lnSpc>
              <a:spcBef>
                <a:spcPts val="0"/>
              </a:spcBef>
              <a:spcAft>
                <a:spcPts val="0"/>
              </a:spcAft>
              <a:buClr>
                <a:srgbClr val="FFFFFF"/>
              </a:buClr>
              <a:buSzPts val="1000"/>
              <a:buFont typeface="Arvo"/>
              <a:buNone/>
              <a:defRPr sz="1000" b="0" i="0" u="none" strike="noStrike" cap="none">
                <a:solidFill>
                  <a:srgbClr val="FFFFFF"/>
                </a:solidFill>
                <a:latin typeface="Arvo"/>
                <a:ea typeface="Arvo"/>
                <a:cs typeface="Arvo"/>
                <a:sym typeface="Arvo"/>
              </a:defRPr>
            </a:lvl4pPr>
            <a:lvl5pPr marL="2286000" marR="0" lvl="4" indent="-317500" algn="ctr" rtl="0">
              <a:lnSpc>
                <a:spcPct val="100000"/>
              </a:lnSpc>
              <a:spcBef>
                <a:spcPts val="0"/>
              </a:spcBef>
              <a:spcAft>
                <a:spcPts val="0"/>
              </a:spcAft>
              <a:buClr>
                <a:srgbClr val="FFFFFF"/>
              </a:buClr>
              <a:buSzPts val="1000"/>
              <a:buFont typeface="Arvo"/>
              <a:buNone/>
              <a:defRPr sz="1000" b="0" i="0" u="none" strike="noStrike" cap="none">
                <a:solidFill>
                  <a:srgbClr val="FFFFFF"/>
                </a:solidFill>
                <a:latin typeface="Arvo"/>
                <a:ea typeface="Arvo"/>
                <a:cs typeface="Arvo"/>
                <a:sym typeface="Arvo"/>
              </a:defRPr>
            </a:lvl5pPr>
            <a:lvl6pPr marL="2743200" marR="0" lvl="5" indent="-317500" algn="ctr" rtl="0">
              <a:lnSpc>
                <a:spcPct val="100000"/>
              </a:lnSpc>
              <a:spcBef>
                <a:spcPts val="0"/>
              </a:spcBef>
              <a:spcAft>
                <a:spcPts val="0"/>
              </a:spcAft>
              <a:buClr>
                <a:srgbClr val="FFFFFF"/>
              </a:buClr>
              <a:buSzPts val="1000"/>
              <a:buFont typeface="Arvo"/>
              <a:buNone/>
              <a:defRPr sz="1000" b="0" i="0" u="none" strike="noStrike" cap="none">
                <a:solidFill>
                  <a:srgbClr val="FFFFFF"/>
                </a:solidFill>
                <a:latin typeface="Arvo"/>
                <a:ea typeface="Arvo"/>
                <a:cs typeface="Arvo"/>
                <a:sym typeface="Arvo"/>
              </a:defRPr>
            </a:lvl6pPr>
            <a:lvl7pPr marL="3200400" marR="0" lvl="6" indent="-317500" algn="ctr" rtl="0">
              <a:lnSpc>
                <a:spcPct val="100000"/>
              </a:lnSpc>
              <a:spcBef>
                <a:spcPts val="0"/>
              </a:spcBef>
              <a:spcAft>
                <a:spcPts val="0"/>
              </a:spcAft>
              <a:buClr>
                <a:srgbClr val="FFFFFF"/>
              </a:buClr>
              <a:buSzPts val="1000"/>
              <a:buFont typeface="Arvo"/>
              <a:buNone/>
              <a:defRPr sz="1000" b="0" i="0" u="none" strike="noStrike" cap="none">
                <a:solidFill>
                  <a:srgbClr val="FFFFFF"/>
                </a:solidFill>
                <a:latin typeface="Arvo"/>
                <a:ea typeface="Arvo"/>
                <a:cs typeface="Arvo"/>
                <a:sym typeface="Arvo"/>
              </a:defRPr>
            </a:lvl7pPr>
            <a:lvl8pPr marL="3657600" marR="0" lvl="7" indent="-317500" algn="ctr" rtl="0">
              <a:lnSpc>
                <a:spcPct val="100000"/>
              </a:lnSpc>
              <a:spcBef>
                <a:spcPts val="0"/>
              </a:spcBef>
              <a:spcAft>
                <a:spcPts val="0"/>
              </a:spcAft>
              <a:buClr>
                <a:srgbClr val="FFFFFF"/>
              </a:buClr>
              <a:buSzPts val="1000"/>
              <a:buFont typeface="Arvo"/>
              <a:buNone/>
              <a:defRPr sz="1000" b="0" i="0" u="none" strike="noStrike" cap="none">
                <a:solidFill>
                  <a:srgbClr val="FFFFFF"/>
                </a:solidFill>
                <a:latin typeface="Arvo"/>
                <a:ea typeface="Arvo"/>
                <a:cs typeface="Arvo"/>
                <a:sym typeface="Arvo"/>
              </a:defRPr>
            </a:lvl8pPr>
            <a:lvl9pPr marL="4114800" marR="0" lvl="8" indent="-317500" algn="ctr" rtl="0">
              <a:lnSpc>
                <a:spcPct val="100000"/>
              </a:lnSpc>
              <a:spcBef>
                <a:spcPts val="0"/>
              </a:spcBef>
              <a:spcAft>
                <a:spcPts val="0"/>
              </a:spcAft>
              <a:buClr>
                <a:srgbClr val="FFFFFF"/>
              </a:buClr>
              <a:buSzPts val="1000"/>
              <a:buFont typeface="Arvo"/>
              <a:buNone/>
              <a:defRPr sz="1000" b="0" i="0" u="none" strike="noStrike" cap="none">
                <a:solidFill>
                  <a:srgbClr val="FFFFFF"/>
                </a:solidFill>
                <a:latin typeface="Arvo"/>
                <a:ea typeface="Arvo"/>
                <a:cs typeface="Arvo"/>
                <a:sym typeface="Arvo"/>
              </a:defRPr>
            </a:lvl9pPr>
          </a:lstStyle>
          <a:p>
            <a:pPr marL="0" indent="0"/>
            <a:r>
              <a:rPr lang="en-US"/>
              <a:t>✅ Ezra</a:t>
            </a:r>
          </a:p>
          <a:p>
            <a:pPr marL="0" indent="0"/>
            <a:r>
              <a:rPr lang="en-US"/>
              <a:t>✅ Hannah</a:t>
            </a:r>
          </a:p>
        </p:txBody>
      </p:sp>
      <p:sp>
        <p:nvSpPr>
          <p:cNvPr id="87" name="Google Shape;318;p33">
            <a:extLst>
              <a:ext uri="{FF2B5EF4-FFF2-40B4-BE49-F238E27FC236}">
                <a16:creationId xmlns:a16="http://schemas.microsoft.com/office/drawing/2014/main" id="{F9997326-3798-460F-BCDB-5B089D19561F}"/>
              </a:ext>
            </a:extLst>
          </p:cNvPr>
          <p:cNvSpPr/>
          <p:nvPr/>
        </p:nvSpPr>
        <p:spPr>
          <a:xfrm>
            <a:off x="4572020" y="3786952"/>
            <a:ext cx="738154" cy="738161"/>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rgbClr val="E2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319;p33">
            <a:extLst>
              <a:ext uri="{FF2B5EF4-FFF2-40B4-BE49-F238E27FC236}">
                <a16:creationId xmlns:a16="http://schemas.microsoft.com/office/drawing/2014/main" id="{EBB445F0-D7C3-4AE5-B3CE-C4491853DDAD}"/>
              </a:ext>
            </a:extLst>
          </p:cNvPr>
          <p:cNvGrpSpPr/>
          <p:nvPr/>
        </p:nvGrpSpPr>
        <p:grpSpPr>
          <a:xfrm>
            <a:off x="4720575" y="3925321"/>
            <a:ext cx="441374" cy="461663"/>
            <a:chOff x="1302750" y="238125"/>
            <a:chExt cx="4998575" cy="5228350"/>
          </a:xfrm>
        </p:grpSpPr>
        <p:sp>
          <p:nvSpPr>
            <p:cNvPr id="89" name="Google Shape;320;p33">
              <a:extLst>
                <a:ext uri="{FF2B5EF4-FFF2-40B4-BE49-F238E27FC236}">
                  <a16:creationId xmlns:a16="http://schemas.microsoft.com/office/drawing/2014/main" id="{36BC57F5-A338-42F7-B017-12872158890C}"/>
                </a:ext>
              </a:extLst>
            </p:cNvPr>
            <p:cNvSpPr/>
            <p:nvPr/>
          </p:nvSpPr>
          <p:spPr>
            <a:xfrm>
              <a:off x="1302750" y="3578050"/>
              <a:ext cx="4998575" cy="1888425"/>
            </a:xfrm>
            <a:custGeom>
              <a:avLst/>
              <a:gdLst/>
              <a:ahLst/>
              <a:cxnLst/>
              <a:rect l="l" t="t" r="r" b="b"/>
              <a:pathLst>
                <a:path w="199943" h="75537" extrusionOk="0">
                  <a:moveTo>
                    <a:pt x="80707" y="0"/>
                  </a:moveTo>
                  <a:cubicBezTo>
                    <a:pt x="80193" y="0"/>
                    <a:pt x="79654" y="74"/>
                    <a:pt x="79163" y="221"/>
                  </a:cubicBezTo>
                  <a:lnTo>
                    <a:pt x="22916" y="15000"/>
                  </a:lnTo>
                  <a:cubicBezTo>
                    <a:pt x="9215" y="18602"/>
                    <a:pt x="0" y="30538"/>
                    <a:pt x="0" y="44729"/>
                  </a:cubicBezTo>
                  <a:lnTo>
                    <a:pt x="0" y="69385"/>
                  </a:lnTo>
                  <a:cubicBezTo>
                    <a:pt x="0" y="72791"/>
                    <a:pt x="2770" y="75536"/>
                    <a:pt x="6152" y="75536"/>
                  </a:cubicBezTo>
                  <a:lnTo>
                    <a:pt x="193791" y="75536"/>
                  </a:lnTo>
                  <a:cubicBezTo>
                    <a:pt x="195409" y="75536"/>
                    <a:pt x="196977" y="74899"/>
                    <a:pt x="198129" y="73747"/>
                  </a:cubicBezTo>
                  <a:cubicBezTo>
                    <a:pt x="199281" y="72595"/>
                    <a:pt x="199943" y="71027"/>
                    <a:pt x="199943" y="69409"/>
                  </a:cubicBezTo>
                  <a:lnTo>
                    <a:pt x="199943" y="44729"/>
                  </a:lnTo>
                  <a:cubicBezTo>
                    <a:pt x="199943" y="30538"/>
                    <a:pt x="190727" y="18602"/>
                    <a:pt x="177027" y="15000"/>
                  </a:cubicBezTo>
                  <a:lnTo>
                    <a:pt x="120779" y="221"/>
                  </a:lnTo>
                  <a:cubicBezTo>
                    <a:pt x="120289" y="74"/>
                    <a:pt x="119750" y="0"/>
                    <a:pt x="119235" y="0"/>
                  </a:cubicBezTo>
                  <a:close/>
                </a:path>
              </a:pathLst>
            </a:custGeom>
            <a:solidFill>
              <a:srgbClr val="333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21;p33">
              <a:extLst>
                <a:ext uri="{FF2B5EF4-FFF2-40B4-BE49-F238E27FC236}">
                  <a16:creationId xmlns:a16="http://schemas.microsoft.com/office/drawing/2014/main" id="{42415641-4EAE-4808-B2F1-059D7E8FF09B}"/>
                </a:ext>
              </a:extLst>
            </p:cNvPr>
            <p:cNvSpPr/>
            <p:nvPr/>
          </p:nvSpPr>
          <p:spPr>
            <a:xfrm>
              <a:off x="3805700" y="3578050"/>
              <a:ext cx="2495625" cy="1888425"/>
            </a:xfrm>
            <a:custGeom>
              <a:avLst/>
              <a:gdLst/>
              <a:ahLst/>
              <a:cxnLst/>
              <a:rect l="l" t="t" r="r" b="b"/>
              <a:pathLst>
                <a:path w="99825" h="75537" extrusionOk="0">
                  <a:moveTo>
                    <a:pt x="0" y="0"/>
                  </a:moveTo>
                  <a:lnTo>
                    <a:pt x="0" y="75536"/>
                  </a:lnTo>
                  <a:lnTo>
                    <a:pt x="93673" y="75536"/>
                  </a:lnTo>
                  <a:cubicBezTo>
                    <a:pt x="95291" y="75536"/>
                    <a:pt x="96859" y="74899"/>
                    <a:pt x="98011" y="73747"/>
                  </a:cubicBezTo>
                  <a:cubicBezTo>
                    <a:pt x="99163" y="72595"/>
                    <a:pt x="99825" y="71027"/>
                    <a:pt x="99825" y="69409"/>
                  </a:cubicBezTo>
                  <a:lnTo>
                    <a:pt x="99825" y="44729"/>
                  </a:lnTo>
                  <a:cubicBezTo>
                    <a:pt x="99825" y="30538"/>
                    <a:pt x="90609" y="18602"/>
                    <a:pt x="76909" y="15000"/>
                  </a:cubicBezTo>
                  <a:lnTo>
                    <a:pt x="20661" y="221"/>
                  </a:lnTo>
                  <a:cubicBezTo>
                    <a:pt x="20171" y="74"/>
                    <a:pt x="19632" y="0"/>
                    <a:pt x="19117" y="0"/>
                  </a:cubicBezTo>
                  <a:close/>
                </a:path>
              </a:pathLst>
            </a:custGeom>
            <a:solidFill>
              <a:srgbClr val="201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22;p33">
              <a:extLst>
                <a:ext uri="{FF2B5EF4-FFF2-40B4-BE49-F238E27FC236}">
                  <a16:creationId xmlns:a16="http://schemas.microsoft.com/office/drawing/2014/main" id="{F8E1C1D2-7E69-40AC-8B0F-E5FA258F99DB}"/>
                </a:ext>
              </a:extLst>
            </p:cNvPr>
            <p:cNvSpPr/>
            <p:nvPr/>
          </p:nvSpPr>
          <p:spPr>
            <a:xfrm>
              <a:off x="3259150" y="2782125"/>
              <a:ext cx="1085775" cy="957700"/>
            </a:xfrm>
            <a:custGeom>
              <a:avLst/>
              <a:gdLst/>
              <a:ahLst/>
              <a:cxnLst/>
              <a:rect l="l" t="t" r="r" b="b"/>
              <a:pathLst>
                <a:path w="43431" h="38308" extrusionOk="0">
                  <a:moveTo>
                    <a:pt x="1" y="0"/>
                  </a:moveTo>
                  <a:lnTo>
                    <a:pt x="43430" y="0"/>
                  </a:lnTo>
                  <a:lnTo>
                    <a:pt x="43430" y="38308"/>
                  </a:lnTo>
                  <a:lnTo>
                    <a:pt x="1" y="38308"/>
                  </a:lnTo>
                  <a:close/>
                  <a:moveTo>
                    <a:pt x="1" y="0"/>
                  </a:moveTo>
                  <a:close/>
                </a:path>
              </a:pathLst>
            </a:custGeom>
            <a:solidFill>
              <a:srgbClr val="FDD1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23;p33">
              <a:extLst>
                <a:ext uri="{FF2B5EF4-FFF2-40B4-BE49-F238E27FC236}">
                  <a16:creationId xmlns:a16="http://schemas.microsoft.com/office/drawing/2014/main" id="{C3939DA5-9AE9-4F3D-BD5A-649735F593E1}"/>
                </a:ext>
              </a:extLst>
            </p:cNvPr>
            <p:cNvSpPr/>
            <p:nvPr/>
          </p:nvSpPr>
          <p:spPr>
            <a:xfrm>
              <a:off x="3805700" y="2782125"/>
              <a:ext cx="539225" cy="957700"/>
            </a:xfrm>
            <a:custGeom>
              <a:avLst/>
              <a:gdLst/>
              <a:ahLst/>
              <a:cxnLst/>
              <a:rect l="l" t="t" r="r" b="b"/>
              <a:pathLst>
                <a:path w="21569" h="38308" extrusionOk="0">
                  <a:moveTo>
                    <a:pt x="0" y="0"/>
                  </a:moveTo>
                  <a:lnTo>
                    <a:pt x="21568" y="0"/>
                  </a:lnTo>
                  <a:lnTo>
                    <a:pt x="21568" y="38308"/>
                  </a:lnTo>
                  <a:lnTo>
                    <a:pt x="0" y="38308"/>
                  </a:lnTo>
                  <a:close/>
                  <a:moveTo>
                    <a:pt x="0" y="0"/>
                  </a:moveTo>
                  <a:close/>
                </a:path>
              </a:pathLst>
            </a:custGeom>
            <a:solidFill>
              <a:srgbClr val="FFBB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24;p33">
              <a:extLst>
                <a:ext uri="{FF2B5EF4-FFF2-40B4-BE49-F238E27FC236}">
                  <a16:creationId xmlns:a16="http://schemas.microsoft.com/office/drawing/2014/main" id="{E59FDD2E-0F57-454E-862B-8C84C4986D0B}"/>
                </a:ext>
              </a:extLst>
            </p:cNvPr>
            <p:cNvSpPr/>
            <p:nvPr/>
          </p:nvSpPr>
          <p:spPr>
            <a:xfrm>
              <a:off x="2512850" y="815675"/>
              <a:ext cx="2586325" cy="2331050"/>
            </a:xfrm>
            <a:custGeom>
              <a:avLst/>
              <a:gdLst/>
              <a:ahLst/>
              <a:cxnLst/>
              <a:rect l="l" t="t" r="r" b="b"/>
              <a:pathLst>
                <a:path w="103453" h="93242" extrusionOk="0">
                  <a:moveTo>
                    <a:pt x="60308" y="0"/>
                  </a:moveTo>
                  <a:cubicBezTo>
                    <a:pt x="33166" y="0"/>
                    <a:pt x="2855" y="5813"/>
                    <a:pt x="565" y="11553"/>
                  </a:cubicBezTo>
                  <a:cubicBezTo>
                    <a:pt x="99" y="12705"/>
                    <a:pt x="1" y="13980"/>
                    <a:pt x="271" y="15205"/>
                  </a:cubicBezTo>
                  <a:lnTo>
                    <a:pt x="8971" y="53684"/>
                  </a:lnTo>
                  <a:cubicBezTo>
                    <a:pt x="9363" y="75570"/>
                    <a:pt x="28333" y="93241"/>
                    <a:pt x="51567" y="93241"/>
                  </a:cubicBezTo>
                  <a:cubicBezTo>
                    <a:pt x="74802" y="93241"/>
                    <a:pt x="93747" y="75570"/>
                    <a:pt x="94164" y="53708"/>
                  </a:cubicBezTo>
                  <a:lnTo>
                    <a:pt x="103158" y="16063"/>
                  </a:lnTo>
                  <a:cubicBezTo>
                    <a:pt x="103452" y="14862"/>
                    <a:pt x="103379" y="13612"/>
                    <a:pt x="102938" y="12460"/>
                  </a:cubicBezTo>
                  <a:cubicBezTo>
                    <a:pt x="99470" y="3311"/>
                    <a:pt x="80791" y="0"/>
                    <a:pt x="60308" y="0"/>
                  </a:cubicBezTo>
                  <a:close/>
                </a:path>
              </a:pathLst>
            </a:custGeom>
            <a:solidFill>
              <a:srgbClr val="FFE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25;p33">
              <a:extLst>
                <a:ext uri="{FF2B5EF4-FFF2-40B4-BE49-F238E27FC236}">
                  <a16:creationId xmlns:a16="http://schemas.microsoft.com/office/drawing/2014/main" id="{EE315A87-F156-4730-B25B-45A4DBC8489C}"/>
                </a:ext>
              </a:extLst>
            </p:cNvPr>
            <p:cNvSpPr/>
            <p:nvPr/>
          </p:nvSpPr>
          <p:spPr>
            <a:xfrm>
              <a:off x="3805700" y="815675"/>
              <a:ext cx="1293475" cy="2331050"/>
            </a:xfrm>
            <a:custGeom>
              <a:avLst/>
              <a:gdLst/>
              <a:ahLst/>
              <a:cxnLst/>
              <a:rect l="l" t="t" r="r" b="b"/>
              <a:pathLst>
                <a:path w="51739" h="93242" extrusionOk="0">
                  <a:moveTo>
                    <a:pt x="8538" y="0"/>
                  </a:moveTo>
                  <a:cubicBezTo>
                    <a:pt x="5714" y="0"/>
                    <a:pt x="2857" y="63"/>
                    <a:pt x="0" y="181"/>
                  </a:cubicBezTo>
                  <a:lnTo>
                    <a:pt x="0" y="93241"/>
                  </a:lnTo>
                  <a:cubicBezTo>
                    <a:pt x="23161" y="93168"/>
                    <a:pt x="42033" y="75521"/>
                    <a:pt x="42450" y="53708"/>
                  </a:cubicBezTo>
                  <a:lnTo>
                    <a:pt x="51444" y="16063"/>
                  </a:lnTo>
                  <a:cubicBezTo>
                    <a:pt x="51738" y="14862"/>
                    <a:pt x="51665" y="13612"/>
                    <a:pt x="51224" y="12460"/>
                  </a:cubicBezTo>
                  <a:cubicBezTo>
                    <a:pt x="47755" y="3305"/>
                    <a:pt x="29044" y="0"/>
                    <a:pt x="8538" y="0"/>
                  </a:cubicBezTo>
                  <a:close/>
                </a:path>
              </a:pathLst>
            </a:custGeom>
            <a:solidFill>
              <a:srgbClr val="FDD1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26;p33">
              <a:extLst>
                <a:ext uri="{FF2B5EF4-FFF2-40B4-BE49-F238E27FC236}">
                  <a16:creationId xmlns:a16="http://schemas.microsoft.com/office/drawing/2014/main" id="{BF8D588F-1296-438A-AE11-B6FF23425ED3}"/>
                </a:ext>
              </a:extLst>
            </p:cNvPr>
            <p:cNvSpPr/>
            <p:nvPr/>
          </p:nvSpPr>
          <p:spPr>
            <a:xfrm>
              <a:off x="2353550" y="3578050"/>
              <a:ext cx="2896975" cy="1137225"/>
            </a:xfrm>
            <a:custGeom>
              <a:avLst/>
              <a:gdLst/>
              <a:ahLst/>
              <a:cxnLst/>
              <a:rect l="l" t="t" r="r" b="b"/>
              <a:pathLst>
                <a:path w="115879" h="45489" extrusionOk="0">
                  <a:moveTo>
                    <a:pt x="39043" y="0"/>
                  </a:moveTo>
                  <a:cubicBezTo>
                    <a:pt x="37303" y="0"/>
                    <a:pt x="35636" y="711"/>
                    <a:pt x="34435" y="1961"/>
                  </a:cubicBezTo>
                  <a:cubicBezTo>
                    <a:pt x="30661" y="5833"/>
                    <a:pt x="2206" y="35121"/>
                    <a:pt x="2206" y="35121"/>
                  </a:cubicBezTo>
                  <a:cubicBezTo>
                    <a:pt x="466" y="36911"/>
                    <a:pt x="1" y="39533"/>
                    <a:pt x="1006" y="41788"/>
                  </a:cubicBezTo>
                  <a:cubicBezTo>
                    <a:pt x="2010" y="44018"/>
                    <a:pt x="4290" y="45489"/>
                    <a:pt x="6814" y="45489"/>
                  </a:cubicBezTo>
                  <a:lnTo>
                    <a:pt x="109065" y="45489"/>
                  </a:lnTo>
                  <a:cubicBezTo>
                    <a:pt x="111589" y="45489"/>
                    <a:pt x="113868" y="44018"/>
                    <a:pt x="114873" y="41788"/>
                  </a:cubicBezTo>
                  <a:cubicBezTo>
                    <a:pt x="115878" y="39533"/>
                    <a:pt x="115388" y="36911"/>
                    <a:pt x="113672" y="35121"/>
                  </a:cubicBezTo>
                  <a:cubicBezTo>
                    <a:pt x="108305" y="29607"/>
                    <a:pt x="85536" y="6177"/>
                    <a:pt x="81443" y="1937"/>
                  </a:cubicBezTo>
                  <a:cubicBezTo>
                    <a:pt x="80242" y="711"/>
                    <a:pt x="78576" y="0"/>
                    <a:pt x="76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27;p33">
              <a:extLst>
                <a:ext uri="{FF2B5EF4-FFF2-40B4-BE49-F238E27FC236}">
                  <a16:creationId xmlns:a16="http://schemas.microsoft.com/office/drawing/2014/main" id="{37885C40-6D86-4BD8-A23D-75242AD2256A}"/>
                </a:ext>
              </a:extLst>
            </p:cNvPr>
            <p:cNvSpPr/>
            <p:nvPr/>
          </p:nvSpPr>
          <p:spPr>
            <a:xfrm>
              <a:off x="2512850" y="238125"/>
              <a:ext cx="2586325" cy="1254850"/>
            </a:xfrm>
            <a:custGeom>
              <a:avLst/>
              <a:gdLst/>
              <a:ahLst/>
              <a:cxnLst/>
              <a:rect l="l" t="t" r="r" b="b"/>
              <a:pathLst>
                <a:path w="103453" h="50194" extrusionOk="0">
                  <a:moveTo>
                    <a:pt x="51567" y="0"/>
                  </a:moveTo>
                  <a:cubicBezTo>
                    <a:pt x="40391" y="0"/>
                    <a:pt x="29632" y="3382"/>
                    <a:pt x="20441" y="9754"/>
                  </a:cubicBezTo>
                  <a:cubicBezTo>
                    <a:pt x="11447" y="15955"/>
                    <a:pt x="4584" y="24582"/>
                    <a:pt x="565" y="34655"/>
                  </a:cubicBezTo>
                  <a:cubicBezTo>
                    <a:pt x="99" y="35807"/>
                    <a:pt x="1" y="37082"/>
                    <a:pt x="271" y="38307"/>
                  </a:cubicBezTo>
                  <a:lnTo>
                    <a:pt x="2623" y="48723"/>
                  </a:lnTo>
                  <a:cubicBezTo>
                    <a:pt x="6937" y="49704"/>
                    <a:pt x="11398" y="50194"/>
                    <a:pt x="15907" y="50194"/>
                  </a:cubicBezTo>
                  <a:cubicBezTo>
                    <a:pt x="29632" y="50194"/>
                    <a:pt x="42573" y="45586"/>
                    <a:pt x="51714" y="37645"/>
                  </a:cubicBezTo>
                  <a:cubicBezTo>
                    <a:pt x="60856" y="45611"/>
                    <a:pt x="73772" y="50194"/>
                    <a:pt x="87546" y="50194"/>
                  </a:cubicBezTo>
                  <a:cubicBezTo>
                    <a:pt x="92056" y="50194"/>
                    <a:pt x="96541" y="49704"/>
                    <a:pt x="100879" y="48723"/>
                  </a:cubicBezTo>
                  <a:lnTo>
                    <a:pt x="103158" y="39165"/>
                  </a:lnTo>
                  <a:cubicBezTo>
                    <a:pt x="103452" y="37964"/>
                    <a:pt x="103379" y="36714"/>
                    <a:pt x="102938" y="35562"/>
                  </a:cubicBezTo>
                  <a:cubicBezTo>
                    <a:pt x="94874" y="14289"/>
                    <a:pt x="74238" y="0"/>
                    <a:pt x="51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28;p33">
              <a:extLst>
                <a:ext uri="{FF2B5EF4-FFF2-40B4-BE49-F238E27FC236}">
                  <a16:creationId xmlns:a16="http://schemas.microsoft.com/office/drawing/2014/main" id="{7AE028B5-5E8A-4C49-A1F4-04FD5044DA83}"/>
                </a:ext>
              </a:extLst>
            </p:cNvPr>
            <p:cNvSpPr/>
            <p:nvPr/>
          </p:nvSpPr>
          <p:spPr>
            <a:xfrm>
              <a:off x="3036725" y="3578050"/>
              <a:ext cx="1530600" cy="1669675"/>
            </a:xfrm>
            <a:custGeom>
              <a:avLst/>
              <a:gdLst/>
              <a:ahLst/>
              <a:cxnLst/>
              <a:rect l="l" t="t" r="r" b="b"/>
              <a:pathLst>
                <a:path w="61224" h="66787" extrusionOk="0">
                  <a:moveTo>
                    <a:pt x="23725" y="0"/>
                  </a:moveTo>
                  <a:cubicBezTo>
                    <a:pt x="21029" y="0"/>
                    <a:pt x="18652" y="1740"/>
                    <a:pt x="17843" y="4289"/>
                  </a:cubicBezTo>
                  <a:cubicBezTo>
                    <a:pt x="16250" y="9387"/>
                    <a:pt x="589" y="58797"/>
                    <a:pt x="589" y="58797"/>
                  </a:cubicBezTo>
                  <a:cubicBezTo>
                    <a:pt x="1" y="60660"/>
                    <a:pt x="320" y="62694"/>
                    <a:pt x="1471" y="64287"/>
                  </a:cubicBezTo>
                  <a:cubicBezTo>
                    <a:pt x="2648" y="65855"/>
                    <a:pt x="4486" y="66787"/>
                    <a:pt x="6447" y="66787"/>
                  </a:cubicBezTo>
                  <a:lnTo>
                    <a:pt x="54778" y="66787"/>
                  </a:lnTo>
                  <a:cubicBezTo>
                    <a:pt x="56739" y="66787"/>
                    <a:pt x="58577" y="65855"/>
                    <a:pt x="59753" y="64287"/>
                  </a:cubicBezTo>
                  <a:cubicBezTo>
                    <a:pt x="60905" y="62694"/>
                    <a:pt x="61224" y="60660"/>
                    <a:pt x="60636" y="58797"/>
                  </a:cubicBezTo>
                  <a:cubicBezTo>
                    <a:pt x="59239" y="54361"/>
                    <a:pt x="57842" y="49925"/>
                    <a:pt x="56420" y="45489"/>
                  </a:cubicBezTo>
                  <a:cubicBezTo>
                    <a:pt x="54950" y="40856"/>
                    <a:pt x="46249" y="13382"/>
                    <a:pt x="43357" y="4289"/>
                  </a:cubicBezTo>
                  <a:cubicBezTo>
                    <a:pt x="42548" y="1740"/>
                    <a:pt x="40195" y="0"/>
                    <a:pt x="37499" y="0"/>
                  </a:cubicBezTo>
                  <a:close/>
                </a:path>
              </a:pathLst>
            </a:custGeom>
            <a:solidFill>
              <a:srgbClr val="EEE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29;p33">
              <a:extLst>
                <a:ext uri="{FF2B5EF4-FFF2-40B4-BE49-F238E27FC236}">
                  <a16:creationId xmlns:a16="http://schemas.microsoft.com/office/drawing/2014/main" id="{F568D2EE-3895-46B4-851B-2A85EB7FD19A}"/>
                </a:ext>
              </a:extLst>
            </p:cNvPr>
            <p:cNvSpPr/>
            <p:nvPr/>
          </p:nvSpPr>
          <p:spPr>
            <a:xfrm>
              <a:off x="2184450" y="1078775"/>
              <a:ext cx="797175" cy="797150"/>
            </a:xfrm>
            <a:custGeom>
              <a:avLst/>
              <a:gdLst/>
              <a:ahLst/>
              <a:cxnLst/>
              <a:rect l="l" t="t" r="r" b="b"/>
              <a:pathLst>
                <a:path w="31887" h="31886" extrusionOk="0">
                  <a:moveTo>
                    <a:pt x="15955" y="0"/>
                  </a:moveTo>
                  <a:cubicBezTo>
                    <a:pt x="7157" y="0"/>
                    <a:pt x="0" y="7157"/>
                    <a:pt x="0" y="15955"/>
                  </a:cubicBezTo>
                  <a:cubicBezTo>
                    <a:pt x="0" y="24729"/>
                    <a:pt x="7157" y="31886"/>
                    <a:pt x="15955" y="31886"/>
                  </a:cubicBezTo>
                  <a:cubicBezTo>
                    <a:pt x="24754" y="31886"/>
                    <a:pt x="31886" y="24729"/>
                    <a:pt x="31886" y="15955"/>
                  </a:cubicBezTo>
                  <a:cubicBezTo>
                    <a:pt x="31886" y="7157"/>
                    <a:pt x="24754" y="0"/>
                    <a:pt x="15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30;p33">
              <a:extLst>
                <a:ext uri="{FF2B5EF4-FFF2-40B4-BE49-F238E27FC236}">
                  <a16:creationId xmlns:a16="http://schemas.microsoft.com/office/drawing/2014/main" id="{3636CCD3-431C-4B66-8691-45D93F480CE6}"/>
                </a:ext>
              </a:extLst>
            </p:cNvPr>
            <p:cNvSpPr/>
            <p:nvPr/>
          </p:nvSpPr>
          <p:spPr>
            <a:xfrm>
              <a:off x="2184450" y="1855075"/>
              <a:ext cx="797175" cy="797175"/>
            </a:xfrm>
            <a:custGeom>
              <a:avLst/>
              <a:gdLst/>
              <a:ahLst/>
              <a:cxnLst/>
              <a:rect l="l" t="t" r="r" b="b"/>
              <a:pathLst>
                <a:path w="31887" h="31887" extrusionOk="0">
                  <a:moveTo>
                    <a:pt x="15955" y="1"/>
                  </a:moveTo>
                  <a:cubicBezTo>
                    <a:pt x="7157" y="1"/>
                    <a:pt x="0" y="7157"/>
                    <a:pt x="0" y="15956"/>
                  </a:cubicBezTo>
                  <a:cubicBezTo>
                    <a:pt x="0" y="24730"/>
                    <a:pt x="7157" y="31887"/>
                    <a:pt x="15955" y="31887"/>
                  </a:cubicBezTo>
                  <a:cubicBezTo>
                    <a:pt x="24754" y="31887"/>
                    <a:pt x="31886" y="24730"/>
                    <a:pt x="31886" y="15956"/>
                  </a:cubicBezTo>
                  <a:cubicBezTo>
                    <a:pt x="31886" y="7157"/>
                    <a:pt x="24754" y="1"/>
                    <a:pt x="15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31;p33">
              <a:extLst>
                <a:ext uri="{FF2B5EF4-FFF2-40B4-BE49-F238E27FC236}">
                  <a16:creationId xmlns:a16="http://schemas.microsoft.com/office/drawing/2014/main" id="{4071F3EE-E4D5-40FD-A287-1FA2453CF0D1}"/>
                </a:ext>
              </a:extLst>
            </p:cNvPr>
            <p:cNvSpPr/>
            <p:nvPr/>
          </p:nvSpPr>
          <p:spPr>
            <a:xfrm>
              <a:off x="4560575" y="1078775"/>
              <a:ext cx="797175" cy="797150"/>
            </a:xfrm>
            <a:custGeom>
              <a:avLst/>
              <a:gdLst/>
              <a:ahLst/>
              <a:cxnLst/>
              <a:rect l="l" t="t" r="r" b="b"/>
              <a:pathLst>
                <a:path w="31887" h="31886" extrusionOk="0">
                  <a:moveTo>
                    <a:pt x="15955" y="0"/>
                  </a:moveTo>
                  <a:cubicBezTo>
                    <a:pt x="7157" y="0"/>
                    <a:pt x="0" y="7157"/>
                    <a:pt x="0" y="15955"/>
                  </a:cubicBezTo>
                  <a:cubicBezTo>
                    <a:pt x="0" y="24729"/>
                    <a:pt x="7157" y="31886"/>
                    <a:pt x="15955" y="31886"/>
                  </a:cubicBezTo>
                  <a:cubicBezTo>
                    <a:pt x="24730" y="31886"/>
                    <a:pt x="31886" y="24729"/>
                    <a:pt x="31886" y="15955"/>
                  </a:cubicBezTo>
                  <a:cubicBezTo>
                    <a:pt x="31886" y="7157"/>
                    <a:pt x="24730" y="0"/>
                    <a:pt x="15955"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32;p33">
              <a:extLst>
                <a:ext uri="{FF2B5EF4-FFF2-40B4-BE49-F238E27FC236}">
                  <a16:creationId xmlns:a16="http://schemas.microsoft.com/office/drawing/2014/main" id="{9672E0B5-17E1-4593-91FD-C60C0BDC7C45}"/>
                </a:ext>
              </a:extLst>
            </p:cNvPr>
            <p:cNvSpPr/>
            <p:nvPr/>
          </p:nvSpPr>
          <p:spPr>
            <a:xfrm>
              <a:off x="4560575" y="1855075"/>
              <a:ext cx="797175" cy="797175"/>
            </a:xfrm>
            <a:custGeom>
              <a:avLst/>
              <a:gdLst/>
              <a:ahLst/>
              <a:cxnLst/>
              <a:rect l="l" t="t" r="r" b="b"/>
              <a:pathLst>
                <a:path w="31887" h="31887" extrusionOk="0">
                  <a:moveTo>
                    <a:pt x="15955" y="1"/>
                  </a:moveTo>
                  <a:cubicBezTo>
                    <a:pt x="7157" y="1"/>
                    <a:pt x="0" y="7157"/>
                    <a:pt x="0" y="15956"/>
                  </a:cubicBezTo>
                  <a:cubicBezTo>
                    <a:pt x="0" y="24730"/>
                    <a:pt x="7157" y="31887"/>
                    <a:pt x="15955" y="31887"/>
                  </a:cubicBezTo>
                  <a:cubicBezTo>
                    <a:pt x="24730" y="31887"/>
                    <a:pt x="31886" y="24730"/>
                    <a:pt x="31886" y="15956"/>
                  </a:cubicBezTo>
                  <a:cubicBezTo>
                    <a:pt x="31886" y="7157"/>
                    <a:pt x="24730" y="1"/>
                    <a:pt x="15955"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33;p33">
              <a:extLst>
                <a:ext uri="{FF2B5EF4-FFF2-40B4-BE49-F238E27FC236}">
                  <a16:creationId xmlns:a16="http://schemas.microsoft.com/office/drawing/2014/main" id="{D0980950-DC3C-4F79-9121-EA0E15A804F1}"/>
                </a:ext>
              </a:extLst>
            </p:cNvPr>
            <p:cNvSpPr/>
            <p:nvPr/>
          </p:nvSpPr>
          <p:spPr>
            <a:xfrm>
              <a:off x="3805700" y="3578050"/>
              <a:ext cx="1444825" cy="1137225"/>
            </a:xfrm>
            <a:custGeom>
              <a:avLst/>
              <a:gdLst/>
              <a:ahLst/>
              <a:cxnLst/>
              <a:rect l="l" t="t" r="r" b="b"/>
              <a:pathLst>
                <a:path w="57793" h="45489" extrusionOk="0">
                  <a:moveTo>
                    <a:pt x="0" y="0"/>
                  </a:moveTo>
                  <a:lnTo>
                    <a:pt x="0" y="45489"/>
                  </a:lnTo>
                  <a:lnTo>
                    <a:pt x="50979" y="45489"/>
                  </a:lnTo>
                  <a:cubicBezTo>
                    <a:pt x="53503" y="45489"/>
                    <a:pt x="55782" y="44018"/>
                    <a:pt x="56787" y="41788"/>
                  </a:cubicBezTo>
                  <a:cubicBezTo>
                    <a:pt x="57792" y="39533"/>
                    <a:pt x="57326" y="36911"/>
                    <a:pt x="55586" y="35121"/>
                  </a:cubicBezTo>
                  <a:cubicBezTo>
                    <a:pt x="50219" y="29607"/>
                    <a:pt x="27450" y="6177"/>
                    <a:pt x="23357" y="1937"/>
                  </a:cubicBezTo>
                  <a:cubicBezTo>
                    <a:pt x="22156" y="711"/>
                    <a:pt x="20490" y="0"/>
                    <a:pt x="18725"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34;p33">
              <a:extLst>
                <a:ext uri="{FF2B5EF4-FFF2-40B4-BE49-F238E27FC236}">
                  <a16:creationId xmlns:a16="http://schemas.microsoft.com/office/drawing/2014/main" id="{B2237113-A3FD-4087-9BB7-BBDD4D5F15D7}"/>
                </a:ext>
              </a:extLst>
            </p:cNvPr>
            <p:cNvSpPr/>
            <p:nvPr/>
          </p:nvSpPr>
          <p:spPr>
            <a:xfrm>
              <a:off x="3805700" y="238125"/>
              <a:ext cx="1293475" cy="1254850"/>
            </a:xfrm>
            <a:custGeom>
              <a:avLst/>
              <a:gdLst/>
              <a:ahLst/>
              <a:cxnLst/>
              <a:rect l="l" t="t" r="r" b="b"/>
              <a:pathLst>
                <a:path w="51739" h="50194" extrusionOk="0">
                  <a:moveTo>
                    <a:pt x="0" y="0"/>
                  </a:moveTo>
                  <a:lnTo>
                    <a:pt x="0" y="37645"/>
                  </a:lnTo>
                  <a:cubicBezTo>
                    <a:pt x="9142" y="45611"/>
                    <a:pt x="22058" y="50194"/>
                    <a:pt x="35832" y="50194"/>
                  </a:cubicBezTo>
                  <a:cubicBezTo>
                    <a:pt x="40342" y="50194"/>
                    <a:pt x="44827" y="49704"/>
                    <a:pt x="49165" y="48723"/>
                  </a:cubicBezTo>
                  <a:lnTo>
                    <a:pt x="51444" y="39165"/>
                  </a:lnTo>
                  <a:cubicBezTo>
                    <a:pt x="51738" y="37964"/>
                    <a:pt x="51665" y="36714"/>
                    <a:pt x="51224" y="35562"/>
                  </a:cubicBezTo>
                  <a:cubicBezTo>
                    <a:pt x="43185" y="14338"/>
                    <a:pt x="22598" y="74"/>
                    <a:pt x="0"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35;p33">
              <a:extLst>
                <a:ext uri="{FF2B5EF4-FFF2-40B4-BE49-F238E27FC236}">
                  <a16:creationId xmlns:a16="http://schemas.microsoft.com/office/drawing/2014/main" id="{39EF6CCA-6EC3-44F9-98C9-C5D93C72C3B3}"/>
                </a:ext>
              </a:extLst>
            </p:cNvPr>
            <p:cNvSpPr/>
            <p:nvPr/>
          </p:nvSpPr>
          <p:spPr>
            <a:xfrm>
              <a:off x="3805700" y="3578050"/>
              <a:ext cx="761625" cy="1669675"/>
            </a:xfrm>
            <a:custGeom>
              <a:avLst/>
              <a:gdLst/>
              <a:ahLst/>
              <a:cxnLst/>
              <a:rect l="l" t="t" r="r" b="b"/>
              <a:pathLst>
                <a:path w="30465" h="66787" extrusionOk="0">
                  <a:moveTo>
                    <a:pt x="0" y="0"/>
                  </a:moveTo>
                  <a:lnTo>
                    <a:pt x="0" y="66787"/>
                  </a:lnTo>
                  <a:lnTo>
                    <a:pt x="24019" y="66787"/>
                  </a:lnTo>
                  <a:cubicBezTo>
                    <a:pt x="25980" y="66787"/>
                    <a:pt x="27818" y="65855"/>
                    <a:pt x="28994" y="64287"/>
                  </a:cubicBezTo>
                  <a:cubicBezTo>
                    <a:pt x="30146" y="62694"/>
                    <a:pt x="30465" y="60660"/>
                    <a:pt x="29877" y="58797"/>
                  </a:cubicBezTo>
                  <a:cubicBezTo>
                    <a:pt x="28480" y="54361"/>
                    <a:pt x="27083" y="49925"/>
                    <a:pt x="25661" y="45489"/>
                  </a:cubicBezTo>
                  <a:cubicBezTo>
                    <a:pt x="24191" y="40856"/>
                    <a:pt x="15490" y="13382"/>
                    <a:pt x="12598" y="4289"/>
                  </a:cubicBezTo>
                  <a:cubicBezTo>
                    <a:pt x="11789" y="1740"/>
                    <a:pt x="9436" y="0"/>
                    <a:pt x="6740" y="0"/>
                  </a:cubicBezTo>
                  <a:close/>
                </a:path>
              </a:pathLst>
            </a:custGeom>
            <a:solidFill>
              <a:srgbClr val="DCD2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ctrTitle"/>
          </p:nvPr>
        </p:nvSpPr>
        <p:spPr>
          <a:xfrm>
            <a:off x="5306700" y="650183"/>
            <a:ext cx="2807100" cy="718801"/>
          </a:xfrm>
          <a:prstGeom prst="rect">
            <a:avLst/>
          </a:prstGeom>
        </p:spPr>
        <p:txBody>
          <a:bodyPr spcFirstLastPara="1" wrap="square" lIns="91425" tIns="182875" rIns="91425" bIns="0" anchor="ctr" anchorCtr="0">
            <a:noAutofit/>
          </a:bodyPr>
          <a:lstStyle/>
          <a:p>
            <a:pPr marL="0" lvl="0" indent="0" algn="l" rtl="0">
              <a:spcBef>
                <a:spcPts val="0"/>
              </a:spcBef>
              <a:spcAft>
                <a:spcPts val="0"/>
              </a:spcAft>
              <a:buNone/>
            </a:pPr>
            <a:r>
              <a:rPr lang="en"/>
              <a:t>3. Journey</a:t>
            </a:r>
            <a:endParaRPr sz="8200">
              <a:solidFill>
                <a:schemeClr val="accent1"/>
              </a:solidFill>
            </a:endParaRPr>
          </a:p>
        </p:txBody>
      </p:sp>
      <p:grpSp>
        <p:nvGrpSpPr>
          <p:cNvPr id="117" name="Google Shape;1071;p52">
            <a:extLst>
              <a:ext uri="{FF2B5EF4-FFF2-40B4-BE49-F238E27FC236}">
                <a16:creationId xmlns:a16="http://schemas.microsoft.com/office/drawing/2014/main" id="{A05A06E1-AC61-4947-90F0-5EA354791E3B}"/>
              </a:ext>
            </a:extLst>
          </p:cNvPr>
          <p:cNvGrpSpPr/>
          <p:nvPr/>
        </p:nvGrpSpPr>
        <p:grpSpPr>
          <a:xfrm>
            <a:off x="827316" y="1524000"/>
            <a:ext cx="2296886" cy="3413633"/>
            <a:chOff x="2016700" y="238125"/>
            <a:chExt cx="3567825" cy="5219200"/>
          </a:xfrm>
        </p:grpSpPr>
        <p:sp>
          <p:nvSpPr>
            <p:cNvPr id="118" name="Google Shape;1072;p52">
              <a:extLst>
                <a:ext uri="{FF2B5EF4-FFF2-40B4-BE49-F238E27FC236}">
                  <a16:creationId xmlns:a16="http://schemas.microsoft.com/office/drawing/2014/main" id="{5F7CC19F-ADFE-4C2E-8601-73FFA19E2E3E}"/>
                </a:ext>
              </a:extLst>
            </p:cNvPr>
            <p:cNvSpPr/>
            <p:nvPr/>
          </p:nvSpPr>
          <p:spPr>
            <a:xfrm>
              <a:off x="2417125" y="870125"/>
              <a:ext cx="2766175" cy="3955175"/>
            </a:xfrm>
            <a:custGeom>
              <a:avLst/>
              <a:gdLst/>
              <a:ahLst/>
              <a:cxnLst/>
              <a:rect l="l" t="t" r="r" b="b"/>
              <a:pathLst>
                <a:path w="110647" h="158207" extrusionOk="0">
                  <a:moveTo>
                    <a:pt x="6426" y="0"/>
                  </a:moveTo>
                  <a:cubicBezTo>
                    <a:pt x="4339" y="0"/>
                    <a:pt x="2382" y="1077"/>
                    <a:pt x="1272" y="2838"/>
                  </a:cubicBezTo>
                  <a:cubicBezTo>
                    <a:pt x="131" y="4600"/>
                    <a:pt x="0" y="6818"/>
                    <a:pt x="881" y="8710"/>
                  </a:cubicBezTo>
                  <a:lnTo>
                    <a:pt x="31935" y="74765"/>
                  </a:lnTo>
                  <a:cubicBezTo>
                    <a:pt x="33207" y="77538"/>
                    <a:pt x="33207" y="80669"/>
                    <a:pt x="31935" y="83442"/>
                  </a:cubicBezTo>
                  <a:lnTo>
                    <a:pt x="26944" y="94043"/>
                  </a:lnTo>
                  <a:lnTo>
                    <a:pt x="881" y="149497"/>
                  </a:lnTo>
                  <a:cubicBezTo>
                    <a:pt x="0" y="151389"/>
                    <a:pt x="131" y="153607"/>
                    <a:pt x="1272" y="155369"/>
                  </a:cubicBezTo>
                  <a:cubicBezTo>
                    <a:pt x="2382" y="157130"/>
                    <a:pt x="4339" y="158207"/>
                    <a:pt x="6426" y="158207"/>
                  </a:cubicBezTo>
                  <a:lnTo>
                    <a:pt x="104221" y="158207"/>
                  </a:lnTo>
                  <a:cubicBezTo>
                    <a:pt x="106308" y="158207"/>
                    <a:pt x="108266" y="157130"/>
                    <a:pt x="109375" y="155369"/>
                  </a:cubicBezTo>
                  <a:cubicBezTo>
                    <a:pt x="110516" y="153607"/>
                    <a:pt x="110647" y="151389"/>
                    <a:pt x="109766" y="149497"/>
                  </a:cubicBezTo>
                  <a:lnTo>
                    <a:pt x="83703" y="94043"/>
                  </a:lnTo>
                  <a:lnTo>
                    <a:pt x="78745" y="83442"/>
                  </a:lnTo>
                  <a:cubicBezTo>
                    <a:pt x="77440" y="80669"/>
                    <a:pt x="77440" y="77538"/>
                    <a:pt x="78745" y="74765"/>
                  </a:cubicBezTo>
                  <a:lnTo>
                    <a:pt x="109766" y="8710"/>
                  </a:lnTo>
                  <a:cubicBezTo>
                    <a:pt x="110647" y="6818"/>
                    <a:pt x="110516" y="4600"/>
                    <a:pt x="109375" y="2838"/>
                  </a:cubicBezTo>
                  <a:cubicBezTo>
                    <a:pt x="108266" y="1077"/>
                    <a:pt x="106308" y="0"/>
                    <a:pt x="1042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073;p52">
              <a:extLst>
                <a:ext uri="{FF2B5EF4-FFF2-40B4-BE49-F238E27FC236}">
                  <a16:creationId xmlns:a16="http://schemas.microsoft.com/office/drawing/2014/main" id="{BB38F153-DA10-4C2E-9CF4-3A7226966F66}"/>
                </a:ext>
              </a:extLst>
            </p:cNvPr>
            <p:cNvSpPr/>
            <p:nvPr/>
          </p:nvSpPr>
          <p:spPr>
            <a:xfrm>
              <a:off x="3800200" y="870125"/>
              <a:ext cx="1383100" cy="3955175"/>
            </a:xfrm>
            <a:custGeom>
              <a:avLst/>
              <a:gdLst/>
              <a:ahLst/>
              <a:cxnLst/>
              <a:rect l="l" t="t" r="r" b="b"/>
              <a:pathLst>
                <a:path w="55324" h="158207" extrusionOk="0">
                  <a:moveTo>
                    <a:pt x="1" y="0"/>
                  </a:moveTo>
                  <a:lnTo>
                    <a:pt x="1" y="158207"/>
                  </a:lnTo>
                  <a:lnTo>
                    <a:pt x="48898" y="158207"/>
                  </a:lnTo>
                  <a:cubicBezTo>
                    <a:pt x="50985" y="158207"/>
                    <a:pt x="52943" y="157130"/>
                    <a:pt x="54052" y="155369"/>
                  </a:cubicBezTo>
                  <a:cubicBezTo>
                    <a:pt x="55193" y="153607"/>
                    <a:pt x="55324" y="151389"/>
                    <a:pt x="54443" y="149497"/>
                  </a:cubicBezTo>
                  <a:lnTo>
                    <a:pt x="28380" y="94043"/>
                  </a:lnTo>
                  <a:lnTo>
                    <a:pt x="23422" y="83442"/>
                  </a:lnTo>
                  <a:cubicBezTo>
                    <a:pt x="22117" y="80669"/>
                    <a:pt x="22117" y="77538"/>
                    <a:pt x="23422" y="74765"/>
                  </a:cubicBezTo>
                  <a:lnTo>
                    <a:pt x="54443" y="8710"/>
                  </a:lnTo>
                  <a:cubicBezTo>
                    <a:pt x="55324" y="6818"/>
                    <a:pt x="55193" y="4600"/>
                    <a:pt x="54052" y="2838"/>
                  </a:cubicBezTo>
                  <a:cubicBezTo>
                    <a:pt x="52943" y="1077"/>
                    <a:pt x="50985" y="0"/>
                    <a:pt x="488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074;p52">
              <a:extLst>
                <a:ext uri="{FF2B5EF4-FFF2-40B4-BE49-F238E27FC236}">
                  <a16:creationId xmlns:a16="http://schemas.microsoft.com/office/drawing/2014/main" id="{1757F9B4-B75C-4B0D-AF60-15D901C8877C}"/>
                </a:ext>
              </a:extLst>
            </p:cNvPr>
            <p:cNvSpPr/>
            <p:nvPr/>
          </p:nvSpPr>
          <p:spPr>
            <a:xfrm>
              <a:off x="2417125" y="3221200"/>
              <a:ext cx="2766175" cy="1604100"/>
            </a:xfrm>
            <a:custGeom>
              <a:avLst/>
              <a:gdLst/>
              <a:ahLst/>
              <a:cxnLst/>
              <a:rect l="l" t="t" r="r" b="b"/>
              <a:pathLst>
                <a:path w="110647" h="64164" extrusionOk="0">
                  <a:moveTo>
                    <a:pt x="26944" y="0"/>
                  </a:moveTo>
                  <a:lnTo>
                    <a:pt x="881" y="55454"/>
                  </a:lnTo>
                  <a:cubicBezTo>
                    <a:pt x="0" y="57346"/>
                    <a:pt x="131" y="59564"/>
                    <a:pt x="1272" y="61326"/>
                  </a:cubicBezTo>
                  <a:cubicBezTo>
                    <a:pt x="2382" y="63087"/>
                    <a:pt x="4339" y="64164"/>
                    <a:pt x="6426" y="64164"/>
                  </a:cubicBezTo>
                  <a:lnTo>
                    <a:pt x="104221" y="64164"/>
                  </a:lnTo>
                  <a:cubicBezTo>
                    <a:pt x="106308" y="64164"/>
                    <a:pt x="108266" y="63087"/>
                    <a:pt x="109375" y="61326"/>
                  </a:cubicBezTo>
                  <a:cubicBezTo>
                    <a:pt x="110516" y="59564"/>
                    <a:pt x="110647" y="57346"/>
                    <a:pt x="109766" y="55454"/>
                  </a:cubicBezTo>
                  <a:lnTo>
                    <a:pt x="83703" y="0"/>
                  </a:lnTo>
                  <a:cubicBezTo>
                    <a:pt x="70329" y="2316"/>
                    <a:pt x="69220" y="9134"/>
                    <a:pt x="55324" y="9134"/>
                  </a:cubicBezTo>
                  <a:cubicBezTo>
                    <a:pt x="41525" y="9134"/>
                    <a:pt x="40188" y="2284"/>
                    <a:pt x="269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075;p52">
              <a:extLst>
                <a:ext uri="{FF2B5EF4-FFF2-40B4-BE49-F238E27FC236}">
                  <a16:creationId xmlns:a16="http://schemas.microsoft.com/office/drawing/2014/main" id="{63271A19-AFA7-49A3-B494-2FCEC70FBBC0}"/>
                </a:ext>
              </a:extLst>
            </p:cNvPr>
            <p:cNvSpPr/>
            <p:nvPr/>
          </p:nvSpPr>
          <p:spPr>
            <a:xfrm>
              <a:off x="3800200" y="3221200"/>
              <a:ext cx="1383100" cy="1604100"/>
            </a:xfrm>
            <a:custGeom>
              <a:avLst/>
              <a:gdLst/>
              <a:ahLst/>
              <a:cxnLst/>
              <a:rect l="l" t="t" r="r" b="b"/>
              <a:pathLst>
                <a:path w="55324" h="64164" extrusionOk="0">
                  <a:moveTo>
                    <a:pt x="28380" y="0"/>
                  </a:moveTo>
                  <a:cubicBezTo>
                    <a:pt x="15006" y="2316"/>
                    <a:pt x="13897" y="9134"/>
                    <a:pt x="1" y="9134"/>
                  </a:cubicBezTo>
                  <a:lnTo>
                    <a:pt x="1" y="64164"/>
                  </a:lnTo>
                  <a:lnTo>
                    <a:pt x="48898" y="64164"/>
                  </a:lnTo>
                  <a:cubicBezTo>
                    <a:pt x="50985" y="64164"/>
                    <a:pt x="52943" y="63087"/>
                    <a:pt x="54052" y="61326"/>
                  </a:cubicBezTo>
                  <a:cubicBezTo>
                    <a:pt x="55193" y="59564"/>
                    <a:pt x="55324" y="57346"/>
                    <a:pt x="54443" y="55454"/>
                  </a:cubicBezTo>
                  <a:lnTo>
                    <a:pt x="283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076;p52">
              <a:extLst>
                <a:ext uri="{FF2B5EF4-FFF2-40B4-BE49-F238E27FC236}">
                  <a16:creationId xmlns:a16="http://schemas.microsoft.com/office/drawing/2014/main" id="{E34775C3-613F-433F-BC81-56CAB4EDBABF}"/>
                </a:ext>
              </a:extLst>
            </p:cNvPr>
            <p:cNvSpPr/>
            <p:nvPr/>
          </p:nvSpPr>
          <p:spPr>
            <a:xfrm>
              <a:off x="2016700" y="238125"/>
              <a:ext cx="3567825" cy="937825"/>
            </a:xfrm>
            <a:custGeom>
              <a:avLst/>
              <a:gdLst/>
              <a:ahLst/>
              <a:cxnLst/>
              <a:rect l="l" t="t" r="r" b="b"/>
              <a:pathLst>
                <a:path w="142713" h="37513" extrusionOk="0">
                  <a:moveTo>
                    <a:pt x="6101" y="0"/>
                  </a:moveTo>
                  <a:cubicBezTo>
                    <a:pt x="2708" y="0"/>
                    <a:pt x="1" y="2740"/>
                    <a:pt x="1" y="6133"/>
                  </a:cubicBezTo>
                  <a:lnTo>
                    <a:pt x="1" y="31413"/>
                  </a:lnTo>
                  <a:cubicBezTo>
                    <a:pt x="1" y="34773"/>
                    <a:pt x="2708" y="37513"/>
                    <a:pt x="6101" y="37513"/>
                  </a:cubicBezTo>
                  <a:lnTo>
                    <a:pt x="136580" y="37513"/>
                  </a:lnTo>
                  <a:cubicBezTo>
                    <a:pt x="139973" y="37513"/>
                    <a:pt x="142713" y="34773"/>
                    <a:pt x="142713" y="31413"/>
                  </a:cubicBezTo>
                  <a:lnTo>
                    <a:pt x="142713" y="6133"/>
                  </a:lnTo>
                  <a:cubicBezTo>
                    <a:pt x="142713" y="2740"/>
                    <a:pt x="139973" y="0"/>
                    <a:pt x="1365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077;p52">
              <a:extLst>
                <a:ext uri="{FF2B5EF4-FFF2-40B4-BE49-F238E27FC236}">
                  <a16:creationId xmlns:a16="http://schemas.microsoft.com/office/drawing/2014/main" id="{8E1A1B2F-2A70-4BA5-BBDF-C849F9C77F7E}"/>
                </a:ext>
              </a:extLst>
            </p:cNvPr>
            <p:cNvSpPr/>
            <p:nvPr/>
          </p:nvSpPr>
          <p:spPr>
            <a:xfrm>
              <a:off x="2016700" y="4519475"/>
              <a:ext cx="3567825" cy="937850"/>
            </a:xfrm>
            <a:custGeom>
              <a:avLst/>
              <a:gdLst/>
              <a:ahLst/>
              <a:cxnLst/>
              <a:rect l="l" t="t" r="r" b="b"/>
              <a:pathLst>
                <a:path w="142713" h="37514" extrusionOk="0">
                  <a:moveTo>
                    <a:pt x="6101" y="0"/>
                  </a:moveTo>
                  <a:cubicBezTo>
                    <a:pt x="2708" y="0"/>
                    <a:pt x="1" y="2740"/>
                    <a:pt x="1" y="6133"/>
                  </a:cubicBezTo>
                  <a:lnTo>
                    <a:pt x="1" y="31413"/>
                  </a:lnTo>
                  <a:cubicBezTo>
                    <a:pt x="1" y="34773"/>
                    <a:pt x="2708" y="37513"/>
                    <a:pt x="6101" y="37513"/>
                  </a:cubicBezTo>
                  <a:lnTo>
                    <a:pt x="136580" y="37513"/>
                  </a:lnTo>
                  <a:cubicBezTo>
                    <a:pt x="139973" y="37513"/>
                    <a:pt x="142713" y="34773"/>
                    <a:pt x="142713" y="31413"/>
                  </a:cubicBezTo>
                  <a:lnTo>
                    <a:pt x="142713" y="6133"/>
                  </a:lnTo>
                  <a:cubicBezTo>
                    <a:pt x="142713" y="2740"/>
                    <a:pt x="139973" y="0"/>
                    <a:pt x="1365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078;p52">
              <a:extLst>
                <a:ext uri="{FF2B5EF4-FFF2-40B4-BE49-F238E27FC236}">
                  <a16:creationId xmlns:a16="http://schemas.microsoft.com/office/drawing/2014/main" id="{D3B1F086-885F-4001-AD70-7F9130D212D7}"/>
                </a:ext>
              </a:extLst>
            </p:cNvPr>
            <p:cNvSpPr/>
            <p:nvPr/>
          </p:nvSpPr>
          <p:spPr>
            <a:xfrm>
              <a:off x="3800200" y="238125"/>
              <a:ext cx="1784325" cy="937825"/>
            </a:xfrm>
            <a:custGeom>
              <a:avLst/>
              <a:gdLst/>
              <a:ahLst/>
              <a:cxnLst/>
              <a:rect l="l" t="t" r="r" b="b"/>
              <a:pathLst>
                <a:path w="71373" h="37513" extrusionOk="0">
                  <a:moveTo>
                    <a:pt x="1" y="0"/>
                  </a:moveTo>
                  <a:lnTo>
                    <a:pt x="1" y="37513"/>
                  </a:lnTo>
                  <a:lnTo>
                    <a:pt x="65240" y="37513"/>
                  </a:lnTo>
                  <a:cubicBezTo>
                    <a:pt x="68633" y="37513"/>
                    <a:pt x="71373" y="34773"/>
                    <a:pt x="71373" y="31413"/>
                  </a:cubicBezTo>
                  <a:lnTo>
                    <a:pt x="71373" y="6133"/>
                  </a:lnTo>
                  <a:cubicBezTo>
                    <a:pt x="71373" y="2740"/>
                    <a:pt x="68633" y="0"/>
                    <a:pt x="652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079;p52">
              <a:extLst>
                <a:ext uri="{FF2B5EF4-FFF2-40B4-BE49-F238E27FC236}">
                  <a16:creationId xmlns:a16="http://schemas.microsoft.com/office/drawing/2014/main" id="{BC2FD365-6C0F-4C70-B626-5D9D59B66631}"/>
                </a:ext>
              </a:extLst>
            </p:cNvPr>
            <p:cNvSpPr/>
            <p:nvPr/>
          </p:nvSpPr>
          <p:spPr>
            <a:xfrm>
              <a:off x="3800200" y="4519475"/>
              <a:ext cx="1784325" cy="937850"/>
            </a:xfrm>
            <a:custGeom>
              <a:avLst/>
              <a:gdLst/>
              <a:ahLst/>
              <a:cxnLst/>
              <a:rect l="l" t="t" r="r" b="b"/>
              <a:pathLst>
                <a:path w="71373" h="37514" extrusionOk="0">
                  <a:moveTo>
                    <a:pt x="1" y="0"/>
                  </a:moveTo>
                  <a:lnTo>
                    <a:pt x="1" y="37513"/>
                  </a:lnTo>
                  <a:lnTo>
                    <a:pt x="65240" y="37513"/>
                  </a:lnTo>
                  <a:cubicBezTo>
                    <a:pt x="68633" y="37513"/>
                    <a:pt x="71373" y="34773"/>
                    <a:pt x="71373" y="31413"/>
                  </a:cubicBezTo>
                  <a:lnTo>
                    <a:pt x="71373" y="6133"/>
                  </a:lnTo>
                  <a:cubicBezTo>
                    <a:pt x="71373" y="2740"/>
                    <a:pt x="68633" y="0"/>
                    <a:pt x="652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67189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2E2"/>
        </a:solidFill>
        <a:effectLst/>
      </p:bgPr>
    </p:bg>
    <p:spTree>
      <p:nvGrpSpPr>
        <p:cNvPr id="1" name="Shape 395"/>
        <p:cNvGrpSpPr/>
        <p:nvPr/>
      </p:nvGrpSpPr>
      <p:grpSpPr>
        <a:xfrm>
          <a:off x="0" y="0"/>
          <a:ext cx="0" cy="0"/>
          <a:chOff x="0" y="0"/>
          <a:chExt cx="0" cy="0"/>
        </a:xfrm>
      </p:grpSpPr>
      <p:sp>
        <p:nvSpPr>
          <p:cNvPr id="396" name="Google Shape;396;p36"/>
          <p:cNvSpPr txBox="1">
            <a:spLocks noGrp="1"/>
          </p:cNvSpPr>
          <p:nvPr>
            <p:ph type="ctrTitle" idx="6"/>
          </p:nvPr>
        </p:nvSpPr>
        <p:spPr>
          <a:xfrm>
            <a:off x="1187550" y="415250"/>
            <a:ext cx="6768900" cy="65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333644"/>
                </a:solidFill>
              </a:rPr>
              <a:t>Assignment Journey</a:t>
            </a:r>
            <a:endParaRPr>
              <a:solidFill>
                <a:srgbClr val="333644"/>
              </a:solidFill>
            </a:endParaRPr>
          </a:p>
        </p:txBody>
      </p:sp>
      <p:sp>
        <p:nvSpPr>
          <p:cNvPr id="397" name="Google Shape;397;p36"/>
          <p:cNvSpPr txBox="1">
            <a:spLocks noGrp="1"/>
          </p:cNvSpPr>
          <p:nvPr>
            <p:ph type="ctrTitle"/>
          </p:nvPr>
        </p:nvSpPr>
        <p:spPr>
          <a:xfrm flipH="1">
            <a:off x="713225" y="1164975"/>
            <a:ext cx="3109200" cy="503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Planning</a:t>
            </a:r>
            <a:endParaRPr/>
          </a:p>
        </p:txBody>
      </p:sp>
      <p:sp>
        <p:nvSpPr>
          <p:cNvPr id="398" name="Google Shape;398;p36"/>
          <p:cNvSpPr txBox="1">
            <a:spLocks noGrp="1"/>
          </p:cNvSpPr>
          <p:nvPr>
            <p:ph type="subTitle" idx="1"/>
          </p:nvPr>
        </p:nvSpPr>
        <p:spPr>
          <a:xfrm flipH="1">
            <a:off x="713225" y="1586325"/>
            <a:ext cx="3109200" cy="86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We started planning when the assignment outlines were provided.</a:t>
            </a:r>
            <a:endParaRPr/>
          </a:p>
        </p:txBody>
      </p:sp>
      <p:sp>
        <p:nvSpPr>
          <p:cNvPr id="399" name="Google Shape;399;p36"/>
          <p:cNvSpPr txBox="1">
            <a:spLocks noGrp="1"/>
          </p:cNvSpPr>
          <p:nvPr>
            <p:ph type="ctrTitle" idx="2"/>
          </p:nvPr>
        </p:nvSpPr>
        <p:spPr>
          <a:xfrm flipH="1">
            <a:off x="5310700" y="2235675"/>
            <a:ext cx="3109200" cy="50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Research</a:t>
            </a:r>
            <a:endParaRPr/>
          </a:p>
        </p:txBody>
      </p:sp>
      <p:sp>
        <p:nvSpPr>
          <p:cNvPr id="400" name="Google Shape;400;p36"/>
          <p:cNvSpPr txBox="1">
            <a:spLocks noGrp="1"/>
          </p:cNvSpPr>
          <p:nvPr>
            <p:ph type="subTitle" idx="3"/>
          </p:nvPr>
        </p:nvSpPr>
        <p:spPr>
          <a:xfrm flipH="1">
            <a:off x="5310700" y="2656900"/>
            <a:ext cx="3541752" cy="124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research began by researching online for exploits and vulnerabilities known to different operating systems such as Windows and Linux.</a:t>
            </a:r>
            <a:endParaRPr/>
          </a:p>
        </p:txBody>
      </p:sp>
      <p:sp>
        <p:nvSpPr>
          <p:cNvPr id="401" name="Google Shape;401;p36"/>
          <p:cNvSpPr txBox="1">
            <a:spLocks noGrp="1"/>
          </p:cNvSpPr>
          <p:nvPr>
            <p:ph type="ctrTitle" idx="4"/>
          </p:nvPr>
        </p:nvSpPr>
        <p:spPr>
          <a:xfrm flipH="1">
            <a:off x="713225" y="3306275"/>
            <a:ext cx="3109200" cy="503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Reconnaissance</a:t>
            </a:r>
            <a:endParaRPr/>
          </a:p>
        </p:txBody>
      </p:sp>
      <p:sp>
        <p:nvSpPr>
          <p:cNvPr id="402" name="Google Shape;402;p36"/>
          <p:cNvSpPr txBox="1">
            <a:spLocks noGrp="1"/>
          </p:cNvSpPr>
          <p:nvPr>
            <p:ph type="subTitle" idx="5"/>
          </p:nvPr>
        </p:nvSpPr>
        <p:spPr>
          <a:xfrm flipH="1">
            <a:off x="483706" y="3727499"/>
            <a:ext cx="3338719" cy="86489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Once we had determined the operating systems and machines to be used, we started reconnaissance.</a:t>
            </a:r>
            <a:endParaRPr/>
          </a:p>
        </p:txBody>
      </p:sp>
      <p:sp>
        <p:nvSpPr>
          <p:cNvPr id="403" name="Google Shape;403;p36"/>
          <p:cNvSpPr/>
          <p:nvPr/>
        </p:nvSpPr>
        <p:spPr>
          <a:xfrm flipH="1">
            <a:off x="4382025" y="1693425"/>
            <a:ext cx="358200" cy="358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flipH="1">
            <a:off x="4382025" y="2916400"/>
            <a:ext cx="358200" cy="3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flipH="1">
            <a:off x="4382025" y="4139375"/>
            <a:ext cx="358200" cy="35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6" name="Google Shape;406;p36"/>
          <p:cNvCxnSpPr>
            <a:stCxn id="403" idx="4"/>
            <a:endCxn id="404" idx="0"/>
          </p:cNvCxnSpPr>
          <p:nvPr/>
        </p:nvCxnSpPr>
        <p:spPr>
          <a:xfrm>
            <a:off x="4561125" y="2051625"/>
            <a:ext cx="0" cy="864900"/>
          </a:xfrm>
          <a:prstGeom prst="straightConnector1">
            <a:avLst/>
          </a:prstGeom>
          <a:noFill/>
          <a:ln w="19050" cap="flat" cmpd="sng">
            <a:solidFill>
              <a:schemeClr val="accent5"/>
            </a:solidFill>
            <a:prstDash val="solid"/>
            <a:round/>
            <a:headEnd type="none" w="med" len="med"/>
            <a:tailEnd type="none" w="med" len="med"/>
          </a:ln>
        </p:spPr>
      </p:cxnSp>
      <p:cxnSp>
        <p:nvCxnSpPr>
          <p:cNvPr id="407" name="Google Shape;407;p36"/>
          <p:cNvCxnSpPr>
            <a:stCxn id="404" idx="4"/>
            <a:endCxn id="405" idx="0"/>
          </p:cNvCxnSpPr>
          <p:nvPr/>
        </p:nvCxnSpPr>
        <p:spPr>
          <a:xfrm>
            <a:off x="4561125" y="3274600"/>
            <a:ext cx="0" cy="864900"/>
          </a:xfrm>
          <a:prstGeom prst="straightConnector1">
            <a:avLst/>
          </a:prstGeom>
          <a:noFill/>
          <a:ln w="19050" cap="flat" cmpd="sng">
            <a:solidFill>
              <a:schemeClr val="accent5"/>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Law Center by Slidesgo">
  <a:themeElements>
    <a:clrScheme name="Simple Light">
      <a:dk1>
        <a:srgbClr val="F3F3F3"/>
      </a:dk1>
      <a:lt1>
        <a:srgbClr val="F7F2E2"/>
      </a:lt1>
      <a:dk2>
        <a:srgbClr val="E2D9C3"/>
      </a:dk2>
      <a:lt2>
        <a:srgbClr val="FFC200"/>
      </a:lt2>
      <a:accent1>
        <a:srgbClr val="F09800"/>
      </a:accent1>
      <a:accent2>
        <a:srgbClr val="953F2C"/>
      </a:accent2>
      <a:accent3>
        <a:srgbClr val="65251A"/>
      </a:accent3>
      <a:accent4>
        <a:srgbClr val="3C3F4E"/>
      </a:accent4>
      <a:accent5>
        <a:srgbClr val="333644"/>
      </a:accent5>
      <a:accent6>
        <a:srgbClr val="201F2F"/>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893BB7BC7E868459F714A27A6C0C67A" ma:contentTypeVersion="4" ma:contentTypeDescription="Create a new document." ma:contentTypeScope="" ma:versionID="1596a9ad65d6dd0ba3747840a2e16b5f">
  <xsd:schema xmlns:xsd="http://www.w3.org/2001/XMLSchema" xmlns:xs="http://www.w3.org/2001/XMLSchema" xmlns:p="http://schemas.microsoft.com/office/2006/metadata/properties" xmlns:ns2="445b03af-b336-4c65-bf1c-f330074a9788" targetNamespace="http://schemas.microsoft.com/office/2006/metadata/properties" ma:root="true" ma:fieldsID="c832f102cf53705b1b34af634e0f90a6" ns2:_="">
    <xsd:import namespace="445b03af-b336-4c65-bf1c-f330074a978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5b03af-b336-4c65-bf1c-f330074a97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65507E-2D59-43F4-8BEC-7BDFB2DBD126}">
  <ds:schemaRefs>
    <ds:schemaRef ds:uri="http://purl.org/dc/dcmitype/"/>
    <ds:schemaRef ds:uri="http://schemas.microsoft.com/office/2006/metadata/properties"/>
    <ds:schemaRef ds:uri="http://purl.org/dc/elements/1.1/"/>
    <ds:schemaRef ds:uri="http://schemas.microsoft.com/office/infopath/2007/PartnerControls"/>
    <ds:schemaRef ds:uri="http://purl.org/dc/terms/"/>
    <ds:schemaRef ds:uri="http://schemas.microsoft.com/office/2006/documentManagement/types"/>
    <ds:schemaRef ds:uri="http://www.w3.org/XML/1998/namespace"/>
    <ds:schemaRef ds:uri="http://schemas.openxmlformats.org/package/2006/metadata/core-properties"/>
    <ds:schemaRef ds:uri="445b03af-b336-4c65-bf1c-f330074a9788"/>
  </ds:schemaRefs>
</ds:datastoreItem>
</file>

<file path=customXml/itemProps2.xml><?xml version="1.0" encoding="utf-8"?>
<ds:datastoreItem xmlns:ds="http://schemas.openxmlformats.org/officeDocument/2006/customXml" ds:itemID="{64C57DFE-6056-4CFE-BE04-07257ED2844E}">
  <ds:schemaRefs>
    <ds:schemaRef ds:uri="http://schemas.microsoft.com/sharepoint/v3/contenttype/forms"/>
  </ds:schemaRefs>
</ds:datastoreItem>
</file>

<file path=customXml/itemProps3.xml><?xml version="1.0" encoding="utf-8"?>
<ds:datastoreItem xmlns:ds="http://schemas.openxmlformats.org/officeDocument/2006/customXml" ds:itemID="{EB45B940-0209-444C-80E6-DB7E2A3095F9}">
  <ds:schemaRefs>
    <ds:schemaRef ds:uri="445b03af-b336-4c65-bf1c-f330074a97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1883</Words>
  <Application>Microsoft Office PowerPoint</Application>
  <PresentationFormat>On-screen Show (16:9)</PresentationFormat>
  <Paragraphs>150</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Anton</vt:lpstr>
      <vt:lpstr>Palanquin Dark</vt:lpstr>
      <vt:lpstr>Arvo</vt:lpstr>
      <vt:lpstr>Arial</vt:lpstr>
      <vt:lpstr>Kirang Haerang</vt:lpstr>
      <vt:lpstr>Fira Sans Extra Condensed</vt:lpstr>
      <vt:lpstr>Law Center by Slidesgo</vt:lpstr>
      <vt:lpstr>Exploitation of Windows XP and Ubuntu </vt:lpstr>
      <vt:lpstr>Contribution</vt:lpstr>
      <vt:lpstr>1. Introduction</vt:lpstr>
      <vt:lpstr>EternalBlue</vt:lpstr>
      <vt:lpstr>Polkit</vt:lpstr>
      <vt:lpstr>2. Contributions</vt:lpstr>
      <vt:lpstr>Contributions</vt:lpstr>
      <vt:lpstr>3. Journey</vt:lpstr>
      <vt:lpstr>Assignment Journey</vt:lpstr>
      <vt:lpstr>Assignment Journey</vt:lpstr>
      <vt:lpstr>Challenges faced throughout the assignment</vt:lpstr>
      <vt:lpstr>Overcoming Challenges</vt:lpstr>
      <vt:lpstr>4. Learning Points</vt:lpstr>
      <vt:lpstr>Ezra</vt:lpstr>
      <vt:lpstr>Hannah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Ezra Ho</cp:lastModifiedBy>
  <cp:revision>1</cp:revision>
  <dcterms:modified xsi:type="dcterms:W3CDTF">2021-07-24T20:28:33Z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0x0101006893BB7BC7E868459F714A27A6C0C67A</vt:lpwstr>
  </property>
</Properties>
</file>