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1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91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1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3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6704-AD54-4C0D-AFCA-1DBCC581CBE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965B-A8D2-48B2-8C64-013510D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BULK PAYMENT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7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56947" y="2701638"/>
            <a:ext cx="2441863" cy="128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Office Users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36031" y="2701638"/>
            <a:ext cx="2337954" cy="143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Users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9063" y="4665517"/>
            <a:ext cx="1849582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Clients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753341" y="4665517"/>
            <a:ext cx="1849582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Other Users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341" y="5278581"/>
            <a:ext cx="1824538" cy="5539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 sz="1000"/>
            </a:lvl1pPr>
          </a:lstStyle>
          <a:p>
            <a:r>
              <a:rPr lang="en-US" dirty="0" smtClean="0"/>
              <a:t>BO Username</a:t>
            </a:r>
            <a:endParaRPr lang="en-US" dirty="0"/>
          </a:p>
          <a:p>
            <a:r>
              <a:rPr lang="en-US" dirty="0" smtClean="0"/>
              <a:t>BO Password(Default</a:t>
            </a:r>
            <a:r>
              <a:rPr lang="en-US" dirty="0"/>
              <a:t>)</a:t>
            </a:r>
          </a:p>
          <a:p>
            <a:r>
              <a:rPr lang="en-US" dirty="0"/>
              <a:t>Role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9063" y="5278581"/>
            <a:ext cx="2045753" cy="86177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00" dirty="0" smtClean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MSISDN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Admin Username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Admin Password(Default)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Role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8257308" y="4665517"/>
            <a:ext cx="1520537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Initiate Payments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111586" y="4665517"/>
            <a:ext cx="1849582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Other Users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1586" y="5278581"/>
            <a:ext cx="1802096" cy="5539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 sz="1000"/>
            </a:lvl1pPr>
          </a:lstStyle>
          <a:p>
            <a:r>
              <a:rPr lang="en-US" dirty="0" smtClean="0"/>
              <a:t>CL Username</a:t>
            </a:r>
            <a:endParaRPr lang="en-US" dirty="0"/>
          </a:p>
          <a:p>
            <a:r>
              <a:rPr lang="en-US" dirty="0" smtClean="0"/>
              <a:t>CL Password(Default</a:t>
            </a:r>
            <a:r>
              <a:rPr lang="en-US" dirty="0"/>
              <a:t>)</a:t>
            </a:r>
          </a:p>
          <a:p>
            <a:r>
              <a:rPr lang="en-US" dirty="0"/>
              <a:t>Role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7308" y="5278581"/>
            <a:ext cx="1596912" cy="5539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00" dirty="0" smtClean="0"/>
              <a:t>Manual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File Upload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Send for Approval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10073985" y="4665517"/>
            <a:ext cx="1520537" cy="613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 Payments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300093" y="5278581"/>
            <a:ext cx="1019831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00" dirty="0" smtClean="0"/>
              <a:t>Approve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Reject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82491" y="2348345"/>
            <a:ext cx="0" cy="40316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7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46475"/>
              </p:ext>
            </p:extLst>
          </p:nvPr>
        </p:nvGraphicFramePr>
        <p:xfrm>
          <a:off x="685798" y="2193925"/>
          <a:ext cx="10692246" cy="3754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87538"/>
                <a:gridCol w="6504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 User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BackOffice.manageUser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</a:t>
                      </a:r>
                      <a:r>
                        <a:rPr lang="en-US" dirty="0" err="1" smtClean="0"/>
                        <a:t>.viewUsers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 Client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</a:t>
                      </a:r>
                      <a:r>
                        <a:rPr lang="en-US" dirty="0" err="1" smtClean="0"/>
                        <a:t>.manageClient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</a:t>
                      </a:r>
                      <a:r>
                        <a:rPr lang="en-US" dirty="0" err="1" smtClean="0"/>
                        <a:t>.viewClients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Clients.manageClient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Clients.manageUsers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 Payments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Payments.initiatePayment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Payments.approvePayments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Payments.reports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Payments.statement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3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6671"/>
              </p:ext>
            </p:extLst>
          </p:nvPr>
        </p:nvGraphicFramePr>
        <p:xfrm>
          <a:off x="685799" y="2193925"/>
          <a:ext cx="10661073" cy="3855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19946"/>
                <a:gridCol w="6941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Anonymous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Anonymous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BackOffice.manageClient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BackOffice.viewClients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Clients.manageClient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Clients.manageUsers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Payments.initiatePayment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Payments.approvePayments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Payments.viewPayments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Payments.reports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Payments.statement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578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282</TotalTime>
  <Words>93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BULK PAYMENT</vt:lpstr>
      <vt:lpstr>LOGICAL ARCHITECTURE</vt:lpstr>
      <vt:lpstr>Permissions</vt:lpstr>
      <vt:lpstr>MENU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BULK PAYMENT</dc:title>
  <dc:creator>Ezra Nkayamba</dc:creator>
  <cp:lastModifiedBy>Ezra Nkayamba</cp:lastModifiedBy>
  <cp:revision>5</cp:revision>
  <dcterms:created xsi:type="dcterms:W3CDTF">2020-02-01T08:03:01Z</dcterms:created>
  <dcterms:modified xsi:type="dcterms:W3CDTF">2020-02-01T12:45:28Z</dcterms:modified>
</cp:coreProperties>
</file>