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4D96704-AD54-4C0D-AFCA-1DBCC581CBEA}" type="datetimeFigureOut">
              <a:rPr lang="en-US" smtClean="0"/>
              <a:t>08/02/2020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1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08/02/2020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D96704-AD54-4C0D-AFCA-1DBCC581CBEA}" type="datetimeFigureOut">
              <a:rPr lang="en-US" smtClean="0"/>
              <a:t>08/02/2020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3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D96704-AD54-4C0D-AFCA-1DBCC581CBEA}" type="datetimeFigureOut">
              <a:rPr lang="en-US" smtClean="0"/>
              <a:t>08/02/2020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9918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D96704-AD54-4C0D-AFCA-1DBCC581CBEA}" type="datetimeFigureOut">
              <a:rPr lang="en-US" smtClean="0"/>
              <a:t>08/02/2020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34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08/02/2020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50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08/02/2020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08/02/2020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D96704-AD54-4C0D-AFCA-1DBCC581CBEA}" type="datetimeFigureOut">
              <a:rPr lang="en-US" smtClean="0"/>
              <a:t>08/02/2020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7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08/02/2020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1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D96704-AD54-4C0D-AFCA-1DBCC581CBEA}" type="datetimeFigureOut">
              <a:rPr lang="en-US" smtClean="0"/>
              <a:t>08/02/2020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3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08/02/2020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08/02/2020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08/02/2020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3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08/02/2020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3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08/02/2020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5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08/02/2020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6704-AD54-4C0D-AFCA-1DBCC581CBEA}" type="datetimeFigureOut">
              <a:rPr lang="en-US" smtClean="0"/>
              <a:t>08/02/2020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4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BULK PAYMENT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7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56947" y="2701638"/>
            <a:ext cx="2441863" cy="1288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Office Users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36031" y="2701638"/>
            <a:ext cx="2337954" cy="143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Users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99063" y="4665517"/>
            <a:ext cx="1849582" cy="613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Clients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753341" y="4665517"/>
            <a:ext cx="1849582" cy="613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Other Users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53341" y="5278581"/>
            <a:ext cx="1824538" cy="55399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 sz="1000"/>
            </a:lvl1pPr>
          </a:lstStyle>
          <a:p>
            <a:r>
              <a:rPr lang="en-US" dirty="0" smtClean="0"/>
              <a:t>BO Username</a:t>
            </a:r>
            <a:endParaRPr lang="en-US" dirty="0"/>
          </a:p>
          <a:p>
            <a:r>
              <a:rPr lang="en-US" dirty="0" smtClean="0"/>
              <a:t>BO Password(Default</a:t>
            </a:r>
            <a:r>
              <a:rPr lang="en-US" dirty="0"/>
              <a:t>)</a:t>
            </a:r>
          </a:p>
          <a:p>
            <a:r>
              <a:rPr lang="en-US" dirty="0"/>
              <a:t>Role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9063" y="5278581"/>
            <a:ext cx="2045753" cy="86177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000" dirty="0" smtClean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MSISDN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Admin Username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Admin Password(Default)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Role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>
          <a:xfrm>
            <a:off x="8257308" y="4665517"/>
            <a:ext cx="1520537" cy="613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Initiate Payments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6111586" y="4665517"/>
            <a:ext cx="1849582" cy="613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Other Users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111586" y="5278581"/>
            <a:ext cx="1802096" cy="55399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 sz="1000"/>
            </a:lvl1pPr>
          </a:lstStyle>
          <a:p>
            <a:r>
              <a:rPr lang="en-US" dirty="0" smtClean="0"/>
              <a:t>CL Username</a:t>
            </a:r>
            <a:endParaRPr lang="en-US" dirty="0"/>
          </a:p>
          <a:p>
            <a:r>
              <a:rPr lang="en-US" dirty="0" smtClean="0"/>
              <a:t>CL Password(Default</a:t>
            </a:r>
            <a:r>
              <a:rPr lang="en-US" dirty="0"/>
              <a:t>)</a:t>
            </a:r>
          </a:p>
          <a:p>
            <a:r>
              <a:rPr lang="en-US" dirty="0"/>
              <a:t>Role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57308" y="5278581"/>
            <a:ext cx="1596912" cy="55399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000" dirty="0" smtClean="0"/>
              <a:t>Manual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File Upload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Send for Approval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10073985" y="4665517"/>
            <a:ext cx="1520537" cy="613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 Payments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300093" y="5278581"/>
            <a:ext cx="1019831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000" dirty="0" smtClean="0"/>
              <a:t>Approve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Reject</a:t>
            </a:r>
            <a:endParaRPr lang="en-US" sz="1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82491" y="2348345"/>
            <a:ext cx="0" cy="40316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37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546475"/>
              </p:ext>
            </p:extLst>
          </p:nvPr>
        </p:nvGraphicFramePr>
        <p:xfrm>
          <a:off x="685798" y="2193925"/>
          <a:ext cx="10692246" cy="3754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87538"/>
                <a:gridCol w="65047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 User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BackOffice.manageUser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BackOffice.viewUsers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 Client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BackOffice.manageClient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BackOffice.viewClients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Clients.manageClient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Clients.manageUsers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 Payments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Payments.initiatePayment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Payments.approvePayments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Payments.reports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Payments.statement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13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906671"/>
              </p:ext>
            </p:extLst>
          </p:nvPr>
        </p:nvGraphicFramePr>
        <p:xfrm>
          <a:off x="685799" y="2193925"/>
          <a:ext cx="10661073" cy="3855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19946"/>
                <a:gridCol w="69411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Anonymous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Anonymous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BackOffice.manageClient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BackOffice.viewClients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Clients.manageClient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Clients.manageUsers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Payments.initiatePayment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Payments.approvePayments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Payments.viewPayments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Payments.reports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Payments.statement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5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121920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09602"/>
            <a:ext cx="12192000" cy="5756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48153" y="2"/>
            <a:ext cx="9612923" cy="609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48154" y="609601"/>
            <a:ext cx="9612922" cy="5756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365632"/>
            <a:ext cx="12192000" cy="49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48153" y="6365632"/>
            <a:ext cx="9612923" cy="49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0552" y="11723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BULK PAY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66702" y="13778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07170" y="13778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52" y="766762"/>
            <a:ext cx="9284679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877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775</TotalTime>
  <Words>97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BULK PAYMENT</vt:lpstr>
      <vt:lpstr>LOGICAL ARCHITECTURE</vt:lpstr>
      <vt:lpstr>Permissions</vt:lpstr>
      <vt:lpstr>MENU STRUCTURE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BULK PAYMENT</dc:title>
  <dc:creator>Ezra Nkayamba</dc:creator>
  <cp:lastModifiedBy>Ezra Nkayamba</cp:lastModifiedBy>
  <cp:revision>8</cp:revision>
  <dcterms:created xsi:type="dcterms:W3CDTF">2020-02-01T08:03:01Z</dcterms:created>
  <dcterms:modified xsi:type="dcterms:W3CDTF">2020-02-08T17:07:30Z</dcterms:modified>
</cp:coreProperties>
</file>