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304" r:id="rId4"/>
    <p:sldId id="305" r:id="rId5"/>
    <p:sldId id="306" r:id="rId6"/>
    <p:sldId id="30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6600"/>
    <a:srgbClr val="007527"/>
    <a:srgbClr val="CCCCFF"/>
    <a:srgbClr val="1907A1"/>
    <a:srgbClr val="3F609C"/>
    <a:srgbClr val="EFEFEF"/>
    <a:srgbClr val="1D08B8"/>
    <a:srgbClr val="1F08C8"/>
    <a:srgbClr val="279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533" autoAdjust="0"/>
  </p:normalViewPr>
  <p:slideViewPr>
    <p:cSldViewPr>
      <p:cViewPr varScale="1">
        <p:scale>
          <a:sx n="72" d="100"/>
          <a:sy n="72" d="100"/>
        </p:scale>
        <p:origin x="576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C844B-6F4E-41CD-829E-9CFC6EAB996F}" type="doc">
      <dgm:prSet loTypeId="urn:microsoft.com/office/officeart/2005/8/layout/vList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862CEAB-E54C-4EB4-A463-94D4D6DCFF27}">
      <dgm:prSet phldrT="[Text]" custT="1"/>
      <dgm:spPr/>
      <dgm:t>
        <a:bodyPr/>
        <a:lstStyle/>
        <a:p>
          <a:r>
            <a:rPr lang="en-GB" sz="2000" dirty="0" smtClean="0"/>
            <a:t>Appoint a clearing agent </a:t>
          </a:r>
          <a:endParaRPr lang="en-GB" sz="2000" dirty="0"/>
        </a:p>
      </dgm:t>
    </dgm:pt>
    <dgm:pt modelId="{D39E8E3D-BB35-4D41-92CD-0D33F0E35917}" type="parTrans" cxnId="{7A5668F1-F259-44CB-BEBB-ADED6729046A}">
      <dgm:prSet/>
      <dgm:spPr/>
      <dgm:t>
        <a:bodyPr/>
        <a:lstStyle/>
        <a:p>
          <a:endParaRPr lang="en-GB"/>
        </a:p>
      </dgm:t>
    </dgm:pt>
    <dgm:pt modelId="{EC23935B-2D6F-4022-BDF4-ABF2E7D7E54F}" type="sibTrans" cxnId="{7A5668F1-F259-44CB-BEBB-ADED6729046A}">
      <dgm:prSet/>
      <dgm:spPr/>
      <dgm:t>
        <a:bodyPr/>
        <a:lstStyle/>
        <a:p>
          <a:endParaRPr lang="en-GB"/>
        </a:p>
      </dgm:t>
    </dgm:pt>
    <dgm:pt modelId="{398B5AE0-FE63-4134-AF86-C137DCE7470A}">
      <dgm:prSet phldrT="[Text]" custT="1"/>
      <dgm:spPr/>
      <dgm:t>
        <a:bodyPr/>
        <a:lstStyle/>
        <a:p>
          <a:r>
            <a:rPr lang="en-GB" sz="1800" dirty="0" smtClean="0"/>
            <a:t>Gathering of C2,assessments Docs at the border </a:t>
          </a:r>
          <a:r>
            <a:rPr lang="en-GB" sz="1800" b="1" dirty="0" smtClean="0">
              <a:solidFill>
                <a:schemeClr val="bg1"/>
              </a:solidFill>
              <a:sym typeface="Wingdings" panose="05000000000000000000" pitchFamily="2" charset="2"/>
            </a:rPr>
            <a:t></a:t>
          </a:r>
          <a:r>
            <a:rPr lang="en-GB" sz="1800" dirty="0" smtClean="0"/>
            <a:t>  </a:t>
          </a:r>
          <a:endParaRPr lang="en-GB" sz="1800" dirty="0"/>
        </a:p>
      </dgm:t>
    </dgm:pt>
    <dgm:pt modelId="{96F722D8-1154-455A-954C-EBD13931865E}" type="parTrans" cxnId="{9CAF729E-6E3F-448C-A5D2-A6F3CE8F2F1F}">
      <dgm:prSet/>
      <dgm:spPr/>
      <dgm:t>
        <a:bodyPr/>
        <a:lstStyle/>
        <a:p>
          <a:endParaRPr lang="en-GB"/>
        </a:p>
      </dgm:t>
    </dgm:pt>
    <dgm:pt modelId="{BC8FDFA7-46A3-46DA-BC65-351E0FB97F74}" type="sibTrans" cxnId="{9CAF729E-6E3F-448C-A5D2-A6F3CE8F2F1F}">
      <dgm:prSet/>
      <dgm:spPr/>
      <dgm:t>
        <a:bodyPr/>
        <a:lstStyle/>
        <a:p>
          <a:endParaRPr lang="en-GB"/>
        </a:p>
      </dgm:t>
    </dgm:pt>
    <dgm:pt modelId="{FB7971FD-67ED-4411-9DEF-A0C24538F053}">
      <dgm:prSet phldrT="[Text]" custT="1"/>
      <dgm:spPr/>
      <dgm:t>
        <a:bodyPr/>
        <a:lstStyle/>
        <a:p>
          <a:r>
            <a:rPr lang="en-GB" sz="2000" dirty="0" smtClean="0"/>
            <a:t>Design Web System/excel to manage all exports, records from the Borders </a:t>
          </a:r>
          <a:endParaRPr lang="en-GB" sz="2000" dirty="0"/>
        </a:p>
      </dgm:t>
    </dgm:pt>
    <dgm:pt modelId="{9E00C9B8-65B9-4FDD-B485-3FAF7D478448}" type="parTrans" cxnId="{22E01C59-EF81-4BFA-91B5-7C8B1824FA85}">
      <dgm:prSet/>
      <dgm:spPr/>
      <dgm:t>
        <a:bodyPr/>
        <a:lstStyle/>
        <a:p>
          <a:endParaRPr lang="en-GB"/>
        </a:p>
      </dgm:t>
    </dgm:pt>
    <dgm:pt modelId="{9289182C-024D-4627-8DE1-B6C84A3EAA7D}" type="sibTrans" cxnId="{22E01C59-EF81-4BFA-91B5-7C8B1824FA85}">
      <dgm:prSet/>
      <dgm:spPr/>
      <dgm:t>
        <a:bodyPr/>
        <a:lstStyle/>
        <a:p>
          <a:endParaRPr lang="en-GB"/>
        </a:p>
      </dgm:t>
    </dgm:pt>
    <dgm:pt modelId="{0EBF267D-AECD-4A3E-AEAE-4CB761C852AE}">
      <dgm:prSet phldrT="[Text]" custT="1"/>
      <dgm:spPr/>
      <dgm:t>
        <a:bodyPr/>
        <a:lstStyle/>
        <a:p>
          <a:r>
            <a:rPr lang="en-GB" sz="1800" dirty="0" smtClean="0"/>
            <a:t>Establish Developer  </a:t>
          </a:r>
          <a:endParaRPr lang="en-GB" sz="1800" dirty="0">
            <a:solidFill>
              <a:schemeClr val="bg1"/>
            </a:solidFill>
          </a:endParaRPr>
        </a:p>
      </dgm:t>
    </dgm:pt>
    <dgm:pt modelId="{C060380C-1955-4062-BDD9-E2A08C542ED1}" type="parTrans" cxnId="{628B41E8-42E0-4F80-A455-DE47899CEA40}">
      <dgm:prSet/>
      <dgm:spPr/>
      <dgm:t>
        <a:bodyPr/>
        <a:lstStyle/>
        <a:p>
          <a:endParaRPr lang="en-GB"/>
        </a:p>
      </dgm:t>
    </dgm:pt>
    <dgm:pt modelId="{39ECC854-3781-4A41-98B1-E826D24055C2}" type="sibTrans" cxnId="{628B41E8-42E0-4F80-A455-DE47899CEA40}">
      <dgm:prSet/>
      <dgm:spPr/>
      <dgm:t>
        <a:bodyPr/>
        <a:lstStyle/>
        <a:p>
          <a:endParaRPr lang="en-GB"/>
        </a:p>
      </dgm:t>
    </dgm:pt>
    <dgm:pt modelId="{E57ED3A7-5196-49CF-B1E3-B30F304BBEF3}">
      <dgm:prSet phldrT="[Text]" custT="1"/>
      <dgm:spPr/>
      <dgm:t>
        <a:bodyPr/>
        <a:lstStyle/>
        <a:p>
          <a:endParaRPr lang="en-GB" sz="2000" dirty="0"/>
        </a:p>
      </dgm:t>
    </dgm:pt>
    <dgm:pt modelId="{9ADC2027-432C-4424-922E-BF26064E5B23}" type="parTrans" cxnId="{714BCB53-4B5E-474A-A4A1-065B160D9B94}">
      <dgm:prSet/>
      <dgm:spPr/>
      <dgm:t>
        <a:bodyPr/>
        <a:lstStyle/>
        <a:p>
          <a:endParaRPr lang="en-GB"/>
        </a:p>
      </dgm:t>
    </dgm:pt>
    <dgm:pt modelId="{D58502BB-FC70-4E38-9E03-E179589C8DFA}" type="sibTrans" cxnId="{714BCB53-4B5E-474A-A4A1-065B160D9B94}">
      <dgm:prSet/>
      <dgm:spPr/>
      <dgm:t>
        <a:bodyPr/>
        <a:lstStyle/>
        <a:p>
          <a:endParaRPr lang="en-GB"/>
        </a:p>
      </dgm:t>
    </dgm:pt>
    <dgm:pt modelId="{2FFC1F46-5872-4079-81AA-9067FA37F8D4}">
      <dgm:prSet/>
      <dgm:spPr/>
      <dgm:t>
        <a:bodyPr/>
        <a:lstStyle/>
        <a:p>
          <a:endParaRPr lang="en-GB" sz="1200" dirty="0"/>
        </a:p>
      </dgm:t>
    </dgm:pt>
    <dgm:pt modelId="{23767F60-B27C-4FCC-B897-54EBB2730A92}" type="parTrans" cxnId="{E44CAADC-2B16-447F-8DEA-55FEBC8EC63E}">
      <dgm:prSet/>
      <dgm:spPr/>
      <dgm:t>
        <a:bodyPr/>
        <a:lstStyle/>
        <a:p>
          <a:endParaRPr lang="en-GB"/>
        </a:p>
      </dgm:t>
    </dgm:pt>
    <dgm:pt modelId="{70F25D67-7006-4D9E-B881-73DE6C88A095}" type="sibTrans" cxnId="{E44CAADC-2B16-447F-8DEA-55FEBC8EC63E}">
      <dgm:prSet/>
      <dgm:spPr/>
      <dgm:t>
        <a:bodyPr/>
        <a:lstStyle/>
        <a:p>
          <a:endParaRPr lang="en-GB"/>
        </a:p>
      </dgm:t>
    </dgm:pt>
    <dgm:pt modelId="{1869FE98-D642-4411-A9EF-DFE2C08479EA}">
      <dgm:prSet custT="1"/>
      <dgm:spPr/>
      <dgm:t>
        <a:bodyPr/>
        <a:lstStyle/>
        <a:p>
          <a:r>
            <a:rPr lang="en-GB" sz="2000" dirty="0" smtClean="0"/>
            <a:t>Introduce new Filling System </a:t>
          </a:r>
          <a:endParaRPr lang="en-GB" sz="2000" dirty="0"/>
        </a:p>
      </dgm:t>
    </dgm:pt>
    <dgm:pt modelId="{FC739A7A-33FC-47E1-85A2-74A6250F25B7}" type="parTrans" cxnId="{0DEB36F4-5393-4814-8B08-4678A55DCF7D}">
      <dgm:prSet/>
      <dgm:spPr/>
      <dgm:t>
        <a:bodyPr/>
        <a:lstStyle/>
        <a:p>
          <a:endParaRPr lang="en-GB"/>
        </a:p>
      </dgm:t>
    </dgm:pt>
    <dgm:pt modelId="{5B91455B-2604-4CFB-9273-04766B754A3F}" type="sibTrans" cxnId="{0DEB36F4-5393-4814-8B08-4678A55DCF7D}">
      <dgm:prSet/>
      <dgm:spPr/>
      <dgm:t>
        <a:bodyPr/>
        <a:lstStyle/>
        <a:p>
          <a:endParaRPr lang="en-GB"/>
        </a:p>
      </dgm:t>
    </dgm:pt>
    <dgm:pt modelId="{7FE4D96F-5169-41FC-830E-A64521C56BAD}">
      <dgm:prSet phldrT="[Text]" custT="1"/>
      <dgm:spPr/>
      <dgm:t>
        <a:bodyPr/>
        <a:lstStyle/>
        <a:p>
          <a:r>
            <a:rPr lang="en-GB" sz="1800" dirty="0" smtClean="0"/>
            <a:t>Export clearing service </a:t>
          </a:r>
          <a:r>
            <a:rPr lang="en-GB" sz="1800" b="1" dirty="0" smtClean="0">
              <a:solidFill>
                <a:schemeClr val="bg1"/>
              </a:solidFill>
              <a:sym typeface="Wingdings" panose="05000000000000000000" pitchFamily="2" charset="2"/>
            </a:rPr>
            <a:t></a:t>
          </a:r>
          <a:endParaRPr lang="en-GB" sz="1800" b="1" dirty="0">
            <a:solidFill>
              <a:schemeClr val="bg1"/>
            </a:solidFill>
          </a:endParaRPr>
        </a:p>
      </dgm:t>
    </dgm:pt>
    <dgm:pt modelId="{C7A175D1-D822-4A03-A314-53C44BBA6200}" type="parTrans" cxnId="{A1A7F1E2-6C8F-4C31-B418-ED175B31A259}">
      <dgm:prSet/>
      <dgm:spPr/>
      <dgm:t>
        <a:bodyPr/>
        <a:lstStyle/>
        <a:p>
          <a:endParaRPr lang="en-GB"/>
        </a:p>
      </dgm:t>
    </dgm:pt>
    <dgm:pt modelId="{1595EE3D-B090-4D72-87FC-EFA13A95FC16}" type="sibTrans" cxnId="{A1A7F1E2-6C8F-4C31-B418-ED175B31A259}">
      <dgm:prSet/>
      <dgm:spPr/>
      <dgm:t>
        <a:bodyPr/>
        <a:lstStyle/>
        <a:p>
          <a:endParaRPr lang="en-GB"/>
        </a:p>
      </dgm:t>
    </dgm:pt>
    <dgm:pt modelId="{A97E90D8-5073-4A96-B86C-183B35C6894A}">
      <dgm:prSet phldrT="[Text]" custT="1"/>
      <dgm:spPr/>
      <dgm:t>
        <a:bodyPr/>
        <a:lstStyle/>
        <a:p>
          <a:r>
            <a:rPr lang="en-GB" sz="1800" dirty="0" smtClean="0"/>
            <a:t>Identify Requirements  </a:t>
          </a:r>
          <a:endParaRPr lang="en-GB" sz="1800" dirty="0"/>
        </a:p>
      </dgm:t>
    </dgm:pt>
    <dgm:pt modelId="{DF0206CD-CB43-4E50-B5E5-BE6CE51D6DE8}" type="parTrans" cxnId="{10CCA9DA-3D90-4FB5-AF7D-D7A37BEFA982}">
      <dgm:prSet/>
      <dgm:spPr/>
      <dgm:t>
        <a:bodyPr/>
        <a:lstStyle/>
        <a:p>
          <a:endParaRPr lang="en-GB"/>
        </a:p>
      </dgm:t>
    </dgm:pt>
    <dgm:pt modelId="{E450113F-BD61-4C63-A0DC-2514A4CCCA97}" type="sibTrans" cxnId="{10CCA9DA-3D90-4FB5-AF7D-D7A37BEFA982}">
      <dgm:prSet/>
      <dgm:spPr/>
      <dgm:t>
        <a:bodyPr/>
        <a:lstStyle/>
        <a:p>
          <a:endParaRPr lang="en-GB"/>
        </a:p>
      </dgm:t>
    </dgm:pt>
    <dgm:pt modelId="{C8DDF825-51E0-4D9E-8678-0EBFE939347E}">
      <dgm:prSet phldrT="[Text]" custT="1"/>
      <dgm:spPr/>
      <dgm:t>
        <a:bodyPr/>
        <a:lstStyle/>
        <a:p>
          <a:r>
            <a:rPr lang="en-GB" sz="1800" dirty="0" smtClean="0"/>
            <a:t>Ascertain cost</a:t>
          </a:r>
          <a:endParaRPr lang="en-GB" sz="1800" dirty="0">
            <a:solidFill>
              <a:schemeClr val="bg1"/>
            </a:solidFill>
          </a:endParaRPr>
        </a:p>
      </dgm:t>
    </dgm:pt>
    <dgm:pt modelId="{53595E5F-8006-4000-A983-00579EDB8DB8}" type="parTrans" cxnId="{89C55415-C054-4F05-9003-E2FF7A46B943}">
      <dgm:prSet/>
      <dgm:spPr/>
      <dgm:t>
        <a:bodyPr/>
        <a:lstStyle/>
        <a:p>
          <a:endParaRPr lang="en-GB"/>
        </a:p>
      </dgm:t>
    </dgm:pt>
    <dgm:pt modelId="{AA6271E0-6998-4EEB-A798-17435592A484}" type="sibTrans" cxnId="{89C55415-C054-4F05-9003-E2FF7A46B943}">
      <dgm:prSet/>
      <dgm:spPr/>
      <dgm:t>
        <a:bodyPr/>
        <a:lstStyle/>
        <a:p>
          <a:endParaRPr lang="en-GB"/>
        </a:p>
      </dgm:t>
    </dgm:pt>
    <dgm:pt modelId="{5319B884-7A6F-44BB-99F8-14A2FFA343CF}">
      <dgm:prSet custT="1"/>
      <dgm:spPr/>
      <dgm:t>
        <a:bodyPr/>
        <a:lstStyle/>
        <a:p>
          <a:r>
            <a:rPr lang="en-GB" sz="1800" dirty="0" smtClean="0"/>
            <a:t>File/Customer, x</a:t>
          </a:r>
          <a:endParaRPr lang="en-GB" sz="1800" dirty="0"/>
        </a:p>
      </dgm:t>
    </dgm:pt>
    <dgm:pt modelId="{45205E09-8798-4585-8873-E1695EDB8DD8}" type="parTrans" cxnId="{8B8C8707-6A9E-4A11-BBC0-E9125A60ABDB}">
      <dgm:prSet/>
      <dgm:spPr/>
      <dgm:t>
        <a:bodyPr/>
        <a:lstStyle/>
        <a:p>
          <a:endParaRPr lang="en-GB"/>
        </a:p>
      </dgm:t>
    </dgm:pt>
    <dgm:pt modelId="{2FAEBBF4-0F9E-4426-8428-17AF8970FD4F}" type="sibTrans" cxnId="{8B8C8707-6A9E-4A11-BBC0-E9125A60ABDB}">
      <dgm:prSet/>
      <dgm:spPr/>
      <dgm:t>
        <a:bodyPr/>
        <a:lstStyle/>
        <a:p>
          <a:endParaRPr lang="en-GB"/>
        </a:p>
      </dgm:t>
    </dgm:pt>
    <dgm:pt modelId="{0736AEA2-5C30-4C3A-8B9E-8BDD6BED783C}">
      <dgm:prSet custT="1"/>
      <dgm:spPr/>
      <dgm:t>
        <a:bodyPr/>
        <a:lstStyle/>
        <a:p>
          <a:r>
            <a:rPr lang="en-GB" sz="1800" dirty="0" smtClean="0"/>
            <a:t>Date in ascending orders x </a:t>
          </a:r>
          <a:endParaRPr lang="en-GB" sz="1800" dirty="0"/>
        </a:p>
      </dgm:t>
    </dgm:pt>
    <dgm:pt modelId="{63208051-EB45-4802-8C08-1EBDC3E26E3F}" type="parTrans" cxnId="{B071898F-494F-43E4-A0A0-285916B5801D}">
      <dgm:prSet/>
      <dgm:spPr/>
      <dgm:t>
        <a:bodyPr/>
        <a:lstStyle/>
        <a:p>
          <a:endParaRPr lang="en-GB"/>
        </a:p>
      </dgm:t>
    </dgm:pt>
    <dgm:pt modelId="{A6C735B2-8DE3-44A2-B317-064F2CF35C7C}" type="sibTrans" cxnId="{B071898F-494F-43E4-A0A0-285916B5801D}">
      <dgm:prSet/>
      <dgm:spPr/>
      <dgm:t>
        <a:bodyPr/>
        <a:lstStyle/>
        <a:p>
          <a:endParaRPr lang="en-GB"/>
        </a:p>
      </dgm:t>
    </dgm:pt>
    <dgm:pt modelId="{05126A39-FA5C-48F7-89EB-EC04039FCC37}">
      <dgm:prSet/>
      <dgm:spPr/>
      <dgm:t>
        <a:bodyPr/>
        <a:lstStyle/>
        <a:p>
          <a:endParaRPr lang="en-GB" sz="2500" dirty="0"/>
        </a:p>
      </dgm:t>
    </dgm:pt>
    <dgm:pt modelId="{AE5463B7-BE6A-4559-823C-A558C0D89C96}" type="parTrans" cxnId="{96A6A678-09FC-4D7C-93A4-7A2204BC063E}">
      <dgm:prSet/>
      <dgm:spPr/>
      <dgm:t>
        <a:bodyPr/>
        <a:lstStyle/>
        <a:p>
          <a:endParaRPr lang="en-GB"/>
        </a:p>
      </dgm:t>
    </dgm:pt>
    <dgm:pt modelId="{C8028642-076A-4C3B-A4D3-E74A3EFAA698}" type="sibTrans" cxnId="{96A6A678-09FC-4D7C-93A4-7A2204BC063E}">
      <dgm:prSet/>
      <dgm:spPr/>
      <dgm:t>
        <a:bodyPr/>
        <a:lstStyle/>
        <a:p>
          <a:endParaRPr lang="en-GB"/>
        </a:p>
      </dgm:t>
    </dgm:pt>
    <dgm:pt modelId="{8F3593EF-C58F-4AC9-AFEF-EBD1772743C8}">
      <dgm:prSet custT="1"/>
      <dgm:spPr/>
      <dgm:t>
        <a:bodyPr/>
        <a:lstStyle/>
        <a:p>
          <a:r>
            <a:rPr lang="en-GB" sz="1800" dirty="0" smtClean="0"/>
            <a:t>Proper Labelling x</a:t>
          </a:r>
          <a:endParaRPr lang="en-GB" sz="1800" dirty="0"/>
        </a:p>
      </dgm:t>
    </dgm:pt>
    <dgm:pt modelId="{388CE499-5951-4B91-93B5-E417FFCA1DCE}" type="parTrans" cxnId="{DDA73F4E-D6B0-4EC7-A6C7-AE8D0E72336B}">
      <dgm:prSet/>
      <dgm:spPr/>
      <dgm:t>
        <a:bodyPr/>
        <a:lstStyle/>
        <a:p>
          <a:endParaRPr lang="en-GB"/>
        </a:p>
      </dgm:t>
    </dgm:pt>
    <dgm:pt modelId="{A9B3861C-D6CE-4512-BF0B-07C1C010AB06}" type="sibTrans" cxnId="{DDA73F4E-D6B0-4EC7-A6C7-AE8D0E72336B}">
      <dgm:prSet/>
      <dgm:spPr/>
      <dgm:t>
        <a:bodyPr/>
        <a:lstStyle/>
        <a:p>
          <a:endParaRPr lang="en-GB"/>
        </a:p>
      </dgm:t>
    </dgm:pt>
    <dgm:pt modelId="{2F6B49FE-6448-4A02-8FD7-BECADBE74B7F}">
      <dgm:prSet custT="1"/>
      <dgm:spPr/>
      <dgm:t>
        <a:bodyPr/>
        <a:lstStyle/>
        <a:p>
          <a:r>
            <a:rPr lang="en-GB" sz="1800" dirty="0" smtClean="0"/>
            <a:t>Summarized list on top cover x</a:t>
          </a:r>
          <a:endParaRPr lang="en-GB" sz="1800" dirty="0"/>
        </a:p>
      </dgm:t>
    </dgm:pt>
    <dgm:pt modelId="{93E685C4-2525-4E1C-8186-DDC7C800D98B}" type="parTrans" cxnId="{29114289-A5D3-41E2-93D4-C0DD01AC0B90}">
      <dgm:prSet/>
      <dgm:spPr/>
      <dgm:t>
        <a:bodyPr/>
        <a:lstStyle/>
        <a:p>
          <a:endParaRPr lang="en-GB"/>
        </a:p>
      </dgm:t>
    </dgm:pt>
    <dgm:pt modelId="{31A3C57B-7E84-44EE-A790-1CBF27EB3DBA}" type="sibTrans" cxnId="{29114289-A5D3-41E2-93D4-C0DD01AC0B90}">
      <dgm:prSet/>
      <dgm:spPr/>
      <dgm:t>
        <a:bodyPr/>
        <a:lstStyle/>
        <a:p>
          <a:endParaRPr lang="en-GB"/>
        </a:p>
      </dgm:t>
    </dgm:pt>
    <dgm:pt modelId="{8D07B76E-A451-421A-B67A-B0DA611CD2A4}">
      <dgm:prSet custT="1"/>
      <dgm:spPr/>
      <dgm:t>
        <a:bodyPr/>
        <a:lstStyle/>
        <a:p>
          <a:r>
            <a:rPr lang="en-GB" sz="1800" dirty="0" smtClean="0"/>
            <a:t>Limited Number of Docs</a:t>
          </a:r>
          <a:endParaRPr lang="en-GB" sz="1800" dirty="0"/>
        </a:p>
      </dgm:t>
    </dgm:pt>
    <dgm:pt modelId="{ECE3466A-09D1-46A4-8CC6-752721A794A6}" type="parTrans" cxnId="{597123E3-40CD-4BA4-8F58-26A714016D2D}">
      <dgm:prSet/>
      <dgm:spPr/>
      <dgm:t>
        <a:bodyPr/>
        <a:lstStyle/>
        <a:p>
          <a:endParaRPr lang="en-GB"/>
        </a:p>
      </dgm:t>
    </dgm:pt>
    <dgm:pt modelId="{DE705061-1360-403A-9B9B-4578E73BB0CE}" type="sibTrans" cxnId="{597123E3-40CD-4BA4-8F58-26A714016D2D}">
      <dgm:prSet/>
      <dgm:spPr/>
      <dgm:t>
        <a:bodyPr/>
        <a:lstStyle/>
        <a:p>
          <a:endParaRPr lang="en-GB"/>
        </a:p>
      </dgm:t>
    </dgm:pt>
    <dgm:pt modelId="{1FD5EAD5-0154-431F-8AEC-A413397177E9}">
      <dgm:prSet custT="1"/>
      <dgm:spPr/>
      <dgm:t>
        <a:bodyPr/>
        <a:lstStyle/>
        <a:p>
          <a:endParaRPr lang="en-GB" sz="1800" dirty="0"/>
        </a:p>
      </dgm:t>
    </dgm:pt>
    <dgm:pt modelId="{98AE35DA-85F2-4833-85B3-F965EDF2398C}" type="parTrans" cxnId="{902861A0-CD50-49CE-B314-47B9F009EA4D}">
      <dgm:prSet/>
      <dgm:spPr/>
      <dgm:t>
        <a:bodyPr/>
        <a:lstStyle/>
        <a:p>
          <a:endParaRPr lang="en-GB"/>
        </a:p>
      </dgm:t>
    </dgm:pt>
    <dgm:pt modelId="{7BF3A2D7-9B8C-4E90-9FFD-5D2E8A90CF2C}" type="sibTrans" cxnId="{902861A0-CD50-49CE-B314-47B9F009EA4D}">
      <dgm:prSet/>
      <dgm:spPr/>
      <dgm:t>
        <a:bodyPr/>
        <a:lstStyle/>
        <a:p>
          <a:endParaRPr lang="en-GB"/>
        </a:p>
      </dgm:t>
    </dgm:pt>
    <dgm:pt modelId="{7A72D798-5B38-45E0-AD8D-3AA2305F956E}">
      <dgm:prSet phldrT="[Text]" custT="1"/>
      <dgm:spPr/>
      <dgm:t>
        <a:bodyPr/>
        <a:lstStyle/>
        <a:p>
          <a:r>
            <a:rPr lang="en-GB" sz="1800" dirty="0" smtClean="0">
              <a:solidFill>
                <a:schemeClr val="tx1"/>
              </a:solidFill>
            </a:rPr>
            <a:t>Assess applicability </a:t>
          </a:r>
          <a:endParaRPr lang="en-GB" sz="1800" dirty="0">
            <a:solidFill>
              <a:schemeClr val="bg1"/>
            </a:solidFill>
          </a:endParaRPr>
        </a:p>
      </dgm:t>
    </dgm:pt>
    <dgm:pt modelId="{36C0066D-3130-4AB3-A673-30E2E3ED9360}" type="parTrans" cxnId="{3E2431C4-4CEE-41F4-8451-DC1C4F26FC9D}">
      <dgm:prSet/>
      <dgm:spPr/>
    </dgm:pt>
    <dgm:pt modelId="{9B55603A-1F04-4635-A799-CCD01E2DD22C}" type="sibTrans" cxnId="{3E2431C4-4CEE-41F4-8451-DC1C4F26FC9D}">
      <dgm:prSet/>
      <dgm:spPr/>
    </dgm:pt>
    <dgm:pt modelId="{86E03E59-0458-4EBC-8C2A-E3B55BCE1ADB}" type="pres">
      <dgm:prSet presAssocID="{AE6C844B-6F4E-41CD-829E-9CFC6EAB996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C383279B-5500-446E-8247-5CA99B0BDC0B}" type="pres">
      <dgm:prSet presAssocID="{3862CEAB-E54C-4EB4-A463-94D4D6DCFF27}" presName="linNode" presStyleCnt="0"/>
      <dgm:spPr/>
    </dgm:pt>
    <dgm:pt modelId="{25A6B069-9A6D-4EA6-AD50-B82333296E3F}" type="pres">
      <dgm:prSet presAssocID="{3862CEAB-E54C-4EB4-A463-94D4D6DCFF27}" presName="parentShp" presStyleLbl="node1" presStyleIdx="0" presStyleCnt="3" custLinFactNeighborX="-5752" custLinFactNeighborY="-370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EB1C74B-3B47-456C-8E90-F6F55301D550}" type="pres">
      <dgm:prSet presAssocID="{3862CEAB-E54C-4EB4-A463-94D4D6DCFF27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52DF76-51F9-4077-BC1A-0492B8DC3CE4}" type="pres">
      <dgm:prSet presAssocID="{EC23935B-2D6F-4022-BDF4-ABF2E7D7E54F}" presName="spacing" presStyleCnt="0"/>
      <dgm:spPr/>
    </dgm:pt>
    <dgm:pt modelId="{20FFD8ED-BCE7-406D-986C-8A8361F2C017}" type="pres">
      <dgm:prSet presAssocID="{FB7971FD-67ED-4411-9DEF-A0C24538F053}" presName="linNode" presStyleCnt="0"/>
      <dgm:spPr/>
    </dgm:pt>
    <dgm:pt modelId="{BF3F23FC-1886-4AD0-947F-A9C56D0B535A}" type="pres">
      <dgm:prSet presAssocID="{FB7971FD-67ED-4411-9DEF-A0C24538F053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E28D88-9BAB-4429-B5C7-CC8F95087C2B}" type="pres">
      <dgm:prSet presAssocID="{FB7971FD-67ED-4411-9DEF-A0C24538F053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86BA547-E7CD-49F8-918C-D1379E87BD5A}" type="pres">
      <dgm:prSet presAssocID="{9289182C-024D-4627-8DE1-B6C84A3EAA7D}" presName="spacing" presStyleCnt="0"/>
      <dgm:spPr/>
    </dgm:pt>
    <dgm:pt modelId="{F2077F81-0C39-4CE9-A1B6-F28B0695A06D}" type="pres">
      <dgm:prSet presAssocID="{1869FE98-D642-4411-A9EF-DFE2C08479EA}" presName="linNode" presStyleCnt="0"/>
      <dgm:spPr/>
    </dgm:pt>
    <dgm:pt modelId="{E0307DAF-8A42-453B-ADBA-8AA492176354}" type="pres">
      <dgm:prSet presAssocID="{1869FE98-D642-4411-A9EF-DFE2C08479EA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1626CA-7107-4659-87DB-C6337536F7E0}" type="pres">
      <dgm:prSet presAssocID="{1869FE98-D642-4411-A9EF-DFE2C08479EA}" presName="childShp" presStyleLbl="bgAccFollowNode1" presStyleIdx="2" presStyleCnt="3" custScaleX="101642" custScaleY="130200" custLinFactNeighborX="1203" custLinFactNeighborY="1354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D6ADA85-BD11-467B-BA8B-0F8775E55C7B}" type="presOf" srcId="{8F3593EF-C58F-4AC9-AFEF-EBD1772743C8}" destId="{861626CA-7107-4659-87DB-C6337536F7E0}" srcOrd="0" destOrd="2" presId="urn:microsoft.com/office/officeart/2005/8/layout/vList6"/>
    <dgm:cxn modelId="{29114289-A5D3-41E2-93D4-C0DD01AC0B90}" srcId="{1869FE98-D642-4411-A9EF-DFE2C08479EA}" destId="{2F6B49FE-6448-4A02-8FD7-BECADBE74B7F}" srcOrd="3" destOrd="0" parTransId="{93E685C4-2525-4E1C-8186-DDC7C800D98B}" sibTransId="{31A3C57B-7E84-44EE-A790-1CBF27EB3DBA}"/>
    <dgm:cxn modelId="{AFE78C90-73B3-49A7-A806-A044FE2FE715}" type="presOf" srcId="{A97E90D8-5073-4A96-B86C-183B35C6894A}" destId="{84E28D88-9BAB-4429-B5C7-CC8F95087C2B}" srcOrd="0" destOrd="1" presId="urn:microsoft.com/office/officeart/2005/8/layout/vList6"/>
    <dgm:cxn modelId="{DDA73F4E-D6B0-4EC7-A6C7-AE8D0E72336B}" srcId="{1869FE98-D642-4411-A9EF-DFE2C08479EA}" destId="{8F3593EF-C58F-4AC9-AFEF-EBD1772743C8}" srcOrd="2" destOrd="0" parTransId="{388CE499-5951-4B91-93B5-E417FFCA1DCE}" sibTransId="{A9B3861C-D6CE-4512-BF0B-07C1C010AB06}"/>
    <dgm:cxn modelId="{CD4F51EF-576A-4C5F-8685-8C9AF5B22736}" type="presOf" srcId="{7FE4D96F-5169-41FC-830E-A64521C56BAD}" destId="{3EB1C74B-3B47-456C-8E90-F6F55301D550}" srcOrd="0" destOrd="2" presId="urn:microsoft.com/office/officeart/2005/8/layout/vList6"/>
    <dgm:cxn modelId="{E2B285E3-AA3A-409C-8F00-83686999C504}" type="presOf" srcId="{2FFC1F46-5872-4079-81AA-9067FA37F8D4}" destId="{84E28D88-9BAB-4429-B5C7-CC8F95087C2B}" srcOrd="0" destOrd="4" presId="urn:microsoft.com/office/officeart/2005/8/layout/vList6"/>
    <dgm:cxn modelId="{C96549DC-B984-458B-A7D5-E70E41618A57}" type="presOf" srcId="{0736AEA2-5C30-4C3A-8B9E-8BDD6BED783C}" destId="{861626CA-7107-4659-87DB-C6337536F7E0}" srcOrd="0" destOrd="1" presId="urn:microsoft.com/office/officeart/2005/8/layout/vList6"/>
    <dgm:cxn modelId="{8F2FD30A-5C9A-4EA6-A340-DEDCA4ABC9A3}" type="presOf" srcId="{FB7971FD-67ED-4411-9DEF-A0C24538F053}" destId="{BF3F23FC-1886-4AD0-947F-A9C56D0B535A}" srcOrd="0" destOrd="0" presId="urn:microsoft.com/office/officeart/2005/8/layout/vList6"/>
    <dgm:cxn modelId="{78630EDE-CFD5-4975-8295-551308AEDC7F}" type="presOf" srcId="{8D07B76E-A451-421A-B67A-B0DA611CD2A4}" destId="{861626CA-7107-4659-87DB-C6337536F7E0}" srcOrd="0" destOrd="4" presId="urn:microsoft.com/office/officeart/2005/8/layout/vList6"/>
    <dgm:cxn modelId="{6864945E-D0FA-446B-A530-1267129D024E}" type="presOf" srcId="{AE6C844B-6F4E-41CD-829E-9CFC6EAB996F}" destId="{86E03E59-0458-4EBC-8C2A-E3B55BCE1ADB}" srcOrd="0" destOrd="0" presId="urn:microsoft.com/office/officeart/2005/8/layout/vList6"/>
    <dgm:cxn modelId="{C5FCA866-A550-4946-8CF3-7BB1E3A7B7EF}" type="presOf" srcId="{05126A39-FA5C-48F7-89EB-EC04039FCC37}" destId="{861626CA-7107-4659-87DB-C6337536F7E0}" srcOrd="0" destOrd="6" presId="urn:microsoft.com/office/officeart/2005/8/layout/vList6"/>
    <dgm:cxn modelId="{14F5C900-5F6F-4DBB-890A-1772BB83CD90}" type="presOf" srcId="{5319B884-7A6F-44BB-99F8-14A2FFA343CF}" destId="{861626CA-7107-4659-87DB-C6337536F7E0}" srcOrd="0" destOrd="0" presId="urn:microsoft.com/office/officeart/2005/8/layout/vList6"/>
    <dgm:cxn modelId="{A341DF7D-8028-4D65-8822-6C17C43C6903}" type="presOf" srcId="{1869FE98-D642-4411-A9EF-DFE2C08479EA}" destId="{E0307DAF-8A42-453B-ADBA-8AA492176354}" srcOrd="0" destOrd="0" presId="urn:microsoft.com/office/officeart/2005/8/layout/vList6"/>
    <dgm:cxn modelId="{10F75908-6236-4547-ABA3-365E57F5E127}" type="presOf" srcId="{0EBF267D-AECD-4A3E-AEAE-4CB761C852AE}" destId="{84E28D88-9BAB-4429-B5C7-CC8F95087C2B}" srcOrd="0" destOrd="0" presId="urn:microsoft.com/office/officeart/2005/8/layout/vList6"/>
    <dgm:cxn modelId="{628B41E8-42E0-4F80-A455-DE47899CEA40}" srcId="{FB7971FD-67ED-4411-9DEF-A0C24538F053}" destId="{0EBF267D-AECD-4A3E-AEAE-4CB761C852AE}" srcOrd="0" destOrd="0" parTransId="{C060380C-1955-4062-BDD9-E2A08C542ED1}" sibTransId="{39ECC854-3781-4A41-98B1-E826D24055C2}"/>
    <dgm:cxn modelId="{89C55415-C054-4F05-9003-E2FF7A46B943}" srcId="{FB7971FD-67ED-4411-9DEF-A0C24538F053}" destId="{C8DDF825-51E0-4D9E-8678-0EBFE939347E}" srcOrd="2" destOrd="0" parTransId="{53595E5F-8006-4000-A983-00579EDB8DB8}" sibTransId="{AA6271E0-6998-4EEB-A798-17435592A484}"/>
    <dgm:cxn modelId="{A1A7F1E2-6C8F-4C31-B418-ED175B31A259}" srcId="{3862CEAB-E54C-4EB4-A463-94D4D6DCFF27}" destId="{7FE4D96F-5169-41FC-830E-A64521C56BAD}" srcOrd="2" destOrd="0" parTransId="{C7A175D1-D822-4A03-A314-53C44BBA6200}" sibTransId="{1595EE3D-B090-4D72-87FC-EFA13A95FC16}"/>
    <dgm:cxn modelId="{96A6A678-09FC-4D7C-93A4-7A2204BC063E}" srcId="{1869FE98-D642-4411-A9EF-DFE2C08479EA}" destId="{05126A39-FA5C-48F7-89EB-EC04039FCC37}" srcOrd="6" destOrd="0" parTransId="{AE5463B7-BE6A-4559-823C-A558C0D89C96}" sibTransId="{C8028642-076A-4C3B-A4D3-E74A3EFAA698}"/>
    <dgm:cxn modelId="{7A5668F1-F259-44CB-BEBB-ADED6729046A}" srcId="{AE6C844B-6F4E-41CD-829E-9CFC6EAB996F}" destId="{3862CEAB-E54C-4EB4-A463-94D4D6DCFF27}" srcOrd="0" destOrd="0" parTransId="{D39E8E3D-BB35-4D41-92CD-0D33F0E35917}" sibTransId="{EC23935B-2D6F-4022-BDF4-ABF2E7D7E54F}"/>
    <dgm:cxn modelId="{22E01C59-EF81-4BFA-91B5-7C8B1824FA85}" srcId="{AE6C844B-6F4E-41CD-829E-9CFC6EAB996F}" destId="{FB7971FD-67ED-4411-9DEF-A0C24538F053}" srcOrd="1" destOrd="0" parTransId="{9E00C9B8-65B9-4FDD-B485-3FAF7D478448}" sibTransId="{9289182C-024D-4627-8DE1-B6C84A3EAA7D}"/>
    <dgm:cxn modelId="{9CAF729E-6E3F-448C-A5D2-A6F3CE8F2F1F}" srcId="{3862CEAB-E54C-4EB4-A463-94D4D6DCFF27}" destId="{398B5AE0-FE63-4134-AF86-C137DCE7470A}" srcOrd="1" destOrd="0" parTransId="{96F722D8-1154-455A-954C-EBD13931865E}" sibTransId="{BC8FDFA7-46A3-46DA-BC65-351E0FB97F74}"/>
    <dgm:cxn modelId="{B7D92F02-651F-448E-B412-A2F400DE38E0}" type="presOf" srcId="{398B5AE0-FE63-4134-AF86-C137DCE7470A}" destId="{3EB1C74B-3B47-456C-8E90-F6F55301D550}" srcOrd="0" destOrd="1" presId="urn:microsoft.com/office/officeart/2005/8/layout/vList6"/>
    <dgm:cxn modelId="{75F49436-4042-4406-A0AD-E9112C94C593}" type="presOf" srcId="{E57ED3A7-5196-49CF-B1E3-B30F304BBEF3}" destId="{3EB1C74B-3B47-456C-8E90-F6F55301D550}" srcOrd="0" destOrd="0" presId="urn:microsoft.com/office/officeart/2005/8/layout/vList6"/>
    <dgm:cxn modelId="{E44CAADC-2B16-447F-8DEA-55FEBC8EC63E}" srcId="{FB7971FD-67ED-4411-9DEF-A0C24538F053}" destId="{2FFC1F46-5872-4079-81AA-9067FA37F8D4}" srcOrd="4" destOrd="0" parTransId="{23767F60-B27C-4FCC-B897-54EBB2730A92}" sibTransId="{70F25D67-7006-4D9E-B881-73DE6C88A095}"/>
    <dgm:cxn modelId="{714BCB53-4B5E-474A-A4A1-065B160D9B94}" srcId="{3862CEAB-E54C-4EB4-A463-94D4D6DCFF27}" destId="{E57ED3A7-5196-49CF-B1E3-B30F304BBEF3}" srcOrd="0" destOrd="0" parTransId="{9ADC2027-432C-4424-922E-BF26064E5B23}" sibTransId="{D58502BB-FC70-4E38-9E03-E179589C8DFA}"/>
    <dgm:cxn modelId="{902861A0-CD50-49CE-B314-47B9F009EA4D}" srcId="{1869FE98-D642-4411-A9EF-DFE2C08479EA}" destId="{1FD5EAD5-0154-431F-8AEC-A413397177E9}" srcOrd="5" destOrd="0" parTransId="{98AE35DA-85F2-4833-85B3-F965EDF2398C}" sibTransId="{7BF3A2D7-9B8C-4E90-9FFD-5D2E8A90CF2C}"/>
    <dgm:cxn modelId="{0DEB36F4-5393-4814-8B08-4678A55DCF7D}" srcId="{AE6C844B-6F4E-41CD-829E-9CFC6EAB996F}" destId="{1869FE98-D642-4411-A9EF-DFE2C08479EA}" srcOrd="2" destOrd="0" parTransId="{FC739A7A-33FC-47E1-85A2-74A6250F25B7}" sibTransId="{5B91455B-2604-4CFB-9273-04766B754A3F}"/>
    <dgm:cxn modelId="{8B8C8707-6A9E-4A11-BBC0-E9125A60ABDB}" srcId="{1869FE98-D642-4411-A9EF-DFE2C08479EA}" destId="{5319B884-7A6F-44BB-99F8-14A2FFA343CF}" srcOrd="0" destOrd="0" parTransId="{45205E09-8798-4585-8873-E1695EDB8DD8}" sibTransId="{2FAEBBF4-0F9E-4426-8428-17AF8970FD4F}"/>
    <dgm:cxn modelId="{10CCA9DA-3D90-4FB5-AF7D-D7A37BEFA982}" srcId="{FB7971FD-67ED-4411-9DEF-A0C24538F053}" destId="{A97E90D8-5073-4A96-B86C-183B35C6894A}" srcOrd="1" destOrd="0" parTransId="{DF0206CD-CB43-4E50-B5E5-BE6CE51D6DE8}" sibTransId="{E450113F-BD61-4C63-A0DC-2514A4CCCA97}"/>
    <dgm:cxn modelId="{3E2431C4-4CEE-41F4-8451-DC1C4F26FC9D}" srcId="{FB7971FD-67ED-4411-9DEF-A0C24538F053}" destId="{7A72D798-5B38-45E0-AD8D-3AA2305F956E}" srcOrd="3" destOrd="0" parTransId="{36C0066D-3130-4AB3-A673-30E2E3ED9360}" sibTransId="{9B55603A-1F04-4635-A799-CCD01E2DD22C}"/>
    <dgm:cxn modelId="{261ECDF8-B270-4FEF-AFC3-CF2B571DBA53}" type="presOf" srcId="{7A72D798-5B38-45E0-AD8D-3AA2305F956E}" destId="{84E28D88-9BAB-4429-B5C7-CC8F95087C2B}" srcOrd="0" destOrd="3" presId="urn:microsoft.com/office/officeart/2005/8/layout/vList6"/>
    <dgm:cxn modelId="{32BF8B23-5F79-46D7-B194-C1F91047525F}" type="presOf" srcId="{1FD5EAD5-0154-431F-8AEC-A413397177E9}" destId="{861626CA-7107-4659-87DB-C6337536F7E0}" srcOrd="0" destOrd="5" presId="urn:microsoft.com/office/officeart/2005/8/layout/vList6"/>
    <dgm:cxn modelId="{CBDEC414-7CBA-401A-AB32-24F9E340625D}" type="presOf" srcId="{C8DDF825-51E0-4D9E-8678-0EBFE939347E}" destId="{84E28D88-9BAB-4429-B5C7-CC8F95087C2B}" srcOrd="0" destOrd="2" presId="urn:microsoft.com/office/officeart/2005/8/layout/vList6"/>
    <dgm:cxn modelId="{597123E3-40CD-4BA4-8F58-26A714016D2D}" srcId="{1869FE98-D642-4411-A9EF-DFE2C08479EA}" destId="{8D07B76E-A451-421A-B67A-B0DA611CD2A4}" srcOrd="4" destOrd="0" parTransId="{ECE3466A-09D1-46A4-8CC6-752721A794A6}" sibTransId="{DE705061-1360-403A-9B9B-4578E73BB0CE}"/>
    <dgm:cxn modelId="{B071898F-494F-43E4-A0A0-285916B5801D}" srcId="{1869FE98-D642-4411-A9EF-DFE2C08479EA}" destId="{0736AEA2-5C30-4C3A-8B9E-8BDD6BED783C}" srcOrd="1" destOrd="0" parTransId="{63208051-EB45-4802-8C08-1EBDC3E26E3F}" sibTransId="{A6C735B2-8DE3-44A2-B317-064F2CF35C7C}"/>
    <dgm:cxn modelId="{37B24711-86D1-4152-984D-C49FD6C9C192}" type="presOf" srcId="{2F6B49FE-6448-4A02-8FD7-BECADBE74B7F}" destId="{861626CA-7107-4659-87DB-C6337536F7E0}" srcOrd="0" destOrd="3" presId="urn:microsoft.com/office/officeart/2005/8/layout/vList6"/>
    <dgm:cxn modelId="{C7DE587E-88BB-4AE6-BA99-763438FF1760}" type="presOf" srcId="{3862CEAB-E54C-4EB4-A463-94D4D6DCFF27}" destId="{25A6B069-9A6D-4EA6-AD50-B82333296E3F}" srcOrd="0" destOrd="0" presId="urn:microsoft.com/office/officeart/2005/8/layout/vList6"/>
    <dgm:cxn modelId="{723E0574-53D7-4900-A12B-F1938CFC0838}" type="presParOf" srcId="{86E03E59-0458-4EBC-8C2A-E3B55BCE1ADB}" destId="{C383279B-5500-446E-8247-5CA99B0BDC0B}" srcOrd="0" destOrd="0" presId="urn:microsoft.com/office/officeart/2005/8/layout/vList6"/>
    <dgm:cxn modelId="{39FF4DD5-B131-4A71-9FF6-8A582E06DDB8}" type="presParOf" srcId="{C383279B-5500-446E-8247-5CA99B0BDC0B}" destId="{25A6B069-9A6D-4EA6-AD50-B82333296E3F}" srcOrd="0" destOrd="0" presId="urn:microsoft.com/office/officeart/2005/8/layout/vList6"/>
    <dgm:cxn modelId="{92287394-E33B-48AE-8077-DE74A7B10F5A}" type="presParOf" srcId="{C383279B-5500-446E-8247-5CA99B0BDC0B}" destId="{3EB1C74B-3B47-456C-8E90-F6F55301D550}" srcOrd="1" destOrd="0" presId="urn:microsoft.com/office/officeart/2005/8/layout/vList6"/>
    <dgm:cxn modelId="{4EAA0622-AAC2-410A-A2C2-70E129BD1D12}" type="presParOf" srcId="{86E03E59-0458-4EBC-8C2A-E3B55BCE1ADB}" destId="{5952DF76-51F9-4077-BC1A-0492B8DC3CE4}" srcOrd="1" destOrd="0" presId="urn:microsoft.com/office/officeart/2005/8/layout/vList6"/>
    <dgm:cxn modelId="{BE93222C-05A4-48D5-9FFB-4F98CBEF5F0A}" type="presParOf" srcId="{86E03E59-0458-4EBC-8C2A-E3B55BCE1ADB}" destId="{20FFD8ED-BCE7-406D-986C-8A8361F2C017}" srcOrd="2" destOrd="0" presId="urn:microsoft.com/office/officeart/2005/8/layout/vList6"/>
    <dgm:cxn modelId="{6860874F-E8BF-4E88-A37C-7426401C1C00}" type="presParOf" srcId="{20FFD8ED-BCE7-406D-986C-8A8361F2C017}" destId="{BF3F23FC-1886-4AD0-947F-A9C56D0B535A}" srcOrd="0" destOrd="0" presId="urn:microsoft.com/office/officeart/2005/8/layout/vList6"/>
    <dgm:cxn modelId="{F0B6DE9E-6A71-4953-973D-71402D24B921}" type="presParOf" srcId="{20FFD8ED-BCE7-406D-986C-8A8361F2C017}" destId="{84E28D88-9BAB-4429-B5C7-CC8F95087C2B}" srcOrd="1" destOrd="0" presId="urn:microsoft.com/office/officeart/2005/8/layout/vList6"/>
    <dgm:cxn modelId="{E64AC3D0-8F8C-446C-8952-C669737F5C05}" type="presParOf" srcId="{86E03E59-0458-4EBC-8C2A-E3B55BCE1ADB}" destId="{E86BA547-E7CD-49F8-918C-D1379E87BD5A}" srcOrd="3" destOrd="0" presId="urn:microsoft.com/office/officeart/2005/8/layout/vList6"/>
    <dgm:cxn modelId="{415E4F8C-7135-4A0D-8132-3A99CD82CC09}" type="presParOf" srcId="{86E03E59-0458-4EBC-8C2A-E3B55BCE1ADB}" destId="{F2077F81-0C39-4CE9-A1B6-F28B0695A06D}" srcOrd="4" destOrd="0" presId="urn:microsoft.com/office/officeart/2005/8/layout/vList6"/>
    <dgm:cxn modelId="{E5668C22-3A9D-4037-832A-9EE61AD55C94}" type="presParOf" srcId="{F2077F81-0C39-4CE9-A1B6-F28B0695A06D}" destId="{E0307DAF-8A42-453B-ADBA-8AA492176354}" srcOrd="0" destOrd="0" presId="urn:microsoft.com/office/officeart/2005/8/layout/vList6"/>
    <dgm:cxn modelId="{1B2CABFE-5D8C-4BD8-82FD-B9DA31140A17}" type="presParOf" srcId="{F2077F81-0C39-4CE9-A1B6-F28B0695A06D}" destId="{861626CA-7107-4659-87DB-C6337536F7E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1C74B-3B47-456C-8E90-F6F55301D550}">
      <dsp:nvSpPr>
        <dsp:cNvPr id="0" name=""/>
        <dsp:cNvSpPr/>
      </dsp:nvSpPr>
      <dsp:spPr>
        <a:xfrm>
          <a:off x="4402620" y="3635"/>
          <a:ext cx="6603930" cy="1499294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Gathering of C2,assessments Docs at the border </a:t>
          </a:r>
          <a:r>
            <a:rPr lang="en-GB" sz="1800" b="1" kern="1200" dirty="0" smtClean="0">
              <a:solidFill>
                <a:schemeClr val="bg1"/>
              </a:solidFill>
              <a:sym typeface="Wingdings" panose="05000000000000000000" pitchFamily="2" charset="2"/>
            </a:rPr>
            <a:t></a:t>
          </a:r>
          <a:r>
            <a:rPr lang="en-GB" sz="1800" kern="1200" dirty="0" smtClean="0"/>
            <a:t> 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Export clearing service </a:t>
          </a:r>
          <a:r>
            <a:rPr lang="en-GB" sz="1800" b="1" kern="1200" dirty="0" smtClean="0">
              <a:solidFill>
                <a:schemeClr val="bg1"/>
              </a:solidFill>
              <a:sym typeface="Wingdings" panose="05000000000000000000" pitchFamily="2" charset="2"/>
            </a:rPr>
            <a:t></a:t>
          </a:r>
          <a:endParaRPr lang="en-GB" sz="1800" b="1" kern="1200" dirty="0">
            <a:solidFill>
              <a:schemeClr val="bg1"/>
            </a:solidFill>
          </a:endParaRPr>
        </a:p>
      </dsp:txBody>
      <dsp:txXfrm>
        <a:off x="4402620" y="191047"/>
        <a:ext cx="6041695" cy="1124470"/>
      </dsp:txXfrm>
    </dsp:sp>
    <dsp:sp modelId="{25A6B069-9A6D-4EA6-AD50-B82333296E3F}">
      <dsp:nvSpPr>
        <dsp:cNvPr id="0" name=""/>
        <dsp:cNvSpPr/>
      </dsp:nvSpPr>
      <dsp:spPr>
        <a:xfrm>
          <a:off x="0" y="0"/>
          <a:ext cx="4402620" cy="1499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Appoint a clearing agent </a:t>
          </a:r>
          <a:endParaRPr lang="en-GB" sz="2000" kern="1200" dirty="0"/>
        </a:p>
      </dsp:txBody>
      <dsp:txXfrm>
        <a:off x="73190" y="73190"/>
        <a:ext cx="4256240" cy="1352914"/>
      </dsp:txXfrm>
    </dsp:sp>
    <dsp:sp modelId="{84E28D88-9BAB-4429-B5C7-CC8F95087C2B}">
      <dsp:nvSpPr>
        <dsp:cNvPr id="0" name=""/>
        <dsp:cNvSpPr/>
      </dsp:nvSpPr>
      <dsp:spPr>
        <a:xfrm>
          <a:off x="4402620" y="1652858"/>
          <a:ext cx="6603930" cy="1499294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Establish Developer  </a:t>
          </a:r>
          <a:endParaRPr lang="en-GB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Identify Requirements 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Ascertain cost</a:t>
          </a:r>
          <a:endParaRPr lang="en-GB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>
              <a:solidFill>
                <a:schemeClr val="tx1"/>
              </a:solidFill>
            </a:rPr>
            <a:t>Assess applicability </a:t>
          </a:r>
          <a:endParaRPr lang="en-GB" sz="18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200" kern="1200" dirty="0"/>
        </a:p>
      </dsp:txBody>
      <dsp:txXfrm>
        <a:off x="4402620" y="1840270"/>
        <a:ext cx="6041695" cy="1124470"/>
      </dsp:txXfrm>
    </dsp:sp>
    <dsp:sp modelId="{BF3F23FC-1886-4AD0-947F-A9C56D0B535A}">
      <dsp:nvSpPr>
        <dsp:cNvPr id="0" name=""/>
        <dsp:cNvSpPr/>
      </dsp:nvSpPr>
      <dsp:spPr>
        <a:xfrm>
          <a:off x="0" y="1652858"/>
          <a:ext cx="4402620" cy="1499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Design Web System/excel to manage all exports, records from the Borders </a:t>
          </a:r>
          <a:endParaRPr lang="en-GB" sz="2000" kern="1200" dirty="0"/>
        </a:p>
      </dsp:txBody>
      <dsp:txXfrm>
        <a:off x="73190" y="1726048"/>
        <a:ext cx="4256240" cy="1352914"/>
      </dsp:txXfrm>
    </dsp:sp>
    <dsp:sp modelId="{861626CA-7107-4659-87DB-C6337536F7E0}">
      <dsp:nvSpPr>
        <dsp:cNvPr id="0" name=""/>
        <dsp:cNvSpPr/>
      </dsp:nvSpPr>
      <dsp:spPr>
        <a:xfrm>
          <a:off x="4359734" y="3305717"/>
          <a:ext cx="6646816" cy="1952081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File/Customer, x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Date in ascending orders x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Proper Labelling x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Summarized list on top cover x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Limited Number of Docs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18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500" kern="1200" dirty="0"/>
        </a:p>
      </dsp:txBody>
      <dsp:txXfrm>
        <a:off x="4359734" y="3549727"/>
        <a:ext cx="5914786" cy="1464061"/>
      </dsp:txXfrm>
    </dsp:sp>
    <dsp:sp modelId="{E0307DAF-8A42-453B-ADBA-8AA492176354}">
      <dsp:nvSpPr>
        <dsp:cNvPr id="0" name=""/>
        <dsp:cNvSpPr/>
      </dsp:nvSpPr>
      <dsp:spPr>
        <a:xfrm>
          <a:off x="54" y="3528476"/>
          <a:ext cx="4359626" cy="14992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Introduce new Filling System </a:t>
          </a:r>
          <a:endParaRPr lang="en-GB" sz="2000" kern="1200" dirty="0"/>
        </a:p>
      </dsp:txBody>
      <dsp:txXfrm>
        <a:off x="73244" y="3601666"/>
        <a:ext cx="4213246" cy="1352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2/17/2020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2/17/2020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02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4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89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2.jpeg"/><Relationship Id="rId4" Type="http://schemas.openxmlformats.org/officeDocument/2006/relationships/tags" Target="../tags/tag13.xml"/><Relationship Id="rId9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161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12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-4232" y="358775"/>
            <a:ext cx="383018" cy="287338"/>
          </a:xfrm>
          <a:prstGeom prst="rect">
            <a:avLst/>
          </a:prstGeom>
          <a:solidFill>
            <a:srgbClr val="008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40697" y="0"/>
            <a:ext cx="143896" cy="6858000"/>
          </a:xfrm>
          <a:prstGeom prst="rect">
            <a:avLst/>
          </a:prstGeom>
          <a:solidFill>
            <a:srgbClr val="008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7" name="Picture 7" descr="HDCement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67" y="6381751"/>
            <a:ext cx="287791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50680" y="6297614"/>
            <a:ext cx="2668421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00" smtClean="0">
                <a:solidFill>
                  <a:srgbClr val="007C36"/>
                </a:solidFill>
                <a:latin typeface="Century Gothic" pitchFamily="34" charset="0"/>
              </a:rPr>
              <a:t>AFRICA</a:t>
            </a:r>
            <a:endParaRPr lang="de-DE" sz="1700" smtClean="0">
              <a:solidFill>
                <a:srgbClr val="007C36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Footer Placeholder 7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TPCC - January 19th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3019B8-B816-4FFC-875C-1B088059D950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7376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93" y="1052513"/>
            <a:ext cx="5343192" cy="5060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5032" y="1052513"/>
            <a:ext cx="5345308" cy="5060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TPCC - January 19th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3F14B-E68F-49DE-B37E-D4790DD169D7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2634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TPCC - January 19th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C0AE-37A5-4882-AB85-519313BD6503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8657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TPCC - January 19th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ED7FF-3E3F-44DE-8171-133C5EEC9B39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2792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693" y="358776"/>
            <a:ext cx="10747751" cy="631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93" y="1052513"/>
            <a:ext cx="5343192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5032" y="1052513"/>
            <a:ext cx="5345308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TPCC - January 19th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31EFD-7354-4741-BA76-C1C51215CCEB}" type="slidenum">
              <a:rPr lang="en-GB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9197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2/17/2020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9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8.xml"/><Relationship Id="rId10" Type="http://schemas.openxmlformats.org/officeDocument/2006/relationships/tags" Target="../tags/tag3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2.xml"/><Relationship Id="rId1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0" y="0"/>
          <a:ext cx="21161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think-cell Slide" r:id="rId18" imgW="360" imgH="360" progId="TCLayout.ActiveDocument.1">
                  <p:embed/>
                </p:oleObj>
              </mc:Choice>
              <mc:Fallback>
                <p:oleObj name="think-cell Slide" r:id="rId18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12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Rectangle 2"/>
          <p:cNvSpPr>
            <a:spLocks noGrp="1" noChangeArrowheads="1"/>
          </p:cNvSpPr>
          <p:nvPr>
            <p:ph type="ftr" sz="quarter" idx="3"/>
            <p:custDataLst>
              <p:tags r:id="rId9"/>
            </p:custDataLst>
          </p:nvPr>
        </p:nvSpPr>
        <p:spPr bwMode="auto">
          <a:xfrm>
            <a:off x="622138" y="6523038"/>
            <a:ext cx="3952904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800" b="1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>
                <a:solidFill>
                  <a:srgbClr val="000000"/>
                </a:solidFill>
              </a:rPr>
              <a:t>TPCC - January 19th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668693" y="358776"/>
            <a:ext cx="10747751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Mastertitelformat bearbeiten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668693" y="1052513"/>
            <a:ext cx="10891647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4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-4232" y="358775"/>
            <a:ext cx="383018" cy="287338"/>
          </a:xfrm>
          <a:prstGeom prst="rect">
            <a:avLst/>
          </a:prstGeom>
          <a:solidFill>
            <a:srgbClr val="008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040697" y="0"/>
            <a:ext cx="143896" cy="6858000"/>
          </a:xfrm>
          <a:prstGeom prst="rect">
            <a:avLst/>
          </a:prstGeom>
          <a:solidFill>
            <a:srgbClr val="008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1032" name="Picture 7" descr="HDCemen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067" y="6381751"/>
            <a:ext cx="2877917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750680" y="6297614"/>
            <a:ext cx="2668421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700" dirty="0" smtClean="0">
                <a:solidFill>
                  <a:srgbClr val="007C36"/>
                </a:solidFill>
                <a:latin typeface="Century Gothic" pitchFamily="34" charset="0"/>
              </a:rPr>
              <a:t>AFRICA</a:t>
            </a:r>
            <a:endParaRPr lang="de-DE" sz="1700" dirty="0" smtClean="0">
              <a:solidFill>
                <a:srgbClr val="007C36"/>
              </a:solidFill>
              <a:latin typeface="Century Gothic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7788" y="6569075"/>
            <a:ext cx="1337385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5819318" y="6569075"/>
            <a:ext cx="529029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9939A98-1257-415D-A226-EE6F794791F7}" type="slidenum">
              <a:rPr lang="en-GB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8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8238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8238"/>
        </a:buClr>
        <a:buSzPct val="85000"/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3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3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612" y="5638800"/>
            <a:ext cx="12039600" cy="1066800"/>
          </a:xfrm>
          <a:prstGeom prst="rect">
            <a:avLst/>
          </a:prstGeom>
          <a:solidFill>
            <a:srgbClr val="0066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Tanzania Portland Cement Company Ltd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02710" y="3219404"/>
            <a:ext cx="267597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1200" b="1" dirty="0" smtClean="0"/>
              <a:t>By : Rogathe </a:t>
            </a:r>
            <a:r>
              <a:rPr lang="en-GB" sz="1200" b="1" dirty="0" smtClean="0"/>
              <a:t>Mwasha</a:t>
            </a:r>
            <a:endParaRPr lang="en-GB" sz="1200" b="1" dirty="0"/>
          </a:p>
          <a:p>
            <a:pPr algn="ctr">
              <a:lnSpc>
                <a:spcPct val="90000"/>
              </a:lnSpc>
            </a:pPr>
            <a:r>
              <a:rPr lang="en-GB" sz="1200" b="1" dirty="0" smtClean="0"/>
              <a:t>17/02/2020</a:t>
            </a:r>
            <a:endParaRPr lang="en-GB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4612" y="76200"/>
            <a:ext cx="12039600" cy="1200192"/>
            <a:chOff x="39757" y="223035"/>
            <a:chExt cx="12039600" cy="1200192"/>
          </a:xfrm>
          <a:solidFill>
            <a:srgbClr val="006600"/>
          </a:solidFill>
        </p:grpSpPr>
        <p:sp>
          <p:nvSpPr>
            <p:cNvPr id="8" name="Rectangle 7"/>
            <p:cNvSpPr/>
            <p:nvPr/>
          </p:nvSpPr>
          <p:spPr>
            <a:xfrm>
              <a:off x="39757" y="223035"/>
              <a:ext cx="12039600" cy="1200192"/>
            </a:xfrm>
            <a:prstGeom prst="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5962" y="575761"/>
              <a:ext cx="949014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EXPORT DOCUMENTS MANAGEMENT </a:t>
              </a:r>
              <a:endParaRPr lang="en-GB" dirty="0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27012" y="4002580"/>
            <a:ext cx="1249362" cy="1455738"/>
            <a:chOff x="1486" y="918"/>
            <a:chExt cx="2762" cy="2843"/>
          </a:xfrm>
        </p:grpSpPr>
        <p:sp>
          <p:nvSpPr>
            <p:cNvPr id="16" name="Freeform 8"/>
            <p:cNvSpPr>
              <a:spLocks noChangeAspect="1"/>
            </p:cNvSpPr>
            <p:nvPr/>
          </p:nvSpPr>
          <p:spPr bwMode="auto">
            <a:xfrm>
              <a:off x="1502" y="1320"/>
              <a:ext cx="330" cy="264"/>
            </a:xfrm>
            <a:custGeom>
              <a:avLst/>
              <a:gdLst>
                <a:gd name="T0" fmla="*/ 0 w 774"/>
                <a:gd name="T1" fmla="*/ 0 h 674"/>
                <a:gd name="T2" fmla="*/ 0 w 774"/>
                <a:gd name="T3" fmla="*/ 0 h 674"/>
                <a:gd name="T4" fmla="*/ 0 w 774"/>
                <a:gd name="T5" fmla="*/ 0 h 674"/>
                <a:gd name="T6" fmla="*/ 0 w 774"/>
                <a:gd name="T7" fmla="*/ 0 h 674"/>
                <a:gd name="T8" fmla="*/ 0 w 774"/>
                <a:gd name="T9" fmla="*/ 0 h 674"/>
                <a:gd name="T10" fmla="*/ 0 w 774"/>
                <a:gd name="T11" fmla="*/ 0 h 674"/>
                <a:gd name="T12" fmla="*/ 0 w 774"/>
                <a:gd name="T13" fmla="*/ 0 h 674"/>
                <a:gd name="T14" fmla="*/ 0 w 774"/>
                <a:gd name="T15" fmla="*/ 0 h 674"/>
                <a:gd name="T16" fmla="*/ 0 w 774"/>
                <a:gd name="T17" fmla="*/ 0 h 674"/>
                <a:gd name="T18" fmla="*/ 0 w 774"/>
                <a:gd name="T19" fmla="*/ 0 h 674"/>
                <a:gd name="T20" fmla="*/ 0 w 774"/>
                <a:gd name="T21" fmla="*/ 0 h 674"/>
                <a:gd name="T22" fmla="*/ 0 w 774"/>
                <a:gd name="T23" fmla="*/ 0 h 674"/>
                <a:gd name="T24" fmla="*/ 0 w 774"/>
                <a:gd name="T25" fmla="*/ 0 h 674"/>
                <a:gd name="T26" fmla="*/ 0 w 774"/>
                <a:gd name="T27" fmla="*/ 0 h 674"/>
                <a:gd name="T28" fmla="*/ 0 w 774"/>
                <a:gd name="T29" fmla="*/ 0 h 674"/>
                <a:gd name="T30" fmla="*/ 0 w 774"/>
                <a:gd name="T31" fmla="*/ 0 h 674"/>
                <a:gd name="T32" fmla="*/ 0 w 774"/>
                <a:gd name="T33" fmla="*/ 0 h 674"/>
                <a:gd name="T34" fmla="*/ 0 w 774"/>
                <a:gd name="T35" fmla="*/ 0 h 674"/>
                <a:gd name="T36" fmla="*/ 0 w 774"/>
                <a:gd name="T37" fmla="*/ 0 h 674"/>
                <a:gd name="T38" fmla="*/ 0 w 774"/>
                <a:gd name="T39" fmla="*/ 0 h 674"/>
                <a:gd name="T40" fmla="*/ 0 w 774"/>
                <a:gd name="T41" fmla="*/ 0 h 674"/>
                <a:gd name="T42" fmla="*/ 0 w 774"/>
                <a:gd name="T43" fmla="*/ 0 h 674"/>
                <a:gd name="T44" fmla="*/ 0 w 774"/>
                <a:gd name="T45" fmla="*/ 0 h 674"/>
                <a:gd name="T46" fmla="*/ 0 w 774"/>
                <a:gd name="T47" fmla="*/ 0 h 674"/>
                <a:gd name="T48" fmla="*/ 0 w 774"/>
                <a:gd name="T49" fmla="*/ 0 h 674"/>
                <a:gd name="T50" fmla="*/ 0 w 774"/>
                <a:gd name="T51" fmla="*/ 0 h 674"/>
                <a:gd name="T52" fmla="*/ 0 w 774"/>
                <a:gd name="T53" fmla="*/ 0 h 674"/>
                <a:gd name="T54" fmla="*/ 0 w 774"/>
                <a:gd name="T55" fmla="*/ 0 h 674"/>
                <a:gd name="T56" fmla="*/ 0 w 774"/>
                <a:gd name="T57" fmla="*/ 0 h 674"/>
                <a:gd name="T58" fmla="*/ 0 w 774"/>
                <a:gd name="T59" fmla="*/ 0 h 674"/>
                <a:gd name="T60" fmla="*/ 0 w 774"/>
                <a:gd name="T61" fmla="*/ 0 h 67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74" h="674">
                  <a:moveTo>
                    <a:pt x="760" y="0"/>
                  </a:moveTo>
                  <a:lnTo>
                    <a:pt x="770" y="56"/>
                  </a:lnTo>
                  <a:lnTo>
                    <a:pt x="774" y="113"/>
                  </a:lnTo>
                  <a:lnTo>
                    <a:pt x="770" y="180"/>
                  </a:lnTo>
                  <a:lnTo>
                    <a:pt x="473" y="180"/>
                  </a:lnTo>
                  <a:lnTo>
                    <a:pt x="460" y="447"/>
                  </a:lnTo>
                  <a:lnTo>
                    <a:pt x="411" y="461"/>
                  </a:lnTo>
                  <a:lnTo>
                    <a:pt x="367" y="492"/>
                  </a:lnTo>
                  <a:lnTo>
                    <a:pt x="367" y="664"/>
                  </a:lnTo>
                  <a:lnTo>
                    <a:pt x="276" y="664"/>
                  </a:lnTo>
                  <a:lnTo>
                    <a:pt x="185" y="663"/>
                  </a:lnTo>
                  <a:lnTo>
                    <a:pt x="96" y="663"/>
                  </a:lnTo>
                  <a:lnTo>
                    <a:pt x="7" y="674"/>
                  </a:lnTo>
                  <a:lnTo>
                    <a:pt x="0" y="615"/>
                  </a:lnTo>
                  <a:lnTo>
                    <a:pt x="29" y="570"/>
                  </a:lnTo>
                  <a:lnTo>
                    <a:pt x="62" y="527"/>
                  </a:lnTo>
                  <a:lnTo>
                    <a:pt x="68" y="472"/>
                  </a:lnTo>
                  <a:lnTo>
                    <a:pt x="97" y="412"/>
                  </a:lnTo>
                  <a:lnTo>
                    <a:pt x="152" y="359"/>
                  </a:lnTo>
                  <a:lnTo>
                    <a:pt x="200" y="304"/>
                  </a:lnTo>
                  <a:lnTo>
                    <a:pt x="212" y="273"/>
                  </a:lnTo>
                  <a:lnTo>
                    <a:pt x="210" y="234"/>
                  </a:lnTo>
                  <a:lnTo>
                    <a:pt x="214" y="196"/>
                  </a:lnTo>
                  <a:lnTo>
                    <a:pt x="229" y="163"/>
                  </a:lnTo>
                  <a:lnTo>
                    <a:pt x="284" y="116"/>
                  </a:lnTo>
                  <a:lnTo>
                    <a:pt x="341" y="70"/>
                  </a:lnTo>
                  <a:lnTo>
                    <a:pt x="378" y="0"/>
                  </a:lnTo>
                  <a:lnTo>
                    <a:pt x="573" y="10"/>
                  </a:lnTo>
                  <a:lnTo>
                    <a:pt x="619" y="10"/>
                  </a:lnTo>
                  <a:lnTo>
                    <a:pt x="669" y="1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Freeform 9"/>
            <p:cNvSpPr>
              <a:spLocks noChangeAspect="1"/>
            </p:cNvSpPr>
            <p:nvPr/>
          </p:nvSpPr>
          <p:spPr bwMode="auto">
            <a:xfrm>
              <a:off x="1504" y="1340"/>
              <a:ext cx="465" cy="498"/>
            </a:xfrm>
            <a:custGeom>
              <a:avLst/>
              <a:gdLst>
                <a:gd name="T0" fmla="*/ 0 w 1087"/>
                <a:gd name="T1" fmla="*/ 0 h 1266"/>
                <a:gd name="T2" fmla="*/ 0 w 1087"/>
                <a:gd name="T3" fmla="*/ 0 h 1266"/>
                <a:gd name="T4" fmla="*/ 0 w 1087"/>
                <a:gd name="T5" fmla="*/ 0 h 1266"/>
                <a:gd name="T6" fmla="*/ 0 w 1087"/>
                <a:gd name="T7" fmla="*/ 0 h 1266"/>
                <a:gd name="T8" fmla="*/ 0 w 1087"/>
                <a:gd name="T9" fmla="*/ 0 h 1266"/>
                <a:gd name="T10" fmla="*/ 0 w 1087"/>
                <a:gd name="T11" fmla="*/ 0 h 1266"/>
                <a:gd name="T12" fmla="*/ 0 w 1087"/>
                <a:gd name="T13" fmla="*/ 0 h 1266"/>
                <a:gd name="T14" fmla="*/ 0 w 1087"/>
                <a:gd name="T15" fmla="*/ 0 h 1266"/>
                <a:gd name="T16" fmla="*/ 0 w 1087"/>
                <a:gd name="T17" fmla="*/ 0 h 1266"/>
                <a:gd name="T18" fmla="*/ 0 w 1087"/>
                <a:gd name="T19" fmla="*/ 0 h 1266"/>
                <a:gd name="T20" fmla="*/ 0 w 1087"/>
                <a:gd name="T21" fmla="*/ 0 h 1266"/>
                <a:gd name="T22" fmla="*/ 0 w 1087"/>
                <a:gd name="T23" fmla="*/ 0 h 1266"/>
                <a:gd name="T24" fmla="*/ 0 w 1087"/>
                <a:gd name="T25" fmla="*/ 0 h 1266"/>
                <a:gd name="T26" fmla="*/ 0 w 1087"/>
                <a:gd name="T27" fmla="*/ 0 h 1266"/>
                <a:gd name="T28" fmla="*/ 0 w 1087"/>
                <a:gd name="T29" fmla="*/ 0 h 1266"/>
                <a:gd name="T30" fmla="*/ 0 w 1087"/>
                <a:gd name="T31" fmla="*/ 0 h 1266"/>
                <a:gd name="T32" fmla="*/ 0 w 1087"/>
                <a:gd name="T33" fmla="*/ 0 h 1266"/>
                <a:gd name="T34" fmla="*/ 0 w 1087"/>
                <a:gd name="T35" fmla="*/ 0 h 1266"/>
                <a:gd name="T36" fmla="*/ 0 w 1087"/>
                <a:gd name="T37" fmla="*/ 0 h 1266"/>
                <a:gd name="T38" fmla="*/ 0 w 1087"/>
                <a:gd name="T39" fmla="*/ 0 h 1266"/>
                <a:gd name="T40" fmla="*/ 0 w 1087"/>
                <a:gd name="T41" fmla="*/ 0 h 1266"/>
                <a:gd name="T42" fmla="*/ 0 w 1087"/>
                <a:gd name="T43" fmla="*/ 0 h 1266"/>
                <a:gd name="T44" fmla="*/ 0 w 1087"/>
                <a:gd name="T45" fmla="*/ 0 h 1266"/>
                <a:gd name="T46" fmla="*/ 0 w 1087"/>
                <a:gd name="T47" fmla="*/ 0 h 1266"/>
                <a:gd name="T48" fmla="*/ 0 w 1087"/>
                <a:gd name="T49" fmla="*/ 0 h 1266"/>
                <a:gd name="T50" fmla="*/ 0 w 1087"/>
                <a:gd name="T51" fmla="*/ 0 h 1266"/>
                <a:gd name="T52" fmla="*/ 0 w 1087"/>
                <a:gd name="T53" fmla="*/ 0 h 1266"/>
                <a:gd name="T54" fmla="*/ 0 w 1087"/>
                <a:gd name="T55" fmla="*/ 0 h 1266"/>
                <a:gd name="T56" fmla="*/ 0 w 1087"/>
                <a:gd name="T57" fmla="*/ 0 h 1266"/>
                <a:gd name="T58" fmla="*/ 0 w 1087"/>
                <a:gd name="T59" fmla="*/ 0 h 1266"/>
                <a:gd name="T60" fmla="*/ 0 w 1087"/>
                <a:gd name="T61" fmla="*/ 0 h 1266"/>
                <a:gd name="T62" fmla="*/ 0 w 1087"/>
                <a:gd name="T63" fmla="*/ 0 h 1266"/>
                <a:gd name="T64" fmla="*/ 0 w 1087"/>
                <a:gd name="T65" fmla="*/ 0 h 1266"/>
                <a:gd name="T66" fmla="*/ 0 w 1087"/>
                <a:gd name="T67" fmla="*/ 0 h 1266"/>
                <a:gd name="T68" fmla="*/ 0 w 1087"/>
                <a:gd name="T69" fmla="*/ 0 h 1266"/>
                <a:gd name="T70" fmla="*/ 0 w 1087"/>
                <a:gd name="T71" fmla="*/ 0 h 1266"/>
                <a:gd name="T72" fmla="*/ 0 w 1087"/>
                <a:gd name="T73" fmla="*/ 0 h 1266"/>
                <a:gd name="T74" fmla="*/ 0 w 1087"/>
                <a:gd name="T75" fmla="*/ 0 h 1266"/>
                <a:gd name="T76" fmla="*/ 0 w 1087"/>
                <a:gd name="T77" fmla="*/ 0 h 1266"/>
                <a:gd name="T78" fmla="*/ 0 w 1087"/>
                <a:gd name="T79" fmla="*/ 0 h 1266"/>
                <a:gd name="T80" fmla="*/ 0 w 1087"/>
                <a:gd name="T81" fmla="*/ 0 h 12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87" h="1266">
                  <a:moveTo>
                    <a:pt x="1087" y="201"/>
                  </a:moveTo>
                  <a:lnTo>
                    <a:pt x="953" y="226"/>
                  </a:lnTo>
                  <a:lnTo>
                    <a:pt x="1049" y="1055"/>
                  </a:lnTo>
                  <a:lnTo>
                    <a:pt x="1075" y="1099"/>
                  </a:lnTo>
                  <a:lnTo>
                    <a:pt x="1074" y="1155"/>
                  </a:lnTo>
                  <a:lnTo>
                    <a:pt x="669" y="1202"/>
                  </a:lnTo>
                  <a:lnTo>
                    <a:pt x="620" y="1190"/>
                  </a:lnTo>
                  <a:lnTo>
                    <a:pt x="574" y="1202"/>
                  </a:lnTo>
                  <a:lnTo>
                    <a:pt x="574" y="1213"/>
                  </a:lnTo>
                  <a:lnTo>
                    <a:pt x="536" y="1200"/>
                  </a:lnTo>
                  <a:lnTo>
                    <a:pt x="502" y="1177"/>
                  </a:lnTo>
                  <a:lnTo>
                    <a:pt x="475" y="1233"/>
                  </a:lnTo>
                  <a:lnTo>
                    <a:pt x="466" y="1259"/>
                  </a:lnTo>
                  <a:lnTo>
                    <a:pt x="429" y="1266"/>
                  </a:lnTo>
                  <a:lnTo>
                    <a:pt x="373" y="1239"/>
                  </a:lnTo>
                  <a:lnTo>
                    <a:pt x="340" y="1195"/>
                  </a:lnTo>
                  <a:lnTo>
                    <a:pt x="311" y="1152"/>
                  </a:lnTo>
                  <a:lnTo>
                    <a:pt x="263" y="1122"/>
                  </a:lnTo>
                  <a:lnTo>
                    <a:pt x="221" y="1093"/>
                  </a:lnTo>
                  <a:lnTo>
                    <a:pt x="162" y="1086"/>
                  </a:lnTo>
                  <a:lnTo>
                    <a:pt x="37" y="1102"/>
                  </a:lnTo>
                  <a:lnTo>
                    <a:pt x="69" y="956"/>
                  </a:lnTo>
                  <a:lnTo>
                    <a:pt x="71" y="920"/>
                  </a:lnTo>
                  <a:lnTo>
                    <a:pt x="71" y="882"/>
                  </a:lnTo>
                  <a:lnTo>
                    <a:pt x="49" y="810"/>
                  </a:lnTo>
                  <a:lnTo>
                    <a:pt x="61" y="757"/>
                  </a:lnTo>
                  <a:lnTo>
                    <a:pt x="51" y="705"/>
                  </a:lnTo>
                  <a:lnTo>
                    <a:pt x="0" y="618"/>
                  </a:lnTo>
                  <a:lnTo>
                    <a:pt x="176" y="606"/>
                  </a:lnTo>
                  <a:lnTo>
                    <a:pt x="221" y="606"/>
                  </a:lnTo>
                  <a:lnTo>
                    <a:pt x="267" y="607"/>
                  </a:lnTo>
                  <a:lnTo>
                    <a:pt x="313" y="607"/>
                  </a:lnTo>
                  <a:lnTo>
                    <a:pt x="360" y="608"/>
                  </a:lnTo>
                  <a:lnTo>
                    <a:pt x="360" y="436"/>
                  </a:lnTo>
                  <a:lnTo>
                    <a:pt x="401" y="407"/>
                  </a:lnTo>
                  <a:lnTo>
                    <a:pt x="453" y="391"/>
                  </a:lnTo>
                  <a:lnTo>
                    <a:pt x="466" y="124"/>
                  </a:lnTo>
                  <a:lnTo>
                    <a:pt x="763" y="124"/>
                  </a:lnTo>
                  <a:lnTo>
                    <a:pt x="767" y="60"/>
                  </a:lnTo>
                  <a:lnTo>
                    <a:pt x="763" y="0"/>
                  </a:lnTo>
                  <a:lnTo>
                    <a:pt x="1087" y="201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Freeform 10"/>
            <p:cNvSpPr>
              <a:spLocks noChangeAspect="1"/>
            </p:cNvSpPr>
            <p:nvPr/>
          </p:nvSpPr>
          <p:spPr bwMode="auto">
            <a:xfrm>
              <a:off x="1486" y="1769"/>
              <a:ext cx="236" cy="171"/>
            </a:xfrm>
            <a:custGeom>
              <a:avLst/>
              <a:gdLst>
                <a:gd name="T0" fmla="*/ 0 w 554"/>
                <a:gd name="T1" fmla="*/ 0 h 440"/>
                <a:gd name="T2" fmla="*/ 0 w 554"/>
                <a:gd name="T3" fmla="*/ 0 h 440"/>
                <a:gd name="T4" fmla="*/ 0 w 554"/>
                <a:gd name="T5" fmla="*/ 0 h 440"/>
                <a:gd name="T6" fmla="*/ 0 w 554"/>
                <a:gd name="T7" fmla="*/ 0 h 440"/>
                <a:gd name="T8" fmla="*/ 0 w 554"/>
                <a:gd name="T9" fmla="*/ 0 h 440"/>
                <a:gd name="T10" fmla="*/ 0 w 554"/>
                <a:gd name="T11" fmla="*/ 0 h 440"/>
                <a:gd name="T12" fmla="*/ 0 w 554"/>
                <a:gd name="T13" fmla="*/ 0 h 440"/>
                <a:gd name="T14" fmla="*/ 0 w 554"/>
                <a:gd name="T15" fmla="*/ 0 h 440"/>
                <a:gd name="T16" fmla="*/ 0 w 554"/>
                <a:gd name="T17" fmla="*/ 0 h 440"/>
                <a:gd name="T18" fmla="*/ 0 w 554"/>
                <a:gd name="T19" fmla="*/ 0 h 440"/>
                <a:gd name="T20" fmla="*/ 0 w 554"/>
                <a:gd name="T21" fmla="*/ 0 h 440"/>
                <a:gd name="T22" fmla="*/ 0 w 554"/>
                <a:gd name="T23" fmla="*/ 0 h 440"/>
                <a:gd name="T24" fmla="*/ 0 w 554"/>
                <a:gd name="T25" fmla="*/ 0 h 440"/>
                <a:gd name="T26" fmla="*/ 0 w 554"/>
                <a:gd name="T27" fmla="*/ 0 h 440"/>
                <a:gd name="T28" fmla="*/ 0 w 554"/>
                <a:gd name="T29" fmla="*/ 0 h 440"/>
                <a:gd name="T30" fmla="*/ 0 w 554"/>
                <a:gd name="T31" fmla="*/ 0 h 440"/>
                <a:gd name="T32" fmla="*/ 0 w 554"/>
                <a:gd name="T33" fmla="*/ 0 h 440"/>
                <a:gd name="T34" fmla="*/ 0 w 554"/>
                <a:gd name="T35" fmla="*/ 0 h 440"/>
                <a:gd name="T36" fmla="*/ 0 w 554"/>
                <a:gd name="T37" fmla="*/ 0 h 440"/>
                <a:gd name="T38" fmla="*/ 0 w 554"/>
                <a:gd name="T39" fmla="*/ 0 h 440"/>
                <a:gd name="T40" fmla="*/ 0 w 554"/>
                <a:gd name="T41" fmla="*/ 0 h 440"/>
                <a:gd name="T42" fmla="*/ 0 w 554"/>
                <a:gd name="T43" fmla="*/ 0 h 440"/>
                <a:gd name="T44" fmla="*/ 0 w 554"/>
                <a:gd name="T45" fmla="*/ 0 h 440"/>
                <a:gd name="T46" fmla="*/ 0 w 554"/>
                <a:gd name="T47" fmla="*/ 0 h 440"/>
                <a:gd name="T48" fmla="*/ 0 w 554"/>
                <a:gd name="T49" fmla="*/ 0 h 440"/>
                <a:gd name="T50" fmla="*/ 0 w 554"/>
                <a:gd name="T51" fmla="*/ 0 h 440"/>
                <a:gd name="T52" fmla="*/ 0 w 554"/>
                <a:gd name="T53" fmla="*/ 0 h 440"/>
                <a:gd name="T54" fmla="*/ 0 w 554"/>
                <a:gd name="T55" fmla="*/ 0 h 440"/>
                <a:gd name="T56" fmla="*/ 0 w 554"/>
                <a:gd name="T57" fmla="*/ 0 h 440"/>
                <a:gd name="T58" fmla="*/ 0 w 554"/>
                <a:gd name="T59" fmla="*/ 0 h 440"/>
                <a:gd name="T60" fmla="*/ 0 w 554"/>
                <a:gd name="T61" fmla="*/ 0 h 440"/>
                <a:gd name="T62" fmla="*/ 0 w 554"/>
                <a:gd name="T63" fmla="*/ 0 h 440"/>
                <a:gd name="T64" fmla="*/ 0 w 554"/>
                <a:gd name="T65" fmla="*/ 0 h 440"/>
                <a:gd name="T66" fmla="*/ 0 w 554"/>
                <a:gd name="T67" fmla="*/ 0 h 4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54" h="440">
                  <a:moveTo>
                    <a:pt x="476" y="179"/>
                  </a:moveTo>
                  <a:lnTo>
                    <a:pt x="492" y="233"/>
                  </a:lnTo>
                  <a:lnTo>
                    <a:pt x="490" y="282"/>
                  </a:lnTo>
                  <a:lnTo>
                    <a:pt x="498" y="309"/>
                  </a:lnTo>
                  <a:lnTo>
                    <a:pt x="526" y="316"/>
                  </a:lnTo>
                  <a:lnTo>
                    <a:pt x="554" y="360"/>
                  </a:lnTo>
                  <a:lnTo>
                    <a:pt x="549" y="404"/>
                  </a:lnTo>
                  <a:lnTo>
                    <a:pt x="500" y="415"/>
                  </a:lnTo>
                  <a:lnTo>
                    <a:pt x="447" y="416"/>
                  </a:lnTo>
                  <a:lnTo>
                    <a:pt x="346" y="393"/>
                  </a:lnTo>
                  <a:lnTo>
                    <a:pt x="281" y="390"/>
                  </a:lnTo>
                  <a:lnTo>
                    <a:pt x="223" y="403"/>
                  </a:lnTo>
                  <a:lnTo>
                    <a:pt x="108" y="440"/>
                  </a:lnTo>
                  <a:lnTo>
                    <a:pt x="61" y="440"/>
                  </a:lnTo>
                  <a:lnTo>
                    <a:pt x="58" y="399"/>
                  </a:lnTo>
                  <a:lnTo>
                    <a:pt x="47" y="361"/>
                  </a:lnTo>
                  <a:lnTo>
                    <a:pt x="184" y="335"/>
                  </a:lnTo>
                  <a:lnTo>
                    <a:pt x="253" y="326"/>
                  </a:lnTo>
                  <a:lnTo>
                    <a:pt x="323" y="329"/>
                  </a:lnTo>
                  <a:lnTo>
                    <a:pt x="276" y="298"/>
                  </a:lnTo>
                  <a:lnTo>
                    <a:pt x="214" y="282"/>
                  </a:lnTo>
                  <a:lnTo>
                    <a:pt x="73" y="304"/>
                  </a:lnTo>
                  <a:lnTo>
                    <a:pt x="31" y="234"/>
                  </a:lnTo>
                  <a:lnTo>
                    <a:pt x="8" y="201"/>
                  </a:lnTo>
                  <a:lnTo>
                    <a:pt x="0" y="159"/>
                  </a:lnTo>
                  <a:lnTo>
                    <a:pt x="59" y="93"/>
                  </a:lnTo>
                  <a:lnTo>
                    <a:pt x="84" y="15"/>
                  </a:lnTo>
                  <a:lnTo>
                    <a:pt x="207" y="0"/>
                  </a:lnTo>
                  <a:lnTo>
                    <a:pt x="266" y="4"/>
                  </a:lnTo>
                  <a:lnTo>
                    <a:pt x="310" y="35"/>
                  </a:lnTo>
                  <a:lnTo>
                    <a:pt x="356" y="62"/>
                  </a:lnTo>
                  <a:lnTo>
                    <a:pt x="386" y="107"/>
                  </a:lnTo>
                  <a:lnTo>
                    <a:pt x="418" y="150"/>
                  </a:lnTo>
                  <a:lnTo>
                    <a:pt x="476" y="1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Freeform 11"/>
            <p:cNvSpPr>
              <a:spLocks noChangeAspect="1"/>
            </p:cNvSpPr>
            <p:nvPr/>
          </p:nvSpPr>
          <p:spPr bwMode="auto">
            <a:xfrm>
              <a:off x="1504" y="1879"/>
              <a:ext cx="118" cy="31"/>
            </a:xfrm>
            <a:custGeom>
              <a:avLst/>
              <a:gdLst>
                <a:gd name="T0" fmla="*/ 0 w 276"/>
                <a:gd name="T1" fmla="*/ 0 h 79"/>
                <a:gd name="T2" fmla="*/ 0 w 276"/>
                <a:gd name="T3" fmla="*/ 0 h 79"/>
                <a:gd name="T4" fmla="*/ 0 w 276"/>
                <a:gd name="T5" fmla="*/ 0 h 79"/>
                <a:gd name="T6" fmla="*/ 0 w 276"/>
                <a:gd name="T7" fmla="*/ 0 h 79"/>
                <a:gd name="T8" fmla="*/ 0 w 276"/>
                <a:gd name="T9" fmla="*/ 0 h 79"/>
                <a:gd name="T10" fmla="*/ 0 w 276"/>
                <a:gd name="T11" fmla="*/ 0 h 79"/>
                <a:gd name="T12" fmla="*/ 0 w 276"/>
                <a:gd name="T13" fmla="*/ 0 h 79"/>
                <a:gd name="T14" fmla="*/ 0 w 276"/>
                <a:gd name="T15" fmla="*/ 0 h 79"/>
                <a:gd name="T16" fmla="*/ 0 w 276"/>
                <a:gd name="T17" fmla="*/ 0 h 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6" h="79">
                  <a:moveTo>
                    <a:pt x="0" y="79"/>
                  </a:moveTo>
                  <a:lnTo>
                    <a:pt x="12" y="52"/>
                  </a:lnTo>
                  <a:lnTo>
                    <a:pt x="26" y="22"/>
                  </a:lnTo>
                  <a:lnTo>
                    <a:pt x="167" y="0"/>
                  </a:lnTo>
                  <a:lnTo>
                    <a:pt x="228" y="15"/>
                  </a:lnTo>
                  <a:lnTo>
                    <a:pt x="276" y="47"/>
                  </a:lnTo>
                  <a:lnTo>
                    <a:pt x="210" y="43"/>
                  </a:lnTo>
                  <a:lnTo>
                    <a:pt x="140" y="52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Freeform 12"/>
            <p:cNvSpPr>
              <a:spLocks noChangeAspect="1"/>
            </p:cNvSpPr>
            <p:nvPr/>
          </p:nvSpPr>
          <p:spPr bwMode="auto">
            <a:xfrm>
              <a:off x="1532" y="1921"/>
              <a:ext cx="101" cy="64"/>
            </a:xfrm>
            <a:custGeom>
              <a:avLst/>
              <a:gdLst>
                <a:gd name="T0" fmla="*/ 0 w 238"/>
                <a:gd name="T1" fmla="*/ 0 h 159"/>
                <a:gd name="T2" fmla="*/ 0 w 238"/>
                <a:gd name="T3" fmla="*/ 0 h 159"/>
                <a:gd name="T4" fmla="*/ 0 w 238"/>
                <a:gd name="T5" fmla="*/ 0 h 159"/>
                <a:gd name="T6" fmla="*/ 0 w 238"/>
                <a:gd name="T7" fmla="*/ 0 h 159"/>
                <a:gd name="T8" fmla="*/ 0 w 238"/>
                <a:gd name="T9" fmla="*/ 0 h 159"/>
                <a:gd name="T10" fmla="*/ 0 w 238"/>
                <a:gd name="T11" fmla="*/ 0 h 159"/>
                <a:gd name="T12" fmla="*/ 0 w 238"/>
                <a:gd name="T13" fmla="*/ 0 h 159"/>
                <a:gd name="T14" fmla="*/ 0 w 238"/>
                <a:gd name="T15" fmla="*/ 0 h 159"/>
                <a:gd name="T16" fmla="*/ 0 w 238"/>
                <a:gd name="T17" fmla="*/ 0 h 159"/>
                <a:gd name="T18" fmla="*/ 0 w 238"/>
                <a:gd name="T19" fmla="*/ 0 h 159"/>
                <a:gd name="T20" fmla="*/ 0 w 238"/>
                <a:gd name="T21" fmla="*/ 0 h 159"/>
                <a:gd name="T22" fmla="*/ 0 w 238"/>
                <a:gd name="T23" fmla="*/ 0 h 1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8" h="159">
                  <a:moveTo>
                    <a:pt x="238" y="1"/>
                  </a:moveTo>
                  <a:lnTo>
                    <a:pt x="226" y="80"/>
                  </a:lnTo>
                  <a:lnTo>
                    <a:pt x="216" y="111"/>
                  </a:lnTo>
                  <a:lnTo>
                    <a:pt x="168" y="115"/>
                  </a:lnTo>
                  <a:lnTo>
                    <a:pt x="131" y="159"/>
                  </a:lnTo>
                  <a:lnTo>
                    <a:pt x="93" y="152"/>
                  </a:lnTo>
                  <a:lnTo>
                    <a:pt x="83" y="115"/>
                  </a:lnTo>
                  <a:lnTo>
                    <a:pt x="120" y="79"/>
                  </a:lnTo>
                  <a:lnTo>
                    <a:pt x="0" y="48"/>
                  </a:lnTo>
                  <a:lnTo>
                    <a:pt x="112" y="13"/>
                  </a:lnTo>
                  <a:lnTo>
                    <a:pt x="170" y="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Freeform 13"/>
            <p:cNvSpPr>
              <a:spLocks noChangeAspect="1"/>
            </p:cNvSpPr>
            <p:nvPr/>
          </p:nvSpPr>
          <p:spPr bwMode="auto">
            <a:xfrm>
              <a:off x="3485" y="2358"/>
              <a:ext cx="108" cy="56"/>
            </a:xfrm>
            <a:custGeom>
              <a:avLst/>
              <a:gdLst>
                <a:gd name="T0" fmla="*/ 2147483646 w 84"/>
                <a:gd name="T1" fmla="*/ 2147483646 h 49"/>
                <a:gd name="T2" fmla="*/ 2147483646 w 84"/>
                <a:gd name="T3" fmla="*/ 2147483646 h 49"/>
                <a:gd name="T4" fmla="*/ 2147483646 w 84"/>
                <a:gd name="T5" fmla="*/ 2147483646 h 49"/>
                <a:gd name="T6" fmla="*/ 2147483646 w 84"/>
                <a:gd name="T7" fmla="*/ 2147483646 h 49"/>
                <a:gd name="T8" fmla="*/ 0 w 84"/>
                <a:gd name="T9" fmla="*/ 2147483646 h 49"/>
                <a:gd name="T10" fmla="*/ 0 w 84"/>
                <a:gd name="T11" fmla="*/ 2147483646 h 49"/>
                <a:gd name="T12" fmla="*/ 2147483646 w 84"/>
                <a:gd name="T13" fmla="*/ 2147483646 h 49"/>
                <a:gd name="T14" fmla="*/ 2147483646 w 84"/>
                <a:gd name="T15" fmla="*/ 2147483646 h 49"/>
                <a:gd name="T16" fmla="*/ 2147483646 w 84"/>
                <a:gd name="T17" fmla="*/ 0 h 49"/>
                <a:gd name="T18" fmla="*/ 2147483646 w 84"/>
                <a:gd name="T19" fmla="*/ 1 h 49"/>
                <a:gd name="T20" fmla="*/ 2147483646 w 84"/>
                <a:gd name="T21" fmla="*/ 2147483646 h 49"/>
                <a:gd name="T22" fmla="*/ 2147483646 w 84"/>
                <a:gd name="T23" fmla="*/ 2147483646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4" h="49">
                  <a:moveTo>
                    <a:pt x="84" y="19"/>
                  </a:moveTo>
                  <a:lnTo>
                    <a:pt x="84" y="29"/>
                  </a:lnTo>
                  <a:lnTo>
                    <a:pt x="71" y="31"/>
                  </a:lnTo>
                  <a:lnTo>
                    <a:pt x="67" y="49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4" y="19"/>
                  </a:lnTo>
                  <a:lnTo>
                    <a:pt x="34" y="4"/>
                  </a:lnTo>
                  <a:lnTo>
                    <a:pt x="49" y="0"/>
                  </a:lnTo>
                  <a:lnTo>
                    <a:pt x="67" y="1"/>
                  </a:lnTo>
                  <a:lnTo>
                    <a:pt x="68" y="14"/>
                  </a:lnTo>
                  <a:lnTo>
                    <a:pt x="84" y="1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Freeform 14"/>
            <p:cNvSpPr>
              <a:spLocks noChangeAspect="1"/>
            </p:cNvSpPr>
            <p:nvPr/>
          </p:nvSpPr>
          <p:spPr bwMode="auto">
            <a:xfrm>
              <a:off x="2460" y="918"/>
              <a:ext cx="161" cy="278"/>
            </a:xfrm>
            <a:custGeom>
              <a:avLst/>
              <a:gdLst>
                <a:gd name="T0" fmla="*/ 0 w 380"/>
                <a:gd name="T1" fmla="*/ 0 h 708"/>
                <a:gd name="T2" fmla="*/ 0 w 380"/>
                <a:gd name="T3" fmla="*/ 0 h 708"/>
                <a:gd name="T4" fmla="*/ 0 w 380"/>
                <a:gd name="T5" fmla="*/ 0 h 708"/>
                <a:gd name="T6" fmla="*/ 0 w 380"/>
                <a:gd name="T7" fmla="*/ 0 h 708"/>
                <a:gd name="T8" fmla="*/ 0 w 380"/>
                <a:gd name="T9" fmla="*/ 0 h 708"/>
                <a:gd name="T10" fmla="*/ 0 w 380"/>
                <a:gd name="T11" fmla="*/ 0 h 708"/>
                <a:gd name="T12" fmla="*/ 0 w 380"/>
                <a:gd name="T13" fmla="*/ 0 h 708"/>
                <a:gd name="T14" fmla="*/ 0 w 380"/>
                <a:gd name="T15" fmla="*/ 0 h 708"/>
                <a:gd name="T16" fmla="*/ 0 w 380"/>
                <a:gd name="T17" fmla="*/ 0 h 708"/>
                <a:gd name="T18" fmla="*/ 0 w 380"/>
                <a:gd name="T19" fmla="*/ 0 h 708"/>
                <a:gd name="T20" fmla="*/ 0 w 380"/>
                <a:gd name="T21" fmla="*/ 0 h 708"/>
                <a:gd name="T22" fmla="*/ 0 w 380"/>
                <a:gd name="T23" fmla="*/ 0 h 708"/>
                <a:gd name="T24" fmla="*/ 0 w 380"/>
                <a:gd name="T25" fmla="*/ 0 h 708"/>
                <a:gd name="T26" fmla="*/ 0 w 380"/>
                <a:gd name="T27" fmla="*/ 0 h 708"/>
                <a:gd name="T28" fmla="*/ 0 w 380"/>
                <a:gd name="T29" fmla="*/ 0 h 708"/>
                <a:gd name="T30" fmla="*/ 0 w 380"/>
                <a:gd name="T31" fmla="*/ 0 h 708"/>
                <a:gd name="T32" fmla="*/ 0 w 380"/>
                <a:gd name="T33" fmla="*/ 0 h 708"/>
                <a:gd name="T34" fmla="*/ 0 w 380"/>
                <a:gd name="T35" fmla="*/ 0 h 708"/>
                <a:gd name="T36" fmla="*/ 0 w 380"/>
                <a:gd name="T37" fmla="*/ 0 h 708"/>
                <a:gd name="T38" fmla="*/ 0 w 380"/>
                <a:gd name="T39" fmla="*/ 0 h 708"/>
                <a:gd name="T40" fmla="*/ 0 w 380"/>
                <a:gd name="T41" fmla="*/ 0 h 708"/>
                <a:gd name="T42" fmla="*/ 0 w 380"/>
                <a:gd name="T43" fmla="*/ 0 h 708"/>
                <a:gd name="T44" fmla="*/ 0 w 380"/>
                <a:gd name="T45" fmla="*/ 0 h 708"/>
                <a:gd name="T46" fmla="*/ 0 w 380"/>
                <a:gd name="T47" fmla="*/ 0 h 708"/>
                <a:gd name="T48" fmla="*/ 0 w 380"/>
                <a:gd name="T49" fmla="*/ 0 h 708"/>
                <a:gd name="T50" fmla="*/ 0 w 380"/>
                <a:gd name="T51" fmla="*/ 0 h 708"/>
                <a:gd name="T52" fmla="*/ 0 w 380"/>
                <a:gd name="T53" fmla="*/ 0 h 708"/>
                <a:gd name="T54" fmla="*/ 0 w 380"/>
                <a:gd name="T55" fmla="*/ 0 h 708"/>
                <a:gd name="T56" fmla="*/ 0 w 380"/>
                <a:gd name="T57" fmla="*/ 0 h 708"/>
                <a:gd name="T58" fmla="*/ 0 w 380"/>
                <a:gd name="T59" fmla="*/ 0 h 708"/>
                <a:gd name="T60" fmla="*/ 0 w 380"/>
                <a:gd name="T61" fmla="*/ 0 h 708"/>
                <a:gd name="T62" fmla="*/ 0 w 380"/>
                <a:gd name="T63" fmla="*/ 0 h 708"/>
                <a:gd name="T64" fmla="*/ 0 w 380"/>
                <a:gd name="T65" fmla="*/ 0 h 708"/>
                <a:gd name="T66" fmla="*/ 0 w 380"/>
                <a:gd name="T67" fmla="*/ 0 h 708"/>
                <a:gd name="T68" fmla="*/ 0 w 380"/>
                <a:gd name="T69" fmla="*/ 0 h 708"/>
                <a:gd name="T70" fmla="*/ 0 w 380"/>
                <a:gd name="T71" fmla="*/ 0 h 7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80" h="708">
                  <a:moveTo>
                    <a:pt x="247" y="43"/>
                  </a:moveTo>
                  <a:lnTo>
                    <a:pt x="305" y="32"/>
                  </a:lnTo>
                  <a:lnTo>
                    <a:pt x="272" y="91"/>
                  </a:lnTo>
                  <a:lnTo>
                    <a:pt x="261" y="116"/>
                  </a:lnTo>
                  <a:lnTo>
                    <a:pt x="282" y="145"/>
                  </a:lnTo>
                  <a:lnTo>
                    <a:pt x="311" y="153"/>
                  </a:lnTo>
                  <a:lnTo>
                    <a:pt x="318" y="188"/>
                  </a:lnTo>
                  <a:lnTo>
                    <a:pt x="299" y="239"/>
                  </a:lnTo>
                  <a:lnTo>
                    <a:pt x="253" y="288"/>
                  </a:lnTo>
                  <a:lnTo>
                    <a:pt x="233" y="331"/>
                  </a:lnTo>
                  <a:lnTo>
                    <a:pt x="292" y="369"/>
                  </a:lnTo>
                  <a:lnTo>
                    <a:pt x="330" y="380"/>
                  </a:lnTo>
                  <a:lnTo>
                    <a:pt x="362" y="415"/>
                  </a:lnTo>
                  <a:lnTo>
                    <a:pt x="380" y="458"/>
                  </a:lnTo>
                  <a:lnTo>
                    <a:pt x="376" y="490"/>
                  </a:lnTo>
                  <a:lnTo>
                    <a:pt x="323" y="534"/>
                  </a:lnTo>
                  <a:lnTo>
                    <a:pt x="264" y="574"/>
                  </a:lnTo>
                  <a:lnTo>
                    <a:pt x="250" y="600"/>
                  </a:lnTo>
                  <a:lnTo>
                    <a:pt x="257" y="637"/>
                  </a:lnTo>
                  <a:lnTo>
                    <a:pt x="244" y="679"/>
                  </a:lnTo>
                  <a:lnTo>
                    <a:pt x="198" y="708"/>
                  </a:lnTo>
                  <a:lnTo>
                    <a:pt x="162" y="587"/>
                  </a:lnTo>
                  <a:lnTo>
                    <a:pt x="143" y="532"/>
                  </a:lnTo>
                  <a:lnTo>
                    <a:pt x="91" y="495"/>
                  </a:lnTo>
                  <a:lnTo>
                    <a:pt x="61" y="454"/>
                  </a:lnTo>
                  <a:lnTo>
                    <a:pt x="50" y="433"/>
                  </a:lnTo>
                  <a:lnTo>
                    <a:pt x="20" y="427"/>
                  </a:lnTo>
                  <a:lnTo>
                    <a:pt x="0" y="355"/>
                  </a:lnTo>
                  <a:lnTo>
                    <a:pt x="2" y="322"/>
                  </a:lnTo>
                  <a:lnTo>
                    <a:pt x="30" y="289"/>
                  </a:lnTo>
                  <a:lnTo>
                    <a:pt x="68" y="190"/>
                  </a:lnTo>
                  <a:lnTo>
                    <a:pt x="51" y="77"/>
                  </a:lnTo>
                  <a:lnTo>
                    <a:pt x="91" y="43"/>
                  </a:lnTo>
                  <a:lnTo>
                    <a:pt x="172" y="0"/>
                  </a:lnTo>
                  <a:lnTo>
                    <a:pt x="219" y="4"/>
                  </a:lnTo>
                  <a:lnTo>
                    <a:pt x="247" y="43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" name="Freeform 15"/>
            <p:cNvSpPr>
              <a:spLocks noChangeAspect="1"/>
            </p:cNvSpPr>
            <p:nvPr/>
          </p:nvSpPr>
          <p:spPr bwMode="auto">
            <a:xfrm>
              <a:off x="1826" y="928"/>
              <a:ext cx="819" cy="725"/>
            </a:xfrm>
            <a:custGeom>
              <a:avLst/>
              <a:gdLst>
                <a:gd name="T0" fmla="*/ 0 w 1919"/>
                <a:gd name="T1" fmla="*/ 0 h 1848"/>
                <a:gd name="T2" fmla="*/ 0 w 1919"/>
                <a:gd name="T3" fmla="*/ 0 h 1848"/>
                <a:gd name="T4" fmla="*/ 0 w 1919"/>
                <a:gd name="T5" fmla="*/ 0 h 1848"/>
                <a:gd name="T6" fmla="*/ 0 w 1919"/>
                <a:gd name="T7" fmla="*/ 0 h 1848"/>
                <a:gd name="T8" fmla="*/ 0 w 1919"/>
                <a:gd name="T9" fmla="*/ 0 h 1848"/>
                <a:gd name="T10" fmla="*/ 0 w 1919"/>
                <a:gd name="T11" fmla="*/ 0 h 1848"/>
                <a:gd name="T12" fmla="*/ 0 w 1919"/>
                <a:gd name="T13" fmla="*/ 0 h 1848"/>
                <a:gd name="T14" fmla="*/ 0 w 1919"/>
                <a:gd name="T15" fmla="*/ 0 h 1848"/>
                <a:gd name="T16" fmla="*/ 0 w 1919"/>
                <a:gd name="T17" fmla="*/ 0 h 1848"/>
                <a:gd name="T18" fmla="*/ 0 w 1919"/>
                <a:gd name="T19" fmla="*/ 0 h 1848"/>
                <a:gd name="T20" fmla="*/ 0 w 1919"/>
                <a:gd name="T21" fmla="*/ 0 h 1848"/>
                <a:gd name="T22" fmla="*/ 0 w 1919"/>
                <a:gd name="T23" fmla="*/ 0 h 1848"/>
                <a:gd name="T24" fmla="*/ 0 w 1919"/>
                <a:gd name="T25" fmla="*/ 0 h 1848"/>
                <a:gd name="T26" fmla="*/ 0 w 1919"/>
                <a:gd name="T27" fmla="*/ 0 h 1848"/>
                <a:gd name="T28" fmla="*/ 0 w 1919"/>
                <a:gd name="T29" fmla="*/ 0 h 1848"/>
                <a:gd name="T30" fmla="*/ 0 w 1919"/>
                <a:gd name="T31" fmla="*/ 0 h 1848"/>
                <a:gd name="T32" fmla="*/ 0 w 1919"/>
                <a:gd name="T33" fmla="*/ 0 h 1848"/>
                <a:gd name="T34" fmla="*/ 0 w 1919"/>
                <a:gd name="T35" fmla="*/ 0 h 1848"/>
                <a:gd name="T36" fmla="*/ 0 w 1919"/>
                <a:gd name="T37" fmla="*/ 0 h 1848"/>
                <a:gd name="T38" fmla="*/ 0 w 1919"/>
                <a:gd name="T39" fmla="*/ 0 h 1848"/>
                <a:gd name="T40" fmla="*/ 0 w 1919"/>
                <a:gd name="T41" fmla="*/ 0 h 1848"/>
                <a:gd name="T42" fmla="*/ 0 w 1919"/>
                <a:gd name="T43" fmla="*/ 0 h 1848"/>
                <a:gd name="T44" fmla="*/ 0 w 1919"/>
                <a:gd name="T45" fmla="*/ 0 h 1848"/>
                <a:gd name="T46" fmla="*/ 0 w 1919"/>
                <a:gd name="T47" fmla="*/ 0 h 1848"/>
                <a:gd name="T48" fmla="*/ 0 w 1919"/>
                <a:gd name="T49" fmla="*/ 0 h 1848"/>
                <a:gd name="T50" fmla="*/ 0 w 1919"/>
                <a:gd name="T51" fmla="*/ 0 h 1848"/>
                <a:gd name="T52" fmla="*/ 0 w 1919"/>
                <a:gd name="T53" fmla="*/ 0 h 1848"/>
                <a:gd name="T54" fmla="*/ 0 w 1919"/>
                <a:gd name="T55" fmla="*/ 0 h 1848"/>
                <a:gd name="T56" fmla="*/ 0 w 1919"/>
                <a:gd name="T57" fmla="*/ 0 h 1848"/>
                <a:gd name="T58" fmla="*/ 0 w 1919"/>
                <a:gd name="T59" fmla="*/ 0 h 1848"/>
                <a:gd name="T60" fmla="*/ 0 w 1919"/>
                <a:gd name="T61" fmla="*/ 0 h 1848"/>
                <a:gd name="T62" fmla="*/ 0 w 1919"/>
                <a:gd name="T63" fmla="*/ 0 h 1848"/>
                <a:gd name="T64" fmla="*/ 0 w 1919"/>
                <a:gd name="T65" fmla="*/ 0 h 1848"/>
                <a:gd name="T66" fmla="*/ 0 w 1919"/>
                <a:gd name="T67" fmla="*/ 0 h 1848"/>
                <a:gd name="T68" fmla="*/ 0 w 1919"/>
                <a:gd name="T69" fmla="*/ 0 h 1848"/>
                <a:gd name="T70" fmla="*/ 0 w 1919"/>
                <a:gd name="T71" fmla="*/ 0 h 1848"/>
                <a:gd name="T72" fmla="*/ 0 w 1919"/>
                <a:gd name="T73" fmla="*/ 0 h 1848"/>
                <a:gd name="T74" fmla="*/ 0 w 1919"/>
                <a:gd name="T75" fmla="*/ 0 h 18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19" h="1848">
                  <a:moveTo>
                    <a:pt x="1574" y="20"/>
                  </a:moveTo>
                  <a:lnTo>
                    <a:pt x="1534" y="54"/>
                  </a:lnTo>
                  <a:lnTo>
                    <a:pt x="1551" y="165"/>
                  </a:lnTo>
                  <a:lnTo>
                    <a:pt x="1544" y="220"/>
                  </a:lnTo>
                  <a:lnTo>
                    <a:pt x="1513" y="266"/>
                  </a:lnTo>
                  <a:lnTo>
                    <a:pt x="1483" y="330"/>
                  </a:lnTo>
                  <a:lnTo>
                    <a:pt x="1503" y="404"/>
                  </a:lnTo>
                  <a:lnTo>
                    <a:pt x="1530" y="407"/>
                  </a:lnTo>
                  <a:lnTo>
                    <a:pt x="1543" y="429"/>
                  </a:lnTo>
                  <a:lnTo>
                    <a:pt x="1574" y="472"/>
                  </a:lnTo>
                  <a:lnTo>
                    <a:pt x="1623" y="506"/>
                  </a:lnTo>
                  <a:lnTo>
                    <a:pt x="1642" y="563"/>
                  </a:lnTo>
                  <a:lnTo>
                    <a:pt x="1681" y="685"/>
                  </a:lnTo>
                  <a:lnTo>
                    <a:pt x="1680" y="732"/>
                  </a:lnTo>
                  <a:lnTo>
                    <a:pt x="1702" y="780"/>
                  </a:lnTo>
                  <a:lnTo>
                    <a:pt x="1720" y="832"/>
                  </a:lnTo>
                  <a:lnTo>
                    <a:pt x="1704" y="897"/>
                  </a:lnTo>
                  <a:lnTo>
                    <a:pt x="1714" y="939"/>
                  </a:lnTo>
                  <a:lnTo>
                    <a:pt x="1716" y="980"/>
                  </a:lnTo>
                  <a:lnTo>
                    <a:pt x="1716" y="1020"/>
                  </a:lnTo>
                  <a:lnTo>
                    <a:pt x="1730" y="1066"/>
                  </a:lnTo>
                  <a:lnTo>
                    <a:pt x="1695" y="1090"/>
                  </a:lnTo>
                  <a:lnTo>
                    <a:pt x="1681" y="1122"/>
                  </a:lnTo>
                  <a:lnTo>
                    <a:pt x="1720" y="1149"/>
                  </a:lnTo>
                  <a:lnTo>
                    <a:pt x="1732" y="1196"/>
                  </a:lnTo>
                  <a:lnTo>
                    <a:pt x="1745" y="1243"/>
                  </a:lnTo>
                  <a:lnTo>
                    <a:pt x="1788" y="1269"/>
                  </a:lnTo>
                  <a:lnTo>
                    <a:pt x="1838" y="1270"/>
                  </a:lnTo>
                  <a:lnTo>
                    <a:pt x="1885" y="1289"/>
                  </a:lnTo>
                  <a:lnTo>
                    <a:pt x="1919" y="1369"/>
                  </a:lnTo>
                  <a:lnTo>
                    <a:pt x="1636" y="1569"/>
                  </a:lnTo>
                  <a:lnTo>
                    <a:pt x="1371" y="1795"/>
                  </a:lnTo>
                  <a:lnTo>
                    <a:pt x="1216" y="1839"/>
                  </a:lnTo>
                  <a:lnTo>
                    <a:pt x="1169" y="1848"/>
                  </a:lnTo>
                  <a:lnTo>
                    <a:pt x="1109" y="1839"/>
                  </a:lnTo>
                  <a:lnTo>
                    <a:pt x="1115" y="1792"/>
                  </a:lnTo>
                  <a:lnTo>
                    <a:pt x="1084" y="1749"/>
                  </a:lnTo>
                  <a:lnTo>
                    <a:pt x="1009" y="1731"/>
                  </a:lnTo>
                  <a:lnTo>
                    <a:pt x="976" y="1717"/>
                  </a:lnTo>
                  <a:lnTo>
                    <a:pt x="954" y="1682"/>
                  </a:lnTo>
                  <a:lnTo>
                    <a:pt x="926" y="1682"/>
                  </a:lnTo>
                  <a:lnTo>
                    <a:pt x="926" y="1648"/>
                  </a:lnTo>
                  <a:lnTo>
                    <a:pt x="334" y="1255"/>
                  </a:lnTo>
                  <a:lnTo>
                    <a:pt x="10" y="1054"/>
                  </a:lnTo>
                  <a:lnTo>
                    <a:pt x="9" y="1035"/>
                  </a:lnTo>
                  <a:lnTo>
                    <a:pt x="0" y="998"/>
                  </a:lnTo>
                  <a:lnTo>
                    <a:pt x="20" y="903"/>
                  </a:lnTo>
                  <a:lnTo>
                    <a:pt x="44" y="860"/>
                  </a:lnTo>
                  <a:lnTo>
                    <a:pt x="91" y="829"/>
                  </a:lnTo>
                  <a:lnTo>
                    <a:pt x="226" y="774"/>
                  </a:lnTo>
                  <a:lnTo>
                    <a:pt x="264" y="777"/>
                  </a:lnTo>
                  <a:lnTo>
                    <a:pt x="296" y="767"/>
                  </a:lnTo>
                  <a:lnTo>
                    <a:pt x="350" y="729"/>
                  </a:lnTo>
                  <a:lnTo>
                    <a:pt x="400" y="682"/>
                  </a:lnTo>
                  <a:lnTo>
                    <a:pt x="464" y="649"/>
                  </a:lnTo>
                  <a:lnTo>
                    <a:pt x="453" y="583"/>
                  </a:lnTo>
                  <a:lnTo>
                    <a:pt x="514" y="575"/>
                  </a:lnTo>
                  <a:lnTo>
                    <a:pt x="562" y="545"/>
                  </a:lnTo>
                  <a:lnTo>
                    <a:pt x="612" y="523"/>
                  </a:lnTo>
                  <a:lnTo>
                    <a:pt x="641" y="523"/>
                  </a:lnTo>
                  <a:lnTo>
                    <a:pt x="679" y="539"/>
                  </a:lnTo>
                  <a:lnTo>
                    <a:pt x="700" y="511"/>
                  </a:lnTo>
                  <a:lnTo>
                    <a:pt x="693" y="483"/>
                  </a:lnTo>
                  <a:lnTo>
                    <a:pt x="655" y="425"/>
                  </a:lnTo>
                  <a:lnTo>
                    <a:pt x="655" y="371"/>
                  </a:lnTo>
                  <a:lnTo>
                    <a:pt x="652" y="318"/>
                  </a:lnTo>
                  <a:lnTo>
                    <a:pt x="605" y="222"/>
                  </a:lnTo>
                  <a:lnTo>
                    <a:pt x="695" y="175"/>
                  </a:lnTo>
                  <a:lnTo>
                    <a:pt x="741" y="149"/>
                  </a:lnTo>
                  <a:lnTo>
                    <a:pt x="798" y="143"/>
                  </a:lnTo>
                  <a:lnTo>
                    <a:pt x="991" y="58"/>
                  </a:lnTo>
                  <a:lnTo>
                    <a:pt x="1216" y="20"/>
                  </a:lnTo>
                  <a:lnTo>
                    <a:pt x="1288" y="54"/>
                  </a:lnTo>
                  <a:lnTo>
                    <a:pt x="1454" y="0"/>
                  </a:lnTo>
                  <a:lnTo>
                    <a:pt x="1510" y="15"/>
                  </a:lnTo>
                  <a:lnTo>
                    <a:pt x="1574" y="2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Freeform 16"/>
            <p:cNvSpPr>
              <a:spLocks noChangeAspect="1"/>
            </p:cNvSpPr>
            <p:nvPr/>
          </p:nvSpPr>
          <p:spPr bwMode="auto">
            <a:xfrm>
              <a:off x="1662" y="992"/>
              <a:ext cx="463" cy="333"/>
            </a:xfrm>
            <a:custGeom>
              <a:avLst/>
              <a:gdLst>
                <a:gd name="T0" fmla="*/ 0 w 1084"/>
                <a:gd name="T1" fmla="*/ 0 h 845"/>
                <a:gd name="T2" fmla="*/ 0 w 1084"/>
                <a:gd name="T3" fmla="*/ 0 h 845"/>
                <a:gd name="T4" fmla="*/ 0 w 1084"/>
                <a:gd name="T5" fmla="*/ 0 h 845"/>
                <a:gd name="T6" fmla="*/ 0 w 1084"/>
                <a:gd name="T7" fmla="*/ 0 h 845"/>
                <a:gd name="T8" fmla="*/ 0 w 1084"/>
                <a:gd name="T9" fmla="*/ 0 h 845"/>
                <a:gd name="T10" fmla="*/ 0 w 1084"/>
                <a:gd name="T11" fmla="*/ 0 h 845"/>
                <a:gd name="T12" fmla="*/ 0 w 1084"/>
                <a:gd name="T13" fmla="*/ 0 h 845"/>
                <a:gd name="T14" fmla="*/ 0 w 1084"/>
                <a:gd name="T15" fmla="*/ 0 h 845"/>
                <a:gd name="T16" fmla="*/ 0 w 1084"/>
                <a:gd name="T17" fmla="*/ 0 h 845"/>
                <a:gd name="T18" fmla="*/ 0 w 1084"/>
                <a:gd name="T19" fmla="*/ 0 h 845"/>
                <a:gd name="T20" fmla="*/ 0 w 1084"/>
                <a:gd name="T21" fmla="*/ 0 h 845"/>
                <a:gd name="T22" fmla="*/ 0 w 1084"/>
                <a:gd name="T23" fmla="*/ 0 h 845"/>
                <a:gd name="T24" fmla="*/ 0 w 1084"/>
                <a:gd name="T25" fmla="*/ 0 h 845"/>
                <a:gd name="T26" fmla="*/ 0 w 1084"/>
                <a:gd name="T27" fmla="*/ 0 h 845"/>
                <a:gd name="T28" fmla="*/ 0 w 1084"/>
                <a:gd name="T29" fmla="*/ 0 h 845"/>
                <a:gd name="T30" fmla="*/ 0 w 1084"/>
                <a:gd name="T31" fmla="*/ 0 h 845"/>
                <a:gd name="T32" fmla="*/ 0 w 1084"/>
                <a:gd name="T33" fmla="*/ 0 h 845"/>
                <a:gd name="T34" fmla="*/ 0 w 1084"/>
                <a:gd name="T35" fmla="*/ 0 h 845"/>
                <a:gd name="T36" fmla="*/ 0 w 1084"/>
                <a:gd name="T37" fmla="*/ 0 h 845"/>
                <a:gd name="T38" fmla="*/ 0 w 1084"/>
                <a:gd name="T39" fmla="*/ 0 h 845"/>
                <a:gd name="T40" fmla="*/ 0 w 1084"/>
                <a:gd name="T41" fmla="*/ 0 h 845"/>
                <a:gd name="T42" fmla="*/ 0 w 1084"/>
                <a:gd name="T43" fmla="*/ 0 h 845"/>
                <a:gd name="T44" fmla="*/ 0 w 1084"/>
                <a:gd name="T45" fmla="*/ 0 h 845"/>
                <a:gd name="T46" fmla="*/ 0 w 1084"/>
                <a:gd name="T47" fmla="*/ 0 h 845"/>
                <a:gd name="T48" fmla="*/ 0 w 1084"/>
                <a:gd name="T49" fmla="*/ 0 h 845"/>
                <a:gd name="T50" fmla="*/ 0 w 1084"/>
                <a:gd name="T51" fmla="*/ 0 h 845"/>
                <a:gd name="T52" fmla="*/ 0 w 1084"/>
                <a:gd name="T53" fmla="*/ 0 h 845"/>
                <a:gd name="T54" fmla="*/ 0 w 1084"/>
                <a:gd name="T55" fmla="*/ 0 h 845"/>
                <a:gd name="T56" fmla="*/ 0 w 1084"/>
                <a:gd name="T57" fmla="*/ 0 h 845"/>
                <a:gd name="T58" fmla="*/ 0 w 1084"/>
                <a:gd name="T59" fmla="*/ 0 h 845"/>
                <a:gd name="T60" fmla="*/ 0 w 1084"/>
                <a:gd name="T61" fmla="*/ 0 h 845"/>
                <a:gd name="T62" fmla="*/ 0 w 1084"/>
                <a:gd name="T63" fmla="*/ 0 h 845"/>
                <a:gd name="T64" fmla="*/ 0 w 1084"/>
                <a:gd name="T65" fmla="*/ 0 h 845"/>
                <a:gd name="T66" fmla="*/ 0 w 1084"/>
                <a:gd name="T67" fmla="*/ 0 h 845"/>
                <a:gd name="T68" fmla="*/ 0 w 1084"/>
                <a:gd name="T69" fmla="*/ 0 h 845"/>
                <a:gd name="T70" fmla="*/ 0 w 1084"/>
                <a:gd name="T71" fmla="*/ 0 h 845"/>
                <a:gd name="T72" fmla="*/ 0 w 1084"/>
                <a:gd name="T73" fmla="*/ 0 h 845"/>
                <a:gd name="T74" fmla="*/ 0 w 1084"/>
                <a:gd name="T75" fmla="*/ 0 h 845"/>
                <a:gd name="T76" fmla="*/ 0 w 1084"/>
                <a:gd name="T77" fmla="*/ 0 h 8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84" h="845">
                  <a:moveTo>
                    <a:pt x="774" y="57"/>
                  </a:moveTo>
                  <a:lnTo>
                    <a:pt x="883" y="39"/>
                  </a:lnTo>
                  <a:lnTo>
                    <a:pt x="937" y="37"/>
                  </a:lnTo>
                  <a:lnTo>
                    <a:pt x="987" y="57"/>
                  </a:lnTo>
                  <a:lnTo>
                    <a:pt x="1033" y="150"/>
                  </a:lnTo>
                  <a:lnTo>
                    <a:pt x="1038" y="204"/>
                  </a:lnTo>
                  <a:lnTo>
                    <a:pt x="1037" y="260"/>
                  </a:lnTo>
                  <a:lnTo>
                    <a:pt x="1075" y="315"/>
                  </a:lnTo>
                  <a:lnTo>
                    <a:pt x="1084" y="344"/>
                  </a:lnTo>
                  <a:lnTo>
                    <a:pt x="1061" y="374"/>
                  </a:lnTo>
                  <a:lnTo>
                    <a:pt x="997" y="357"/>
                  </a:lnTo>
                  <a:lnTo>
                    <a:pt x="947" y="379"/>
                  </a:lnTo>
                  <a:lnTo>
                    <a:pt x="898" y="408"/>
                  </a:lnTo>
                  <a:lnTo>
                    <a:pt x="871" y="417"/>
                  </a:lnTo>
                  <a:lnTo>
                    <a:pt x="835" y="418"/>
                  </a:lnTo>
                  <a:lnTo>
                    <a:pt x="846" y="484"/>
                  </a:lnTo>
                  <a:lnTo>
                    <a:pt x="733" y="561"/>
                  </a:lnTo>
                  <a:lnTo>
                    <a:pt x="681" y="601"/>
                  </a:lnTo>
                  <a:lnTo>
                    <a:pt x="650" y="610"/>
                  </a:lnTo>
                  <a:lnTo>
                    <a:pt x="608" y="609"/>
                  </a:lnTo>
                  <a:lnTo>
                    <a:pt x="473" y="664"/>
                  </a:lnTo>
                  <a:lnTo>
                    <a:pt x="428" y="692"/>
                  </a:lnTo>
                  <a:lnTo>
                    <a:pt x="404" y="736"/>
                  </a:lnTo>
                  <a:lnTo>
                    <a:pt x="382" y="833"/>
                  </a:lnTo>
                  <a:lnTo>
                    <a:pt x="197" y="845"/>
                  </a:lnTo>
                  <a:lnTo>
                    <a:pt x="0" y="833"/>
                  </a:lnTo>
                  <a:lnTo>
                    <a:pt x="29" y="803"/>
                  </a:lnTo>
                  <a:lnTo>
                    <a:pt x="95" y="786"/>
                  </a:lnTo>
                  <a:lnTo>
                    <a:pt x="246" y="670"/>
                  </a:lnTo>
                  <a:lnTo>
                    <a:pt x="296" y="597"/>
                  </a:lnTo>
                  <a:lnTo>
                    <a:pt x="305" y="555"/>
                  </a:lnTo>
                  <a:lnTo>
                    <a:pt x="298" y="508"/>
                  </a:lnTo>
                  <a:lnTo>
                    <a:pt x="373" y="327"/>
                  </a:lnTo>
                  <a:lnTo>
                    <a:pt x="438" y="254"/>
                  </a:lnTo>
                  <a:lnTo>
                    <a:pt x="535" y="216"/>
                  </a:lnTo>
                  <a:lnTo>
                    <a:pt x="613" y="114"/>
                  </a:lnTo>
                  <a:lnTo>
                    <a:pt x="667" y="0"/>
                  </a:lnTo>
                  <a:lnTo>
                    <a:pt x="732" y="14"/>
                  </a:lnTo>
                  <a:lnTo>
                    <a:pt x="774" y="57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Freeform 17"/>
            <p:cNvSpPr>
              <a:spLocks noChangeAspect="1"/>
            </p:cNvSpPr>
            <p:nvPr/>
          </p:nvSpPr>
          <p:spPr bwMode="auto">
            <a:xfrm>
              <a:off x="2545" y="1076"/>
              <a:ext cx="624" cy="530"/>
            </a:xfrm>
            <a:custGeom>
              <a:avLst/>
              <a:gdLst>
                <a:gd name="T0" fmla="*/ 0 w 1468"/>
                <a:gd name="T1" fmla="*/ 0 h 1346"/>
                <a:gd name="T2" fmla="*/ 0 w 1468"/>
                <a:gd name="T3" fmla="*/ 0 h 1346"/>
                <a:gd name="T4" fmla="*/ 0 w 1468"/>
                <a:gd name="T5" fmla="*/ 0 h 1346"/>
                <a:gd name="T6" fmla="*/ 0 w 1468"/>
                <a:gd name="T7" fmla="*/ 0 h 1346"/>
                <a:gd name="T8" fmla="*/ 0 w 1468"/>
                <a:gd name="T9" fmla="*/ 0 h 1346"/>
                <a:gd name="T10" fmla="*/ 0 w 1468"/>
                <a:gd name="T11" fmla="*/ 0 h 1346"/>
                <a:gd name="T12" fmla="*/ 0 w 1468"/>
                <a:gd name="T13" fmla="*/ 0 h 1346"/>
                <a:gd name="T14" fmla="*/ 0 w 1468"/>
                <a:gd name="T15" fmla="*/ 0 h 1346"/>
                <a:gd name="T16" fmla="*/ 0 w 1468"/>
                <a:gd name="T17" fmla="*/ 0 h 1346"/>
                <a:gd name="T18" fmla="*/ 0 w 1468"/>
                <a:gd name="T19" fmla="*/ 0 h 1346"/>
                <a:gd name="T20" fmla="*/ 0 w 1468"/>
                <a:gd name="T21" fmla="*/ 0 h 1346"/>
                <a:gd name="T22" fmla="*/ 0 w 1468"/>
                <a:gd name="T23" fmla="*/ 0 h 1346"/>
                <a:gd name="T24" fmla="*/ 0 w 1468"/>
                <a:gd name="T25" fmla="*/ 0 h 1346"/>
                <a:gd name="T26" fmla="*/ 0 w 1468"/>
                <a:gd name="T27" fmla="*/ 0 h 1346"/>
                <a:gd name="T28" fmla="*/ 0 w 1468"/>
                <a:gd name="T29" fmla="*/ 0 h 1346"/>
                <a:gd name="T30" fmla="*/ 0 w 1468"/>
                <a:gd name="T31" fmla="*/ 0 h 1346"/>
                <a:gd name="T32" fmla="*/ 0 w 1468"/>
                <a:gd name="T33" fmla="*/ 0 h 1346"/>
                <a:gd name="T34" fmla="*/ 0 w 1468"/>
                <a:gd name="T35" fmla="*/ 0 h 1346"/>
                <a:gd name="T36" fmla="*/ 0 w 1468"/>
                <a:gd name="T37" fmla="*/ 0 h 1346"/>
                <a:gd name="T38" fmla="*/ 0 w 1468"/>
                <a:gd name="T39" fmla="*/ 0 h 1346"/>
                <a:gd name="T40" fmla="*/ 0 w 1468"/>
                <a:gd name="T41" fmla="*/ 0 h 1346"/>
                <a:gd name="T42" fmla="*/ 0 w 1468"/>
                <a:gd name="T43" fmla="*/ 0 h 1346"/>
                <a:gd name="T44" fmla="*/ 0 w 1468"/>
                <a:gd name="T45" fmla="*/ 0 h 1346"/>
                <a:gd name="T46" fmla="*/ 0 w 1468"/>
                <a:gd name="T47" fmla="*/ 0 h 1346"/>
                <a:gd name="T48" fmla="*/ 0 w 1468"/>
                <a:gd name="T49" fmla="*/ 0 h 1346"/>
                <a:gd name="T50" fmla="*/ 0 w 1468"/>
                <a:gd name="T51" fmla="*/ 0 h 1346"/>
                <a:gd name="T52" fmla="*/ 0 w 1468"/>
                <a:gd name="T53" fmla="*/ 0 h 1346"/>
                <a:gd name="T54" fmla="*/ 0 w 1468"/>
                <a:gd name="T55" fmla="*/ 0 h 1346"/>
                <a:gd name="T56" fmla="*/ 0 w 1468"/>
                <a:gd name="T57" fmla="*/ 0 h 1346"/>
                <a:gd name="T58" fmla="*/ 0 w 1468"/>
                <a:gd name="T59" fmla="*/ 0 h 1346"/>
                <a:gd name="T60" fmla="*/ 0 w 1468"/>
                <a:gd name="T61" fmla="*/ 0 h 1346"/>
                <a:gd name="T62" fmla="*/ 0 w 1468"/>
                <a:gd name="T63" fmla="*/ 0 h 1346"/>
                <a:gd name="T64" fmla="*/ 0 w 1468"/>
                <a:gd name="T65" fmla="*/ 0 h 1346"/>
                <a:gd name="T66" fmla="*/ 0 w 1468"/>
                <a:gd name="T67" fmla="*/ 0 h 1346"/>
                <a:gd name="T68" fmla="*/ 0 w 1468"/>
                <a:gd name="T69" fmla="*/ 0 h 1346"/>
                <a:gd name="T70" fmla="*/ 0 w 1468"/>
                <a:gd name="T71" fmla="*/ 0 h 1346"/>
                <a:gd name="T72" fmla="*/ 0 w 1468"/>
                <a:gd name="T73" fmla="*/ 0 h 134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68" h="1346">
                  <a:moveTo>
                    <a:pt x="1214" y="23"/>
                  </a:moveTo>
                  <a:lnTo>
                    <a:pt x="1247" y="69"/>
                  </a:lnTo>
                  <a:lnTo>
                    <a:pt x="1310" y="84"/>
                  </a:lnTo>
                  <a:lnTo>
                    <a:pt x="1371" y="93"/>
                  </a:lnTo>
                  <a:lnTo>
                    <a:pt x="1404" y="134"/>
                  </a:lnTo>
                  <a:lnTo>
                    <a:pt x="1388" y="168"/>
                  </a:lnTo>
                  <a:lnTo>
                    <a:pt x="1389" y="213"/>
                  </a:lnTo>
                  <a:lnTo>
                    <a:pt x="1394" y="258"/>
                  </a:lnTo>
                  <a:lnTo>
                    <a:pt x="1382" y="304"/>
                  </a:lnTo>
                  <a:lnTo>
                    <a:pt x="1419" y="532"/>
                  </a:lnTo>
                  <a:lnTo>
                    <a:pt x="1419" y="593"/>
                  </a:lnTo>
                  <a:lnTo>
                    <a:pt x="1418" y="654"/>
                  </a:lnTo>
                  <a:lnTo>
                    <a:pt x="1419" y="712"/>
                  </a:lnTo>
                  <a:lnTo>
                    <a:pt x="1428" y="772"/>
                  </a:lnTo>
                  <a:lnTo>
                    <a:pt x="1468" y="1109"/>
                  </a:lnTo>
                  <a:lnTo>
                    <a:pt x="1468" y="1313"/>
                  </a:lnTo>
                  <a:lnTo>
                    <a:pt x="1410" y="1318"/>
                  </a:lnTo>
                  <a:lnTo>
                    <a:pt x="1386" y="1316"/>
                  </a:lnTo>
                  <a:lnTo>
                    <a:pt x="1372" y="1346"/>
                  </a:lnTo>
                  <a:lnTo>
                    <a:pt x="997" y="1169"/>
                  </a:lnTo>
                  <a:lnTo>
                    <a:pt x="644" y="998"/>
                  </a:lnTo>
                  <a:lnTo>
                    <a:pt x="523" y="1043"/>
                  </a:lnTo>
                  <a:lnTo>
                    <a:pt x="429" y="1064"/>
                  </a:lnTo>
                  <a:lnTo>
                    <a:pt x="343" y="1006"/>
                  </a:lnTo>
                  <a:lnTo>
                    <a:pt x="238" y="988"/>
                  </a:lnTo>
                  <a:lnTo>
                    <a:pt x="204" y="908"/>
                  </a:lnTo>
                  <a:lnTo>
                    <a:pt x="158" y="890"/>
                  </a:lnTo>
                  <a:lnTo>
                    <a:pt x="107" y="888"/>
                  </a:lnTo>
                  <a:lnTo>
                    <a:pt x="65" y="864"/>
                  </a:lnTo>
                  <a:lnTo>
                    <a:pt x="51" y="817"/>
                  </a:lnTo>
                  <a:lnTo>
                    <a:pt x="41" y="771"/>
                  </a:lnTo>
                  <a:lnTo>
                    <a:pt x="0" y="741"/>
                  </a:lnTo>
                  <a:lnTo>
                    <a:pt x="13" y="711"/>
                  </a:lnTo>
                  <a:lnTo>
                    <a:pt x="49" y="685"/>
                  </a:lnTo>
                  <a:lnTo>
                    <a:pt x="33" y="601"/>
                  </a:lnTo>
                  <a:lnTo>
                    <a:pt x="35" y="560"/>
                  </a:lnTo>
                  <a:lnTo>
                    <a:pt x="23" y="516"/>
                  </a:lnTo>
                  <a:lnTo>
                    <a:pt x="39" y="453"/>
                  </a:lnTo>
                  <a:lnTo>
                    <a:pt x="22" y="400"/>
                  </a:lnTo>
                  <a:lnTo>
                    <a:pt x="0" y="354"/>
                  </a:lnTo>
                  <a:lnTo>
                    <a:pt x="0" y="304"/>
                  </a:lnTo>
                  <a:lnTo>
                    <a:pt x="45" y="277"/>
                  </a:lnTo>
                  <a:lnTo>
                    <a:pt x="59" y="233"/>
                  </a:lnTo>
                  <a:lnTo>
                    <a:pt x="50" y="198"/>
                  </a:lnTo>
                  <a:lnTo>
                    <a:pt x="64" y="172"/>
                  </a:lnTo>
                  <a:lnTo>
                    <a:pt x="124" y="131"/>
                  </a:lnTo>
                  <a:lnTo>
                    <a:pt x="178" y="88"/>
                  </a:lnTo>
                  <a:lnTo>
                    <a:pt x="184" y="56"/>
                  </a:lnTo>
                  <a:lnTo>
                    <a:pt x="164" y="11"/>
                  </a:lnTo>
                  <a:lnTo>
                    <a:pt x="215" y="11"/>
                  </a:lnTo>
                  <a:lnTo>
                    <a:pt x="229" y="31"/>
                  </a:lnTo>
                  <a:lnTo>
                    <a:pt x="261" y="33"/>
                  </a:lnTo>
                  <a:lnTo>
                    <a:pt x="309" y="24"/>
                  </a:lnTo>
                  <a:lnTo>
                    <a:pt x="361" y="25"/>
                  </a:lnTo>
                  <a:lnTo>
                    <a:pt x="452" y="66"/>
                  </a:lnTo>
                  <a:lnTo>
                    <a:pt x="499" y="85"/>
                  </a:lnTo>
                  <a:lnTo>
                    <a:pt x="531" y="130"/>
                  </a:lnTo>
                  <a:lnTo>
                    <a:pt x="564" y="173"/>
                  </a:lnTo>
                  <a:lnTo>
                    <a:pt x="620" y="191"/>
                  </a:lnTo>
                  <a:lnTo>
                    <a:pt x="667" y="186"/>
                  </a:lnTo>
                  <a:lnTo>
                    <a:pt x="712" y="198"/>
                  </a:lnTo>
                  <a:lnTo>
                    <a:pt x="800" y="243"/>
                  </a:lnTo>
                  <a:lnTo>
                    <a:pt x="838" y="259"/>
                  </a:lnTo>
                  <a:lnTo>
                    <a:pt x="879" y="266"/>
                  </a:lnTo>
                  <a:lnTo>
                    <a:pt x="952" y="213"/>
                  </a:lnTo>
                  <a:lnTo>
                    <a:pt x="954" y="179"/>
                  </a:lnTo>
                  <a:lnTo>
                    <a:pt x="947" y="146"/>
                  </a:lnTo>
                  <a:lnTo>
                    <a:pt x="941" y="114"/>
                  </a:lnTo>
                  <a:lnTo>
                    <a:pt x="942" y="75"/>
                  </a:lnTo>
                  <a:lnTo>
                    <a:pt x="995" y="26"/>
                  </a:lnTo>
                  <a:lnTo>
                    <a:pt x="1066" y="2"/>
                  </a:lnTo>
                  <a:lnTo>
                    <a:pt x="1105" y="0"/>
                  </a:lnTo>
                  <a:lnTo>
                    <a:pt x="1143" y="1"/>
                  </a:lnTo>
                  <a:lnTo>
                    <a:pt x="1214" y="23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Freeform 18"/>
            <p:cNvSpPr>
              <a:spLocks noChangeAspect="1"/>
            </p:cNvSpPr>
            <p:nvPr/>
          </p:nvSpPr>
          <p:spPr bwMode="auto">
            <a:xfrm>
              <a:off x="3133" y="1121"/>
              <a:ext cx="449" cy="393"/>
            </a:xfrm>
            <a:custGeom>
              <a:avLst/>
              <a:gdLst>
                <a:gd name="T0" fmla="*/ 0 w 1049"/>
                <a:gd name="T1" fmla="*/ 0 h 997"/>
                <a:gd name="T2" fmla="*/ 0 w 1049"/>
                <a:gd name="T3" fmla="*/ 0 h 997"/>
                <a:gd name="T4" fmla="*/ 0 w 1049"/>
                <a:gd name="T5" fmla="*/ 0 h 997"/>
                <a:gd name="T6" fmla="*/ 0 w 1049"/>
                <a:gd name="T7" fmla="*/ 0 h 997"/>
                <a:gd name="T8" fmla="*/ 0 w 1049"/>
                <a:gd name="T9" fmla="*/ 0 h 997"/>
                <a:gd name="T10" fmla="*/ 0 w 1049"/>
                <a:gd name="T11" fmla="*/ 0 h 997"/>
                <a:gd name="T12" fmla="*/ 0 w 1049"/>
                <a:gd name="T13" fmla="*/ 0 h 997"/>
                <a:gd name="T14" fmla="*/ 0 w 1049"/>
                <a:gd name="T15" fmla="*/ 0 h 997"/>
                <a:gd name="T16" fmla="*/ 0 w 1049"/>
                <a:gd name="T17" fmla="*/ 0 h 997"/>
                <a:gd name="T18" fmla="*/ 0 w 1049"/>
                <a:gd name="T19" fmla="*/ 0 h 997"/>
                <a:gd name="T20" fmla="*/ 0 w 1049"/>
                <a:gd name="T21" fmla="*/ 0 h 997"/>
                <a:gd name="T22" fmla="*/ 0 w 1049"/>
                <a:gd name="T23" fmla="*/ 0 h 997"/>
                <a:gd name="T24" fmla="*/ 0 w 1049"/>
                <a:gd name="T25" fmla="*/ 0 h 997"/>
                <a:gd name="T26" fmla="*/ 0 w 1049"/>
                <a:gd name="T27" fmla="*/ 0 h 997"/>
                <a:gd name="T28" fmla="*/ 0 w 1049"/>
                <a:gd name="T29" fmla="*/ 0 h 997"/>
                <a:gd name="T30" fmla="*/ 0 w 1049"/>
                <a:gd name="T31" fmla="*/ 0 h 997"/>
                <a:gd name="T32" fmla="*/ 0 w 1049"/>
                <a:gd name="T33" fmla="*/ 0 h 997"/>
                <a:gd name="T34" fmla="*/ 0 w 1049"/>
                <a:gd name="T35" fmla="*/ 0 h 997"/>
                <a:gd name="T36" fmla="*/ 0 w 1049"/>
                <a:gd name="T37" fmla="*/ 0 h 997"/>
                <a:gd name="T38" fmla="*/ 0 w 1049"/>
                <a:gd name="T39" fmla="*/ 0 h 997"/>
                <a:gd name="T40" fmla="*/ 0 w 1049"/>
                <a:gd name="T41" fmla="*/ 0 h 997"/>
                <a:gd name="T42" fmla="*/ 0 w 1049"/>
                <a:gd name="T43" fmla="*/ 0 h 997"/>
                <a:gd name="T44" fmla="*/ 0 w 1049"/>
                <a:gd name="T45" fmla="*/ 0 h 997"/>
                <a:gd name="T46" fmla="*/ 0 w 1049"/>
                <a:gd name="T47" fmla="*/ 0 h 997"/>
                <a:gd name="T48" fmla="*/ 0 w 1049"/>
                <a:gd name="T49" fmla="*/ 0 h 997"/>
                <a:gd name="T50" fmla="*/ 0 w 1049"/>
                <a:gd name="T51" fmla="*/ 0 h 997"/>
                <a:gd name="T52" fmla="*/ 0 w 1049"/>
                <a:gd name="T53" fmla="*/ 0 h 997"/>
                <a:gd name="T54" fmla="*/ 0 w 1049"/>
                <a:gd name="T55" fmla="*/ 0 h 997"/>
                <a:gd name="T56" fmla="*/ 0 w 1049"/>
                <a:gd name="T57" fmla="*/ 0 h 997"/>
                <a:gd name="T58" fmla="*/ 0 w 1049"/>
                <a:gd name="T59" fmla="*/ 0 h 997"/>
                <a:gd name="T60" fmla="*/ 0 w 1049"/>
                <a:gd name="T61" fmla="*/ 0 h 997"/>
                <a:gd name="T62" fmla="*/ 0 w 1049"/>
                <a:gd name="T63" fmla="*/ 0 h 997"/>
                <a:gd name="T64" fmla="*/ 0 w 1049"/>
                <a:gd name="T65" fmla="*/ 0 h 997"/>
                <a:gd name="T66" fmla="*/ 0 w 1049"/>
                <a:gd name="T67" fmla="*/ 0 h 997"/>
                <a:gd name="T68" fmla="*/ 0 w 1049"/>
                <a:gd name="T69" fmla="*/ 0 h 997"/>
                <a:gd name="T70" fmla="*/ 0 w 1049"/>
                <a:gd name="T71" fmla="*/ 0 h 997"/>
                <a:gd name="T72" fmla="*/ 0 w 1049"/>
                <a:gd name="T73" fmla="*/ 0 h 997"/>
                <a:gd name="T74" fmla="*/ 0 w 1049"/>
                <a:gd name="T75" fmla="*/ 0 h 997"/>
                <a:gd name="T76" fmla="*/ 0 w 1049"/>
                <a:gd name="T77" fmla="*/ 0 h 997"/>
                <a:gd name="T78" fmla="*/ 0 w 1049"/>
                <a:gd name="T79" fmla="*/ 0 h 997"/>
                <a:gd name="T80" fmla="*/ 0 w 1049"/>
                <a:gd name="T81" fmla="*/ 0 h 99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49" h="997">
                  <a:moveTo>
                    <a:pt x="692" y="66"/>
                  </a:moveTo>
                  <a:lnTo>
                    <a:pt x="695" y="125"/>
                  </a:lnTo>
                  <a:lnTo>
                    <a:pt x="706" y="157"/>
                  </a:lnTo>
                  <a:lnTo>
                    <a:pt x="692" y="192"/>
                  </a:lnTo>
                  <a:lnTo>
                    <a:pt x="919" y="561"/>
                  </a:lnTo>
                  <a:lnTo>
                    <a:pt x="971" y="655"/>
                  </a:lnTo>
                  <a:lnTo>
                    <a:pt x="1049" y="739"/>
                  </a:lnTo>
                  <a:lnTo>
                    <a:pt x="1044" y="796"/>
                  </a:lnTo>
                  <a:lnTo>
                    <a:pt x="1049" y="862"/>
                  </a:lnTo>
                  <a:lnTo>
                    <a:pt x="962" y="943"/>
                  </a:lnTo>
                  <a:lnTo>
                    <a:pt x="856" y="997"/>
                  </a:lnTo>
                  <a:lnTo>
                    <a:pt x="817" y="978"/>
                  </a:lnTo>
                  <a:lnTo>
                    <a:pt x="767" y="974"/>
                  </a:lnTo>
                  <a:lnTo>
                    <a:pt x="716" y="975"/>
                  </a:lnTo>
                  <a:lnTo>
                    <a:pt x="667" y="965"/>
                  </a:lnTo>
                  <a:lnTo>
                    <a:pt x="381" y="989"/>
                  </a:lnTo>
                  <a:lnTo>
                    <a:pt x="231" y="987"/>
                  </a:lnTo>
                  <a:lnTo>
                    <a:pt x="159" y="989"/>
                  </a:lnTo>
                  <a:lnTo>
                    <a:pt x="86" y="997"/>
                  </a:lnTo>
                  <a:lnTo>
                    <a:pt x="46" y="660"/>
                  </a:lnTo>
                  <a:lnTo>
                    <a:pt x="36" y="545"/>
                  </a:lnTo>
                  <a:lnTo>
                    <a:pt x="36" y="484"/>
                  </a:lnTo>
                  <a:lnTo>
                    <a:pt x="37" y="422"/>
                  </a:lnTo>
                  <a:lnTo>
                    <a:pt x="37" y="362"/>
                  </a:lnTo>
                  <a:lnTo>
                    <a:pt x="33" y="303"/>
                  </a:lnTo>
                  <a:lnTo>
                    <a:pt x="0" y="192"/>
                  </a:lnTo>
                  <a:lnTo>
                    <a:pt x="13" y="149"/>
                  </a:lnTo>
                  <a:lnTo>
                    <a:pt x="9" y="102"/>
                  </a:lnTo>
                  <a:lnTo>
                    <a:pt x="6" y="59"/>
                  </a:lnTo>
                  <a:lnTo>
                    <a:pt x="22" y="22"/>
                  </a:lnTo>
                  <a:lnTo>
                    <a:pt x="60" y="18"/>
                  </a:lnTo>
                  <a:lnTo>
                    <a:pt x="99" y="18"/>
                  </a:lnTo>
                  <a:lnTo>
                    <a:pt x="181" y="31"/>
                  </a:lnTo>
                  <a:lnTo>
                    <a:pt x="266" y="47"/>
                  </a:lnTo>
                  <a:lnTo>
                    <a:pt x="310" y="52"/>
                  </a:lnTo>
                  <a:lnTo>
                    <a:pt x="356" y="53"/>
                  </a:lnTo>
                  <a:lnTo>
                    <a:pt x="405" y="79"/>
                  </a:lnTo>
                  <a:lnTo>
                    <a:pt x="539" y="10"/>
                  </a:lnTo>
                  <a:lnTo>
                    <a:pt x="607" y="0"/>
                  </a:lnTo>
                  <a:lnTo>
                    <a:pt x="682" y="33"/>
                  </a:lnTo>
                  <a:lnTo>
                    <a:pt x="692" y="66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Freeform 19"/>
            <p:cNvSpPr>
              <a:spLocks noChangeAspect="1"/>
            </p:cNvSpPr>
            <p:nvPr/>
          </p:nvSpPr>
          <p:spPr bwMode="auto">
            <a:xfrm>
              <a:off x="1688" y="1420"/>
              <a:ext cx="657" cy="595"/>
            </a:xfrm>
            <a:custGeom>
              <a:avLst/>
              <a:gdLst>
                <a:gd name="T0" fmla="*/ 0 w 1542"/>
                <a:gd name="T1" fmla="*/ 0 h 1516"/>
                <a:gd name="T2" fmla="*/ 0 w 1542"/>
                <a:gd name="T3" fmla="*/ 0 h 1516"/>
                <a:gd name="T4" fmla="*/ 0 w 1542"/>
                <a:gd name="T5" fmla="*/ 0 h 1516"/>
                <a:gd name="T6" fmla="*/ 0 w 1542"/>
                <a:gd name="T7" fmla="*/ 0 h 1516"/>
                <a:gd name="T8" fmla="*/ 0 w 1542"/>
                <a:gd name="T9" fmla="*/ 0 h 1516"/>
                <a:gd name="T10" fmla="*/ 0 w 1542"/>
                <a:gd name="T11" fmla="*/ 0 h 1516"/>
                <a:gd name="T12" fmla="*/ 0 w 1542"/>
                <a:gd name="T13" fmla="*/ 0 h 1516"/>
                <a:gd name="T14" fmla="*/ 0 w 1542"/>
                <a:gd name="T15" fmla="*/ 0 h 1516"/>
                <a:gd name="T16" fmla="*/ 0 w 1542"/>
                <a:gd name="T17" fmla="*/ 0 h 1516"/>
                <a:gd name="T18" fmla="*/ 0 w 1542"/>
                <a:gd name="T19" fmla="*/ 0 h 1516"/>
                <a:gd name="T20" fmla="*/ 0 w 1542"/>
                <a:gd name="T21" fmla="*/ 0 h 1516"/>
                <a:gd name="T22" fmla="*/ 0 w 1542"/>
                <a:gd name="T23" fmla="*/ 0 h 1516"/>
                <a:gd name="T24" fmla="*/ 0 w 1542"/>
                <a:gd name="T25" fmla="*/ 0 h 1516"/>
                <a:gd name="T26" fmla="*/ 0 w 1542"/>
                <a:gd name="T27" fmla="*/ 0 h 1516"/>
                <a:gd name="T28" fmla="*/ 0 w 1542"/>
                <a:gd name="T29" fmla="*/ 0 h 1516"/>
                <a:gd name="T30" fmla="*/ 0 w 1542"/>
                <a:gd name="T31" fmla="*/ 0 h 1516"/>
                <a:gd name="T32" fmla="*/ 0 w 1542"/>
                <a:gd name="T33" fmla="*/ 0 h 1516"/>
                <a:gd name="T34" fmla="*/ 0 w 1542"/>
                <a:gd name="T35" fmla="*/ 0 h 1516"/>
                <a:gd name="T36" fmla="*/ 0 w 1542"/>
                <a:gd name="T37" fmla="*/ 0 h 1516"/>
                <a:gd name="T38" fmla="*/ 0 w 1542"/>
                <a:gd name="T39" fmla="*/ 0 h 1516"/>
                <a:gd name="T40" fmla="*/ 0 w 1542"/>
                <a:gd name="T41" fmla="*/ 0 h 1516"/>
                <a:gd name="T42" fmla="*/ 0 w 1542"/>
                <a:gd name="T43" fmla="*/ 0 h 1516"/>
                <a:gd name="T44" fmla="*/ 0 w 1542"/>
                <a:gd name="T45" fmla="*/ 0 h 1516"/>
                <a:gd name="T46" fmla="*/ 0 w 1542"/>
                <a:gd name="T47" fmla="*/ 0 h 1516"/>
                <a:gd name="T48" fmla="*/ 0 w 1542"/>
                <a:gd name="T49" fmla="*/ 0 h 1516"/>
                <a:gd name="T50" fmla="*/ 0 w 1542"/>
                <a:gd name="T51" fmla="*/ 0 h 1516"/>
                <a:gd name="T52" fmla="*/ 0 w 1542"/>
                <a:gd name="T53" fmla="*/ 0 h 1516"/>
                <a:gd name="T54" fmla="*/ 0 w 1542"/>
                <a:gd name="T55" fmla="*/ 0 h 1516"/>
                <a:gd name="T56" fmla="*/ 0 w 1542"/>
                <a:gd name="T57" fmla="*/ 0 h 1516"/>
                <a:gd name="T58" fmla="*/ 0 w 1542"/>
                <a:gd name="T59" fmla="*/ 0 h 1516"/>
                <a:gd name="T60" fmla="*/ 0 w 1542"/>
                <a:gd name="T61" fmla="*/ 0 h 1516"/>
                <a:gd name="T62" fmla="*/ 0 w 1542"/>
                <a:gd name="T63" fmla="*/ 0 h 1516"/>
                <a:gd name="T64" fmla="*/ 0 w 1542"/>
                <a:gd name="T65" fmla="*/ 0 h 1516"/>
                <a:gd name="T66" fmla="*/ 0 w 1542"/>
                <a:gd name="T67" fmla="*/ 0 h 1516"/>
                <a:gd name="T68" fmla="*/ 0 w 1542"/>
                <a:gd name="T69" fmla="*/ 0 h 151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42" h="1516">
                  <a:moveTo>
                    <a:pt x="658" y="0"/>
                  </a:moveTo>
                  <a:lnTo>
                    <a:pt x="1250" y="393"/>
                  </a:lnTo>
                  <a:lnTo>
                    <a:pt x="1250" y="427"/>
                  </a:lnTo>
                  <a:lnTo>
                    <a:pt x="1278" y="427"/>
                  </a:lnTo>
                  <a:lnTo>
                    <a:pt x="1296" y="458"/>
                  </a:lnTo>
                  <a:lnTo>
                    <a:pt x="1330" y="474"/>
                  </a:lnTo>
                  <a:lnTo>
                    <a:pt x="1408" y="494"/>
                  </a:lnTo>
                  <a:lnTo>
                    <a:pt x="1438" y="535"/>
                  </a:lnTo>
                  <a:lnTo>
                    <a:pt x="1433" y="584"/>
                  </a:lnTo>
                  <a:lnTo>
                    <a:pt x="1490" y="595"/>
                  </a:lnTo>
                  <a:lnTo>
                    <a:pt x="1540" y="584"/>
                  </a:lnTo>
                  <a:lnTo>
                    <a:pt x="1537" y="677"/>
                  </a:lnTo>
                  <a:lnTo>
                    <a:pt x="1542" y="773"/>
                  </a:lnTo>
                  <a:lnTo>
                    <a:pt x="1542" y="817"/>
                  </a:lnTo>
                  <a:lnTo>
                    <a:pt x="1537" y="862"/>
                  </a:lnTo>
                  <a:lnTo>
                    <a:pt x="1504" y="944"/>
                  </a:lnTo>
                  <a:lnTo>
                    <a:pt x="1335" y="970"/>
                  </a:lnTo>
                  <a:lnTo>
                    <a:pt x="1169" y="1012"/>
                  </a:lnTo>
                  <a:lnTo>
                    <a:pt x="1135" y="1005"/>
                  </a:lnTo>
                  <a:lnTo>
                    <a:pt x="1087" y="1001"/>
                  </a:lnTo>
                  <a:lnTo>
                    <a:pt x="1002" y="1061"/>
                  </a:lnTo>
                  <a:lnTo>
                    <a:pt x="908" y="1103"/>
                  </a:lnTo>
                  <a:lnTo>
                    <a:pt x="858" y="1172"/>
                  </a:lnTo>
                  <a:lnTo>
                    <a:pt x="829" y="1195"/>
                  </a:lnTo>
                  <a:lnTo>
                    <a:pt x="777" y="1179"/>
                  </a:lnTo>
                  <a:lnTo>
                    <a:pt x="747" y="1277"/>
                  </a:lnTo>
                  <a:lnTo>
                    <a:pt x="726" y="1320"/>
                  </a:lnTo>
                  <a:lnTo>
                    <a:pt x="705" y="1333"/>
                  </a:lnTo>
                  <a:lnTo>
                    <a:pt x="670" y="1337"/>
                  </a:lnTo>
                  <a:lnTo>
                    <a:pt x="673" y="1376"/>
                  </a:lnTo>
                  <a:lnTo>
                    <a:pt x="660" y="1410"/>
                  </a:lnTo>
                  <a:lnTo>
                    <a:pt x="648" y="1442"/>
                  </a:lnTo>
                  <a:lnTo>
                    <a:pt x="645" y="1481"/>
                  </a:lnTo>
                  <a:lnTo>
                    <a:pt x="587" y="1494"/>
                  </a:lnTo>
                  <a:lnTo>
                    <a:pt x="561" y="1460"/>
                  </a:lnTo>
                  <a:lnTo>
                    <a:pt x="538" y="1469"/>
                  </a:lnTo>
                  <a:lnTo>
                    <a:pt x="528" y="1499"/>
                  </a:lnTo>
                  <a:lnTo>
                    <a:pt x="503" y="1516"/>
                  </a:lnTo>
                  <a:lnTo>
                    <a:pt x="431" y="1494"/>
                  </a:lnTo>
                  <a:lnTo>
                    <a:pt x="382" y="1494"/>
                  </a:lnTo>
                  <a:lnTo>
                    <a:pt x="376" y="1450"/>
                  </a:lnTo>
                  <a:lnTo>
                    <a:pt x="353" y="1410"/>
                  </a:lnTo>
                  <a:lnTo>
                    <a:pt x="332" y="1373"/>
                  </a:lnTo>
                  <a:lnTo>
                    <a:pt x="324" y="1326"/>
                  </a:lnTo>
                  <a:lnTo>
                    <a:pt x="295" y="1306"/>
                  </a:lnTo>
                  <a:lnTo>
                    <a:pt x="263" y="1314"/>
                  </a:lnTo>
                  <a:lnTo>
                    <a:pt x="229" y="1326"/>
                  </a:lnTo>
                  <a:lnTo>
                    <a:pt x="192" y="1314"/>
                  </a:lnTo>
                  <a:lnTo>
                    <a:pt x="167" y="1334"/>
                  </a:lnTo>
                  <a:lnTo>
                    <a:pt x="135" y="1331"/>
                  </a:lnTo>
                  <a:lnTo>
                    <a:pt x="73" y="1290"/>
                  </a:lnTo>
                  <a:lnTo>
                    <a:pt x="76" y="1247"/>
                  </a:lnTo>
                  <a:lnTo>
                    <a:pt x="50" y="1202"/>
                  </a:lnTo>
                  <a:lnTo>
                    <a:pt x="23" y="1196"/>
                  </a:lnTo>
                  <a:lnTo>
                    <a:pt x="14" y="1168"/>
                  </a:lnTo>
                  <a:lnTo>
                    <a:pt x="17" y="1122"/>
                  </a:lnTo>
                  <a:lnTo>
                    <a:pt x="2" y="1098"/>
                  </a:lnTo>
                  <a:lnTo>
                    <a:pt x="0" y="1065"/>
                  </a:lnTo>
                  <a:lnTo>
                    <a:pt x="35" y="1061"/>
                  </a:lnTo>
                  <a:lnTo>
                    <a:pt x="45" y="1034"/>
                  </a:lnTo>
                  <a:lnTo>
                    <a:pt x="73" y="976"/>
                  </a:lnTo>
                  <a:lnTo>
                    <a:pt x="106" y="997"/>
                  </a:lnTo>
                  <a:lnTo>
                    <a:pt x="145" y="1012"/>
                  </a:lnTo>
                  <a:lnTo>
                    <a:pt x="145" y="1001"/>
                  </a:lnTo>
                  <a:lnTo>
                    <a:pt x="189" y="988"/>
                  </a:lnTo>
                  <a:lnTo>
                    <a:pt x="240" y="1001"/>
                  </a:lnTo>
                  <a:lnTo>
                    <a:pt x="645" y="954"/>
                  </a:lnTo>
                  <a:lnTo>
                    <a:pt x="645" y="899"/>
                  </a:lnTo>
                  <a:lnTo>
                    <a:pt x="620" y="854"/>
                  </a:lnTo>
                  <a:lnTo>
                    <a:pt x="524" y="25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20"/>
            <p:cNvSpPr>
              <a:spLocks noChangeAspect="1"/>
            </p:cNvSpPr>
            <p:nvPr/>
          </p:nvSpPr>
          <p:spPr bwMode="auto">
            <a:xfrm>
              <a:off x="3060" y="1460"/>
              <a:ext cx="655" cy="774"/>
            </a:xfrm>
            <a:custGeom>
              <a:avLst/>
              <a:gdLst>
                <a:gd name="T0" fmla="*/ 0 w 1535"/>
                <a:gd name="T1" fmla="*/ 0 h 1975"/>
                <a:gd name="T2" fmla="*/ 0 w 1535"/>
                <a:gd name="T3" fmla="*/ 0 h 1975"/>
                <a:gd name="T4" fmla="*/ 0 w 1535"/>
                <a:gd name="T5" fmla="*/ 0 h 1975"/>
                <a:gd name="T6" fmla="*/ 0 w 1535"/>
                <a:gd name="T7" fmla="*/ 0 h 1975"/>
                <a:gd name="T8" fmla="*/ 0 w 1535"/>
                <a:gd name="T9" fmla="*/ 0 h 1975"/>
                <a:gd name="T10" fmla="*/ 0 w 1535"/>
                <a:gd name="T11" fmla="*/ 0 h 1975"/>
                <a:gd name="T12" fmla="*/ 0 w 1535"/>
                <a:gd name="T13" fmla="*/ 0 h 1975"/>
                <a:gd name="T14" fmla="*/ 0 w 1535"/>
                <a:gd name="T15" fmla="*/ 0 h 1975"/>
                <a:gd name="T16" fmla="*/ 0 w 1535"/>
                <a:gd name="T17" fmla="*/ 0 h 1975"/>
                <a:gd name="T18" fmla="*/ 0 w 1535"/>
                <a:gd name="T19" fmla="*/ 0 h 1975"/>
                <a:gd name="T20" fmla="*/ 0 w 1535"/>
                <a:gd name="T21" fmla="*/ 0 h 1975"/>
                <a:gd name="T22" fmla="*/ 0 w 1535"/>
                <a:gd name="T23" fmla="*/ 0 h 1975"/>
                <a:gd name="T24" fmla="*/ 0 w 1535"/>
                <a:gd name="T25" fmla="*/ 0 h 1975"/>
                <a:gd name="T26" fmla="*/ 0 w 1535"/>
                <a:gd name="T27" fmla="*/ 0 h 1975"/>
                <a:gd name="T28" fmla="*/ 0 w 1535"/>
                <a:gd name="T29" fmla="*/ 0 h 1975"/>
                <a:gd name="T30" fmla="*/ 0 w 1535"/>
                <a:gd name="T31" fmla="*/ 0 h 1975"/>
                <a:gd name="T32" fmla="*/ 0 w 1535"/>
                <a:gd name="T33" fmla="*/ 0 h 1975"/>
                <a:gd name="T34" fmla="*/ 0 w 1535"/>
                <a:gd name="T35" fmla="*/ 0 h 1975"/>
                <a:gd name="T36" fmla="*/ 0 w 1535"/>
                <a:gd name="T37" fmla="*/ 0 h 1975"/>
                <a:gd name="T38" fmla="*/ 0 w 1535"/>
                <a:gd name="T39" fmla="*/ 0 h 1975"/>
                <a:gd name="T40" fmla="*/ 0 w 1535"/>
                <a:gd name="T41" fmla="*/ 0 h 1975"/>
                <a:gd name="T42" fmla="*/ 0 w 1535"/>
                <a:gd name="T43" fmla="*/ 0 h 1975"/>
                <a:gd name="T44" fmla="*/ 0 w 1535"/>
                <a:gd name="T45" fmla="*/ 0 h 1975"/>
                <a:gd name="T46" fmla="*/ 0 w 1535"/>
                <a:gd name="T47" fmla="*/ 0 h 1975"/>
                <a:gd name="T48" fmla="*/ 0 w 1535"/>
                <a:gd name="T49" fmla="*/ 0 h 1975"/>
                <a:gd name="T50" fmla="*/ 0 w 1535"/>
                <a:gd name="T51" fmla="*/ 0 h 1975"/>
                <a:gd name="T52" fmla="*/ 0 w 1535"/>
                <a:gd name="T53" fmla="*/ 0 h 1975"/>
                <a:gd name="T54" fmla="*/ 0 w 1535"/>
                <a:gd name="T55" fmla="*/ 0 h 1975"/>
                <a:gd name="T56" fmla="*/ 0 w 1535"/>
                <a:gd name="T57" fmla="*/ 0 h 1975"/>
                <a:gd name="T58" fmla="*/ 0 w 1535"/>
                <a:gd name="T59" fmla="*/ 0 h 1975"/>
                <a:gd name="T60" fmla="*/ 0 w 1535"/>
                <a:gd name="T61" fmla="*/ 0 h 1975"/>
                <a:gd name="T62" fmla="*/ 0 w 1535"/>
                <a:gd name="T63" fmla="*/ 0 h 1975"/>
                <a:gd name="T64" fmla="*/ 0 w 1535"/>
                <a:gd name="T65" fmla="*/ 0 h 1975"/>
                <a:gd name="T66" fmla="*/ 0 w 1535"/>
                <a:gd name="T67" fmla="*/ 0 h 1975"/>
                <a:gd name="T68" fmla="*/ 0 w 1535"/>
                <a:gd name="T69" fmla="*/ 0 h 1975"/>
                <a:gd name="T70" fmla="*/ 0 w 1535"/>
                <a:gd name="T71" fmla="*/ 0 h 1975"/>
                <a:gd name="T72" fmla="*/ 0 w 1535"/>
                <a:gd name="T73" fmla="*/ 0 h 1975"/>
                <a:gd name="T74" fmla="*/ 0 w 1535"/>
                <a:gd name="T75" fmla="*/ 0 h 1975"/>
                <a:gd name="T76" fmla="*/ 0 w 1535"/>
                <a:gd name="T77" fmla="*/ 0 h 1975"/>
                <a:gd name="T78" fmla="*/ 0 w 1535"/>
                <a:gd name="T79" fmla="*/ 0 h 1975"/>
                <a:gd name="T80" fmla="*/ 0 w 1535"/>
                <a:gd name="T81" fmla="*/ 0 h 1975"/>
                <a:gd name="T82" fmla="*/ 0 w 1535"/>
                <a:gd name="T83" fmla="*/ 0 h 1975"/>
                <a:gd name="T84" fmla="*/ 0 w 1535"/>
                <a:gd name="T85" fmla="*/ 0 h 1975"/>
                <a:gd name="T86" fmla="*/ 0 w 1535"/>
                <a:gd name="T87" fmla="*/ 0 h 1975"/>
                <a:gd name="T88" fmla="*/ 0 w 1535"/>
                <a:gd name="T89" fmla="*/ 0 h 1975"/>
                <a:gd name="T90" fmla="*/ 0 w 1535"/>
                <a:gd name="T91" fmla="*/ 0 h 1975"/>
                <a:gd name="T92" fmla="*/ 0 w 1535"/>
                <a:gd name="T93" fmla="*/ 0 h 1975"/>
                <a:gd name="T94" fmla="*/ 0 w 1535"/>
                <a:gd name="T95" fmla="*/ 0 h 1975"/>
                <a:gd name="T96" fmla="*/ 0 w 1535"/>
                <a:gd name="T97" fmla="*/ 0 h 19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35" h="1975">
                  <a:moveTo>
                    <a:pt x="1221" y="0"/>
                  </a:moveTo>
                  <a:lnTo>
                    <a:pt x="1318" y="60"/>
                  </a:lnTo>
                  <a:lnTo>
                    <a:pt x="1378" y="148"/>
                  </a:lnTo>
                  <a:lnTo>
                    <a:pt x="1397" y="308"/>
                  </a:lnTo>
                  <a:lnTo>
                    <a:pt x="1425" y="378"/>
                  </a:lnTo>
                  <a:lnTo>
                    <a:pt x="1485" y="429"/>
                  </a:lnTo>
                  <a:lnTo>
                    <a:pt x="1483" y="465"/>
                  </a:lnTo>
                  <a:lnTo>
                    <a:pt x="1511" y="476"/>
                  </a:lnTo>
                  <a:lnTo>
                    <a:pt x="1535" y="484"/>
                  </a:lnTo>
                  <a:lnTo>
                    <a:pt x="1530" y="517"/>
                  </a:lnTo>
                  <a:lnTo>
                    <a:pt x="1390" y="630"/>
                  </a:lnTo>
                  <a:lnTo>
                    <a:pt x="1396" y="666"/>
                  </a:lnTo>
                  <a:lnTo>
                    <a:pt x="1393" y="699"/>
                  </a:lnTo>
                  <a:lnTo>
                    <a:pt x="1369" y="760"/>
                  </a:lnTo>
                  <a:lnTo>
                    <a:pt x="1349" y="818"/>
                  </a:lnTo>
                  <a:lnTo>
                    <a:pt x="1349" y="851"/>
                  </a:lnTo>
                  <a:lnTo>
                    <a:pt x="1363" y="888"/>
                  </a:lnTo>
                  <a:lnTo>
                    <a:pt x="1368" y="930"/>
                  </a:lnTo>
                  <a:lnTo>
                    <a:pt x="1353" y="965"/>
                  </a:lnTo>
                  <a:lnTo>
                    <a:pt x="1337" y="1001"/>
                  </a:lnTo>
                  <a:lnTo>
                    <a:pt x="1339" y="1047"/>
                  </a:lnTo>
                  <a:lnTo>
                    <a:pt x="1293" y="1068"/>
                  </a:lnTo>
                  <a:lnTo>
                    <a:pt x="1282" y="1114"/>
                  </a:lnTo>
                  <a:lnTo>
                    <a:pt x="1244" y="1147"/>
                  </a:lnTo>
                  <a:lnTo>
                    <a:pt x="1244" y="1237"/>
                  </a:lnTo>
                  <a:lnTo>
                    <a:pt x="1186" y="1257"/>
                  </a:lnTo>
                  <a:lnTo>
                    <a:pt x="1171" y="1325"/>
                  </a:lnTo>
                  <a:lnTo>
                    <a:pt x="1171" y="1365"/>
                  </a:lnTo>
                  <a:lnTo>
                    <a:pt x="1175" y="1404"/>
                  </a:lnTo>
                  <a:lnTo>
                    <a:pt x="1175" y="1439"/>
                  </a:lnTo>
                  <a:lnTo>
                    <a:pt x="1165" y="1469"/>
                  </a:lnTo>
                  <a:lnTo>
                    <a:pt x="1143" y="1488"/>
                  </a:lnTo>
                  <a:lnTo>
                    <a:pt x="1103" y="1495"/>
                  </a:lnTo>
                  <a:lnTo>
                    <a:pt x="1103" y="1518"/>
                  </a:lnTo>
                  <a:lnTo>
                    <a:pt x="1079" y="1528"/>
                  </a:lnTo>
                  <a:lnTo>
                    <a:pt x="1206" y="1608"/>
                  </a:lnTo>
                  <a:lnTo>
                    <a:pt x="1282" y="1741"/>
                  </a:lnTo>
                  <a:lnTo>
                    <a:pt x="1291" y="1767"/>
                  </a:lnTo>
                  <a:lnTo>
                    <a:pt x="1322" y="1777"/>
                  </a:lnTo>
                  <a:lnTo>
                    <a:pt x="1346" y="1792"/>
                  </a:lnTo>
                  <a:lnTo>
                    <a:pt x="1350" y="1810"/>
                  </a:lnTo>
                  <a:lnTo>
                    <a:pt x="1339" y="1843"/>
                  </a:lnTo>
                  <a:lnTo>
                    <a:pt x="1186" y="1910"/>
                  </a:lnTo>
                  <a:lnTo>
                    <a:pt x="1123" y="1939"/>
                  </a:lnTo>
                  <a:lnTo>
                    <a:pt x="1028" y="1966"/>
                  </a:lnTo>
                  <a:lnTo>
                    <a:pt x="962" y="1956"/>
                  </a:lnTo>
                  <a:lnTo>
                    <a:pt x="888" y="1975"/>
                  </a:lnTo>
                  <a:lnTo>
                    <a:pt x="770" y="1864"/>
                  </a:lnTo>
                  <a:lnTo>
                    <a:pt x="707" y="1890"/>
                  </a:lnTo>
                  <a:lnTo>
                    <a:pt x="636" y="1899"/>
                  </a:lnTo>
                  <a:lnTo>
                    <a:pt x="543" y="1820"/>
                  </a:lnTo>
                  <a:lnTo>
                    <a:pt x="504" y="1752"/>
                  </a:lnTo>
                  <a:lnTo>
                    <a:pt x="459" y="1727"/>
                  </a:lnTo>
                  <a:lnTo>
                    <a:pt x="434" y="1680"/>
                  </a:lnTo>
                  <a:lnTo>
                    <a:pt x="407" y="1633"/>
                  </a:lnTo>
                  <a:lnTo>
                    <a:pt x="351" y="1607"/>
                  </a:lnTo>
                  <a:lnTo>
                    <a:pt x="332" y="1565"/>
                  </a:lnTo>
                  <a:lnTo>
                    <a:pt x="288" y="1535"/>
                  </a:lnTo>
                  <a:lnTo>
                    <a:pt x="208" y="1471"/>
                  </a:lnTo>
                  <a:lnTo>
                    <a:pt x="176" y="1467"/>
                  </a:lnTo>
                  <a:lnTo>
                    <a:pt x="162" y="1439"/>
                  </a:lnTo>
                  <a:lnTo>
                    <a:pt x="185" y="1385"/>
                  </a:lnTo>
                  <a:lnTo>
                    <a:pt x="160" y="1335"/>
                  </a:lnTo>
                  <a:lnTo>
                    <a:pt x="99" y="1246"/>
                  </a:lnTo>
                  <a:lnTo>
                    <a:pt x="68" y="1145"/>
                  </a:lnTo>
                  <a:lnTo>
                    <a:pt x="53" y="1098"/>
                  </a:lnTo>
                  <a:lnTo>
                    <a:pt x="4" y="1079"/>
                  </a:lnTo>
                  <a:lnTo>
                    <a:pt x="0" y="1046"/>
                  </a:lnTo>
                  <a:lnTo>
                    <a:pt x="15" y="1017"/>
                  </a:lnTo>
                  <a:lnTo>
                    <a:pt x="28" y="991"/>
                  </a:lnTo>
                  <a:lnTo>
                    <a:pt x="18" y="955"/>
                  </a:lnTo>
                  <a:lnTo>
                    <a:pt x="53" y="933"/>
                  </a:lnTo>
                  <a:lnTo>
                    <a:pt x="44" y="909"/>
                  </a:lnTo>
                  <a:lnTo>
                    <a:pt x="43" y="876"/>
                  </a:lnTo>
                  <a:lnTo>
                    <a:pt x="87" y="802"/>
                  </a:lnTo>
                  <a:lnTo>
                    <a:pt x="115" y="768"/>
                  </a:lnTo>
                  <a:lnTo>
                    <a:pt x="138" y="761"/>
                  </a:lnTo>
                  <a:lnTo>
                    <a:pt x="172" y="762"/>
                  </a:lnTo>
                  <a:lnTo>
                    <a:pt x="172" y="680"/>
                  </a:lnTo>
                  <a:lnTo>
                    <a:pt x="172" y="633"/>
                  </a:lnTo>
                  <a:lnTo>
                    <a:pt x="172" y="583"/>
                  </a:lnTo>
                  <a:lnTo>
                    <a:pt x="172" y="480"/>
                  </a:lnTo>
                  <a:lnTo>
                    <a:pt x="162" y="372"/>
                  </a:lnTo>
                  <a:lnTo>
                    <a:pt x="174" y="342"/>
                  </a:lnTo>
                  <a:lnTo>
                    <a:pt x="198" y="343"/>
                  </a:lnTo>
                  <a:lnTo>
                    <a:pt x="258" y="339"/>
                  </a:lnTo>
                  <a:lnTo>
                    <a:pt x="258" y="135"/>
                  </a:lnTo>
                  <a:lnTo>
                    <a:pt x="401" y="125"/>
                  </a:lnTo>
                  <a:lnTo>
                    <a:pt x="475" y="125"/>
                  </a:lnTo>
                  <a:lnTo>
                    <a:pt x="513" y="125"/>
                  </a:lnTo>
                  <a:lnTo>
                    <a:pt x="551" y="127"/>
                  </a:lnTo>
                  <a:lnTo>
                    <a:pt x="698" y="124"/>
                  </a:lnTo>
                  <a:lnTo>
                    <a:pt x="839" y="103"/>
                  </a:lnTo>
                  <a:lnTo>
                    <a:pt x="886" y="113"/>
                  </a:lnTo>
                  <a:lnTo>
                    <a:pt x="938" y="113"/>
                  </a:lnTo>
                  <a:lnTo>
                    <a:pt x="986" y="115"/>
                  </a:lnTo>
                  <a:lnTo>
                    <a:pt x="1028" y="135"/>
                  </a:lnTo>
                  <a:lnTo>
                    <a:pt x="1133" y="82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Freeform 21">
              <a:hlinkClick r:id="" action="ppaction://noaction"/>
            </p:cNvPr>
            <p:cNvSpPr>
              <a:spLocks noChangeAspect="1"/>
            </p:cNvSpPr>
            <p:nvPr/>
          </p:nvSpPr>
          <p:spPr bwMode="auto">
            <a:xfrm>
              <a:off x="2187" y="1464"/>
              <a:ext cx="621" cy="471"/>
            </a:xfrm>
            <a:custGeom>
              <a:avLst/>
              <a:gdLst>
                <a:gd name="T0" fmla="*/ 0 w 1456"/>
                <a:gd name="T1" fmla="*/ 0 h 1200"/>
                <a:gd name="T2" fmla="*/ 0 w 1456"/>
                <a:gd name="T3" fmla="*/ 0 h 1200"/>
                <a:gd name="T4" fmla="*/ 0 w 1456"/>
                <a:gd name="T5" fmla="*/ 0 h 1200"/>
                <a:gd name="T6" fmla="*/ 0 w 1456"/>
                <a:gd name="T7" fmla="*/ 0 h 1200"/>
                <a:gd name="T8" fmla="*/ 0 w 1456"/>
                <a:gd name="T9" fmla="*/ 0 h 1200"/>
                <a:gd name="T10" fmla="*/ 0 w 1456"/>
                <a:gd name="T11" fmla="*/ 0 h 1200"/>
                <a:gd name="T12" fmla="*/ 0 w 1456"/>
                <a:gd name="T13" fmla="*/ 0 h 1200"/>
                <a:gd name="T14" fmla="*/ 0 w 1456"/>
                <a:gd name="T15" fmla="*/ 0 h 1200"/>
                <a:gd name="T16" fmla="*/ 0 w 1456"/>
                <a:gd name="T17" fmla="*/ 0 h 1200"/>
                <a:gd name="T18" fmla="*/ 0 w 1456"/>
                <a:gd name="T19" fmla="*/ 0 h 1200"/>
                <a:gd name="T20" fmla="*/ 0 w 1456"/>
                <a:gd name="T21" fmla="*/ 0 h 1200"/>
                <a:gd name="T22" fmla="*/ 0 w 1456"/>
                <a:gd name="T23" fmla="*/ 0 h 1200"/>
                <a:gd name="T24" fmla="*/ 0 w 1456"/>
                <a:gd name="T25" fmla="*/ 0 h 1200"/>
                <a:gd name="T26" fmla="*/ 0 w 1456"/>
                <a:gd name="T27" fmla="*/ 0 h 1200"/>
                <a:gd name="T28" fmla="*/ 0 w 1456"/>
                <a:gd name="T29" fmla="*/ 0 h 1200"/>
                <a:gd name="T30" fmla="*/ 0 w 1456"/>
                <a:gd name="T31" fmla="*/ 0 h 1200"/>
                <a:gd name="T32" fmla="*/ 0 w 1456"/>
                <a:gd name="T33" fmla="*/ 0 h 1200"/>
                <a:gd name="T34" fmla="*/ 0 w 1456"/>
                <a:gd name="T35" fmla="*/ 0 h 1200"/>
                <a:gd name="T36" fmla="*/ 0 w 1456"/>
                <a:gd name="T37" fmla="*/ 0 h 1200"/>
                <a:gd name="T38" fmla="*/ 0 w 1456"/>
                <a:gd name="T39" fmla="*/ 0 h 1200"/>
                <a:gd name="T40" fmla="*/ 0 w 1456"/>
                <a:gd name="T41" fmla="*/ 0 h 1200"/>
                <a:gd name="T42" fmla="*/ 0 w 1456"/>
                <a:gd name="T43" fmla="*/ 0 h 1200"/>
                <a:gd name="T44" fmla="*/ 0 w 1456"/>
                <a:gd name="T45" fmla="*/ 0 h 1200"/>
                <a:gd name="T46" fmla="*/ 0 w 1456"/>
                <a:gd name="T47" fmla="*/ 0 h 1200"/>
                <a:gd name="T48" fmla="*/ 0 w 1456"/>
                <a:gd name="T49" fmla="*/ 0 h 1200"/>
                <a:gd name="T50" fmla="*/ 0 w 1456"/>
                <a:gd name="T51" fmla="*/ 0 h 1200"/>
                <a:gd name="T52" fmla="*/ 0 w 1456"/>
                <a:gd name="T53" fmla="*/ 0 h 1200"/>
                <a:gd name="T54" fmla="*/ 0 w 1456"/>
                <a:gd name="T55" fmla="*/ 0 h 1200"/>
                <a:gd name="T56" fmla="*/ 0 w 1456"/>
                <a:gd name="T57" fmla="*/ 0 h 1200"/>
                <a:gd name="T58" fmla="*/ 0 w 1456"/>
                <a:gd name="T59" fmla="*/ 0 h 1200"/>
                <a:gd name="T60" fmla="*/ 0 w 1456"/>
                <a:gd name="T61" fmla="*/ 0 h 1200"/>
                <a:gd name="T62" fmla="*/ 0 w 1456"/>
                <a:gd name="T63" fmla="*/ 0 h 1200"/>
                <a:gd name="T64" fmla="*/ 0 w 1456"/>
                <a:gd name="T65" fmla="*/ 0 h 1200"/>
                <a:gd name="T66" fmla="*/ 0 w 1456"/>
                <a:gd name="T67" fmla="*/ 0 h 1200"/>
                <a:gd name="T68" fmla="*/ 0 w 1456"/>
                <a:gd name="T69" fmla="*/ 0 h 1200"/>
                <a:gd name="T70" fmla="*/ 0 w 1456"/>
                <a:gd name="T71" fmla="*/ 0 h 1200"/>
                <a:gd name="T72" fmla="*/ 0 w 1456"/>
                <a:gd name="T73" fmla="*/ 0 h 1200"/>
                <a:gd name="T74" fmla="*/ 0 w 1456"/>
                <a:gd name="T75" fmla="*/ 0 h 1200"/>
                <a:gd name="T76" fmla="*/ 0 w 1456"/>
                <a:gd name="T77" fmla="*/ 0 h 1200"/>
                <a:gd name="T78" fmla="*/ 0 w 1456"/>
                <a:gd name="T79" fmla="*/ 0 h 1200"/>
                <a:gd name="T80" fmla="*/ 0 w 1456"/>
                <a:gd name="T81" fmla="*/ 0 h 1200"/>
                <a:gd name="T82" fmla="*/ 0 w 1456"/>
                <a:gd name="T83" fmla="*/ 0 h 1200"/>
                <a:gd name="T84" fmla="*/ 0 w 1456"/>
                <a:gd name="T85" fmla="*/ 0 h 1200"/>
                <a:gd name="T86" fmla="*/ 0 w 1456"/>
                <a:gd name="T87" fmla="*/ 0 h 1200"/>
                <a:gd name="T88" fmla="*/ 0 w 1456"/>
                <a:gd name="T89" fmla="*/ 0 h 1200"/>
                <a:gd name="T90" fmla="*/ 0 w 1456"/>
                <a:gd name="T91" fmla="*/ 0 h 1200"/>
                <a:gd name="T92" fmla="*/ 0 w 1456"/>
                <a:gd name="T93" fmla="*/ 0 h 1200"/>
                <a:gd name="T94" fmla="*/ 0 w 1456"/>
                <a:gd name="T95" fmla="*/ 0 h 1200"/>
                <a:gd name="T96" fmla="*/ 0 w 1456"/>
                <a:gd name="T97" fmla="*/ 0 h 1200"/>
                <a:gd name="T98" fmla="*/ 0 w 1456"/>
                <a:gd name="T99" fmla="*/ 0 h 1200"/>
                <a:gd name="T100" fmla="*/ 0 w 1456"/>
                <a:gd name="T101" fmla="*/ 0 h 12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456" h="1200">
                  <a:moveTo>
                    <a:pt x="1359" y="55"/>
                  </a:moveTo>
                  <a:lnTo>
                    <a:pt x="1456" y="293"/>
                  </a:lnTo>
                  <a:lnTo>
                    <a:pt x="1435" y="477"/>
                  </a:lnTo>
                  <a:lnTo>
                    <a:pt x="1429" y="573"/>
                  </a:lnTo>
                  <a:lnTo>
                    <a:pt x="1428" y="622"/>
                  </a:lnTo>
                  <a:lnTo>
                    <a:pt x="1429" y="672"/>
                  </a:lnTo>
                  <a:lnTo>
                    <a:pt x="1311" y="810"/>
                  </a:lnTo>
                  <a:lnTo>
                    <a:pt x="1259" y="886"/>
                  </a:lnTo>
                  <a:lnTo>
                    <a:pt x="1249" y="928"/>
                  </a:lnTo>
                  <a:lnTo>
                    <a:pt x="1253" y="975"/>
                  </a:lnTo>
                  <a:lnTo>
                    <a:pt x="1175" y="1039"/>
                  </a:lnTo>
                  <a:lnTo>
                    <a:pt x="1126" y="1043"/>
                  </a:lnTo>
                  <a:lnTo>
                    <a:pt x="1073" y="1039"/>
                  </a:lnTo>
                  <a:lnTo>
                    <a:pt x="1020" y="1034"/>
                  </a:lnTo>
                  <a:lnTo>
                    <a:pt x="968" y="1034"/>
                  </a:lnTo>
                  <a:lnTo>
                    <a:pt x="885" y="1088"/>
                  </a:lnTo>
                  <a:lnTo>
                    <a:pt x="821" y="1085"/>
                  </a:lnTo>
                  <a:lnTo>
                    <a:pt x="764" y="1057"/>
                  </a:lnTo>
                  <a:lnTo>
                    <a:pt x="712" y="1040"/>
                  </a:lnTo>
                  <a:lnTo>
                    <a:pt x="658" y="1076"/>
                  </a:lnTo>
                  <a:lnTo>
                    <a:pt x="548" y="998"/>
                  </a:lnTo>
                  <a:lnTo>
                    <a:pt x="504" y="998"/>
                  </a:lnTo>
                  <a:lnTo>
                    <a:pt x="458" y="1002"/>
                  </a:lnTo>
                  <a:lnTo>
                    <a:pt x="380" y="1041"/>
                  </a:lnTo>
                  <a:lnTo>
                    <a:pt x="377" y="1087"/>
                  </a:lnTo>
                  <a:lnTo>
                    <a:pt x="350" y="1118"/>
                  </a:lnTo>
                  <a:lnTo>
                    <a:pt x="325" y="1150"/>
                  </a:lnTo>
                  <a:lnTo>
                    <a:pt x="322" y="1200"/>
                  </a:lnTo>
                  <a:lnTo>
                    <a:pt x="295" y="1196"/>
                  </a:lnTo>
                  <a:lnTo>
                    <a:pt x="274" y="1173"/>
                  </a:lnTo>
                  <a:lnTo>
                    <a:pt x="251" y="1151"/>
                  </a:lnTo>
                  <a:lnTo>
                    <a:pt x="204" y="1153"/>
                  </a:lnTo>
                  <a:lnTo>
                    <a:pt x="178" y="1109"/>
                  </a:lnTo>
                  <a:lnTo>
                    <a:pt x="138" y="1118"/>
                  </a:lnTo>
                  <a:lnTo>
                    <a:pt x="97" y="1101"/>
                  </a:lnTo>
                  <a:lnTo>
                    <a:pt x="33" y="1002"/>
                  </a:lnTo>
                  <a:lnTo>
                    <a:pt x="8" y="954"/>
                  </a:lnTo>
                  <a:lnTo>
                    <a:pt x="0" y="898"/>
                  </a:lnTo>
                  <a:lnTo>
                    <a:pt x="164" y="857"/>
                  </a:lnTo>
                  <a:lnTo>
                    <a:pt x="335" y="830"/>
                  </a:lnTo>
                  <a:lnTo>
                    <a:pt x="373" y="660"/>
                  </a:lnTo>
                  <a:lnTo>
                    <a:pt x="373" y="613"/>
                  </a:lnTo>
                  <a:lnTo>
                    <a:pt x="369" y="565"/>
                  </a:lnTo>
                  <a:lnTo>
                    <a:pt x="369" y="519"/>
                  </a:lnTo>
                  <a:lnTo>
                    <a:pt x="371" y="470"/>
                  </a:lnTo>
                  <a:lnTo>
                    <a:pt x="526" y="426"/>
                  </a:lnTo>
                  <a:lnTo>
                    <a:pt x="788" y="201"/>
                  </a:lnTo>
                  <a:lnTo>
                    <a:pt x="1074" y="0"/>
                  </a:lnTo>
                  <a:lnTo>
                    <a:pt x="1178" y="16"/>
                  </a:lnTo>
                  <a:lnTo>
                    <a:pt x="1265" y="76"/>
                  </a:lnTo>
                  <a:lnTo>
                    <a:pt x="1359" y="55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22"/>
            <p:cNvSpPr>
              <a:spLocks noChangeAspect="1"/>
            </p:cNvSpPr>
            <p:nvPr/>
          </p:nvSpPr>
          <p:spPr bwMode="auto">
            <a:xfrm>
              <a:off x="2720" y="1470"/>
              <a:ext cx="414" cy="625"/>
            </a:xfrm>
            <a:custGeom>
              <a:avLst/>
              <a:gdLst>
                <a:gd name="T0" fmla="*/ 0 w 972"/>
                <a:gd name="T1" fmla="*/ 0 h 1594"/>
                <a:gd name="T2" fmla="*/ 0 w 972"/>
                <a:gd name="T3" fmla="*/ 0 h 1594"/>
                <a:gd name="T4" fmla="*/ 0 w 972"/>
                <a:gd name="T5" fmla="*/ 0 h 1594"/>
                <a:gd name="T6" fmla="*/ 0 w 972"/>
                <a:gd name="T7" fmla="*/ 0 h 1594"/>
                <a:gd name="T8" fmla="*/ 0 w 972"/>
                <a:gd name="T9" fmla="*/ 0 h 1594"/>
                <a:gd name="T10" fmla="*/ 0 w 972"/>
                <a:gd name="T11" fmla="*/ 0 h 1594"/>
                <a:gd name="T12" fmla="*/ 0 w 972"/>
                <a:gd name="T13" fmla="*/ 0 h 1594"/>
                <a:gd name="T14" fmla="*/ 0 w 972"/>
                <a:gd name="T15" fmla="*/ 0 h 1594"/>
                <a:gd name="T16" fmla="*/ 0 w 972"/>
                <a:gd name="T17" fmla="*/ 0 h 1594"/>
                <a:gd name="T18" fmla="*/ 0 w 972"/>
                <a:gd name="T19" fmla="*/ 0 h 1594"/>
                <a:gd name="T20" fmla="*/ 0 w 972"/>
                <a:gd name="T21" fmla="*/ 0 h 1594"/>
                <a:gd name="T22" fmla="*/ 0 w 972"/>
                <a:gd name="T23" fmla="*/ 0 h 1594"/>
                <a:gd name="T24" fmla="*/ 0 w 972"/>
                <a:gd name="T25" fmla="*/ 0 h 1594"/>
                <a:gd name="T26" fmla="*/ 0 w 972"/>
                <a:gd name="T27" fmla="*/ 0 h 1594"/>
                <a:gd name="T28" fmla="*/ 0 w 972"/>
                <a:gd name="T29" fmla="*/ 0 h 1594"/>
                <a:gd name="T30" fmla="*/ 0 w 972"/>
                <a:gd name="T31" fmla="*/ 0 h 1594"/>
                <a:gd name="T32" fmla="*/ 0 w 972"/>
                <a:gd name="T33" fmla="*/ 0 h 1594"/>
                <a:gd name="T34" fmla="*/ 0 w 972"/>
                <a:gd name="T35" fmla="*/ 0 h 1594"/>
                <a:gd name="T36" fmla="*/ 0 w 972"/>
                <a:gd name="T37" fmla="*/ 0 h 1594"/>
                <a:gd name="T38" fmla="*/ 0 w 972"/>
                <a:gd name="T39" fmla="*/ 0 h 1594"/>
                <a:gd name="T40" fmla="*/ 0 w 972"/>
                <a:gd name="T41" fmla="*/ 0 h 1594"/>
                <a:gd name="T42" fmla="*/ 0 w 972"/>
                <a:gd name="T43" fmla="*/ 0 h 1594"/>
                <a:gd name="T44" fmla="*/ 0 w 972"/>
                <a:gd name="T45" fmla="*/ 0 h 1594"/>
                <a:gd name="T46" fmla="*/ 0 w 972"/>
                <a:gd name="T47" fmla="*/ 0 h 1594"/>
                <a:gd name="T48" fmla="*/ 0 w 972"/>
                <a:gd name="T49" fmla="*/ 0 h 1594"/>
                <a:gd name="T50" fmla="*/ 0 w 972"/>
                <a:gd name="T51" fmla="*/ 0 h 1594"/>
                <a:gd name="T52" fmla="*/ 0 w 972"/>
                <a:gd name="T53" fmla="*/ 0 h 1594"/>
                <a:gd name="T54" fmla="*/ 0 w 972"/>
                <a:gd name="T55" fmla="*/ 0 h 1594"/>
                <a:gd name="T56" fmla="*/ 0 w 972"/>
                <a:gd name="T57" fmla="*/ 0 h 1594"/>
                <a:gd name="T58" fmla="*/ 0 w 972"/>
                <a:gd name="T59" fmla="*/ 0 h 1594"/>
                <a:gd name="T60" fmla="*/ 0 w 972"/>
                <a:gd name="T61" fmla="*/ 0 h 1594"/>
                <a:gd name="T62" fmla="*/ 0 w 972"/>
                <a:gd name="T63" fmla="*/ 0 h 1594"/>
                <a:gd name="T64" fmla="*/ 0 w 972"/>
                <a:gd name="T65" fmla="*/ 0 h 1594"/>
                <a:gd name="T66" fmla="*/ 0 w 972"/>
                <a:gd name="T67" fmla="*/ 0 h 1594"/>
                <a:gd name="T68" fmla="*/ 0 w 972"/>
                <a:gd name="T69" fmla="*/ 0 h 1594"/>
                <a:gd name="T70" fmla="*/ 0 w 972"/>
                <a:gd name="T71" fmla="*/ 0 h 1594"/>
                <a:gd name="T72" fmla="*/ 0 w 972"/>
                <a:gd name="T73" fmla="*/ 0 h 1594"/>
                <a:gd name="T74" fmla="*/ 0 w 972"/>
                <a:gd name="T75" fmla="*/ 0 h 1594"/>
                <a:gd name="T76" fmla="*/ 0 w 972"/>
                <a:gd name="T77" fmla="*/ 0 h 1594"/>
                <a:gd name="T78" fmla="*/ 0 w 972"/>
                <a:gd name="T79" fmla="*/ 0 h 1594"/>
                <a:gd name="T80" fmla="*/ 0 w 972"/>
                <a:gd name="T81" fmla="*/ 0 h 1594"/>
                <a:gd name="T82" fmla="*/ 0 w 972"/>
                <a:gd name="T83" fmla="*/ 0 h 1594"/>
                <a:gd name="T84" fmla="*/ 0 w 972"/>
                <a:gd name="T85" fmla="*/ 0 h 1594"/>
                <a:gd name="T86" fmla="*/ 0 w 972"/>
                <a:gd name="T87" fmla="*/ 0 h 1594"/>
                <a:gd name="T88" fmla="*/ 0 w 972"/>
                <a:gd name="T89" fmla="*/ 0 h 1594"/>
                <a:gd name="T90" fmla="*/ 0 w 972"/>
                <a:gd name="T91" fmla="*/ 0 h 1594"/>
                <a:gd name="T92" fmla="*/ 0 w 972"/>
                <a:gd name="T93" fmla="*/ 0 h 1594"/>
                <a:gd name="T94" fmla="*/ 0 w 972"/>
                <a:gd name="T95" fmla="*/ 0 h 1594"/>
                <a:gd name="T96" fmla="*/ 0 w 972"/>
                <a:gd name="T97" fmla="*/ 0 h 1594"/>
                <a:gd name="T98" fmla="*/ 0 w 972"/>
                <a:gd name="T99" fmla="*/ 0 h 1594"/>
                <a:gd name="T100" fmla="*/ 0 w 972"/>
                <a:gd name="T101" fmla="*/ 0 h 1594"/>
                <a:gd name="T102" fmla="*/ 0 w 972"/>
                <a:gd name="T103" fmla="*/ 0 h 1594"/>
                <a:gd name="T104" fmla="*/ 0 w 972"/>
                <a:gd name="T105" fmla="*/ 0 h 1594"/>
                <a:gd name="T106" fmla="*/ 0 w 972"/>
                <a:gd name="T107" fmla="*/ 0 h 1594"/>
                <a:gd name="T108" fmla="*/ 0 w 972"/>
                <a:gd name="T109" fmla="*/ 0 h 159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72" h="1594">
                  <a:moveTo>
                    <a:pt x="960" y="348"/>
                  </a:moveTo>
                  <a:lnTo>
                    <a:pt x="972" y="558"/>
                  </a:lnTo>
                  <a:lnTo>
                    <a:pt x="972" y="652"/>
                  </a:lnTo>
                  <a:lnTo>
                    <a:pt x="972" y="696"/>
                  </a:lnTo>
                  <a:lnTo>
                    <a:pt x="970" y="738"/>
                  </a:lnTo>
                  <a:lnTo>
                    <a:pt x="916" y="743"/>
                  </a:lnTo>
                  <a:lnTo>
                    <a:pt x="888" y="777"/>
                  </a:lnTo>
                  <a:lnTo>
                    <a:pt x="841" y="852"/>
                  </a:lnTo>
                  <a:lnTo>
                    <a:pt x="841" y="883"/>
                  </a:lnTo>
                  <a:lnTo>
                    <a:pt x="851" y="909"/>
                  </a:lnTo>
                  <a:lnTo>
                    <a:pt x="816" y="931"/>
                  </a:lnTo>
                  <a:lnTo>
                    <a:pt x="827" y="964"/>
                  </a:lnTo>
                  <a:lnTo>
                    <a:pt x="814" y="992"/>
                  </a:lnTo>
                  <a:lnTo>
                    <a:pt x="800" y="1018"/>
                  </a:lnTo>
                  <a:lnTo>
                    <a:pt x="802" y="1055"/>
                  </a:lnTo>
                  <a:lnTo>
                    <a:pt x="847" y="1073"/>
                  </a:lnTo>
                  <a:lnTo>
                    <a:pt x="865" y="1120"/>
                  </a:lnTo>
                  <a:lnTo>
                    <a:pt x="897" y="1222"/>
                  </a:lnTo>
                  <a:lnTo>
                    <a:pt x="845" y="1237"/>
                  </a:lnTo>
                  <a:lnTo>
                    <a:pt x="790" y="1280"/>
                  </a:lnTo>
                  <a:lnTo>
                    <a:pt x="748" y="1353"/>
                  </a:lnTo>
                  <a:lnTo>
                    <a:pt x="681" y="1404"/>
                  </a:lnTo>
                  <a:lnTo>
                    <a:pt x="648" y="1429"/>
                  </a:lnTo>
                  <a:lnTo>
                    <a:pt x="588" y="1433"/>
                  </a:lnTo>
                  <a:lnTo>
                    <a:pt x="548" y="1441"/>
                  </a:lnTo>
                  <a:lnTo>
                    <a:pt x="566" y="1482"/>
                  </a:lnTo>
                  <a:lnTo>
                    <a:pt x="530" y="1521"/>
                  </a:lnTo>
                  <a:lnTo>
                    <a:pt x="478" y="1539"/>
                  </a:lnTo>
                  <a:lnTo>
                    <a:pt x="371" y="1583"/>
                  </a:lnTo>
                  <a:lnTo>
                    <a:pt x="317" y="1559"/>
                  </a:lnTo>
                  <a:lnTo>
                    <a:pt x="279" y="1588"/>
                  </a:lnTo>
                  <a:lnTo>
                    <a:pt x="232" y="1594"/>
                  </a:lnTo>
                  <a:lnTo>
                    <a:pt x="227" y="1557"/>
                  </a:lnTo>
                  <a:lnTo>
                    <a:pt x="205" y="1525"/>
                  </a:lnTo>
                  <a:lnTo>
                    <a:pt x="141" y="1471"/>
                  </a:lnTo>
                  <a:lnTo>
                    <a:pt x="86" y="1418"/>
                  </a:lnTo>
                  <a:lnTo>
                    <a:pt x="77" y="1386"/>
                  </a:lnTo>
                  <a:lnTo>
                    <a:pt x="88" y="1345"/>
                  </a:lnTo>
                  <a:lnTo>
                    <a:pt x="142" y="1355"/>
                  </a:lnTo>
                  <a:lnTo>
                    <a:pt x="196" y="1336"/>
                  </a:lnTo>
                  <a:lnTo>
                    <a:pt x="153" y="1170"/>
                  </a:lnTo>
                  <a:lnTo>
                    <a:pt x="128" y="1093"/>
                  </a:lnTo>
                  <a:lnTo>
                    <a:pt x="61" y="1044"/>
                  </a:lnTo>
                  <a:lnTo>
                    <a:pt x="5" y="965"/>
                  </a:lnTo>
                  <a:lnTo>
                    <a:pt x="0" y="921"/>
                  </a:lnTo>
                  <a:lnTo>
                    <a:pt x="10" y="879"/>
                  </a:lnTo>
                  <a:lnTo>
                    <a:pt x="62" y="803"/>
                  </a:lnTo>
                  <a:lnTo>
                    <a:pt x="181" y="662"/>
                  </a:lnTo>
                  <a:lnTo>
                    <a:pt x="179" y="566"/>
                  </a:lnTo>
                  <a:lnTo>
                    <a:pt x="186" y="471"/>
                  </a:lnTo>
                  <a:lnTo>
                    <a:pt x="208" y="283"/>
                  </a:lnTo>
                  <a:lnTo>
                    <a:pt x="111" y="45"/>
                  </a:lnTo>
                  <a:lnTo>
                    <a:pt x="232" y="0"/>
                  </a:lnTo>
                  <a:lnTo>
                    <a:pt x="582" y="170"/>
                  </a:lnTo>
                  <a:lnTo>
                    <a:pt x="960" y="348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23"/>
            <p:cNvSpPr>
              <a:spLocks noChangeAspect="1"/>
            </p:cNvSpPr>
            <p:nvPr/>
          </p:nvSpPr>
          <p:spPr bwMode="auto">
            <a:xfrm>
              <a:off x="3634" y="1662"/>
              <a:ext cx="277" cy="209"/>
            </a:xfrm>
            <a:custGeom>
              <a:avLst/>
              <a:gdLst>
                <a:gd name="T0" fmla="*/ 0 w 649"/>
                <a:gd name="T1" fmla="*/ 0 h 530"/>
                <a:gd name="T2" fmla="*/ 0 w 649"/>
                <a:gd name="T3" fmla="*/ 0 h 530"/>
                <a:gd name="T4" fmla="*/ 0 w 649"/>
                <a:gd name="T5" fmla="*/ 0 h 530"/>
                <a:gd name="T6" fmla="*/ 0 w 649"/>
                <a:gd name="T7" fmla="*/ 0 h 530"/>
                <a:gd name="T8" fmla="*/ 0 w 649"/>
                <a:gd name="T9" fmla="*/ 0 h 530"/>
                <a:gd name="T10" fmla="*/ 0 w 649"/>
                <a:gd name="T11" fmla="*/ 0 h 530"/>
                <a:gd name="T12" fmla="*/ 0 w 649"/>
                <a:gd name="T13" fmla="*/ 0 h 530"/>
                <a:gd name="T14" fmla="*/ 0 w 649"/>
                <a:gd name="T15" fmla="*/ 0 h 530"/>
                <a:gd name="T16" fmla="*/ 0 w 649"/>
                <a:gd name="T17" fmla="*/ 0 h 530"/>
                <a:gd name="T18" fmla="*/ 0 w 649"/>
                <a:gd name="T19" fmla="*/ 0 h 530"/>
                <a:gd name="T20" fmla="*/ 0 w 649"/>
                <a:gd name="T21" fmla="*/ 0 h 530"/>
                <a:gd name="T22" fmla="*/ 0 w 649"/>
                <a:gd name="T23" fmla="*/ 0 h 530"/>
                <a:gd name="T24" fmla="*/ 0 w 649"/>
                <a:gd name="T25" fmla="*/ 0 h 530"/>
                <a:gd name="T26" fmla="*/ 0 w 649"/>
                <a:gd name="T27" fmla="*/ 0 h 530"/>
                <a:gd name="T28" fmla="*/ 0 w 649"/>
                <a:gd name="T29" fmla="*/ 0 h 530"/>
                <a:gd name="T30" fmla="*/ 0 w 649"/>
                <a:gd name="T31" fmla="*/ 0 h 530"/>
                <a:gd name="T32" fmla="*/ 0 w 649"/>
                <a:gd name="T33" fmla="*/ 0 h 530"/>
                <a:gd name="T34" fmla="*/ 0 w 649"/>
                <a:gd name="T35" fmla="*/ 0 h 530"/>
                <a:gd name="T36" fmla="*/ 0 w 649"/>
                <a:gd name="T37" fmla="*/ 0 h 530"/>
                <a:gd name="T38" fmla="*/ 0 w 649"/>
                <a:gd name="T39" fmla="*/ 0 h 530"/>
                <a:gd name="T40" fmla="*/ 0 w 649"/>
                <a:gd name="T41" fmla="*/ 0 h 530"/>
                <a:gd name="T42" fmla="*/ 0 w 649"/>
                <a:gd name="T43" fmla="*/ 0 h 530"/>
                <a:gd name="T44" fmla="*/ 0 w 649"/>
                <a:gd name="T45" fmla="*/ 0 h 530"/>
                <a:gd name="T46" fmla="*/ 0 w 649"/>
                <a:gd name="T47" fmla="*/ 0 h 530"/>
                <a:gd name="T48" fmla="*/ 0 w 649"/>
                <a:gd name="T49" fmla="*/ 0 h 530"/>
                <a:gd name="T50" fmla="*/ 0 w 649"/>
                <a:gd name="T51" fmla="*/ 0 h 530"/>
                <a:gd name="T52" fmla="*/ 0 w 649"/>
                <a:gd name="T53" fmla="*/ 0 h 5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49" h="530">
                  <a:moveTo>
                    <a:pt x="269" y="113"/>
                  </a:moveTo>
                  <a:lnTo>
                    <a:pt x="278" y="172"/>
                  </a:lnTo>
                  <a:lnTo>
                    <a:pt x="307" y="219"/>
                  </a:lnTo>
                  <a:lnTo>
                    <a:pt x="401" y="282"/>
                  </a:lnTo>
                  <a:lnTo>
                    <a:pt x="506" y="339"/>
                  </a:lnTo>
                  <a:lnTo>
                    <a:pt x="578" y="428"/>
                  </a:lnTo>
                  <a:lnTo>
                    <a:pt x="649" y="507"/>
                  </a:lnTo>
                  <a:lnTo>
                    <a:pt x="578" y="530"/>
                  </a:lnTo>
                  <a:lnTo>
                    <a:pt x="483" y="434"/>
                  </a:lnTo>
                  <a:lnTo>
                    <a:pt x="387" y="348"/>
                  </a:lnTo>
                  <a:lnTo>
                    <a:pt x="302" y="331"/>
                  </a:lnTo>
                  <a:lnTo>
                    <a:pt x="259" y="329"/>
                  </a:lnTo>
                  <a:lnTo>
                    <a:pt x="218" y="348"/>
                  </a:lnTo>
                  <a:lnTo>
                    <a:pt x="177" y="327"/>
                  </a:lnTo>
                  <a:lnTo>
                    <a:pt x="163" y="312"/>
                  </a:lnTo>
                  <a:lnTo>
                    <a:pt x="137" y="327"/>
                  </a:lnTo>
                  <a:lnTo>
                    <a:pt x="137" y="359"/>
                  </a:lnTo>
                  <a:lnTo>
                    <a:pt x="76" y="362"/>
                  </a:lnTo>
                  <a:lnTo>
                    <a:pt x="15" y="371"/>
                  </a:lnTo>
                  <a:lnTo>
                    <a:pt x="0" y="305"/>
                  </a:lnTo>
                  <a:lnTo>
                    <a:pt x="20" y="245"/>
                  </a:lnTo>
                  <a:lnTo>
                    <a:pt x="44" y="186"/>
                  </a:lnTo>
                  <a:lnTo>
                    <a:pt x="48" y="152"/>
                  </a:lnTo>
                  <a:lnTo>
                    <a:pt x="42" y="113"/>
                  </a:lnTo>
                  <a:lnTo>
                    <a:pt x="182" y="0"/>
                  </a:lnTo>
                  <a:lnTo>
                    <a:pt x="231" y="41"/>
                  </a:lnTo>
                  <a:lnTo>
                    <a:pt x="269" y="113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Freeform 24"/>
            <p:cNvSpPr>
              <a:spLocks noChangeAspect="1"/>
            </p:cNvSpPr>
            <p:nvPr/>
          </p:nvSpPr>
          <p:spPr bwMode="auto">
            <a:xfrm>
              <a:off x="3521" y="1789"/>
              <a:ext cx="595" cy="442"/>
            </a:xfrm>
            <a:custGeom>
              <a:avLst/>
              <a:gdLst>
                <a:gd name="T0" fmla="*/ 0 w 1393"/>
                <a:gd name="T1" fmla="*/ 0 h 1124"/>
                <a:gd name="T2" fmla="*/ 0 w 1393"/>
                <a:gd name="T3" fmla="*/ 0 h 1124"/>
                <a:gd name="T4" fmla="*/ 0 w 1393"/>
                <a:gd name="T5" fmla="*/ 0 h 1124"/>
                <a:gd name="T6" fmla="*/ 0 w 1393"/>
                <a:gd name="T7" fmla="*/ 0 h 1124"/>
                <a:gd name="T8" fmla="*/ 0 w 1393"/>
                <a:gd name="T9" fmla="*/ 0 h 1124"/>
                <a:gd name="T10" fmla="*/ 0 w 1393"/>
                <a:gd name="T11" fmla="*/ 0 h 1124"/>
                <a:gd name="T12" fmla="*/ 0 w 1393"/>
                <a:gd name="T13" fmla="*/ 0 h 1124"/>
                <a:gd name="T14" fmla="*/ 0 w 1393"/>
                <a:gd name="T15" fmla="*/ 0 h 1124"/>
                <a:gd name="T16" fmla="*/ 0 w 1393"/>
                <a:gd name="T17" fmla="*/ 0 h 1124"/>
                <a:gd name="T18" fmla="*/ 0 w 1393"/>
                <a:gd name="T19" fmla="*/ 0 h 1124"/>
                <a:gd name="T20" fmla="*/ 0 w 1393"/>
                <a:gd name="T21" fmla="*/ 0 h 1124"/>
                <a:gd name="T22" fmla="*/ 0 w 1393"/>
                <a:gd name="T23" fmla="*/ 0 h 1124"/>
                <a:gd name="T24" fmla="*/ 0 w 1393"/>
                <a:gd name="T25" fmla="*/ 0 h 1124"/>
                <a:gd name="T26" fmla="*/ 0 w 1393"/>
                <a:gd name="T27" fmla="*/ 0 h 1124"/>
                <a:gd name="T28" fmla="*/ 0 w 1393"/>
                <a:gd name="T29" fmla="*/ 0 h 1124"/>
                <a:gd name="T30" fmla="*/ 0 w 1393"/>
                <a:gd name="T31" fmla="*/ 0 h 1124"/>
                <a:gd name="T32" fmla="*/ 0 w 1393"/>
                <a:gd name="T33" fmla="*/ 0 h 1124"/>
                <a:gd name="T34" fmla="*/ 0 w 1393"/>
                <a:gd name="T35" fmla="*/ 0 h 1124"/>
                <a:gd name="T36" fmla="*/ 0 w 1393"/>
                <a:gd name="T37" fmla="*/ 0 h 1124"/>
                <a:gd name="T38" fmla="*/ 0 w 1393"/>
                <a:gd name="T39" fmla="*/ 0 h 1124"/>
                <a:gd name="T40" fmla="*/ 0 w 1393"/>
                <a:gd name="T41" fmla="*/ 0 h 1124"/>
                <a:gd name="T42" fmla="*/ 0 w 1393"/>
                <a:gd name="T43" fmla="*/ 0 h 1124"/>
                <a:gd name="T44" fmla="*/ 0 w 1393"/>
                <a:gd name="T45" fmla="*/ 0 h 1124"/>
                <a:gd name="T46" fmla="*/ 0 w 1393"/>
                <a:gd name="T47" fmla="*/ 0 h 1124"/>
                <a:gd name="T48" fmla="*/ 0 w 1393"/>
                <a:gd name="T49" fmla="*/ 0 h 1124"/>
                <a:gd name="T50" fmla="*/ 0 w 1393"/>
                <a:gd name="T51" fmla="*/ 0 h 1124"/>
                <a:gd name="T52" fmla="*/ 0 w 1393"/>
                <a:gd name="T53" fmla="*/ 0 h 1124"/>
                <a:gd name="T54" fmla="*/ 0 w 1393"/>
                <a:gd name="T55" fmla="*/ 0 h 1124"/>
                <a:gd name="T56" fmla="*/ 0 w 1393"/>
                <a:gd name="T57" fmla="*/ 0 h 1124"/>
                <a:gd name="T58" fmla="*/ 0 w 1393"/>
                <a:gd name="T59" fmla="*/ 0 h 1124"/>
                <a:gd name="T60" fmla="*/ 0 w 1393"/>
                <a:gd name="T61" fmla="*/ 0 h 1124"/>
                <a:gd name="T62" fmla="*/ 0 w 1393"/>
                <a:gd name="T63" fmla="*/ 0 h 1124"/>
                <a:gd name="T64" fmla="*/ 0 w 1393"/>
                <a:gd name="T65" fmla="*/ 0 h 11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93" h="1124">
                  <a:moveTo>
                    <a:pt x="847" y="205"/>
                  </a:moveTo>
                  <a:lnTo>
                    <a:pt x="841" y="244"/>
                  </a:lnTo>
                  <a:lnTo>
                    <a:pt x="818" y="279"/>
                  </a:lnTo>
                  <a:lnTo>
                    <a:pt x="803" y="315"/>
                  </a:lnTo>
                  <a:lnTo>
                    <a:pt x="822" y="362"/>
                  </a:lnTo>
                  <a:lnTo>
                    <a:pt x="863" y="343"/>
                  </a:lnTo>
                  <a:lnTo>
                    <a:pt x="903" y="348"/>
                  </a:lnTo>
                  <a:lnTo>
                    <a:pt x="896" y="407"/>
                  </a:lnTo>
                  <a:lnTo>
                    <a:pt x="930" y="462"/>
                  </a:lnTo>
                  <a:lnTo>
                    <a:pt x="954" y="462"/>
                  </a:lnTo>
                  <a:lnTo>
                    <a:pt x="1049" y="563"/>
                  </a:lnTo>
                  <a:lnTo>
                    <a:pt x="1393" y="653"/>
                  </a:lnTo>
                  <a:lnTo>
                    <a:pt x="1388" y="685"/>
                  </a:lnTo>
                  <a:lnTo>
                    <a:pt x="1373" y="714"/>
                  </a:lnTo>
                  <a:lnTo>
                    <a:pt x="1326" y="759"/>
                  </a:lnTo>
                  <a:lnTo>
                    <a:pt x="1229" y="856"/>
                  </a:lnTo>
                  <a:lnTo>
                    <a:pt x="1186" y="923"/>
                  </a:lnTo>
                  <a:lnTo>
                    <a:pt x="1125" y="955"/>
                  </a:lnTo>
                  <a:lnTo>
                    <a:pt x="976" y="990"/>
                  </a:lnTo>
                  <a:lnTo>
                    <a:pt x="915" y="1030"/>
                  </a:lnTo>
                  <a:lnTo>
                    <a:pt x="835" y="1068"/>
                  </a:lnTo>
                  <a:lnTo>
                    <a:pt x="774" y="1068"/>
                  </a:lnTo>
                  <a:lnTo>
                    <a:pt x="751" y="1034"/>
                  </a:lnTo>
                  <a:lnTo>
                    <a:pt x="687" y="1070"/>
                  </a:lnTo>
                  <a:lnTo>
                    <a:pt x="657" y="1088"/>
                  </a:lnTo>
                  <a:lnTo>
                    <a:pt x="643" y="1124"/>
                  </a:lnTo>
                  <a:lnTo>
                    <a:pt x="502" y="1107"/>
                  </a:lnTo>
                  <a:lnTo>
                    <a:pt x="436" y="1085"/>
                  </a:lnTo>
                  <a:lnTo>
                    <a:pt x="380" y="1034"/>
                  </a:lnTo>
                  <a:lnTo>
                    <a:pt x="307" y="1036"/>
                  </a:lnTo>
                  <a:lnTo>
                    <a:pt x="278" y="1029"/>
                  </a:lnTo>
                  <a:lnTo>
                    <a:pt x="260" y="1001"/>
                  </a:lnTo>
                  <a:lnTo>
                    <a:pt x="269" y="972"/>
                  </a:lnTo>
                  <a:lnTo>
                    <a:pt x="269" y="953"/>
                  </a:lnTo>
                  <a:lnTo>
                    <a:pt x="243" y="936"/>
                  </a:lnTo>
                  <a:lnTo>
                    <a:pt x="213" y="928"/>
                  </a:lnTo>
                  <a:lnTo>
                    <a:pt x="203" y="899"/>
                  </a:lnTo>
                  <a:lnTo>
                    <a:pt x="129" y="768"/>
                  </a:lnTo>
                  <a:lnTo>
                    <a:pt x="0" y="686"/>
                  </a:lnTo>
                  <a:lnTo>
                    <a:pt x="24" y="676"/>
                  </a:lnTo>
                  <a:lnTo>
                    <a:pt x="24" y="653"/>
                  </a:lnTo>
                  <a:lnTo>
                    <a:pt x="83" y="628"/>
                  </a:lnTo>
                  <a:lnTo>
                    <a:pt x="97" y="563"/>
                  </a:lnTo>
                  <a:lnTo>
                    <a:pt x="96" y="525"/>
                  </a:lnTo>
                  <a:lnTo>
                    <a:pt x="94" y="486"/>
                  </a:lnTo>
                  <a:lnTo>
                    <a:pt x="95" y="449"/>
                  </a:lnTo>
                  <a:lnTo>
                    <a:pt x="107" y="415"/>
                  </a:lnTo>
                  <a:lnTo>
                    <a:pt x="165" y="395"/>
                  </a:lnTo>
                  <a:lnTo>
                    <a:pt x="165" y="305"/>
                  </a:lnTo>
                  <a:lnTo>
                    <a:pt x="201" y="272"/>
                  </a:lnTo>
                  <a:lnTo>
                    <a:pt x="214" y="226"/>
                  </a:lnTo>
                  <a:lnTo>
                    <a:pt x="260" y="205"/>
                  </a:lnTo>
                  <a:lnTo>
                    <a:pt x="256" y="162"/>
                  </a:lnTo>
                  <a:lnTo>
                    <a:pt x="272" y="125"/>
                  </a:lnTo>
                  <a:lnTo>
                    <a:pt x="289" y="90"/>
                  </a:lnTo>
                  <a:lnTo>
                    <a:pt x="284" y="46"/>
                  </a:lnTo>
                  <a:lnTo>
                    <a:pt x="344" y="39"/>
                  </a:lnTo>
                  <a:lnTo>
                    <a:pt x="406" y="34"/>
                  </a:lnTo>
                  <a:lnTo>
                    <a:pt x="406" y="2"/>
                  </a:lnTo>
                  <a:lnTo>
                    <a:pt x="445" y="0"/>
                  </a:lnTo>
                  <a:lnTo>
                    <a:pt x="487" y="23"/>
                  </a:lnTo>
                  <a:lnTo>
                    <a:pt x="524" y="6"/>
                  </a:lnTo>
                  <a:lnTo>
                    <a:pt x="568" y="6"/>
                  </a:lnTo>
                  <a:lnTo>
                    <a:pt x="656" y="23"/>
                  </a:lnTo>
                  <a:lnTo>
                    <a:pt x="751" y="107"/>
                  </a:lnTo>
                  <a:lnTo>
                    <a:pt x="847" y="205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Freeform 25"/>
            <p:cNvSpPr>
              <a:spLocks noChangeAspect="1"/>
            </p:cNvSpPr>
            <p:nvPr/>
          </p:nvSpPr>
          <p:spPr bwMode="auto">
            <a:xfrm>
              <a:off x="1963" y="1813"/>
              <a:ext cx="316" cy="220"/>
            </a:xfrm>
            <a:custGeom>
              <a:avLst/>
              <a:gdLst>
                <a:gd name="T0" fmla="*/ 0 w 740"/>
                <a:gd name="T1" fmla="*/ 0 h 562"/>
                <a:gd name="T2" fmla="*/ 0 w 740"/>
                <a:gd name="T3" fmla="*/ 0 h 562"/>
                <a:gd name="T4" fmla="*/ 0 w 740"/>
                <a:gd name="T5" fmla="*/ 0 h 562"/>
                <a:gd name="T6" fmla="*/ 0 w 740"/>
                <a:gd name="T7" fmla="*/ 0 h 562"/>
                <a:gd name="T8" fmla="*/ 0 w 740"/>
                <a:gd name="T9" fmla="*/ 0 h 562"/>
                <a:gd name="T10" fmla="*/ 0 w 740"/>
                <a:gd name="T11" fmla="*/ 0 h 562"/>
                <a:gd name="T12" fmla="*/ 0 w 740"/>
                <a:gd name="T13" fmla="*/ 0 h 562"/>
                <a:gd name="T14" fmla="*/ 0 w 740"/>
                <a:gd name="T15" fmla="*/ 0 h 562"/>
                <a:gd name="T16" fmla="*/ 0 w 740"/>
                <a:gd name="T17" fmla="*/ 0 h 562"/>
                <a:gd name="T18" fmla="*/ 0 w 740"/>
                <a:gd name="T19" fmla="*/ 0 h 562"/>
                <a:gd name="T20" fmla="*/ 0 w 740"/>
                <a:gd name="T21" fmla="*/ 0 h 562"/>
                <a:gd name="T22" fmla="*/ 0 w 740"/>
                <a:gd name="T23" fmla="*/ 0 h 562"/>
                <a:gd name="T24" fmla="*/ 0 w 740"/>
                <a:gd name="T25" fmla="*/ 0 h 562"/>
                <a:gd name="T26" fmla="*/ 0 w 740"/>
                <a:gd name="T27" fmla="*/ 0 h 562"/>
                <a:gd name="T28" fmla="*/ 0 w 740"/>
                <a:gd name="T29" fmla="*/ 0 h 562"/>
                <a:gd name="T30" fmla="*/ 0 w 740"/>
                <a:gd name="T31" fmla="*/ 0 h 562"/>
                <a:gd name="T32" fmla="*/ 0 w 740"/>
                <a:gd name="T33" fmla="*/ 0 h 562"/>
                <a:gd name="T34" fmla="*/ 0 w 740"/>
                <a:gd name="T35" fmla="*/ 0 h 562"/>
                <a:gd name="T36" fmla="*/ 0 w 740"/>
                <a:gd name="T37" fmla="*/ 0 h 562"/>
                <a:gd name="T38" fmla="*/ 0 w 740"/>
                <a:gd name="T39" fmla="*/ 0 h 562"/>
                <a:gd name="T40" fmla="*/ 0 w 740"/>
                <a:gd name="T41" fmla="*/ 0 h 562"/>
                <a:gd name="T42" fmla="*/ 0 w 740"/>
                <a:gd name="T43" fmla="*/ 0 h 562"/>
                <a:gd name="T44" fmla="*/ 0 w 740"/>
                <a:gd name="T45" fmla="*/ 0 h 562"/>
                <a:gd name="T46" fmla="*/ 0 w 740"/>
                <a:gd name="T47" fmla="*/ 0 h 562"/>
                <a:gd name="T48" fmla="*/ 0 w 740"/>
                <a:gd name="T49" fmla="*/ 0 h 562"/>
                <a:gd name="T50" fmla="*/ 0 w 740"/>
                <a:gd name="T51" fmla="*/ 0 h 562"/>
                <a:gd name="T52" fmla="*/ 0 w 740"/>
                <a:gd name="T53" fmla="*/ 0 h 562"/>
                <a:gd name="T54" fmla="*/ 0 w 740"/>
                <a:gd name="T55" fmla="*/ 0 h 562"/>
                <a:gd name="T56" fmla="*/ 0 w 740"/>
                <a:gd name="T57" fmla="*/ 0 h 562"/>
                <a:gd name="T58" fmla="*/ 0 w 740"/>
                <a:gd name="T59" fmla="*/ 0 h 562"/>
                <a:gd name="T60" fmla="*/ 0 w 740"/>
                <a:gd name="T61" fmla="*/ 0 h 562"/>
                <a:gd name="T62" fmla="*/ 0 w 740"/>
                <a:gd name="T63" fmla="*/ 0 h 562"/>
                <a:gd name="T64" fmla="*/ 0 w 740"/>
                <a:gd name="T65" fmla="*/ 0 h 562"/>
                <a:gd name="T66" fmla="*/ 0 w 740"/>
                <a:gd name="T67" fmla="*/ 0 h 562"/>
                <a:gd name="T68" fmla="*/ 0 w 740"/>
                <a:gd name="T69" fmla="*/ 0 h 562"/>
                <a:gd name="T70" fmla="*/ 0 w 740"/>
                <a:gd name="T71" fmla="*/ 0 h 562"/>
                <a:gd name="T72" fmla="*/ 0 w 740"/>
                <a:gd name="T73" fmla="*/ 0 h 562"/>
                <a:gd name="T74" fmla="*/ 0 w 740"/>
                <a:gd name="T75" fmla="*/ 0 h 562"/>
                <a:gd name="T76" fmla="*/ 0 w 740"/>
                <a:gd name="T77" fmla="*/ 0 h 562"/>
                <a:gd name="T78" fmla="*/ 0 w 740"/>
                <a:gd name="T79" fmla="*/ 0 h 562"/>
                <a:gd name="T80" fmla="*/ 0 w 740"/>
                <a:gd name="T81" fmla="*/ 0 h 5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40" h="562">
                  <a:moveTo>
                    <a:pt x="524" y="11"/>
                  </a:moveTo>
                  <a:lnTo>
                    <a:pt x="529" y="64"/>
                  </a:lnTo>
                  <a:lnTo>
                    <a:pt x="557" y="113"/>
                  </a:lnTo>
                  <a:lnTo>
                    <a:pt x="621" y="214"/>
                  </a:lnTo>
                  <a:lnTo>
                    <a:pt x="661" y="229"/>
                  </a:lnTo>
                  <a:lnTo>
                    <a:pt x="702" y="222"/>
                  </a:lnTo>
                  <a:lnTo>
                    <a:pt x="728" y="266"/>
                  </a:lnTo>
                  <a:lnTo>
                    <a:pt x="734" y="289"/>
                  </a:lnTo>
                  <a:lnTo>
                    <a:pt x="740" y="336"/>
                  </a:lnTo>
                  <a:lnTo>
                    <a:pt x="711" y="368"/>
                  </a:lnTo>
                  <a:lnTo>
                    <a:pt x="671" y="367"/>
                  </a:lnTo>
                  <a:lnTo>
                    <a:pt x="631" y="369"/>
                  </a:lnTo>
                  <a:lnTo>
                    <a:pt x="594" y="415"/>
                  </a:lnTo>
                  <a:lnTo>
                    <a:pt x="499" y="403"/>
                  </a:lnTo>
                  <a:lnTo>
                    <a:pt x="388" y="415"/>
                  </a:lnTo>
                  <a:lnTo>
                    <a:pt x="327" y="415"/>
                  </a:lnTo>
                  <a:lnTo>
                    <a:pt x="263" y="415"/>
                  </a:lnTo>
                  <a:lnTo>
                    <a:pt x="254" y="480"/>
                  </a:lnTo>
                  <a:lnTo>
                    <a:pt x="256" y="513"/>
                  </a:lnTo>
                  <a:lnTo>
                    <a:pt x="237" y="547"/>
                  </a:lnTo>
                  <a:lnTo>
                    <a:pt x="185" y="534"/>
                  </a:lnTo>
                  <a:lnTo>
                    <a:pt x="146" y="547"/>
                  </a:lnTo>
                  <a:lnTo>
                    <a:pt x="112" y="562"/>
                  </a:lnTo>
                  <a:lnTo>
                    <a:pt x="71" y="547"/>
                  </a:lnTo>
                  <a:lnTo>
                    <a:pt x="41" y="510"/>
                  </a:lnTo>
                  <a:lnTo>
                    <a:pt x="0" y="480"/>
                  </a:lnTo>
                  <a:lnTo>
                    <a:pt x="1" y="444"/>
                  </a:lnTo>
                  <a:lnTo>
                    <a:pt x="14" y="411"/>
                  </a:lnTo>
                  <a:lnTo>
                    <a:pt x="27" y="378"/>
                  </a:lnTo>
                  <a:lnTo>
                    <a:pt x="25" y="336"/>
                  </a:lnTo>
                  <a:lnTo>
                    <a:pt x="57" y="333"/>
                  </a:lnTo>
                  <a:lnTo>
                    <a:pt x="79" y="321"/>
                  </a:lnTo>
                  <a:lnTo>
                    <a:pt x="100" y="278"/>
                  </a:lnTo>
                  <a:lnTo>
                    <a:pt x="132" y="178"/>
                  </a:lnTo>
                  <a:lnTo>
                    <a:pt x="181" y="196"/>
                  </a:lnTo>
                  <a:lnTo>
                    <a:pt x="212" y="173"/>
                  </a:lnTo>
                  <a:lnTo>
                    <a:pt x="263" y="102"/>
                  </a:lnTo>
                  <a:lnTo>
                    <a:pt x="354" y="62"/>
                  </a:lnTo>
                  <a:lnTo>
                    <a:pt x="442" y="0"/>
                  </a:lnTo>
                  <a:lnTo>
                    <a:pt x="489" y="1"/>
                  </a:lnTo>
                  <a:lnTo>
                    <a:pt x="524" y="11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Freeform 26"/>
            <p:cNvSpPr>
              <a:spLocks noChangeAspect="1"/>
            </p:cNvSpPr>
            <p:nvPr/>
          </p:nvSpPr>
          <p:spPr bwMode="auto">
            <a:xfrm>
              <a:off x="2297" y="1848"/>
              <a:ext cx="475" cy="379"/>
            </a:xfrm>
            <a:custGeom>
              <a:avLst/>
              <a:gdLst>
                <a:gd name="T0" fmla="*/ 0 w 1114"/>
                <a:gd name="T1" fmla="*/ 0 h 964"/>
                <a:gd name="T2" fmla="*/ 0 w 1114"/>
                <a:gd name="T3" fmla="*/ 0 h 964"/>
                <a:gd name="T4" fmla="*/ 0 w 1114"/>
                <a:gd name="T5" fmla="*/ 0 h 964"/>
                <a:gd name="T6" fmla="*/ 0 w 1114"/>
                <a:gd name="T7" fmla="*/ 0 h 964"/>
                <a:gd name="T8" fmla="*/ 0 w 1114"/>
                <a:gd name="T9" fmla="*/ 0 h 964"/>
                <a:gd name="T10" fmla="*/ 0 w 1114"/>
                <a:gd name="T11" fmla="*/ 0 h 964"/>
                <a:gd name="T12" fmla="*/ 0 w 1114"/>
                <a:gd name="T13" fmla="*/ 0 h 964"/>
                <a:gd name="T14" fmla="*/ 0 w 1114"/>
                <a:gd name="T15" fmla="*/ 0 h 964"/>
                <a:gd name="T16" fmla="*/ 0 w 1114"/>
                <a:gd name="T17" fmla="*/ 0 h 964"/>
                <a:gd name="T18" fmla="*/ 0 w 1114"/>
                <a:gd name="T19" fmla="*/ 0 h 964"/>
                <a:gd name="T20" fmla="*/ 0 w 1114"/>
                <a:gd name="T21" fmla="*/ 0 h 964"/>
                <a:gd name="T22" fmla="*/ 0 w 1114"/>
                <a:gd name="T23" fmla="*/ 0 h 964"/>
                <a:gd name="T24" fmla="*/ 0 w 1114"/>
                <a:gd name="T25" fmla="*/ 0 h 964"/>
                <a:gd name="T26" fmla="*/ 0 w 1114"/>
                <a:gd name="T27" fmla="*/ 0 h 964"/>
                <a:gd name="T28" fmla="*/ 0 w 1114"/>
                <a:gd name="T29" fmla="*/ 0 h 964"/>
                <a:gd name="T30" fmla="*/ 0 w 1114"/>
                <a:gd name="T31" fmla="*/ 0 h 964"/>
                <a:gd name="T32" fmla="*/ 0 w 1114"/>
                <a:gd name="T33" fmla="*/ 0 h 964"/>
                <a:gd name="T34" fmla="*/ 0 w 1114"/>
                <a:gd name="T35" fmla="*/ 0 h 964"/>
                <a:gd name="T36" fmla="*/ 0 w 1114"/>
                <a:gd name="T37" fmla="*/ 0 h 964"/>
                <a:gd name="T38" fmla="*/ 0 w 1114"/>
                <a:gd name="T39" fmla="*/ 0 h 964"/>
                <a:gd name="T40" fmla="*/ 0 w 1114"/>
                <a:gd name="T41" fmla="*/ 0 h 964"/>
                <a:gd name="T42" fmla="*/ 0 w 1114"/>
                <a:gd name="T43" fmla="*/ 0 h 964"/>
                <a:gd name="T44" fmla="*/ 0 w 1114"/>
                <a:gd name="T45" fmla="*/ 0 h 964"/>
                <a:gd name="T46" fmla="*/ 0 w 1114"/>
                <a:gd name="T47" fmla="*/ 0 h 964"/>
                <a:gd name="T48" fmla="*/ 0 w 1114"/>
                <a:gd name="T49" fmla="*/ 0 h 964"/>
                <a:gd name="T50" fmla="*/ 0 w 1114"/>
                <a:gd name="T51" fmla="*/ 0 h 964"/>
                <a:gd name="T52" fmla="*/ 0 w 1114"/>
                <a:gd name="T53" fmla="*/ 0 h 964"/>
                <a:gd name="T54" fmla="*/ 0 w 1114"/>
                <a:gd name="T55" fmla="*/ 0 h 964"/>
                <a:gd name="T56" fmla="*/ 0 w 1114"/>
                <a:gd name="T57" fmla="*/ 0 h 964"/>
                <a:gd name="T58" fmla="*/ 0 w 1114"/>
                <a:gd name="T59" fmla="*/ 0 h 964"/>
                <a:gd name="T60" fmla="*/ 0 w 1114"/>
                <a:gd name="T61" fmla="*/ 0 h 964"/>
                <a:gd name="T62" fmla="*/ 0 w 1114"/>
                <a:gd name="T63" fmla="*/ 0 h 964"/>
                <a:gd name="T64" fmla="*/ 0 w 1114"/>
                <a:gd name="T65" fmla="*/ 0 h 964"/>
                <a:gd name="T66" fmla="*/ 0 w 1114"/>
                <a:gd name="T67" fmla="*/ 0 h 964"/>
                <a:gd name="T68" fmla="*/ 0 w 1114"/>
                <a:gd name="T69" fmla="*/ 0 h 964"/>
                <a:gd name="T70" fmla="*/ 0 w 1114"/>
                <a:gd name="T71" fmla="*/ 0 h 964"/>
                <a:gd name="T72" fmla="*/ 0 w 1114"/>
                <a:gd name="T73" fmla="*/ 0 h 964"/>
                <a:gd name="T74" fmla="*/ 0 w 1114"/>
                <a:gd name="T75" fmla="*/ 0 h 964"/>
                <a:gd name="T76" fmla="*/ 0 w 1114"/>
                <a:gd name="T77" fmla="*/ 0 h 964"/>
                <a:gd name="T78" fmla="*/ 0 w 1114"/>
                <a:gd name="T79" fmla="*/ 0 h 964"/>
                <a:gd name="T80" fmla="*/ 0 w 1114"/>
                <a:gd name="T81" fmla="*/ 0 h 964"/>
                <a:gd name="T82" fmla="*/ 0 w 1114"/>
                <a:gd name="T83" fmla="*/ 0 h 964"/>
                <a:gd name="T84" fmla="*/ 0 w 1114"/>
                <a:gd name="T85" fmla="*/ 0 h 964"/>
                <a:gd name="T86" fmla="*/ 0 w 1114"/>
                <a:gd name="T87" fmla="*/ 0 h 964"/>
                <a:gd name="T88" fmla="*/ 0 w 1114"/>
                <a:gd name="T89" fmla="*/ 0 h 964"/>
                <a:gd name="T90" fmla="*/ 0 w 1114"/>
                <a:gd name="T91" fmla="*/ 0 h 964"/>
                <a:gd name="T92" fmla="*/ 0 w 1114"/>
                <a:gd name="T93" fmla="*/ 0 h 964"/>
                <a:gd name="T94" fmla="*/ 0 w 1114"/>
                <a:gd name="T95" fmla="*/ 0 h 964"/>
                <a:gd name="T96" fmla="*/ 0 w 1114"/>
                <a:gd name="T97" fmla="*/ 0 h 964"/>
                <a:gd name="T98" fmla="*/ 0 w 1114"/>
                <a:gd name="T99" fmla="*/ 0 h 964"/>
                <a:gd name="T100" fmla="*/ 0 w 1114"/>
                <a:gd name="T101" fmla="*/ 0 h 964"/>
                <a:gd name="T102" fmla="*/ 0 w 1114"/>
                <a:gd name="T103" fmla="*/ 0 h 964"/>
                <a:gd name="T104" fmla="*/ 0 w 1114"/>
                <a:gd name="T105" fmla="*/ 0 h 964"/>
                <a:gd name="T106" fmla="*/ 0 w 1114"/>
                <a:gd name="T107" fmla="*/ 0 h 964"/>
                <a:gd name="T108" fmla="*/ 0 w 1114"/>
                <a:gd name="T109" fmla="*/ 0 h 964"/>
                <a:gd name="T110" fmla="*/ 0 w 1114"/>
                <a:gd name="T111" fmla="*/ 0 h 96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4" h="964">
                  <a:moveTo>
                    <a:pt x="1051" y="79"/>
                  </a:moveTo>
                  <a:lnTo>
                    <a:pt x="1092" y="153"/>
                  </a:lnTo>
                  <a:lnTo>
                    <a:pt x="1114" y="188"/>
                  </a:lnTo>
                  <a:lnTo>
                    <a:pt x="1114" y="237"/>
                  </a:lnTo>
                  <a:lnTo>
                    <a:pt x="1082" y="241"/>
                  </a:lnTo>
                  <a:lnTo>
                    <a:pt x="1058" y="254"/>
                  </a:lnTo>
                  <a:lnTo>
                    <a:pt x="1029" y="299"/>
                  </a:lnTo>
                  <a:lnTo>
                    <a:pt x="995" y="405"/>
                  </a:lnTo>
                  <a:lnTo>
                    <a:pt x="925" y="529"/>
                  </a:lnTo>
                  <a:lnTo>
                    <a:pt x="900" y="561"/>
                  </a:lnTo>
                  <a:lnTo>
                    <a:pt x="900" y="607"/>
                  </a:lnTo>
                  <a:lnTo>
                    <a:pt x="830" y="741"/>
                  </a:lnTo>
                  <a:lnTo>
                    <a:pt x="793" y="752"/>
                  </a:lnTo>
                  <a:lnTo>
                    <a:pt x="780" y="717"/>
                  </a:lnTo>
                  <a:lnTo>
                    <a:pt x="742" y="696"/>
                  </a:lnTo>
                  <a:lnTo>
                    <a:pt x="653" y="746"/>
                  </a:lnTo>
                  <a:lnTo>
                    <a:pt x="578" y="821"/>
                  </a:lnTo>
                  <a:lnTo>
                    <a:pt x="601" y="831"/>
                  </a:lnTo>
                  <a:lnTo>
                    <a:pt x="591" y="872"/>
                  </a:lnTo>
                  <a:lnTo>
                    <a:pt x="567" y="921"/>
                  </a:lnTo>
                  <a:lnTo>
                    <a:pt x="538" y="934"/>
                  </a:lnTo>
                  <a:lnTo>
                    <a:pt x="495" y="954"/>
                  </a:lnTo>
                  <a:lnTo>
                    <a:pt x="426" y="937"/>
                  </a:lnTo>
                  <a:lnTo>
                    <a:pt x="354" y="958"/>
                  </a:lnTo>
                  <a:lnTo>
                    <a:pt x="294" y="964"/>
                  </a:lnTo>
                  <a:lnTo>
                    <a:pt x="256" y="899"/>
                  </a:lnTo>
                  <a:lnTo>
                    <a:pt x="221" y="817"/>
                  </a:lnTo>
                  <a:lnTo>
                    <a:pt x="147" y="763"/>
                  </a:lnTo>
                  <a:lnTo>
                    <a:pt x="6" y="763"/>
                  </a:lnTo>
                  <a:lnTo>
                    <a:pt x="9" y="717"/>
                  </a:lnTo>
                  <a:lnTo>
                    <a:pt x="7" y="671"/>
                  </a:lnTo>
                  <a:lnTo>
                    <a:pt x="0" y="580"/>
                  </a:lnTo>
                  <a:lnTo>
                    <a:pt x="10" y="499"/>
                  </a:lnTo>
                  <a:lnTo>
                    <a:pt x="64" y="427"/>
                  </a:lnTo>
                  <a:lnTo>
                    <a:pt x="84" y="336"/>
                  </a:lnTo>
                  <a:lnTo>
                    <a:pt x="80" y="285"/>
                  </a:lnTo>
                  <a:lnTo>
                    <a:pt x="64" y="225"/>
                  </a:lnTo>
                  <a:lnTo>
                    <a:pt x="66" y="177"/>
                  </a:lnTo>
                  <a:lnTo>
                    <a:pt x="92" y="144"/>
                  </a:lnTo>
                  <a:lnTo>
                    <a:pt x="119" y="113"/>
                  </a:lnTo>
                  <a:lnTo>
                    <a:pt x="122" y="66"/>
                  </a:lnTo>
                  <a:lnTo>
                    <a:pt x="198" y="28"/>
                  </a:lnTo>
                  <a:lnTo>
                    <a:pt x="290" y="23"/>
                  </a:lnTo>
                  <a:lnTo>
                    <a:pt x="400" y="101"/>
                  </a:lnTo>
                  <a:lnTo>
                    <a:pt x="450" y="66"/>
                  </a:lnTo>
                  <a:lnTo>
                    <a:pt x="504" y="80"/>
                  </a:lnTo>
                  <a:lnTo>
                    <a:pt x="561" y="109"/>
                  </a:lnTo>
                  <a:lnTo>
                    <a:pt x="627" y="113"/>
                  </a:lnTo>
                  <a:lnTo>
                    <a:pt x="707" y="59"/>
                  </a:lnTo>
                  <a:lnTo>
                    <a:pt x="757" y="57"/>
                  </a:lnTo>
                  <a:lnTo>
                    <a:pt x="813" y="63"/>
                  </a:lnTo>
                  <a:lnTo>
                    <a:pt x="865" y="66"/>
                  </a:lnTo>
                  <a:lnTo>
                    <a:pt x="916" y="64"/>
                  </a:lnTo>
                  <a:lnTo>
                    <a:pt x="959" y="46"/>
                  </a:lnTo>
                  <a:lnTo>
                    <a:pt x="995" y="0"/>
                  </a:lnTo>
                  <a:lnTo>
                    <a:pt x="1051" y="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Freeform 27"/>
            <p:cNvSpPr>
              <a:spLocks noChangeAspect="1"/>
            </p:cNvSpPr>
            <p:nvPr/>
          </p:nvSpPr>
          <p:spPr bwMode="auto">
            <a:xfrm>
              <a:off x="3860" y="1862"/>
              <a:ext cx="63" cy="71"/>
            </a:xfrm>
            <a:custGeom>
              <a:avLst/>
              <a:gdLst>
                <a:gd name="T0" fmla="*/ 0 w 146"/>
                <a:gd name="T1" fmla="*/ 0 h 180"/>
                <a:gd name="T2" fmla="*/ 0 w 146"/>
                <a:gd name="T3" fmla="*/ 0 h 180"/>
                <a:gd name="T4" fmla="*/ 0 w 146"/>
                <a:gd name="T5" fmla="*/ 0 h 180"/>
                <a:gd name="T6" fmla="*/ 0 w 146"/>
                <a:gd name="T7" fmla="*/ 0 h 180"/>
                <a:gd name="T8" fmla="*/ 0 w 146"/>
                <a:gd name="T9" fmla="*/ 0 h 180"/>
                <a:gd name="T10" fmla="*/ 0 w 146"/>
                <a:gd name="T11" fmla="*/ 0 h 180"/>
                <a:gd name="T12" fmla="*/ 0 w 146"/>
                <a:gd name="T13" fmla="*/ 0 h 180"/>
                <a:gd name="T14" fmla="*/ 0 w 146"/>
                <a:gd name="T15" fmla="*/ 0 h 180"/>
                <a:gd name="T16" fmla="*/ 0 w 146"/>
                <a:gd name="T17" fmla="*/ 0 h 180"/>
                <a:gd name="T18" fmla="*/ 0 w 146"/>
                <a:gd name="T19" fmla="*/ 0 h 1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" h="180">
                  <a:moveTo>
                    <a:pt x="121" y="0"/>
                  </a:moveTo>
                  <a:lnTo>
                    <a:pt x="139" y="56"/>
                  </a:lnTo>
                  <a:lnTo>
                    <a:pt x="146" y="123"/>
                  </a:lnTo>
                  <a:lnTo>
                    <a:pt x="138" y="106"/>
                  </a:lnTo>
                  <a:lnTo>
                    <a:pt x="146" y="123"/>
                  </a:lnTo>
                  <a:lnTo>
                    <a:pt x="106" y="166"/>
                  </a:lnTo>
                  <a:lnTo>
                    <a:pt x="14" y="180"/>
                  </a:lnTo>
                  <a:lnTo>
                    <a:pt x="0" y="99"/>
                  </a:lnTo>
                  <a:lnTo>
                    <a:pt x="50" y="2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Freeform 28"/>
            <p:cNvSpPr>
              <a:spLocks noChangeAspect="1"/>
            </p:cNvSpPr>
            <p:nvPr/>
          </p:nvSpPr>
          <p:spPr bwMode="auto">
            <a:xfrm>
              <a:off x="2539" y="1879"/>
              <a:ext cx="310" cy="441"/>
            </a:xfrm>
            <a:custGeom>
              <a:avLst/>
              <a:gdLst>
                <a:gd name="T0" fmla="*/ 0 w 726"/>
                <a:gd name="T1" fmla="*/ 0 h 1122"/>
                <a:gd name="T2" fmla="*/ 0 w 726"/>
                <a:gd name="T3" fmla="*/ 0 h 1122"/>
                <a:gd name="T4" fmla="*/ 0 w 726"/>
                <a:gd name="T5" fmla="*/ 0 h 1122"/>
                <a:gd name="T6" fmla="*/ 0 w 726"/>
                <a:gd name="T7" fmla="*/ 0 h 1122"/>
                <a:gd name="T8" fmla="*/ 0 w 726"/>
                <a:gd name="T9" fmla="*/ 0 h 1122"/>
                <a:gd name="T10" fmla="*/ 0 w 726"/>
                <a:gd name="T11" fmla="*/ 0 h 1122"/>
                <a:gd name="T12" fmla="*/ 0 w 726"/>
                <a:gd name="T13" fmla="*/ 0 h 1122"/>
                <a:gd name="T14" fmla="*/ 0 w 726"/>
                <a:gd name="T15" fmla="*/ 0 h 1122"/>
                <a:gd name="T16" fmla="*/ 0 w 726"/>
                <a:gd name="T17" fmla="*/ 0 h 1122"/>
                <a:gd name="T18" fmla="*/ 0 w 726"/>
                <a:gd name="T19" fmla="*/ 0 h 1122"/>
                <a:gd name="T20" fmla="*/ 0 w 726"/>
                <a:gd name="T21" fmla="*/ 0 h 1122"/>
                <a:gd name="T22" fmla="*/ 0 w 726"/>
                <a:gd name="T23" fmla="*/ 0 h 1122"/>
                <a:gd name="T24" fmla="*/ 0 w 726"/>
                <a:gd name="T25" fmla="*/ 0 h 1122"/>
                <a:gd name="T26" fmla="*/ 0 w 726"/>
                <a:gd name="T27" fmla="*/ 0 h 1122"/>
                <a:gd name="T28" fmla="*/ 0 w 726"/>
                <a:gd name="T29" fmla="*/ 0 h 1122"/>
                <a:gd name="T30" fmla="*/ 0 w 726"/>
                <a:gd name="T31" fmla="*/ 0 h 1122"/>
                <a:gd name="T32" fmla="*/ 0 w 726"/>
                <a:gd name="T33" fmla="*/ 0 h 1122"/>
                <a:gd name="T34" fmla="*/ 0 w 726"/>
                <a:gd name="T35" fmla="*/ 0 h 1122"/>
                <a:gd name="T36" fmla="*/ 0 w 726"/>
                <a:gd name="T37" fmla="*/ 0 h 1122"/>
                <a:gd name="T38" fmla="*/ 0 w 726"/>
                <a:gd name="T39" fmla="*/ 0 h 1122"/>
                <a:gd name="T40" fmla="*/ 0 w 726"/>
                <a:gd name="T41" fmla="*/ 0 h 1122"/>
                <a:gd name="T42" fmla="*/ 0 w 726"/>
                <a:gd name="T43" fmla="*/ 0 h 1122"/>
                <a:gd name="T44" fmla="*/ 0 w 726"/>
                <a:gd name="T45" fmla="*/ 0 h 1122"/>
                <a:gd name="T46" fmla="*/ 0 w 726"/>
                <a:gd name="T47" fmla="*/ 0 h 1122"/>
                <a:gd name="T48" fmla="*/ 0 w 726"/>
                <a:gd name="T49" fmla="*/ 0 h 1122"/>
                <a:gd name="T50" fmla="*/ 0 w 726"/>
                <a:gd name="T51" fmla="*/ 0 h 1122"/>
                <a:gd name="T52" fmla="*/ 0 w 726"/>
                <a:gd name="T53" fmla="*/ 0 h 1122"/>
                <a:gd name="T54" fmla="*/ 0 w 726"/>
                <a:gd name="T55" fmla="*/ 0 h 1122"/>
                <a:gd name="T56" fmla="*/ 0 w 726"/>
                <a:gd name="T57" fmla="*/ 0 h 1122"/>
                <a:gd name="T58" fmla="*/ 0 w 726"/>
                <a:gd name="T59" fmla="*/ 0 h 1122"/>
                <a:gd name="T60" fmla="*/ 0 w 726"/>
                <a:gd name="T61" fmla="*/ 0 h 1122"/>
                <a:gd name="T62" fmla="*/ 0 w 726"/>
                <a:gd name="T63" fmla="*/ 0 h 1122"/>
                <a:gd name="T64" fmla="*/ 0 w 726"/>
                <a:gd name="T65" fmla="*/ 0 h 1122"/>
                <a:gd name="T66" fmla="*/ 0 w 726"/>
                <a:gd name="T67" fmla="*/ 0 h 1122"/>
                <a:gd name="T68" fmla="*/ 0 w 726"/>
                <a:gd name="T69" fmla="*/ 0 h 1122"/>
                <a:gd name="T70" fmla="*/ 0 w 726"/>
                <a:gd name="T71" fmla="*/ 0 h 1122"/>
                <a:gd name="T72" fmla="*/ 0 w 726"/>
                <a:gd name="T73" fmla="*/ 0 h 1122"/>
                <a:gd name="T74" fmla="*/ 0 w 726"/>
                <a:gd name="T75" fmla="*/ 0 h 1122"/>
                <a:gd name="T76" fmla="*/ 0 w 726"/>
                <a:gd name="T77" fmla="*/ 0 h 1122"/>
                <a:gd name="T78" fmla="*/ 0 w 726"/>
                <a:gd name="T79" fmla="*/ 0 h 1122"/>
                <a:gd name="T80" fmla="*/ 0 w 726"/>
                <a:gd name="T81" fmla="*/ 0 h 1122"/>
                <a:gd name="T82" fmla="*/ 0 w 726"/>
                <a:gd name="T83" fmla="*/ 0 h 1122"/>
                <a:gd name="T84" fmla="*/ 0 w 726"/>
                <a:gd name="T85" fmla="*/ 0 h 1122"/>
                <a:gd name="T86" fmla="*/ 0 w 726"/>
                <a:gd name="T87" fmla="*/ 0 h 1122"/>
                <a:gd name="T88" fmla="*/ 0 w 726"/>
                <a:gd name="T89" fmla="*/ 0 h 1122"/>
                <a:gd name="T90" fmla="*/ 0 w 726"/>
                <a:gd name="T91" fmla="*/ 0 h 1122"/>
                <a:gd name="T92" fmla="*/ 0 w 726"/>
                <a:gd name="T93" fmla="*/ 0 h 1122"/>
                <a:gd name="T94" fmla="*/ 0 w 726"/>
                <a:gd name="T95" fmla="*/ 0 h 1122"/>
                <a:gd name="T96" fmla="*/ 0 w 726"/>
                <a:gd name="T97" fmla="*/ 0 h 1122"/>
                <a:gd name="T98" fmla="*/ 0 w 726"/>
                <a:gd name="T99" fmla="*/ 0 h 1122"/>
                <a:gd name="T100" fmla="*/ 0 w 726"/>
                <a:gd name="T101" fmla="*/ 0 h 1122"/>
                <a:gd name="T102" fmla="*/ 0 w 726"/>
                <a:gd name="T103" fmla="*/ 0 h 1122"/>
                <a:gd name="T104" fmla="*/ 0 w 726"/>
                <a:gd name="T105" fmla="*/ 0 h 1122"/>
                <a:gd name="T106" fmla="*/ 0 w 726"/>
                <a:gd name="T107" fmla="*/ 0 h 1122"/>
                <a:gd name="T108" fmla="*/ 0 w 726"/>
                <a:gd name="T109" fmla="*/ 0 h 1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26" h="1122">
                  <a:moveTo>
                    <a:pt x="655" y="550"/>
                  </a:moveTo>
                  <a:lnTo>
                    <a:pt x="618" y="586"/>
                  </a:lnTo>
                  <a:lnTo>
                    <a:pt x="604" y="640"/>
                  </a:lnTo>
                  <a:lnTo>
                    <a:pt x="576" y="669"/>
                  </a:lnTo>
                  <a:lnTo>
                    <a:pt x="547" y="705"/>
                  </a:lnTo>
                  <a:lnTo>
                    <a:pt x="599" y="877"/>
                  </a:lnTo>
                  <a:lnTo>
                    <a:pt x="642" y="961"/>
                  </a:lnTo>
                  <a:lnTo>
                    <a:pt x="726" y="1043"/>
                  </a:lnTo>
                  <a:lnTo>
                    <a:pt x="712" y="1122"/>
                  </a:lnTo>
                  <a:lnTo>
                    <a:pt x="604" y="1104"/>
                  </a:lnTo>
                  <a:lnTo>
                    <a:pt x="551" y="1098"/>
                  </a:lnTo>
                  <a:lnTo>
                    <a:pt x="496" y="1100"/>
                  </a:lnTo>
                  <a:lnTo>
                    <a:pt x="393" y="1086"/>
                  </a:lnTo>
                  <a:lnTo>
                    <a:pt x="333" y="1086"/>
                  </a:lnTo>
                  <a:lnTo>
                    <a:pt x="263" y="1100"/>
                  </a:lnTo>
                  <a:lnTo>
                    <a:pt x="241" y="1103"/>
                  </a:lnTo>
                  <a:lnTo>
                    <a:pt x="206" y="1103"/>
                  </a:lnTo>
                  <a:lnTo>
                    <a:pt x="164" y="1101"/>
                  </a:lnTo>
                  <a:lnTo>
                    <a:pt x="118" y="1100"/>
                  </a:lnTo>
                  <a:lnTo>
                    <a:pt x="131" y="1057"/>
                  </a:lnTo>
                  <a:lnTo>
                    <a:pt x="123" y="1014"/>
                  </a:lnTo>
                  <a:lnTo>
                    <a:pt x="109" y="971"/>
                  </a:lnTo>
                  <a:lnTo>
                    <a:pt x="105" y="922"/>
                  </a:lnTo>
                  <a:lnTo>
                    <a:pt x="71" y="917"/>
                  </a:lnTo>
                  <a:lnTo>
                    <a:pt x="46" y="896"/>
                  </a:lnTo>
                  <a:lnTo>
                    <a:pt x="0" y="842"/>
                  </a:lnTo>
                  <a:lnTo>
                    <a:pt x="23" y="794"/>
                  </a:lnTo>
                  <a:lnTo>
                    <a:pt x="34" y="752"/>
                  </a:lnTo>
                  <a:lnTo>
                    <a:pt x="11" y="742"/>
                  </a:lnTo>
                  <a:lnTo>
                    <a:pt x="85" y="669"/>
                  </a:lnTo>
                  <a:lnTo>
                    <a:pt x="175" y="617"/>
                  </a:lnTo>
                  <a:lnTo>
                    <a:pt x="211" y="636"/>
                  </a:lnTo>
                  <a:lnTo>
                    <a:pt x="226" y="673"/>
                  </a:lnTo>
                  <a:lnTo>
                    <a:pt x="263" y="662"/>
                  </a:lnTo>
                  <a:lnTo>
                    <a:pt x="333" y="528"/>
                  </a:lnTo>
                  <a:lnTo>
                    <a:pt x="331" y="484"/>
                  </a:lnTo>
                  <a:lnTo>
                    <a:pt x="358" y="450"/>
                  </a:lnTo>
                  <a:lnTo>
                    <a:pt x="428" y="326"/>
                  </a:lnTo>
                  <a:lnTo>
                    <a:pt x="461" y="221"/>
                  </a:lnTo>
                  <a:lnTo>
                    <a:pt x="487" y="177"/>
                  </a:lnTo>
                  <a:lnTo>
                    <a:pt x="547" y="158"/>
                  </a:lnTo>
                  <a:lnTo>
                    <a:pt x="548" y="111"/>
                  </a:lnTo>
                  <a:lnTo>
                    <a:pt x="527" y="77"/>
                  </a:lnTo>
                  <a:lnTo>
                    <a:pt x="484" y="0"/>
                  </a:lnTo>
                  <a:lnTo>
                    <a:pt x="548" y="47"/>
                  </a:lnTo>
                  <a:lnTo>
                    <a:pt x="574" y="125"/>
                  </a:lnTo>
                  <a:lnTo>
                    <a:pt x="619" y="292"/>
                  </a:lnTo>
                  <a:lnTo>
                    <a:pt x="566" y="310"/>
                  </a:lnTo>
                  <a:lnTo>
                    <a:pt x="511" y="301"/>
                  </a:lnTo>
                  <a:lnTo>
                    <a:pt x="500" y="340"/>
                  </a:lnTo>
                  <a:lnTo>
                    <a:pt x="506" y="372"/>
                  </a:lnTo>
                  <a:lnTo>
                    <a:pt x="561" y="426"/>
                  </a:lnTo>
                  <a:lnTo>
                    <a:pt x="626" y="478"/>
                  </a:lnTo>
                  <a:lnTo>
                    <a:pt x="647" y="511"/>
                  </a:lnTo>
                  <a:lnTo>
                    <a:pt x="655" y="55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Freeform 29"/>
            <p:cNvSpPr>
              <a:spLocks noChangeAspect="1"/>
            </p:cNvSpPr>
            <p:nvPr/>
          </p:nvSpPr>
          <p:spPr bwMode="auto">
            <a:xfrm>
              <a:off x="3849" y="1886"/>
              <a:ext cx="399" cy="538"/>
            </a:xfrm>
            <a:custGeom>
              <a:avLst/>
              <a:gdLst>
                <a:gd name="T0" fmla="*/ 0 w 934"/>
                <a:gd name="T1" fmla="*/ 0 h 1373"/>
                <a:gd name="T2" fmla="*/ 0 w 934"/>
                <a:gd name="T3" fmla="*/ 0 h 1373"/>
                <a:gd name="T4" fmla="*/ 0 w 934"/>
                <a:gd name="T5" fmla="*/ 0 h 1373"/>
                <a:gd name="T6" fmla="*/ 0 w 934"/>
                <a:gd name="T7" fmla="*/ 0 h 1373"/>
                <a:gd name="T8" fmla="*/ 0 w 934"/>
                <a:gd name="T9" fmla="*/ 0 h 1373"/>
                <a:gd name="T10" fmla="*/ 0 w 934"/>
                <a:gd name="T11" fmla="*/ 0 h 1373"/>
                <a:gd name="T12" fmla="*/ 0 w 934"/>
                <a:gd name="T13" fmla="*/ 0 h 1373"/>
                <a:gd name="T14" fmla="*/ 0 w 934"/>
                <a:gd name="T15" fmla="*/ 0 h 1373"/>
                <a:gd name="T16" fmla="*/ 0 w 934"/>
                <a:gd name="T17" fmla="*/ 0 h 1373"/>
                <a:gd name="T18" fmla="*/ 0 w 934"/>
                <a:gd name="T19" fmla="*/ 0 h 1373"/>
                <a:gd name="T20" fmla="*/ 0 w 934"/>
                <a:gd name="T21" fmla="*/ 0 h 1373"/>
                <a:gd name="T22" fmla="*/ 0 w 934"/>
                <a:gd name="T23" fmla="*/ 0 h 1373"/>
                <a:gd name="T24" fmla="*/ 0 w 934"/>
                <a:gd name="T25" fmla="*/ 0 h 1373"/>
                <a:gd name="T26" fmla="*/ 0 w 934"/>
                <a:gd name="T27" fmla="*/ 0 h 1373"/>
                <a:gd name="T28" fmla="*/ 0 w 934"/>
                <a:gd name="T29" fmla="*/ 0 h 1373"/>
                <a:gd name="T30" fmla="*/ 0 w 934"/>
                <a:gd name="T31" fmla="*/ 0 h 1373"/>
                <a:gd name="T32" fmla="*/ 0 w 934"/>
                <a:gd name="T33" fmla="*/ 0 h 1373"/>
                <a:gd name="T34" fmla="*/ 0 w 934"/>
                <a:gd name="T35" fmla="*/ 0 h 1373"/>
                <a:gd name="T36" fmla="*/ 0 w 934"/>
                <a:gd name="T37" fmla="*/ 0 h 1373"/>
                <a:gd name="T38" fmla="*/ 0 w 934"/>
                <a:gd name="T39" fmla="*/ 0 h 1373"/>
                <a:gd name="T40" fmla="*/ 0 w 934"/>
                <a:gd name="T41" fmla="*/ 0 h 1373"/>
                <a:gd name="T42" fmla="*/ 0 w 934"/>
                <a:gd name="T43" fmla="*/ 0 h 1373"/>
                <a:gd name="T44" fmla="*/ 0 w 934"/>
                <a:gd name="T45" fmla="*/ 0 h 1373"/>
                <a:gd name="T46" fmla="*/ 0 w 934"/>
                <a:gd name="T47" fmla="*/ 0 h 1373"/>
                <a:gd name="T48" fmla="*/ 0 w 934"/>
                <a:gd name="T49" fmla="*/ 0 h 1373"/>
                <a:gd name="T50" fmla="*/ 0 w 934"/>
                <a:gd name="T51" fmla="*/ 0 h 1373"/>
                <a:gd name="T52" fmla="*/ 0 w 934"/>
                <a:gd name="T53" fmla="*/ 0 h 1373"/>
                <a:gd name="T54" fmla="*/ 0 w 934"/>
                <a:gd name="T55" fmla="*/ 0 h 1373"/>
                <a:gd name="T56" fmla="*/ 0 w 934"/>
                <a:gd name="T57" fmla="*/ 0 h 1373"/>
                <a:gd name="T58" fmla="*/ 0 w 934"/>
                <a:gd name="T59" fmla="*/ 0 h 1373"/>
                <a:gd name="T60" fmla="*/ 0 w 934"/>
                <a:gd name="T61" fmla="*/ 0 h 1373"/>
                <a:gd name="T62" fmla="*/ 0 w 934"/>
                <a:gd name="T63" fmla="*/ 0 h 1373"/>
                <a:gd name="T64" fmla="*/ 0 w 934"/>
                <a:gd name="T65" fmla="*/ 0 h 1373"/>
                <a:gd name="T66" fmla="*/ 0 w 934"/>
                <a:gd name="T67" fmla="*/ 0 h 1373"/>
                <a:gd name="T68" fmla="*/ 0 w 934"/>
                <a:gd name="T69" fmla="*/ 0 h 1373"/>
                <a:gd name="T70" fmla="*/ 0 w 934"/>
                <a:gd name="T71" fmla="*/ 0 h 1373"/>
                <a:gd name="T72" fmla="*/ 0 w 934"/>
                <a:gd name="T73" fmla="*/ 0 h 1373"/>
                <a:gd name="T74" fmla="*/ 0 w 934"/>
                <a:gd name="T75" fmla="*/ 0 h 1373"/>
                <a:gd name="T76" fmla="*/ 0 w 934"/>
                <a:gd name="T77" fmla="*/ 0 h 1373"/>
                <a:gd name="T78" fmla="*/ 0 w 934"/>
                <a:gd name="T79" fmla="*/ 0 h 1373"/>
                <a:gd name="T80" fmla="*/ 0 w 934"/>
                <a:gd name="T81" fmla="*/ 0 h 1373"/>
                <a:gd name="T82" fmla="*/ 0 w 934"/>
                <a:gd name="T83" fmla="*/ 0 h 1373"/>
                <a:gd name="T84" fmla="*/ 0 w 934"/>
                <a:gd name="T85" fmla="*/ 0 h 1373"/>
                <a:gd name="T86" fmla="*/ 0 w 934"/>
                <a:gd name="T87" fmla="*/ 0 h 1373"/>
                <a:gd name="T88" fmla="*/ 0 w 934"/>
                <a:gd name="T89" fmla="*/ 0 h 1373"/>
                <a:gd name="T90" fmla="*/ 0 w 934"/>
                <a:gd name="T91" fmla="*/ 0 h 1373"/>
                <a:gd name="T92" fmla="*/ 0 w 934"/>
                <a:gd name="T93" fmla="*/ 0 h 1373"/>
                <a:gd name="T94" fmla="*/ 0 w 934"/>
                <a:gd name="T95" fmla="*/ 0 h 1373"/>
                <a:gd name="T96" fmla="*/ 0 w 934"/>
                <a:gd name="T97" fmla="*/ 0 h 13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34" h="1373">
                  <a:moveTo>
                    <a:pt x="900" y="262"/>
                  </a:moveTo>
                  <a:lnTo>
                    <a:pt x="825" y="396"/>
                  </a:lnTo>
                  <a:lnTo>
                    <a:pt x="791" y="464"/>
                  </a:lnTo>
                  <a:lnTo>
                    <a:pt x="777" y="501"/>
                  </a:lnTo>
                  <a:lnTo>
                    <a:pt x="779" y="544"/>
                  </a:lnTo>
                  <a:lnTo>
                    <a:pt x="749" y="586"/>
                  </a:lnTo>
                  <a:lnTo>
                    <a:pt x="730" y="644"/>
                  </a:lnTo>
                  <a:lnTo>
                    <a:pt x="652" y="752"/>
                  </a:lnTo>
                  <a:lnTo>
                    <a:pt x="589" y="868"/>
                  </a:lnTo>
                  <a:lnTo>
                    <a:pt x="390" y="1025"/>
                  </a:lnTo>
                  <a:lnTo>
                    <a:pt x="288" y="1103"/>
                  </a:lnTo>
                  <a:lnTo>
                    <a:pt x="206" y="1207"/>
                  </a:lnTo>
                  <a:lnTo>
                    <a:pt x="138" y="1284"/>
                  </a:lnTo>
                  <a:lnTo>
                    <a:pt x="77" y="1373"/>
                  </a:lnTo>
                  <a:lnTo>
                    <a:pt x="41" y="1355"/>
                  </a:lnTo>
                  <a:lnTo>
                    <a:pt x="14" y="1307"/>
                  </a:lnTo>
                  <a:lnTo>
                    <a:pt x="13" y="1249"/>
                  </a:lnTo>
                  <a:lnTo>
                    <a:pt x="8" y="1186"/>
                  </a:lnTo>
                  <a:lnTo>
                    <a:pt x="0" y="1055"/>
                  </a:lnTo>
                  <a:lnTo>
                    <a:pt x="11" y="932"/>
                  </a:lnTo>
                  <a:lnTo>
                    <a:pt x="65" y="824"/>
                  </a:lnTo>
                  <a:lnTo>
                    <a:pt x="142" y="788"/>
                  </a:lnTo>
                  <a:lnTo>
                    <a:pt x="206" y="746"/>
                  </a:lnTo>
                  <a:lnTo>
                    <a:pt x="354" y="712"/>
                  </a:lnTo>
                  <a:lnTo>
                    <a:pt x="414" y="680"/>
                  </a:lnTo>
                  <a:lnTo>
                    <a:pt x="459" y="612"/>
                  </a:lnTo>
                  <a:lnTo>
                    <a:pt x="553" y="518"/>
                  </a:lnTo>
                  <a:lnTo>
                    <a:pt x="600" y="472"/>
                  </a:lnTo>
                  <a:lnTo>
                    <a:pt x="623" y="409"/>
                  </a:lnTo>
                  <a:lnTo>
                    <a:pt x="279" y="319"/>
                  </a:lnTo>
                  <a:lnTo>
                    <a:pt x="223" y="270"/>
                  </a:lnTo>
                  <a:lnTo>
                    <a:pt x="184" y="218"/>
                  </a:lnTo>
                  <a:lnTo>
                    <a:pt x="160" y="218"/>
                  </a:lnTo>
                  <a:lnTo>
                    <a:pt x="127" y="165"/>
                  </a:lnTo>
                  <a:lnTo>
                    <a:pt x="133" y="104"/>
                  </a:lnTo>
                  <a:lnTo>
                    <a:pt x="173" y="61"/>
                  </a:lnTo>
                  <a:lnTo>
                    <a:pt x="222" y="115"/>
                  </a:lnTo>
                  <a:lnTo>
                    <a:pt x="279" y="151"/>
                  </a:lnTo>
                  <a:lnTo>
                    <a:pt x="340" y="147"/>
                  </a:lnTo>
                  <a:lnTo>
                    <a:pt x="397" y="130"/>
                  </a:lnTo>
                  <a:lnTo>
                    <a:pt x="453" y="112"/>
                  </a:lnTo>
                  <a:lnTo>
                    <a:pt x="516" y="104"/>
                  </a:lnTo>
                  <a:lnTo>
                    <a:pt x="565" y="81"/>
                  </a:lnTo>
                  <a:lnTo>
                    <a:pt x="623" y="72"/>
                  </a:lnTo>
                  <a:lnTo>
                    <a:pt x="778" y="31"/>
                  </a:lnTo>
                  <a:lnTo>
                    <a:pt x="854" y="6"/>
                  </a:lnTo>
                  <a:lnTo>
                    <a:pt x="892" y="0"/>
                  </a:lnTo>
                  <a:lnTo>
                    <a:pt x="934" y="4"/>
                  </a:lnTo>
                  <a:lnTo>
                    <a:pt x="900" y="262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Freeform 30">
              <a:hlinkClick r:id="" action="ppaction://noaction" highlightClick="1"/>
            </p:cNvPr>
            <p:cNvSpPr>
              <a:spLocks noChangeAspect="1"/>
            </p:cNvSpPr>
            <p:nvPr/>
          </p:nvSpPr>
          <p:spPr bwMode="auto">
            <a:xfrm>
              <a:off x="2216" y="1918"/>
              <a:ext cx="117" cy="234"/>
            </a:xfrm>
            <a:custGeom>
              <a:avLst/>
              <a:gdLst>
                <a:gd name="T0" fmla="*/ 0 w 272"/>
                <a:gd name="T1" fmla="*/ 0 h 597"/>
                <a:gd name="T2" fmla="*/ 0 w 272"/>
                <a:gd name="T3" fmla="*/ 0 h 597"/>
                <a:gd name="T4" fmla="*/ 0 w 272"/>
                <a:gd name="T5" fmla="*/ 0 h 597"/>
                <a:gd name="T6" fmla="*/ 0 w 272"/>
                <a:gd name="T7" fmla="*/ 0 h 597"/>
                <a:gd name="T8" fmla="*/ 0 w 272"/>
                <a:gd name="T9" fmla="*/ 0 h 597"/>
                <a:gd name="T10" fmla="*/ 0 w 272"/>
                <a:gd name="T11" fmla="*/ 0 h 597"/>
                <a:gd name="T12" fmla="*/ 0 w 272"/>
                <a:gd name="T13" fmla="*/ 0 h 597"/>
                <a:gd name="T14" fmla="*/ 0 w 272"/>
                <a:gd name="T15" fmla="*/ 0 h 597"/>
                <a:gd name="T16" fmla="*/ 0 w 272"/>
                <a:gd name="T17" fmla="*/ 0 h 597"/>
                <a:gd name="T18" fmla="*/ 0 w 272"/>
                <a:gd name="T19" fmla="*/ 0 h 597"/>
                <a:gd name="T20" fmla="*/ 0 w 272"/>
                <a:gd name="T21" fmla="*/ 0 h 597"/>
                <a:gd name="T22" fmla="*/ 0 w 272"/>
                <a:gd name="T23" fmla="*/ 0 h 597"/>
                <a:gd name="T24" fmla="*/ 0 w 272"/>
                <a:gd name="T25" fmla="*/ 0 h 597"/>
                <a:gd name="T26" fmla="*/ 0 w 272"/>
                <a:gd name="T27" fmla="*/ 0 h 597"/>
                <a:gd name="T28" fmla="*/ 0 w 272"/>
                <a:gd name="T29" fmla="*/ 0 h 597"/>
                <a:gd name="T30" fmla="*/ 0 w 272"/>
                <a:gd name="T31" fmla="*/ 0 h 597"/>
                <a:gd name="T32" fmla="*/ 0 w 272"/>
                <a:gd name="T33" fmla="*/ 0 h 597"/>
                <a:gd name="T34" fmla="*/ 0 w 272"/>
                <a:gd name="T35" fmla="*/ 0 h 597"/>
                <a:gd name="T36" fmla="*/ 0 w 272"/>
                <a:gd name="T37" fmla="*/ 0 h 597"/>
                <a:gd name="T38" fmla="*/ 0 w 272"/>
                <a:gd name="T39" fmla="*/ 0 h 597"/>
                <a:gd name="T40" fmla="*/ 0 w 272"/>
                <a:gd name="T41" fmla="*/ 0 h 597"/>
                <a:gd name="T42" fmla="*/ 0 w 272"/>
                <a:gd name="T43" fmla="*/ 0 h 597"/>
                <a:gd name="T44" fmla="*/ 0 w 272"/>
                <a:gd name="T45" fmla="*/ 0 h 5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72" h="597">
                  <a:moveTo>
                    <a:pt x="252" y="47"/>
                  </a:moveTo>
                  <a:lnTo>
                    <a:pt x="272" y="156"/>
                  </a:lnTo>
                  <a:lnTo>
                    <a:pt x="268" y="202"/>
                  </a:lnTo>
                  <a:lnTo>
                    <a:pt x="252" y="249"/>
                  </a:lnTo>
                  <a:lnTo>
                    <a:pt x="199" y="317"/>
                  </a:lnTo>
                  <a:lnTo>
                    <a:pt x="190" y="357"/>
                  </a:lnTo>
                  <a:lnTo>
                    <a:pt x="188" y="401"/>
                  </a:lnTo>
                  <a:lnTo>
                    <a:pt x="194" y="490"/>
                  </a:lnTo>
                  <a:lnTo>
                    <a:pt x="197" y="537"/>
                  </a:lnTo>
                  <a:lnTo>
                    <a:pt x="194" y="585"/>
                  </a:lnTo>
                  <a:lnTo>
                    <a:pt x="86" y="597"/>
                  </a:lnTo>
                  <a:lnTo>
                    <a:pt x="79" y="390"/>
                  </a:lnTo>
                  <a:lnTo>
                    <a:pt x="57" y="290"/>
                  </a:lnTo>
                  <a:lnTo>
                    <a:pt x="0" y="202"/>
                  </a:lnTo>
                  <a:lnTo>
                    <a:pt x="0" y="149"/>
                  </a:lnTo>
                  <a:lnTo>
                    <a:pt x="34" y="104"/>
                  </a:lnTo>
                  <a:lnTo>
                    <a:pt x="76" y="101"/>
                  </a:lnTo>
                  <a:lnTo>
                    <a:pt x="114" y="102"/>
                  </a:lnTo>
                  <a:lnTo>
                    <a:pt x="146" y="70"/>
                  </a:lnTo>
                  <a:lnTo>
                    <a:pt x="142" y="24"/>
                  </a:lnTo>
                  <a:lnTo>
                    <a:pt x="134" y="0"/>
                  </a:lnTo>
                  <a:lnTo>
                    <a:pt x="200" y="3"/>
                  </a:lnTo>
                  <a:lnTo>
                    <a:pt x="252" y="47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Freeform 31"/>
            <p:cNvSpPr>
              <a:spLocks noChangeAspect="1"/>
            </p:cNvSpPr>
            <p:nvPr/>
          </p:nvSpPr>
          <p:spPr bwMode="auto">
            <a:xfrm>
              <a:off x="1585" y="1923"/>
              <a:ext cx="290" cy="212"/>
            </a:xfrm>
            <a:custGeom>
              <a:avLst/>
              <a:gdLst>
                <a:gd name="T0" fmla="*/ 0 w 679"/>
                <a:gd name="T1" fmla="*/ 0 h 542"/>
                <a:gd name="T2" fmla="*/ 0 w 679"/>
                <a:gd name="T3" fmla="*/ 0 h 542"/>
                <a:gd name="T4" fmla="*/ 0 w 679"/>
                <a:gd name="T5" fmla="*/ 0 h 542"/>
                <a:gd name="T6" fmla="*/ 0 w 679"/>
                <a:gd name="T7" fmla="*/ 0 h 542"/>
                <a:gd name="T8" fmla="*/ 0 w 679"/>
                <a:gd name="T9" fmla="*/ 0 h 542"/>
                <a:gd name="T10" fmla="*/ 0 w 679"/>
                <a:gd name="T11" fmla="*/ 0 h 542"/>
                <a:gd name="T12" fmla="*/ 0 w 679"/>
                <a:gd name="T13" fmla="*/ 0 h 542"/>
                <a:gd name="T14" fmla="*/ 0 w 679"/>
                <a:gd name="T15" fmla="*/ 0 h 542"/>
                <a:gd name="T16" fmla="*/ 0 w 679"/>
                <a:gd name="T17" fmla="*/ 0 h 542"/>
                <a:gd name="T18" fmla="*/ 0 w 679"/>
                <a:gd name="T19" fmla="*/ 0 h 542"/>
                <a:gd name="T20" fmla="*/ 0 w 679"/>
                <a:gd name="T21" fmla="*/ 0 h 542"/>
                <a:gd name="T22" fmla="*/ 0 w 679"/>
                <a:gd name="T23" fmla="*/ 0 h 542"/>
                <a:gd name="T24" fmla="*/ 0 w 679"/>
                <a:gd name="T25" fmla="*/ 0 h 542"/>
                <a:gd name="T26" fmla="*/ 0 w 679"/>
                <a:gd name="T27" fmla="*/ 0 h 542"/>
                <a:gd name="T28" fmla="*/ 0 w 679"/>
                <a:gd name="T29" fmla="*/ 0 h 542"/>
                <a:gd name="T30" fmla="*/ 0 w 679"/>
                <a:gd name="T31" fmla="*/ 0 h 542"/>
                <a:gd name="T32" fmla="*/ 0 w 679"/>
                <a:gd name="T33" fmla="*/ 0 h 542"/>
                <a:gd name="T34" fmla="*/ 0 w 679"/>
                <a:gd name="T35" fmla="*/ 0 h 542"/>
                <a:gd name="T36" fmla="*/ 0 w 679"/>
                <a:gd name="T37" fmla="*/ 0 h 542"/>
                <a:gd name="T38" fmla="*/ 0 w 679"/>
                <a:gd name="T39" fmla="*/ 0 h 542"/>
                <a:gd name="T40" fmla="*/ 0 w 679"/>
                <a:gd name="T41" fmla="*/ 0 h 542"/>
                <a:gd name="T42" fmla="*/ 0 w 679"/>
                <a:gd name="T43" fmla="*/ 0 h 542"/>
                <a:gd name="T44" fmla="*/ 0 w 679"/>
                <a:gd name="T45" fmla="*/ 0 h 542"/>
                <a:gd name="T46" fmla="*/ 0 w 679"/>
                <a:gd name="T47" fmla="*/ 0 h 542"/>
                <a:gd name="T48" fmla="*/ 0 w 679"/>
                <a:gd name="T49" fmla="*/ 0 h 542"/>
                <a:gd name="T50" fmla="*/ 0 w 679"/>
                <a:gd name="T51" fmla="*/ 0 h 542"/>
                <a:gd name="T52" fmla="*/ 0 w 679"/>
                <a:gd name="T53" fmla="*/ 0 h 542"/>
                <a:gd name="T54" fmla="*/ 0 w 679"/>
                <a:gd name="T55" fmla="*/ 0 h 542"/>
                <a:gd name="T56" fmla="*/ 0 w 679"/>
                <a:gd name="T57" fmla="*/ 0 h 542"/>
                <a:gd name="T58" fmla="*/ 0 w 679"/>
                <a:gd name="T59" fmla="*/ 0 h 542"/>
                <a:gd name="T60" fmla="*/ 0 w 679"/>
                <a:gd name="T61" fmla="*/ 0 h 542"/>
                <a:gd name="T62" fmla="*/ 0 w 679"/>
                <a:gd name="T63" fmla="*/ 0 h 542"/>
                <a:gd name="T64" fmla="*/ 0 w 679"/>
                <a:gd name="T65" fmla="*/ 0 h 542"/>
                <a:gd name="T66" fmla="*/ 0 w 679"/>
                <a:gd name="T67" fmla="*/ 0 h 542"/>
                <a:gd name="T68" fmla="*/ 0 w 679"/>
                <a:gd name="T69" fmla="*/ 0 h 542"/>
                <a:gd name="T70" fmla="*/ 0 w 679"/>
                <a:gd name="T71" fmla="*/ 0 h 542"/>
                <a:gd name="T72" fmla="*/ 0 w 679"/>
                <a:gd name="T73" fmla="*/ 0 h 542"/>
                <a:gd name="T74" fmla="*/ 0 w 679"/>
                <a:gd name="T75" fmla="*/ 0 h 542"/>
                <a:gd name="T76" fmla="*/ 0 w 679"/>
                <a:gd name="T77" fmla="*/ 0 h 542"/>
                <a:gd name="T78" fmla="*/ 0 w 679"/>
                <a:gd name="T79" fmla="*/ 0 h 542"/>
                <a:gd name="T80" fmla="*/ 0 w 679"/>
                <a:gd name="T81" fmla="*/ 0 h 542"/>
                <a:gd name="T82" fmla="*/ 0 w 679"/>
                <a:gd name="T83" fmla="*/ 0 h 542"/>
                <a:gd name="T84" fmla="*/ 0 w 679"/>
                <a:gd name="T85" fmla="*/ 0 h 542"/>
                <a:gd name="T86" fmla="*/ 0 w 679"/>
                <a:gd name="T87" fmla="*/ 0 h 542"/>
                <a:gd name="T88" fmla="*/ 0 w 679"/>
                <a:gd name="T89" fmla="*/ 0 h 542"/>
                <a:gd name="T90" fmla="*/ 0 w 679"/>
                <a:gd name="T91" fmla="*/ 0 h 542"/>
                <a:gd name="T92" fmla="*/ 0 w 679"/>
                <a:gd name="T93" fmla="*/ 0 h 542"/>
                <a:gd name="T94" fmla="*/ 0 w 679"/>
                <a:gd name="T95" fmla="*/ 0 h 5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79" h="542">
                  <a:moveTo>
                    <a:pt x="314" y="11"/>
                  </a:moveTo>
                  <a:lnTo>
                    <a:pt x="320" y="35"/>
                  </a:lnTo>
                  <a:lnTo>
                    <a:pt x="340" y="43"/>
                  </a:lnTo>
                  <a:lnTo>
                    <a:pt x="386" y="58"/>
                  </a:lnTo>
                  <a:lnTo>
                    <a:pt x="416" y="43"/>
                  </a:lnTo>
                  <a:lnTo>
                    <a:pt x="457" y="35"/>
                  </a:lnTo>
                  <a:lnTo>
                    <a:pt x="504" y="25"/>
                  </a:lnTo>
                  <a:lnTo>
                    <a:pt x="551" y="11"/>
                  </a:lnTo>
                  <a:lnTo>
                    <a:pt x="672" y="215"/>
                  </a:lnTo>
                  <a:lnTo>
                    <a:pt x="642" y="264"/>
                  </a:lnTo>
                  <a:lnTo>
                    <a:pt x="633" y="290"/>
                  </a:lnTo>
                  <a:lnTo>
                    <a:pt x="656" y="316"/>
                  </a:lnTo>
                  <a:lnTo>
                    <a:pt x="658" y="352"/>
                  </a:lnTo>
                  <a:lnTo>
                    <a:pt x="675" y="389"/>
                  </a:lnTo>
                  <a:lnTo>
                    <a:pt x="679" y="415"/>
                  </a:lnTo>
                  <a:lnTo>
                    <a:pt x="636" y="428"/>
                  </a:lnTo>
                  <a:lnTo>
                    <a:pt x="647" y="466"/>
                  </a:lnTo>
                  <a:lnTo>
                    <a:pt x="623" y="506"/>
                  </a:lnTo>
                  <a:lnTo>
                    <a:pt x="595" y="506"/>
                  </a:lnTo>
                  <a:lnTo>
                    <a:pt x="565" y="529"/>
                  </a:lnTo>
                  <a:lnTo>
                    <a:pt x="565" y="542"/>
                  </a:lnTo>
                  <a:lnTo>
                    <a:pt x="523" y="530"/>
                  </a:lnTo>
                  <a:lnTo>
                    <a:pt x="514" y="493"/>
                  </a:lnTo>
                  <a:lnTo>
                    <a:pt x="514" y="451"/>
                  </a:lnTo>
                  <a:lnTo>
                    <a:pt x="493" y="417"/>
                  </a:lnTo>
                  <a:lnTo>
                    <a:pt x="455" y="441"/>
                  </a:lnTo>
                  <a:lnTo>
                    <a:pt x="409" y="451"/>
                  </a:lnTo>
                  <a:lnTo>
                    <a:pt x="402" y="415"/>
                  </a:lnTo>
                  <a:lnTo>
                    <a:pt x="402" y="377"/>
                  </a:lnTo>
                  <a:lnTo>
                    <a:pt x="375" y="303"/>
                  </a:lnTo>
                  <a:lnTo>
                    <a:pt x="317" y="267"/>
                  </a:lnTo>
                  <a:lnTo>
                    <a:pt x="282" y="268"/>
                  </a:lnTo>
                  <a:lnTo>
                    <a:pt x="241" y="269"/>
                  </a:lnTo>
                  <a:lnTo>
                    <a:pt x="211" y="318"/>
                  </a:lnTo>
                  <a:lnTo>
                    <a:pt x="188" y="337"/>
                  </a:lnTo>
                  <a:lnTo>
                    <a:pt x="147" y="339"/>
                  </a:lnTo>
                  <a:lnTo>
                    <a:pt x="117" y="292"/>
                  </a:lnTo>
                  <a:lnTo>
                    <a:pt x="67" y="256"/>
                  </a:lnTo>
                  <a:lnTo>
                    <a:pt x="24" y="218"/>
                  </a:lnTo>
                  <a:lnTo>
                    <a:pt x="4" y="158"/>
                  </a:lnTo>
                  <a:lnTo>
                    <a:pt x="0" y="127"/>
                  </a:lnTo>
                  <a:lnTo>
                    <a:pt x="26" y="109"/>
                  </a:lnTo>
                  <a:lnTo>
                    <a:pt x="99" y="91"/>
                  </a:lnTo>
                  <a:lnTo>
                    <a:pt x="92" y="47"/>
                  </a:lnTo>
                  <a:lnTo>
                    <a:pt x="111" y="0"/>
                  </a:lnTo>
                  <a:lnTo>
                    <a:pt x="211" y="22"/>
                  </a:lnTo>
                  <a:lnTo>
                    <a:pt x="263" y="22"/>
                  </a:lnTo>
                  <a:lnTo>
                    <a:pt x="314" y="11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Freeform 32"/>
            <p:cNvSpPr>
              <a:spLocks noChangeAspect="1"/>
            </p:cNvSpPr>
            <p:nvPr/>
          </p:nvSpPr>
          <p:spPr bwMode="auto">
            <a:xfrm>
              <a:off x="2772" y="1949"/>
              <a:ext cx="520" cy="338"/>
            </a:xfrm>
            <a:custGeom>
              <a:avLst/>
              <a:gdLst>
                <a:gd name="T0" fmla="*/ 0 w 1217"/>
                <a:gd name="T1" fmla="*/ 0 h 865"/>
                <a:gd name="T2" fmla="*/ 0 w 1217"/>
                <a:gd name="T3" fmla="*/ 0 h 865"/>
                <a:gd name="T4" fmla="*/ 0 w 1217"/>
                <a:gd name="T5" fmla="*/ 0 h 865"/>
                <a:gd name="T6" fmla="*/ 0 w 1217"/>
                <a:gd name="T7" fmla="*/ 0 h 865"/>
                <a:gd name="T8" fmla="*/ 0 w 1217"/>
                <a:gd name="T9" fmla="*/ 0 h 865"/>
                <a:gd name="T10" fmla="*/ 0 w 1217"/>
                <a:gd name="T11" fmla="*/ 0 h 865"/>
                <a:gd name="T12" fmla="*/ 0 w 1217"/>
                <a:gd name="T13" fmla="*/ 0 h 865"/>
                <a:gd name="T14" fmla="*/ 0 w 1217"/>
                <a:gd name="T15" fmla="*/ 0 h 865"/>
                <a:gd name="T16" fmla="*/ 0 w 1217"/>
                <a:gd name="T17" fmla="*/ 0 h 865"/>
                <a:gd name="T18" fmla="*/ 0 w 1217"/>
                <a:gd name="T19" fmla="*/ 0 h 865"/>
                <a:gd name="T20" fmla="*/ 0 w 1217"/>
                <a:gd name="T21" fmla="*/ 0 h 865"/>
                <a:gd name="T22" fmla="*/ 0 w 1217"/>
                <a:gd name="T23" fmla="*/ 0 h 865"/>
                <a:gd name="T24" fmla="*/ 0 w 1217"/>
                <a:gd name="T25" fmla="*/ 0 h 865"/>
                <a:gd name="T26" fmla="*/ 0 w 1217"/>
                <a:gd name="T27" fmla="*/ 0 h 865"/>
                <a:gd name="T28" fmla="*/ 0 w 1217"/>
                <a:gd name="T29" fmla="*/ 0 h 865"/>
                <a:gd name="T30" fmla="*/ 0 w 1217"/>
                <a:gd name="T31" fmla="*/ 0 h 865"/>
                <a:gd name="T32" fmla="*/ 0 w 1217"/>
                <a:gd name="T33" fmla="*/ 0 h 865"/>
                <a:gd name="T34" fmla="*/ 0 w 1217"/>
                <a:gd name="T35" fmla="*/ 0 h 865"/>
                <a:gd name="T36" fmla="*/ 0 w 1217"/>
                <a:gd name="T37" fmla="*/ 0 h 865"/>
                <a:gd name="T38" fmla="*/ 0 w 1217"/>
                <a:gd name="T39" fmla="*/ 0 h 865"/>
                <a:gd name="T40" fmla="*/ 0 w 1217"/>
                <a:gd name="T41" fmla="*/ 0 h 865"/>
                <a:gd name="T42" fmla="*/ 0 w 1217"/>
                <a:gd name="T43" fmla="*/ 0 h 865"/>
                <a:gd name="T44" fmla="*/ 0 w 1217"/>
                <a:gd name="T45" fmla="*/ 0 h 865"/>
                <a:gd name="T46" fmla="*/ 0 w 1217"/>
                <a:gd name="T47" fmla="*/ 0 h 865"/>
                <a:gd name="T48" fmla="*/ 0 w 1217"/>
                <a:gd name="T49" fmla="*/ 0 h 865"/>
                <a:gd name="T50" fmla="*/ 0 w 1217"/>
                <a:gd name="T51" fmla="*/ 0 h 865"/>
                <a:gd name="T52" fmla="*/ 0 w 1217"/>
                <a:gd name="T53" fmla="*/ 0 h 865"/>
                <a:gd name="T54" fmla="*/ 0 w 1217"/>
                <a:gd name="T55" fmla="*/ 0 h 865"/>
                <a:gd name="T56" fmla="*/ 0 w 1217"/>
                <a:gd name="T57" fmla="*/ 0 h 865"/>
                <a:gd name="T58" fmla="*/ 0 w 1217"/>
                <a:gd name="T59" fmla="*/ 0 h 865"/>
                <a:gd name="T60" fmla="*/ 0 w 1217"/>
                <a:gd name="T61" fmla="*/ 0 h 865"/>
                <a:gd name="T62" fmla="*/ 0 w 1217"/>
                <a:gd name="T63" fmla="*/ 0 h 865"/>
                <a:gd name="T64" fmla="*/ 0 w 1217"/>
                <a:gd name="T65" fmla="*/ 0 h 865"/>
                <a:gd name="T66" fmla="*/ 0 w 1217"/>
                <a:gd name="T67" fmla="*/ 0 h 865"/>
                <a:gd name="T68" fmla="*/ 0 w 1217"/>
                <a:gd name="T69" fmla="*/ 0 h 865"/>
                <a:gd name="T70" fmla="*/ 0 w 1217"/>
                <a:gd name="T71" fmla="*/ 0 h 865"/>
                <a:gd name="T72" fmla="*/ 0 w 1217"/>
                <a:gd name="T73" fmla="*/ 0 h 865"/>
                <a:gd name="T74" fmla="*/ 0 w 1217"/>
                <a:gd name="T75" fmla="*/ 0 h 865"/>
                <a:gd name="T76" fmla="*/ 0 w 1217"/>
                <a:gd name="T77" fmla="*/ 0 h 865"/>
                <a:gd name="T78" fmla="*/ 0 w 1217"/>
                <a:gd name="T79" fmla="*/ 0 h 865"/>
                <a:gd name="T80" fmla="*/ 0 w 1217"/>
                <a:gd name="T81" fmla="*/ 0 h 865"/>
                <a:gd name="T82" fmla="*/ 0 w 1217"/>
                <a:gd name="T83" fmla="*/ 0 h 865"/>
                <a:gd name="T84" fmla="*/ 0 w 1217"/>
                <a:gd name="T85" fmla="*/ 0 h 865"/>
                <a:gd name="T86" fmla="*/ 0 w 1217"/>
                <a:gd name="T87" fmla="*/ 0 h 865"/>
                <a:gd name="T88" fmla="*/ 0 w 1217"/>
                <a:gd name="T89" fmla="*/ 0 h 865"/>
                <a:gd name="T90" fmla="*/ 0 w 1217"/>
                <a:gd name="T91" fmla="*/ 0 h 865"/>
                <a:gd name="T92" fmla="*/ 0 w 1217"/>
                <a:gd name="T93" fmla="*/ 0 h 865"/>
                <a:gd name="T94" fmla="*/ 0 w 1217"/>
                <a:gd name="T95" fmla="*/ 0 h 865"/>
                <a:gd name="T96" fmla="*/ 0 w 1217"/>
                <a:gd name="T97" fmla="*/ 0 h 865"/>
                <a:gd name="T98" fmla="*/ 0 w 1217"/>
                <a:gd name="T99" fmla="*/ 0 h 865"/>
                <a:gd name="T100" fmla="*/ 0 w 1217"/>
                <a:gd name="T101" fmla="*/ 0 h 865"/>
                <a:gd name="T102" fmla="*/ 0 w 1217"/>
                <a:gd name="T103" fmla="*/ 0 h 865"/>
                <a:gd name="T104" fmla="*/ 0 w 1217"/>
                <a:gd name="T105" fmla="*/ 0 h 865"/>
                <a:gd name="T106" fmla="*/ 0 w 1217"/>
                <a:gd name="T107" fmla="*/ 0 h 865"/>
                <a:gd name="T108" fmla="*/ 0 w 1217"/>
                <a:gd name="T109" fmla="*/ 0 h 865"/>
                <a:gd name="T110" fmla="*/ 0 w 1217"/>
                <a:gd name="T111" fmla="*/ 0 h 865"/>
                <a:gd name="T112" fmla="*/ 0 w 1217"/>
                <a:gd name="T113" fmla="*/ 0 h 8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17" h="865">
                  <a:moveTo>
                    <a:pt x="773" y="0"/>
                  </a:moveTo>
                  <a:lnTo>
                    <a:pt x="833" y="88"/>
                  </a:lnTo>
                  <a:lnTo>
                    <a:pt x="858" y="135"/>
                  </a:lnTo>
                  <a:lnTo>
                    <a:pt x="836" y="193"/>
                  </a:lnTo>
                  <a:lnTo>
                    <a:pt x="849" y="219"/>
                  </a:lnTo>
                  <a:lnTo>
                    <a:pt x="882" y="225"/>
                  </a:lnTo>
                  <a:lnTo>
                    <a:pt x="961" y="287"/>
                  </a:lnTo>
                  <a:lnTo>
                    <a:pt x="1004" y="316"/>
                  </a:lnTo>
                  <a:lnTo>
                    <a:pt x="1025" y="361"/>
                  </a:lnTo>
                  <a:lnTo>
                    <a:pt x="1079" y="385"/>
                  </a:lnTo>
                  <a:lnTo>
                    <a:pt x="1107" y="432"/>
                  </a:lnTo>
                  <a:lnTo>
                    <a:pt x="1131" y="478"/>
                  </a:lnTo>
                  <a:lnTo>
                    <a:pt x="1178" y="506"/>
                  </a:lnTo>
                  <a:lnTo>
                    <a:pt x="1217" y="574"/>
                  </a:lnTo>
                  <a:lnTo>
                    <a:pt x="1171" y="604"/>
                  </a:lnTo>
                  <a:lnTo>
                    <a:pt x="1110" y="587"/>
                  </a:lnTo>
                  <a:lnTo>
                    <a:pt x="1055" y="574"/>
                  </a:lnTo>
                  <a:lnTo>
                    <a:pt x="1014" y="618"/>
                  </a:lnTo>
                  <a:lnTo>
                    <a:pt x="966" y="618"/>
                  </a:lnTo>
                  <a:lnTo>
                    <a:pt x="954" y="597"/>
                  </a:lnTo>
                  <a:lnTo>
                    <a:pt x="902" y="628"/>
                  </a:lnTo>
                  <a:lnTo>
                    <a:pt x="843" y="631"/>
                  </a:lnTo>
                  <a:lnTo>
                    <a:pt x="792" y="640"/>
                  </a:lnTo>
                  <a:lnTo>
                    <a:pt x="761" y="697"/>
                  </a:lnTo>
                  <a:lnTo>
                    <a:pt x="610" y="675"/>
                  </a:lnTo>
                  <a:lnTo>
                    <a:pt x="475" y="609"/>
                  </a:lnTo>
                  <a:lnTo>
                    <a:pt x="447" y="636"/>
                  </a:lnTo>
                  <a:lnTo>
                    <a:pt x="442" y="675"/>
                  </a:lnTo>
                  <a:lnTo>
                    <a:pt x="406" y="675"/>
                  </a:lnTo>
                  <a:lnTo>
                    <a:pt x="393" y="766"/>
                  </a:lnTo>
                  <a:lnTo>
                    <a:pt x="344" y="767"/>
                  </a:lnTo>
                  <a:lnTo>
                    <a:pt x="298" y="764"/>
                  </a:lnTo>
                  <a:lnTo>
                    <a:pt x="259" y="766"/>
                  </a:lnTo>
                  <a:lnTo>
                    <a:pt x="216" y="787"/>
                  </a:lnTo>
                  <a:lnTo>
                    <a:pt x="202" y="825"/>
                  </a:lnTo>
                  <a:lnTo>
                    <a:pt x="179" y="865"/>
                  </a:lnTo>
                  <a:lnTo>
                    <a:pt x="99" y="785"/>
                  </a:lnTo>
                  <a:lnTo>
                    <a:pt x="53" y="702"/>
                  </a:lnTo>
                  <a:lnTo>
                    <a:pt x="0" y="527"/>
                  </a:lnTo>
                  <a:lnTo>
                    <a:pt x="29" y="493"/>
                  </a:lnTo>
                  <a:lnTo>
                    <a:pt x="57" y="462"/>
                  </a:lnTo>
                  <a:lnTo>
                    <a:pt x="71" y="410"/>
                  </a:lnTo>
                  <a:lnTo>
                    <a:pt x="108" y="372"/>
                  </a:lnTo>
                  <a:lnTo>
                    <a:pt x="154" y="368"/>
                  </a:lnTo>
                  <a:lnTo>
                    <a:pt x="193" y="337"/>
                  </a:lnTo>
                  <a:lnTo>
                    <a:pt x="247" y="361"/>
                  </a:lnTo>
                  <a:lnTo>
                    <a:pt x="353" y="318"/>
                  </a:lnTo>
                  <a:lnTo>
                    <a:pt x="405" y="301"/>
                  </a:lnTo>
                  <a:lnTo>
                    <a:pt x="442" y="260"/>
                  </a:lnTo>
                  <a:lnTo>
                    <a:pt x="423" y="221"/>
                  </a:lnTo>
                  <a:lnTo>
                    <a:pt x="463" y="212"/>
                  </a:lnTo>
                  <a:lnTo>
                    <a:pt x="522" y="208"/>
                  </a:lnTo>
                  <a:lnTo>
                    <a:pt x="557" y="182"/>
                  </a:lnTo>
                  <a:lnTo>
                    <a:pt x="622" y="132"/>
                  </a:lnTo>
                  <a:lnTo>
                    <a:pt x="666" y="58"/>
                  </a:lnTo>
                  <a:lnTo>
                    <a:pt x="718" y="16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Freeform 33">
              <a:hlinkClick r:id="" action="ppaction://noaction" highlightClick="1"/>
            </p:cNvPr>
            <p:cNvSpPr>
              <a:spLocks noChangeAspect="1"/>
            </p:cNvSpPr>
            <p:nvPr/>
          </p:nvSpPr>
          <p:spPr bwMode="auto">
            <a:xfrm>
              <a:off x="2060" y="1971"/>
              <a:ext cx="173" cy="247"/>
            </a:xfrm>
            <a:custGeom>
              <a:avLst/>
              <a:gdLst>
                <a:gd name="T0" fmla="*/ 0 w 406"/>
                <a:gd name="T1" fmla="*/ 0 h 628"/>
                <a:gd name="T2" fmla="*/ 0 w 406"/>
                <a:gd name="T3" fmla="*/ 0 h 628"/>
                <a:gd name="T4" fmla="*/ 0 w 406"/>
                <a:gd name="T5" fmla="*/ 0 h 628"/>
                <a:gd name="T6" fmla="*/ 0 w 406"/>
                <a:gd name="T7" fmla="*/ 0 h 628"/>
                <a:gd name="T8" fmla="*/ 0 w 406"/>
                <a:gd name="T9" fmla="*/ 0 h 628"/>
                <a:gd name="T10" fmla="*/ 0 w 406"/>
                <a:gd name="T11" fmla="*/ 0 h 628"/>
                <a:gd name="T12" fmla="*/ 0 w 406"/>
                <a:gd name="T13" fmla="*/ 0 h 628"/>
                <a:gd name="T14" fmla="*/ 0 w 406"/>
                <a:gd name="T15" fmla="*/ 0 h 628"/>
                <a:gd name="T16" fmla="*/ 0 w 406"/>
                <a:gd name="T17" fmla="*/ 0 h 628"/>
                <a:gd name="T18" fmla="*/ 0 w 406"/>
                <a:gd name="T19" fmla="*/ 0 h 628"/>
                <a:gd name="T20" fmla="*/ 0 w 406"/>
                <a:gd name="T21" fmla="*/ 0 h 628"/>
                <a:gd name="T22" fmla="*/ 0 w 406"/>
                <a:gd name="T23" fmla="*/ 0 h 628"/>
                <a:gd name="T24" fmla="*/ 0 w 406"/>
                <a:gd name="T25" fmla="*/ 0 h 628"/>
                <a:gd name="T26" fmla="*/ 0 w 406"/>
                <a:gd name="T27" fmla="*/ 0 h 628"/>
                <a:gd name="T28" fmla="*/ 0 w 406"/>
                <a:gd name="T29" fmla="*/ 0 h 628"/>
                <a:gd name="T30" fmla="*/ 0 w 406"/>
                <a:gd name="T31" fmla="*/ 0 h 628"/>
                <a:gd name="T32" fmla="*/ 0 w 406"/>
                <a:gd name="T33" fmla="*/ 0 h 628"/>
                <a:gd name="T34" fmla="*/ 0 w 406"/>
                <a:gd name="T35" fmla="*/ 0 h 628"/>
                <a:gd name="T36" fmla="*/ 0 w 406"/>
                <a:gd name="T37" fmla="*/ 0 h 628"/>
                <a:gd name="T38" fmla="*/ 0 w 406"/>
                <a:gd name="T39" fmla="*/ 0 h 628"/>
                <a:gd name="T40" fmla="*/ 0 w 406"/>
                <a:gd name="T41" fmla="*/ 0 h 628"/>
                <a:gd name="T42" fmla="*/ 0 w 406"/>
                <a:gd name="T43" fmla="*/ 0 h 628"/>
                <a:gd name="T44" fmla="*/ 0 w 406"/>
                <a:gd name="T45" fmla="*/ 0 h 6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6" h="628">
                  <a:moveTo>
                    <a:pt x="272" y="0"/>
                  </a:moveTo>
                  <a:lnTo>
                    <a:pt x="334" y="181"/>
                  </a:lnTo>
                  <a:lnTo>
                    <a:pt x="358" y="370"/>
                  </a:lnTo>
                  <a:lnTo>
                    <a:pt x="345" y="426"/>
                  </a:lnTo>
                  <a:lnTo>
                    <a:pt x="406" y="506"/>
                  </a:lnTo>
                  <a:lnTo>
                    <a:pt x="269" y="558"/>
                  </a:lnTo>
                  <a:lnTo>
                    <a:pt x="144" y="628"/>
                  </a:lnTo>
                  <a:lnTo>
                    <a:pt x="48" y="606"/>
                  </a:lnTo>
                  <a:lnTo>
                    <a:pt x="46" y="573"/>
                  </a:lnTo>
                  <a:lnTo>
                    <a:pt x="26" y="542"/>
                  </a:lnTo>
                  <a:lnTo>
                    <a:pt x="5" y="510"/>
                  </a:lnTo>
                  <a:lnTo>
                    <a:pt x="0" y="469"/>
                  </a:lnTo>
                  <a:lnTo>
                    <a:pt x="15" y="376"/>
                  </a:lnTo>
                  <a:lnTo>
                    <a:pt x="57" y="292"/>
                  </a:lnTo>
                  <a:lnTo>
                    <a:pt x="62" y="254"/>
                  </a:lnTo>
                  <a:lnTo>
                    <a:pt x="50" y="218"/>
                  </a:lnTo>
                  <a:lnTo>
                    <a:pt x="10" y="144"/>
                  </a:lnTo>
                  <a:lnTo>
                    <a:pt x="28" y="80"/>
                  </a:lnTo>
                  <a:lnTo>
                    <a:pt x="36" y="12"/>
                  </a:lnTo>
                  <a:lnTo>
                    <a:pt x="98" y="12"/>
                  </a:lnTo>
                  <a:lnTo>
                    <a:pt x="161" y="12"/>
                  </a:lnTo>
                  <a:lnTo>
                    <a:pt x="218" y="1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Freeform 34">
              <a:hlinkClick r:id="" action="ppaction://noaction"/>
            </p:cNvPr>
            <p:cNvSpPr>
              <a:spLocks noChangeAspect="1"/>
            </p:cNvSpPr>
            <p:nvPr/>
          </p:nvSpPr>
          <p:spPr bwMode="auto">
            <a:xfrm>
              <a:off x="2177" y="1971"/>
              <a:ext cx="77" cy="199"/>
            </a:xfrm>
            <a:custGeom>
              <a:avLst/>
              <a:gdLst>
                <a:gd name="T0" fmla="*/ 0 w 181"/>
                <a:gd name="T1" fmla="*/ 0 h 506"/>
                <a:gd name="T2" fmla="*/ 0 w 181"/>
                <a:gd name="T3" fmla="*/ 0 h 506"/>
                <a:gd name="T4" fmla="*/ 0 w 181"/>
                <a:gd name="T5" fmla="*/ 0 h 506"/>
                <a:gd name="T6" fmla="*/ 0 w 181"/>
                <a:gd name="T7" fmla="*/ 0 h 506"/>
                <a:gd name="T8" fmla="*/ 0 w 181"/>
                <a:gd name="T9" fmla="*/ 0 h 506"/>
                <a:gd name="T10" fmla="*/ 0 w 181"/>
                <a:gd name="T11" fmla="*/ 0 h 506"/>
                <a:gd name="T12" fmla="*/ 0 w 181"/>
                <a:gd name="T13" fmla="*/ 0 h 506"/>
                <a:gd name="T14" fmla="*/ 0 w 181"/>
                <a:gd name="T15" fmla="*/ 0 h 506"/>
                <a:gd name="T16" fmla="*/ 0 w 181"/>
                <a:gd name="T17" fmla="*/ 0 h 506"/>
                <a:gd name="T18" fmla="*/ 0 w 181"/>
                <a:gd name="T19" fmla="*/ 0 h 506"/>
                <a:gd name="T20" fmla="*/ 0 w 181"/>
                <a:gd name="T21" fmla="*/ 0 h 5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506">
                  <a:moveTo>
                    <a:pt x="95" y="12"/>
                  </a:moveTo>
                  <a:lnTo>
                    <a:pt x="95" y="65"/>
                  </a:lnTo>
                  <a:lnTo>
                    <a:pt x="148" y="150"/>
                  </a:lnTo>
                  <a:lnTo>
                    <a:pt x="172" y="252"/>
                  </a:lnTo>
                  <a:lnTo>
                    <a:pt x="181" y="460"/>
                  </a:lnTo>
                  <a:lnTo>
                    <a:pt x="134" y="506"/>
                  </a:lnTo>
                  <a:lnTo>
                    <a:pt x="73" y="426"/>
                  </a:lnTo>
                  <a:lnTo>
                    <a:pt x="86" y="370"/>
                  </a:lnTo>
                  <a:lnTo>
                    <a:pt x="63" y="184"/>
                  </a:lnTo>
                  <a:lnTo>
                    <a:pt x="0" y="0"/>
                  </a:lnTo>
                  <a:lnTo>
                    <a:pt x="95" y="12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Freeform 35"/>
            <p:cNvSpPr>
              <a:spLocks noChangeAspect="1"/>
            </p:cNvSpPr>
            <p:nvPr/>
          </p:nvSpPr>
          <p:spPr bwMode="auto">
            <a:xfrm>
              <a:off x="1842" y="1994"/>
              <a:ext cx="244" cy="246"/>
            </a:xfrm>
            <a:custGeom>
              <a:avLst/>
              <a:gdLst>
                <a:gd name="T0" fmla="*/ 0 w 576"/>
                <a:gd name="T1" fmla="*/ 0 h 630"/>
                <a:gd name="T2" fmla="*/ 0 w 576"/>
                <a:gd name="T3" fmla="*/ 0 h 630"/>
                <a:gd name="T4" fmla="*/ 0 w 576"/>
                <a:gd name="T5" fmla="*/ 0 h 630"/>
                <a:gd name="T6" fmla="*/ 0 w 576"/>
                <a:gd name="T7" fmla="*/ 0 h 630"/>
                <a:gd name="T8" fmla="*/ 0 w 576"/>
                <a:gd name="T9" fmla="*/ 0 h 630"/>
                <a:gd name="T10" fmla="*/ 0 w 576"/>
                <a:gd name="T11" fmla="*/ 0 h 630"/>
                <a:gd name="T12" fmla="*/ 0 w 576"/>
                <a:gd name="T13" fmla="*/ 0 h 630"/>
                <a:gd name="T14" fmla="*/ 0 w 576"/>
                <a:gd name="T15" fmla="*/ 0 h 630"/>
                <a:gd name="T16" fmla="*/ 0 w 576"/>
                <a:gd name="T17" fmla="*/ 0 h 630"/>
                <a:gd name="T18" fmla="*/ 0 w 576"/>
                <a:gd name="T19" fmla="*/ 0 h 630"/>
                <a:gd name="T20" fmla="*/ 0 w 576"/>
                <a:gd name="T21" fmla="*/ 0 h 630"/>
                <a:gd name="T22" fmla="*/ 0 w 576"/>
                <a:gd name="T23" fmla="*/ 0 h 630"/>
                <a:gd name="T24" fmla="*/ 0 w 576"/>
                <a:gd name="T25" fmla="*/ 0 h 630"/>
                <a:gd name="T26" fmla="*/ 0 w 576"/>
                <a:gd name="T27" fmla="*/ 0 h 630"/>
                <a:gd name="T28" fmla="*/ 0 w 576"/>
                <a:gd name="T29" fmla="*/ 0 h 630"/>
                <a:gd name="T30" fmla="*/ 0 w 576"/>
                <a:gd name="T31" fmla="*/ 0 h 630"/>
                <a:gd name="T32" fmla="*/ 0 w 576"/>
                <a:gd name="T33" fmla="*/ 0 h 630"/>
                <a:gd name="T34" fmla="*/ 0 w 576"/>
                <a:gd name="T35" fmla="*/ 0 h 630"/>
                <a:gd name="T36" fmla="*/ 0 w 576"/>
                <a:gd name="T37" fmla="*/ 0 h 630"/>
                <a:gd name="T38" fmla="*/ 0 w 576"/>
                <a:gd name="T39" fmla="*/ 0 h 630"/>
                <a:gd name="T40" fmla="*/ 0 w 576"/>
                <a:gd name="T41" fmla="*/ 0 h 630"/>
                <a:gd name="T42" fmla="*/ 0 w 576"/>
                <a:gd name="T43" fmla="*/ 0 h 630"/>
                <a:gd name="T44" fmla="*/ 0 w 576"/>
                <a:gd name="T45" fmla="*/ 0 h 630"/>
                <a:gd name="T46" fmla="*/ 0 w 576"/>
                <a:gd name="T47" fmla="*/ 0 h 630"/>
                <a:gd name="T48" fmla="*/ 0 w 576"/>
                <a:gd name="T49" fmla="*/ 0 h 630"/>
                <a:gd name="T50" fmla="*/ 0 w 576"/>
                <a:gd name="T51" fmla="*/ 0 h 630"/>
                <a:gd name="T52" fmla="*/ 0 w 576"/>
                <a:gd name="T53" fmla="*/ 0 h 630"/>
                <a:gd name="T54" fmla="*/ 0 w 576"/>
                <a:gd name="T55" fmla="*/ 0 h 630"/>
                <a:gd name="T56" fmla="*/ 0 w 576"/>
                <a:gd name="T57" fmla="*/ 0 h 630"/>
                <a:gd name="T58" fmla="*/ 0 w 576"/>
                <a:gd name="T59" fmla="*/ 0 h 630"/>
                <a:gd name="T60" fmla="*/ 0 w 576"/>
                <a:gd name="T61" fmla="*/ 0 h 630"/>
                <a:gd name="T62" fmla="*/ 0 w 576"/>
                <a:gd name="T63" fmla="*/ 0 h 630"/>
                <a:gd name="T64" fmla="*/ 0 w 576"/>
                <a:gd name="T65" fmla="*/ 0 h 630"/>
                <a:gd name="T66" fmla="*/ 0 w 576"/>
                <a:gd name="T67" fmla="*/ 0 h 630"/>
                <a:gd name="T68" fmla="*/ 0 w 576"/>
                <a:gd name="T69" fmla="*/ 0 h 630"/>
                <a:gd name="T70" fmla="*/ 0 w 576"/>
                <a:gd name="T71" fmla="*/ 0 h 630"/>
                <a:gd name="T72" fmla="*/ 0 w 576"/>
                <a:gd name="T73" fmla="*/ 0 h 630"/>
                <a:gd name="T74" fmla="*/ 0 w 576"/>
                <a:gd name="T75" fmla="*/ 0 h 630"/>
                <a:gd name="T76" fmla="*/ 0 w 576"/>
                <a:gd name="T77" fmla="*/ 0 h 630"/>
                <a:gd name="T78" fmla="*/ 0 w 576"/>
                <a:gd name="T79" fmla="*/ 0 h 630"/>
                <a:gd name="T80" fmla="*/ 0 w 576"/>
                <a:gd name="T81" fmla="*/ 0 h 630"/>
                <a:gd name="T82" fmla="*/ 0 w 576"/>
                <a:gd name="T83" fmla="*/ 0 h 6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76" h="630">
                  <a:moveTo>
                    <a:pt x="287" y="21"/>
                  </a:moveTo>
                  <a:lnTo>
                    <a:pt x="328" y="50"/>
                  </a:lnTo>
                  <a:lnTo>
                    <a:pt x="358" y="88"/>
                  </a:lnTo>
                  <a:lnTo>
                    <a:pt x="397" y="104"/>
                  </a:lnTo>
                  <a:lnTo>
                    <a:pt x="432" y="91"/>
                  </a:lnTo>
                  <a:lnTo>
                    <a:pt x="470" y="75"/>
                  </a:lnTo>
                  <a:lnTo>
                    <a:pt x="524" y="88"/>
                  </a:lnTo>
                  <a:lnTo>
                    <a:pt x="562" y="161"/>
                  </a:lnTo>
                  <a:lnTo>
                    <a:pt x="576" y="195"/>
                  </a:lnTo>
                  <a:lnTo>
                    <a:pt x="571" y="236"/>
                  </a:lnTo>
                  <a:lnTo>
                    <a:pt x="531" y="319"/>
                  </a:lnTo>
                  <a:lnTo>
                    <a:pt x="514" y="413"/>
                  </a:lnTo>
                  <a:lnTo>
                    <a:pt x="518" y="452"/>
                  </a:lnTo>
                  <a:lnTo>
                    <a:pt x="538" y="485"/>
                  </a:lnTo>
                  <a:lnTo>
                    <a:pt x="559" y="515"/>
                  </a:lnTo>
                  <a:lnTo>
                    <a:pt x="562" y="550"/>
                  </a:lnTo>
                  <a:lnTo>
                    <a:pt x="437" y="526"/>
                  </a:lnTo>
                  <a:lnTo>
                    <a:pt x="376" y="529"/>
                  </a:lnTo>
                  <a:lnTo>
                    <a:pt x="315" y="542"/>
                  </a:lnTo>
                  <a:lnTo>
                    <a:pt x="97" y="630"/>
                  </a:lnTo>
                  <a:lnTo>
                    <a:pt x="98" y="582"/>
                  </a:lnTo>
                  <a:lnTo>
                    <a:pt x="108" y="527"/>
                  </a:lnTo>
                  <a:lnTo>
                    <a:pt x="103" y="479"/>
                  </a:lnTo>
                  <a:lnTo>
                    <a:pt x="57" y="450"/>
                  </a:lnTo>
                  <a:lnTo>
                    <a:pt x="0" y="438"/>
                  </a:lnTo>
                  <a:lnTo>
                    <a:pt x="24" y="325"/>
                  </a:lnTo>
                  <a:lnTo>
                    <a:pt x="40" y="284"/>
                  </a:lnTo>
                  <a:lnTo>
                    <a:pt x="45" y="258"/>
                  </a:lnTo>
                  <a:lnTo>
                    <a:pt x="37" y="223"/>
                  </a:lnTo>
                  <a:lnTo>
                    <a:pt x="85" y="213"/>
                  </a:lnTo>
                  <a:lnTo>
                    <a:pt x="61" y="174"/>
                  </a:lnTo>
                  <a:lnTo>
                    <a:pt x="59" y="152"/>
                  </a:lnTo>
                  <a:lnTo>
                    <a:pt x="37" y="135"/>
                  </a:lnTo>
                  <a:lnTo>
                    <a:pt x="36" y="105"/>
                  </a:lnTo>
                  <a:lnTo>
                    <a:pt x="42" y="81"/>
                  </a:lnTo>
                  <a:lnTo>
                    <a:pt x="73" y="34"/>
                  </a:lnTo>
                  <a:lnTo>
                    <a:pt x="145" y="56"/>
                  </a:lnTo>
                  <a:lnTo>
                    <a:pt x="169" y="39"/>
                  </a:lnTo>
                  <a:lnTo>
                    <a:pt x="180" y="9"/>
                  </a:lnTo>
                  <a:lnTo>
                    <a:pt x="203" y="0"/>
                  </a:lnTo>
                  <a:lnTo>
                    <a:pt x="229" y="34"/>
                  </a:lnTo>
                  <a:lnTo>
                    <a:pt x="287" y="21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Freeform 36">
              <a:hlinkClick r:id="" action="ppaction://noaction"/>
            </p:cNvPr>
            <p:cNvSpPr>
              <a:spLocks noChangeAspect="1"/>
            </p:cNvSpPr>
            <p:nvPr/>
          </p:nvSpPr>
          <p:spPr bwMode="auto">
            <a:xfrm>
              <a:off x="1648" y="2028"/>
              <a:ext cx="111" cy="111"/>
            </a:xfrm>
            <a:custGeom>
              <a:avLst/>
              <a:gdLst>
                <a:gd name="T0" fmla="*/ 0 w 262"/>
                <a:gd name="T1" fmla="*/ 0 h 284"/>
                <a:gd name="T2" fmla="*/ 0 w 262"/>
                <a:gd name="T3" fmla="*/ 0 h 284"/>
                <a:gd name="T4" fmla="*/ 0 w 262"/>
                <a:gd name="T5" fmla="*/ 0 h 284"/>
                <a:gd name="T6" fmla="*/ 0 w 262"/>
                <a:gd name="T7" fmla="*/ 0 h 284"/>
                <a:gd name="T8" fmla="*/ 0 w 262"/>
                <a:gd name="T9" fmla="*/ 0 h 284"/>
                <a:gd name="T10" fmla="*/ 0 w 262"/>
                <a:gd name="T11" fmla="*/ 0 h 284"/>
                <a:gd name="T12" fmla="*/ 0 w 262"/>
                <a:gd name="T13" fmla="*/ 0 h 284"/>
                <a:gd name="T14" fmla="*/ 0 w 262"/>
                <a:gd name="T15" fmla="*/ 0 h 284"/>
                <a:gd name="T16" fmla="*/ 0 w 262"/>
                <a:gd name="T17" fmla="*/ 0 h 284"/>
                <a:gd name="T18" fmla="*/ 0 w 262"/>
                <a:gd name="T19" fmla="*/ 0 h 284"/>
                <a:gd name="T20" fmla="*/ 0 w 262"/>
                <a:gd name="T21" fmla="*/ 0 h 284"/>
                <a:gd name="T22" fmla="*/ 0 w 262"/>
                <a:gd name="T23" fmla="*/ 0 h 284"/>
                <a:gd name="T24" fmla="*/ 0 w 262"/>
                <a:gd name="T25" fmla="*/ 0 h 284"/>
                <a:gd name="T26" fmla="*/ 0 w 262"/>
                <a:gd name="T27" fmla="*/ 0 h 284"/>
                <a:gd name="T28" fmla="*/ 0 w 262"/>
                <a:gd name="T29" fmla="*/ 0 h 284"/>
                <a:gd name="T30" fmla="*/ 0 w 262"/>
                <a:gd name="T31" fmla="*/ 0 h 2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2" h="284">
                  <a:moveTo>
                    <a:pt x="262" y="184"/>
                  </a:moveTo>
                  <a:lnTo>
                    <a:pt x="239" y="234"/>
                  </a:lnTo>
                  <a:lnTo>
                    <a:pt x="179" y="284"/>
                  </a:lnTo>
                  <a:lnTo>
                    <a:pt x="73" y="244"/>
                  </a:lnTo>
                  <a:lnTo>
                    <a:pt x="12" y="150"/>
                  </a:lnTo>
                  <a:lnTo>
                    <a:pt x="3" y="112"/>
                  </a:lnTo>
                  <a:lnTo>
                    <a:pt x="0" y="72"/>
                  </a:lnTo>
                  <a:lnTo>
                    <a:pt x="37" y="72"/>
                  </a:lnTo>
                  <a:lnTo>
                    <a:pt x="61" y="52"/>
                  </a:lnTo>
                  <a:lnTo>
                    <a:pt x="94" y="2"/>
                  </a:lnTo>
                  <a:lnTo>
                    <a:pt x="132" y="2"/>
                  </a:lnTo>
                  <a:lnTo>
                    <a:pt x="168" y="0"/>
                  </a:lnTo>
                  <a:lnTo>
                    <a:pt x="228" y="36"/>
                  </a:lnTo>
                  <a:lnTo>
                    <a:pt x="255" y="109"/>
                  </a:lnTo>
                  <a:lnTo>
                    <a:pt x="255" y="144"/>
                  </a:lnTo>
                  <a:lnTo>
                    <a:pt x="262" y="184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Freeform 37"/>
            <p:cNvSpPr>
              <a:spLocks noChangeAspect="1"/>
            </p:cNvSpPr>
            <p:nvPr/>
          </p:nvSpPr>
          <p:spPr bwMode="auto">
            <a:xfrm>
              <a:off x="1724" y="2087"/>
              <a:ext cx="163" cy="153"/>
            </a:xfrm>
            <a:custGeom>
              <a:avLst/>
              <a:gdLst>
                <a:gd name="T0" fmla="*/ 0 w 381"/>
                <a:gd name="T1" fmla="*/ 0 h 392"/>
                <a:gd name="T2" fmla="*/ 0 w 381"/>
                <a:gd name="T3" fmla="*/ 0 h 392"/>
                <a:gd name="T4" fmla="*/ 0 w 381"/>
                <a:gd name="T5" fmla="*/ 0 h 392"/>
                <a:gd name="T6" fmla="*/ 0 w 381"/>
                <a:gd name="T7" fmla="*/ 0 h 392"/>
                <a:gd name="T8" fmla="*/ 0 w 381"/>
                <a:gd name="T9" fmla="*/ 0 h 392"/>
                <a:gd name="T10" fmla="*/ 0 w 381"/>
                <a:gd name="T11" fmla="*/ 0 h 392"/>
                <a:gd name="T12" fmla="*/ 0 w 381"/>
                <a:gd name="T13" fmla="*/ 0 h 392"/>
                <a:gd name="T14" fmla="*/ 0 w 381"/>
                <a:gd name="T15" fmla="*/ 0 h 392"/>
                <a:gd name="T16" fmla="*/ 0 w 381"/>
                <a:gd name="T17" fmla="*/ 0 h 392"/>
                <a:gd name="T18" fmla="*/ 0 w 381"/>
                <a:gd name="T19" fmla="*/ 0 h 392"/>
                <a:gd name="T20" fmla="*/ 0 w 381"/>
                <a:gd name="T21" fmla="*/ 0 h 392"/>
                <a:gd name="T22" fmla="*/ 0 w 381"/>
                <a:gd name="T23" fmla="*/ 0 h 392"/>
                <a:gd name="T24" fmla="*/ 0 w 381"/>
                <a:gd name="T25" fmla="*/ 0 h 392"/>
                <a:gd name="T26" fmla="*/ 0 w 381"/>
                <a:gd name="T27" fmla="*/ 0 h 392"/>
                <a:gd name="T28" fmla="*/ 0 w 381"/>
                <a:gd name="T29" fmla="*/ 0 h 392"/>
                <a:gd name="T30" fmla="*/ 0 w 381"/>
                <a:gd name="T31" fmla="*/ 0 h 392"/>
                <a:gd name="T32" fmla="*/ 0 w 381"/>
                <a:gd name="T33" fmla="*/ 0 h 392"/>
                <a:gd name="T34" fmla="*/ 0 w 381"/>
                <a:gd name="T35" fmla="*/ 0 h 392"/>
                <a:gd name="T36" fmla="*/ 0 w 381"/>
                <a:gd name="T37" fmla="*/ 0 h 392"/>
                <a:gd name="T38" fmla="*/ 0 w 381"/>
                <a:gd name="T39" fmla="*/ 0 h 392"/>
                <a:gd name="T40" fmla="*/ 0 w 381"/>
                <a:gd name="T41" fmla="*/ 0 h 3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81" h="392">
                  <a:moveTo>
                    <a:pt x="201" y="76"/>
                  </a:moveTo>
                  <a:lnTo>
                    <a:pt x="215" y="100"/>
                  </a:lnTo>
                  <a:lnTo>
                    <a:pt x="250" y="90"/>
                  </a:lnTo>
                  <a:lnTo>
                    <a:pt x="297" y="87"/>
                  </a:lnTo>
                  <a:lnTo>
                    <a:pt x="273" y="200"/>
                  </a:lnTo>
                  <a:lnTo>
                    <a:pt x="330" y="212"/>
                  </a:lnTo>
                  <a:lnTo>
                    <a:pt x="373" y="240"/>
                  </a:lnTo>
                  <a:lnTo>
                    <a:pt x="381" y="288"/>
                  </a:lnTo>
                  <a:lnTo>
                    <a:pt x="373" y="343"/>
                  </a:lnTo>
                  <a:lnTo>
                    <a:pt x="370" y="392"/>
                  </a:lnTo>
                  <a:lnTo>
                    <a:pt x="224" y="333"/>
                  </a:lnTo>
                  <a:lnTo>
                    <a:pt x="107" y="222"/>
                  </a:lnTo>
                  <a:lnTo>
                    <a:pt x="46" y="192"/>
                  </a:lnTo>
                  <a:lnTo>
                    <a:pt x="0" y="132"/>
                  </a:lnTo>
                  <a:lnTo>
                    <a:pt x="49" y="90"/>
                  </a:lnTo>
                  <a:lnTo>
                    <a:pt x="74" y="65"/>
                  </a:lnTo>
                  <a:lnTo>
                    <a:pt x="83" y="32"/>
                  </a:lnTo>
                  <a:lnTo>
                    <a:pt x="123" y="0"/>
                  </a:lnTo>
                  <a:lnTo>
                    <a:pt x="165" y="3"/>
                  </a:lnTo>
                  <a:lnTo>
                    <a:pt x="195" y="31"/>
                  </a:lnTo>
                  <a:lnTo>
                    <a:pt x="201" y="76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Freeform 38"/>
            <p:cNvSpPr>
              <a:spLocks noChangeAspect="1"/>
            </p:cNvSpPr>
            <p:nvPr/>
          </p:nvSpPr>
          <p:spPr bwMode="auto">
            <a:xfrm>
              <a:off x="2705" y="2174"/>
              <a:ext cx="754" cy="735"/>
            </a:xfrm>
            <a:custGeom>
              <a:avLst/>
              <a:gdLst>
                <a:gd name="T0" fmla="*/ 0 w 1765"/>
                <a:gd name="T1" fmla="*/ 0 h 1875"/>
                <a:gd name="T2" fmla="*/ 0 w 1765"/>
                <a:gd name="T3" fmla="*/ 0 h 1875"/>
                <a:gd name="T4" fmla="*/ 0 w 1765"/>
                <a:gd name="T5" fmla="*/ 0 h 1875"/>
                <a:gd name="T6" fmla="*/ 0 w 1765"/>
                <a:gd name="T7" fmla="*/ 0 h 1875"/>
                <a:gd name="T8" fmla="*/ 0 w 1765"/>
                <a:gd name="T9" fmla="*/ 0 h 1875"/>
                <a:gd name="T10" fmla="*/ 0 w 1765"/>
                <a:gd name="T11" fmla="*/ 0 h 1875"/>
                <a:gd name="T12" fmla="*/ 0 w 1765"/>
                <a:gd name="T13" fmla="*/ 0 h 1875"/>
                <a:gd name="T14" fmla="*/ 0 w 1765"/>
                <a:gd name="T15" fmla="*/ 0 h 1875"/>
                <a:gd name="T16" fmla="*/ 0 w 1765"/>
                <a:gd name="T17" fmla="*/ 0 h 1875"/>
                <a:gd name="T18" fmla="*/ 0 w 1765"/>
                <a:gd name="T19" fmla="*/ 0 h 1875"/>
                <a:gd name="T20" fmla="*/ 0 w 1765"/>
                <a:gd name="T21" fmla="*/ 0 h 1875"/>
                <a:gd name="T22" fmla="*/ 0 w 1765"/>
                <a:gd name="T23" fmla="*/ 0 h 1875"/>
                <a:gd name="T24" fmla="*/ 0 w 1765"/>
                <a:gd name="T25" fmla="*/ 0 h 1875"/>
                <a:gd name="T26" fmla="*/ 0 w 1765"/>
                <a:gd name="T27" fmla="*/ 0 h 1875"/>
                <a:gd name="T28" fmla="*/ 0 w 1765"/>
                <a:gd name="T29" fmla="*/ 0 h 1875"/>
                <a:gd name="T30" fmla="*/ 0 w 1765"/>
                <a:gd name="T31" fmla="*/ 0 h 1875"/>
                <a:gd name="T32" fmla="*/ 0 w 1765"/>
                <a:gd name="T33" fmla="*/ 0 h 1875"/>
                <a:gd name="T34" fmla="*/ 0 w 1765"/>
                <a:gd name="T35" fmla="*/ 0 h 1875"/>
                <a:gd name="T36" fmla="*/ 0 w 1765"/>
                <a:gd name="T37" fmla="*/ 0 h 1875"/>
                <a:gd name="T38" fmla="*/ 0 w 1765"/>
                <a:gd name="T39" fmla="*/ 0 h 1875"/>
                <a:gd name="T40" fmla="*/ 0 w 1765"/>
                <a:gd name="T41" fmla="*/ 0 h 1875"/>
                <a:gd name="T42" fmla="*/ 0 w 1765"/>
                <a:gd name="T43" fmla="*/ 0 h 1875"/>
                <a:gd name="T44" fmla="*/ 0 w 1765"/>
                <a:gd name="T45" fmla="*/ 0 h 1875"/>
                <a:gd name="T46" fmla="*/ 0 w 1765"/>
                <a:gd name="T47" fmla="*/ 0 h 1875"/>
                <a:gd name="T48" fmla="*/ 0 w 1765"/>
                <a:gd name="T49" fmla="*/ 0 h 1875"/>
                <a:gd name="T50" fmla="*/ 0 w 1765"/>
                <a:gd name="T51" fmla="*/ 0 h 1875"/>
                <a:gd name="T52" fmla="*/ 0 w 1765"/>
                <a:gd name="T53" fmla="*/ 0 h 1875"/>
                <a:gd name="T54" fmla="*/ 0 w 1765"/>
                <a:gd name="T55" fmla="*/ 0 h 1875"/>
                <a:gd name="T56" fmla="*/ 0 w 1765"/>
                <a:gd name="T57" fmla="*/ 0 h 1875"/>
                <a:gd name="T58" fmla="*/ 0 w 1765"/>
                <a:gd name="T59" fmla="*/ 0 h 1875"/>
                <a:gd name="T60" fmla="*/ 0 w 1765"/>
                <a:gd name="T61" fmla="*/ 0 h 1875"/>
                <a:gd name="T62" fmla="*/ 0 w 1765"/>
                <a:gd name="T63" fmla="*/ 0 h 1875"/>
                <a:gd name="T64" fmla="*/ 0 w 1765"/>
                <a:gd name="T65" fmla="*/ 0 h 1875"/>
                <a:gd name="T66" fmla="*/ 0 w 1765"/>
                <a:gd name="T67" fmla="*/ 0 h 1875"/>
                <a:gd name="T68" fmla="*/ 0 w 1765"/>
                <a:gd name="T69" fmla="*/ 0 h 1875"/>
                <a:gd name="T70" fmla="*/ 0 w 1765"/>
                <a:gd name="T71" fmla="*/ 0 h 1875"/>
                <a:gd name="T72" fmla="*/ 0 w 1765"/>
                <a:gd name="T73" fmla="*/ 0 h 1875"/>
                <a:gd name="T74" fmla="*/ 0 w 1765"/>
                <a:gd name="T75" fmla="*/ 0 h 1875"/>
                <a:gd name="T76" fmla="*/ 0 w 1765"/>
                <a:gd name="T77" fmla="*/ 0 h 1875"/>
                <a:gd name="T78" fmla="*/ 0 w 1765"/>
                <a:gd name="T79" fmla="*/ 0 h 1875"/>
                <a:gd name="T80" fmla="*/ 0 w 1765"/>
                <a:gd name="T81" fmla="*/ 0 h 1875"/>
                <a:gd name="T82" fmla="*/ 0 w 1765"/>
                <a:gd name="T83" fmla="*/ 0 h 1875"/>
                <a:gd name="T84" fmla="*/ 0 w 1765"/>
                <a:gd name="T85" fmla="*/ 0 h 1875"/>
                <a:gd name="T86" fmla="*/ 0 w 1765"/>
                <a:gd name="T87" fmla="*/ 0 h 187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65" h="1875">
                  <a:moveTo>
                    <a:pt x="1374" y="0"/>
                  </a:moveTo>
                  <a:lnTo>
                    <a:pt x="1467" y="79"/>
                  </a:lnTo>
                  <a:lnTo>
                    <a:pt x="1535" y="70"/>
                  </a:lnTo>
                  <a:lnTo>
                    <a:pt x="1601" y="44"/>
                  </a:lnTo>
                  <a:lnTo>
                    <a:pt x="1719" y="155"/>
                  </a:lnTo>
                  <a:lnTo>
                    <a:pt x="1715" y="241"/>
                  </a:lnTo>
                  <a:lnTo>
                    <a:pt x="1723" y="277"/>
                  </a:lnTo>
                  <a:lnTo>
                    <a:pt x="1765" y="291"/>
                  </a:lnTo>
                  <a:lnTo>
                    <a:pt x="1719" y="379"/>
                  </a:lnTo>
                  <a:lnTo>
                    <a:pt x="1644" y="448"/>
                  </a:lnTo>
                  <a:lnTo>
                    <a:pt x="1639" y="498"/>
                  </a:lnTo>
                  <a:lnTo>
                    <a:pt x="1625" y="547"/>
                  </a:lnTo>
                  <a:lnTo>
                    <a:pt x="1614" y="595"/>
                  </a:lnTo>
                  <a:lnTo>
                    <a:pt x="1613" y="650"/>
                  </a:lnTo>
                  <a:lnTo>
                    <a:pt x="1578" y="675"/>
                  </a:lnTo>
                  <a:lnTo>
                    <a:pt x="1573" y="707"/>
                  </a:lnTo>
                  <a:lnTo>
                    <a:pt x="1576" y="743"/>
                  </a:lnTo>
                  <a:lnTo>
                    <a:pt x="1562" y="786"/>
                  </a:lnTo>
                  <a:lnTo>
                    <a:pt x="1589" y="829"/>
                  </a:lnTo>
                  <a:lnTo>
                    <a:pt x="1590" y="896"/>
                  </a:lnTo>
                  <a:lnTo>
                    <a:pt x="1613" y="965"/>
                  </a:lnTo>
                  <a:lnTo>
                    <a:pt x="1602" y="1010"/>
                  </a:lnTo>
                  <a:lnTo>
                    <a:pt x="1600" y="1032"/>
                  </a:lnTo>
                  <a:lnTo>
                    <a:pt x="1624" y="1054"/>
                  </a:lnTo>
                  <a:lnTo>
                    <a:pt x="1615" y="1093"/>
                  </a:lnTo>
                  <a:lnTo>
                    <a:pt x="1618" y="1128"/>
                  </a:lnTo>
                  <a:lnTo>
                    <a:pt x="1652" y="1181"/>
                  </a:lnTo>
                  <a:lnTo>
                    <a:pt x="1695" y="1227"/>
                  </a:lnTo>
                  <a:lnTo>
                    <a:pt x="1719" y="1290"/>
                  </a:lnTo>
                  <a:lnTo>
                    <a:pt x="1740" y="1310"/>
                  </a:lnTo>
                  <a:lnTo>
                    <a:pt x="1732" y="1345"/>
                  </a:lnTo>
                  <a:lnTo>
                    <a:pt x="1618" y="1369"/>
                  </a:lnTo>
                  <a:lnTo>
                    <a:pt x="1567" y="1388"/>
                  </a:lnTo>
                  <a:lnTo>
                    <a:pt x="1553" y="1410"/>
                  </a:lnTo>
                  <a:lnTo>
                    <a:pt x="1550" y="1446"/>
                  </a:lnTo>
                  <a:lnTo>
                    <a:pt x="1529" y="1459"/>
                  </a:lnTo>
                  <a:lnTo>
                    <a:pt x="1552" y="1539"/>
                  </a:lnTo>
                  <a:lnTo>
                    <a:pt x="1549" y="1589"/>
                  </a:lnTo>
                  <a:lnTo>
                    <a:pt x="1550" y="1637"/>
                  </a:lnTo>
                  <a:lnTo>
                    <a:pt x="1530" y="1656"/>
                  </a:lnTo>
                  <a:lnTo>
                    <a:pt x="1517" y="1684"/>
                  </a:lnTo>
                  <a:lnTo>
                    <a:pt x="1573" y="1743"/>
                  </a:lnTo>
                  <a:lnTo>
                    <a:pt x="1609" y="1767"/>
                  </a:lnTo>
                  <a:lnTo>
                    <a:pt x="1657" y="1764"/>
                  </a:lnTo>
                  <a:lnTo>
                    <a:pt x="1656" y="1802"/>
                  </a:lnTo>
                  <a:lnTo>
                    <a:pt x="1657" y="1843"/>
                  </a:lnTo>
                  <a:lnTo>
                    <a:pt x="1646" y="1871"/>
                  </a:lnTo>
                  <a:lnTo>
                    <a:pt x="1601" y="1875"/>
                  </a:lnTo>
                  <a:lnTo>
                    <a:pt x="1580" y="1870"/>
                  </a:lnTo>
                  <a:lnTo>
                    <a:pt x="1576" y="1853"/>
                  </a:lnTo>
                  <a:lnTo>
                    <a:pt x="1573" y="1837"/>
                  </a:lnTo>
                  <a:lnTo>
                    <a:pt x="1550" y="1829"/>
                  </a:lnTo>
                  <a:lnTo>
                    <a:pt x="1526" y="1783"/>
                  </a:lnTo>
                  <a:lnTo>
                    <a:pt x="1479" y="1765"/>
                  </a:lnTo>
                  <a:lnTo>
                    <a:pt x="1431" y="1749"/>
                  </a:lnTo>
                  <a:lnTo>
                    <a:pt x="1397" y="1705"/>
                  </a:lnTo>
                  <a:lnTo>
                    <a:pt x="1373" y="1736"/>
                  </a:lnTo>
                  <a:lnTo>
                    <a:pt x="1336" y="1737"/>
                  </a:lnTo>
                  <a:lnTo>
                    <a:pt x="1294" y="1725"/>
                  </a:lnTo>
                  <a:lnTo>
                    <a:pt x="1252" y="1717"/>
                  </a:lnTo>
                  <a:lnTo>
                    <a:pt x="1218" y="1661"/>
                  </a:lnTo>
                  <a:lnTo>
                    <a:pt x="1184" y="1675"/>
                  </a:lnTo>
                  <a:lnTo>
                    <a:pt x="1134" y="1661"/>
                  </a:lnTo>
                  <a:lnTo>
                    <a:pt x="1083" y="1649"/>
                  </a:lnTo>
                  <a:lnTo>
                    <a:pt x="1031" y="1647"/>
                  </a:lnTo>
                  <a:lnTo>
                    <a:pt x="943" y="1661"/>
                  </a:lnTo>
                  <a:lnTo>
                    <a:pt x="946" y="1626"/>
                  </a:lnTo>
                  <a:lnTo>
                    <a:pt x="940" y="1592"/>
                  </a:lnTo>
                  <a:lnTo>
                    <a:pt x="913" y="1527"/>
                  </a:lnTo>
                  <a:lnTo>
                    <a:pt x="893" y="1464"/>
                  </a:lnTo>
                  <a:lnTo>
                    <a:pt x="908" y="1391"/>
                  </a:lnTo>
                  <a:lnTo>
                    <a:pt x="891" y="1306"/>
                  </a:lnTo>
                  <a:lnTo>
                    <a:pt x="868" y="1276"/>
                  </a:lnTo>
                  <a:lnTo>
                    <a:pt x="813" y="1281"/>
                  </a:lnTo>
                  <a:lnTo>
                    <a:pt x="778" y="1281"/>
                  </a:lnTo>
                  <a:lnTo>
                    <a:pt x="765" y="1234"/>
                  </a:lnTo>
                  <a:lnTo>
                    <a:pt x="720" y="1233"/>
                  </a:lnTo>
                  <a:lnTo>
                    <a:pt x="693" y="1251"/>
                  </a:lnTo>
                  <a:lnTo>
                    <a:pt x="667" y="1316"/>
                  </a:lnTo>
                  <a:lnTo>
                    <a:pt x="639" y="1372"/>
                  </a:lnTo>
                  <a:lnTo>
                    <a:pt x="608" y="1381"/>
                  </a:lnTo>
                  <a:lnTo>
                    <a:pt x="550" y="1369"/>
                  </a:lnTo>
                  <a:lnTo>
                    <a:pt x="514" y="1368"/>
                  </a:lnTo>
                  <a:lnTo>
                    <a:pt x="483" y="1354"/>
                  </a:lnTo>
                  <a:lnTo>
                    <a:pt x="444" y="1300"/>
                  </a:lnTo>
                  <a:lnTo>
                    <a:pt x="397" y="1167"/>
                  </a:lnTo>
                  <a:lnTo>
                    <a:pt x="397" y="1158"/>
                  </a:lnTo>
                  <a:lnTo>
                    <a:pt x="298" y="1147"/>
                  </a:lnTo>
                  <a:lnTo>
                    <a:pt x="248" y="1146"/>
                  </a:lnTo>
                  <a:lnTo>
                    <a:pt x="198" y="1148"/>
                  </a:lnTo>
                  <a:lnTo>
                    <a:pt x="0" y="1181"/>
                  </a:lnTo>
                  <a:lnTo>
                    <a:pt x="11" y="1134"/>
                  </a:lnTo>
                  <a:lnTo>
                    <a:pt x="14" y="1080"/>
                  </a:lnTo>
                  <a:lnTo>
                    <a:pt x="28" y="1044"/>
                  </a:lnTo>
                  <a:lnTo>
                    <a:pt x="73" y="1043"/>
                  </a:lnTo>
                  <a:lnTo>
                    <a:pt x="129" y="1007"/>
                  </a:lnTo>
                  <a:lnTo>
                    <a:pt x="193" y="999"/>
                  </a:lnTo>
                  <a:lnTo>
                    <a:pt x="181" y="1032"/>
                  </a:lnTo>
                  <a:lnTo>
                    <a:pt x="193" y="1043"/>
                  </a:lnTo>
                  <a:lnTo>
                    <a:pt x="300" y="971"/>
                  </a:lnTo>
                  <a:lnTo>
                    <a:pt x="342" y="936"/>
                  </a:lnTo>
                  <a:lnTo>
                    <a:pt x="351" y="907"/>
                  </a:lnTo>
                  <a:lnTo>
                    <a:pt x="350" y="865"/>
                  </a:lnTo>
                  <a:lnTo>
                    <a:pt x="336" y="792"/>
                  </a:lnTo>
                  <a:lnTo>
                    <a:pt x="368" y="726"/>
                  </a:lnTo>
                  <a:lnTo>
                    <a:pt x="479" y="618"/>
                  </a:lnTo>
                  <a:lnTo>
                    <a:pt x="490" y="560"/>
                  </a:lnTo>
                  <a:lnTo>
                    <a:pt x="491" y="504"/>
                  </a:lnTo>
                  <a:lnTo>
                    <a:pt x="493" y="450"/>
                  </a:lnTo>
                  <a:lnTo>
                    <a:pt x="514" y="394"/>
                  </a:lnTo>
                  <a:lnTo>
                    <a:pt x="510" y="339"/>
                  </a:lnTo>
                  <a:lnTo>
                    <a:pt x="525" y="290"/>
                  </a:lnTo>
                  <a:lnTo>
                    <a:pt x="544" y="244"/>
                  </a:lnTo>
                  <a:lnTo>
                    <a:pt x="550" y="192"/>
                  </a:lnTo>
                  <a:lnTo>
                    <a:pt x="544" y="141"/>
                  </a:lnTo>
                  <a:lnTo>
                    <a:pt x="563" y="100"/>
                  </a:lnTo>
                  <a:lnTo>
                    <a:pt x="632" y="35"/>
                  </a:lnTo>
                  <a:lnTo>
                    <a:pt x="675" y="38"/>
                  </a:lnTo>
                  <a:lnTo>
                    <a:pt x="708" y="63"/>
                  </a:lnTo>
                  <a:lnTo>
                    <a:pt x="741" y="88"/>
                  </a:lnTo>
                  <a:lnTo>
                    <a:pt x="789" y="90"/>
                  </a:lnTo>
                  <a:lnTo>
                    <a:pt x="835" y="112"/>
                  </a:lnTo>
                  <a:lnTo>
                    <a:pt x="897" y="123"/>
                  </a:lnTo>
                  <a:lnTo>
                    <a:pt x="924" y="97"/>
                  </a:lnTo>
                  <a:lnTo>
                    <a:pt x="943" y="56"/>
                  </a:lnTo>
                  <a:lnTo>
                    <a:pt x="997" y="62"/>
                  </a:lnTo>
                  <a:lnTo>
                    <a:pt x="1047" y="43"/>
                  </a:lnTo>
                  <a:lnTo>
                    <a:pt x="1092" y="25"/>
                  </a:lnTo>
                  <a:lnTo>
                    <a:pt x="1144" y="35"/>
                  </a:lnTo>
                  <a:lnTo>
                    <a:pt x="1185" y="3"/>
                  </a:lnTo>
                  <a:lnTo>
                    <a:pt x="1241" y="1"/>
                  </a:lnTo>
                  <a:lnTo>
                    <a:pt x="1304" y="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Freeform 39"/>
            <p:cNvSpPr>
              <a:spLocks noChangeAspect="1"/>
            </p:cNvSpPr>
            <p:nvPr/>
          </p:nvSpPr>
          <p:spPr bwMode="auto">
            <a:xfrm>
              <a:off x="3566" y="2184"/>
              <a:ext cx="316" cy="368"/>
            </a:xfrm>
            <a:custGeom>
              <a:avLst/>
              <a:gdLst>
                <a:gd name="T0" fmla="*/ 0 w 740"/>
                <a:gd name="T1" fmla="*/ 0 h 942"/>
                <a:gd name="T2" fmla="*/ 0 w 740"/>
                <a:gd name="T3" fmla="*/ 0 h 942"/>
                <a:gd name="T4" fmla="*/ 0 w 740"/>
                <a:gd name="T5" fmla="*/ 0 h 942"/>
                <a:gd name="T6" fmla="*/ 0 w 740"/>
                <a:gd name="T7" fmla="*/ 0 h 942"/>
                <a:gd name="T8" fmla="*/ 0 w 740"/>
                <a:gd name="T9" fmla="*/ 0 h 942"/>
                <a:gd name="T10" fmla="*/ 0 w 740"/>
                <a:gd name="T11" fmla="*/ 0 h 942"/>
                <a:gd name="T12" fmla="*/ 0 w 740"/>
                <a:gd name="T13" fmla="*/ 0 h 942"/>
                <a:gd name="T14" fmla="*/ 0 w 740"/>
                <a:gd name="T15" fmla="*/ 0 h 942"/>
                <a:gd name="T16" fmla="*/ 0 w 740"/>
                <a:gd name="T17" fmla="*/ 0 h 942"/>
                <a:gd name="T18" fmla="*/ 0 w 740"/>
                <a:gd name="T19" fmla="*/ 0 h 942"/>
                <a:gd name="T20" fmla="*/ 0 w 740"/>
                <a:gd name="T21" fmla="*/ 0 h 942"/>
                <a:gd name="T22" fmla="*/ 0 w 740"/>
                <a:gd name="T23" fmla="*/ 0 h 942"/>
                <a:gd name="T24" fmla="*/ 0 w 740"/>
                <a:gd name="T25" fmla="*/ 0 h 942"/>
                <a:gd name="T26" fmla="*/ 0 w 740"/>
                <a:gd name="T27" fmla="*/ 0 h 942"/>
                <a:gd name="T28" fmla="*/ 0 w 740"/>
                <a:gd name="T29" fmla="*/ 0 h 942"/>
                <a:gd name="T30" fmla="*/ 0 w 740"/>
                <a:gd name="T31" fmla="*/ 0 h 942"/>
                <a:gd name="T32" fmla="*/ 0 w 740"/>
                <a:gd name="T33" fmla="*/ 0 h 942"/>
                <a:gd name="T34" fmla="*/ 0 w 740"/>
                <a:gd name="T35" fmla="*/ 0 h 942"/>
                <a:gd name="T36" fmla="*/ 0 w 740"/>
                <a:gd name="T37" fmla="*/ 0 h 942"/>
                <a:gd name="T38" fmla="*/ 0 w 740"/>
                <a:gd name="T39" fmla="*/ 0 h 942"/>
                <a:gd name="T40" fmla="*/ 0 w 740"/>
                <a:gd name="T41" fmla="*/ 0 h 942"/>
                <a:gd name="T42" fmla="*/ 0 w 740"/>
                <a:gd name="T43" fmla="*/ 0 h 942"/>
                <a:gd name="T44" fmla="*/ 0 w 740"/>
                <a:gd name="T45" fmla="*/ 0 h 942"/>
                <a:gd name="T46" fmla="*/ 0 w 740"/>
                <a:gd name="T47" fmla="*/ 0 h 942"/>
                <a:gd name="T48" fmla="*/ 0 w 740"/>
                <a:gd name="T49" fmla="*/ 0 h 942"/>
                <a:gd name="T50" fmla="*/ 0 w 740"/>
                <a:gd name="T51" fmla="*/ 0 h 942"/>
                <a:gd name="T52" fmla="*/ 0 w 740"/>
                <a:gd name="T53" fmla="*/ 0 h 942"/>
                <a:gd name="T54" fmla="*/ 0 w 740"/>
                <a:gd name="T55" fmla="*/ 0 h 942"/>
                <a:gd name="T56" fmla="*/ 0 w 740"/>
                <a:gd name="T57" fmla="*/ 0 h 942"/>
                <a:gd name="T58" fmla="*/ 0 w 740"/>
                <a:gd name="T59" fmla="*/ 0 h 942"/>
                <a:gd name="T60" fmla="*/ 0 w 740"/>
                <a:gd name="T61" fmla="*/ 0 h 942"/>
                <a:gd name="T62" fmla="*/ 0 w 740"/>
                <a:gd name="T63" fmla="*/ 0 h 942"/>
                <a:gd name="T64" fmla="*/ 0 w 740"/>
                <a:gd name="T65" fmla="*/ 0 h 942"/>
                <a:gd name="T66" fmla="*/ 0 w 740"/>
                <a:gd name="T67" fmla="*/ 0 h 942"/>
                <a:gd name="T68" fmla="*/ 0 w 740"/>
                <a:gd name="T69" fmla="*/ 0 h 942"/>
                <a:gd name="T70" fmla="*/ 0 w 740"/>
                <a:gd name="T71" fmla="*/ 0 h 942"/>
                <a:gd name="T72" fmla="*/ 0 w 740"/>
                <a:gd name="T73" fmla="*/ 0 h 9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40" h="942">
                  <a:moveTo>
                    <a:pt x="153" y="0"/>
                  </a:moveTo>
                  <a:lnTo>
                    <a:pt x="167" y="26"/>
                  </a:lnTo>
                  <a:lnTo>
                    <a:pt x="198" y="34"/>
                  </a:lnTo>
                  <a:lnTo>
                    <a:pt x="273" y="33"/>
                  </a:lnTo>
                  <a:lnTo>
                    <a:pt x="327" y="81"/>
                  </a:lnTo>
                  <a:lnTo>
                    <a:pt x="393" y="105"/>
                  </a:lnTo>
                  <a:lnTo>
                    <a:pt x="536" y="123"/>
                  </a:lnTo>
                  <a:lnTo>
                    <a:pt x="578" y="71"/>
                  </a:lnTo>
                  <a:lnTo>
                    <a:pt x="644" y="33"/>
                  </a:lnTo>
                  <a:lnTo>
                    <a:pt x="667" y="67"/>
                  </a:lnTo>
                  <a:lnTo>
                    <a:pt x="728" y="67"/>
                  </a:lnTo>
                  <a:lnTo>
                    <a:pt x="731" y="100"/>
                  </a:lnTo>
                  <a:lnTo>
                    <a:pt x="716" y="123"/>
                  </a:lnTo>
                  <a:lnTo>
                    <a:pt x="677" y="169"/>
                  </a:lnTo>
                  <a:lnTo>
                    <a:pt x="677" y="550"/>
                  </a:lnTo>
                  <a:lnTo>
                    <a:pt x="710" y="590"/>
                  </a:lnTo>
                  <a:lnTo>
                    <a:pt x="740" y="616"/>
                  </a:lnTo>
                  <a:lnTo>
                    <a:pt x="640" y="740"/>
                  </a:lnTo>
                  <a:lnTo>
                    <a:pt x="558" y="874"/>
                  </a:lnTo>
                  <a:lnTo>
                    <a:pt x="553" y="910"/>
                  </a:lnTo>
                  <a:lnTo>
                    <a:pt x="526" y="942"/>
                  </a:lnTo>
                  <a:lnTo>
                    <a:pt x="415" y="876"/>
                  </a:lnTo>
                  <a:lnTo>
                    <a:pt x="344" y="774"/>
                  </a:lnTo>
                  <a:lnTo>
                    <a:pt x="12" y="595"/>
                  </a:lnTo>
                  <a:lnTo>
                    <a:pt x="26" y="537"/>
                  </a:lnTo>
                  <a:lnTo>
                    <a:pt x="51" y="533"/>
                  </a:lnTo>
                  <a:lnTo>
                    <a:pt x="69" y="504"/>
                  </a:lnTo>
                  <a:lnTo>
                    <a:pt x="12" y="492"/>
                  </a:lnTo>
                  <a:lnTo>
                    <a:pt x="8" y="458"/>
                  </a:lnTo>
                  <a:lnTo>
                    <a:pt x="18" y="427"/>
                  </a:lnTo>
                  <a:lnTo>
                    <a:pt x="64" y="369"/>
                  </a:lnTo>
                  <a:lnTo>
                    <a:pt x="101" y="307"/>
                  </a:lnTo>
                  <a:lnTo>
                    <a:pt x="102" y="268"/>
                  </a:lnTo>
                  <a:lnTo>
                    <a:pt x="83" y="222"/>
                  </a:lnTo>
                  <a:lnTo>
                    <a:pt x="47" y="148"/>
                  </a:lnTo>
                  <a:lnTo>
                    <a:pt x="0" y="6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Freeform 40"/>
            <p:cNvSpPr>
              <a:spLocks noChangeAspect="1"/>
            </p:cNvSpPr>
            <p:nvPr/>
          </p:nvSpPr>
          <p:spPr bwMode="auto">
            <a:xfrm>
              <a:off x="3394" y="2209"/>
              <a:ext cx="219" cy="225"/>
            </a:xfrm>
            <a:custGeom>
              <a:avLst/>
              <a:gdLst>
                <a:gd name="T0" fmla="*/ 0 w 514"/>
                <a:gd name="T1" fmla="*/ 0 h 573"/>
                <a:gd name="T2" fmla="*/ 0 w 514"/>
                <a:gd name="T3" fmla="*/ 0 h 573"/>
                <a:gd name="T4" fmla="*/ 0 w 514"/>
                <a:gd name="T5" fmla="*/ 0 h 573"/>
                <a:gd name="T6" fmla="*/ 0 w 514"/>
                <a:gd name="T7" fmla="*/ 0 h 573"/>
                <a:gd name="T8" fmla="*/ 0 w 514"/>
                <a:gd name="T9" fmla="*/ 0 h 573"/>
                <a:gd name="T10" fmla="*/ 0 w 514"/>
                <a:gd name="T11" fmla="*/ 0 h 573"/>
                <a:gd name="T12" fmla="*/ 0 w 514"/>
                <a:gd name="T13" fmla="*/ 0 h 573"/>
                <a:gd name="T14" fmla="*/ 0 w 514"/>
                <a:gd name="T15" fmla="*/ 0 h 573"/>
                <a:gd name="T16" fmla="*/ 0 w 514"/>
                <a:gd name="T17" fmla="*/ 0 h 573"/>
                <a:gd name="T18" fmla="*/ 0 w 514"/>
                <a:gd name="T19" fmla="*/ 0 h 573"/>
                <a:gd name="T20" fmla="*/ 0 w 514"/>
                <a:gd name="T21" fmla="*/ 0 h 573"/>
                <a:gd name="T22" fmla="*/ 0 w 514"/>
                <a:gd name="T23" fmla="*/ 0 h 573"/>
                <a:gd name="T24" fmla="*/ 0 w 514"/>
                <a:gd name="T25" fmla="*/ 0 h 573"/>
                <a:gd name="T26" fmla="*/ 0 w 514"/>
                <a:gd name="T27" fmla="*/ 0 h 573"/>
                <a:gd name="T28" fmla="*/ 0 w 514"/>
                <a:gd name="T29" fmla="*/ 0 h 573"/>
                <a:gd name="T30" fmla="*/ 0 w 514"/>
                <a:gd name="T31" fmla="*/ 0 h 573"/>
                <a:gd name="T32" fmla="*/ 0 w 514"/>
                <a:gd name="T33" fmla="*/ 0 h 573"/>
                <a:gd name="T34" fmla="*/ 0 w 514"/>
                <a:gd name="T35" fmla="*/ 0 h 573"/>
                <a:gd name="T36" fmla="*/ 0 w 514"/>
                <a:gd name="T37" fmla="*/ 0 h 573"/>
                <a:gd name="T38" fmla="*/ 0 w 514"/>
                <a:gd name="T39" fmla="*/ 0 h 573"/>
                <a:gd name="T40" fmla="*/ 0 w 514"/>
                <a:gd name="T41" fmla="*/ 0 h 573"/>
                <a:gd name="T42" fmla="*/ 0 w 514"/>
                <a:gd name="T43" fmla="*/ 0 h 573"/>
                <a:gd name="T44" fmla="*/ 0 w 514"/>
                <a:gd name="T45" fmla="*/ 0 h 573"/>
                <a:gd name="T46" fmla="*/ 0 w 514"/>
                <a:gd name="T47" fmla="*/ 0 h 573"/>
                <a:gd name="T48" fmla="*/ 0 w 514"/>
                <a:gd name="T49" fmla="*/ 0 h 573"/>
                <a:gd name="T50" fmla="*/ 0 w 514"/>
                <a:gd name="T51" fmla="*/ 0 h 573"/>
                <a:gd name="T52" fmla="*/ 0 w 514"/>
                <a:gd name="T53" fmla="*/ 0 h 573"/>
                <a:gd name="T54" fmla="*/ 0 w 514"/>
                <a:gd name="T55" fmla="*/ 0 h 573"/>
                <a:gd name="T56" fmla="*/ 0 w 514"/>
                <a:gd name="T57" fmla="*/ 0 h 57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14" h="573">
                  <a:moveTo>
                    <a:pt x="404" y="0"/>
                  </a:moveTo>
                  <a:lnTo>
                    <a:pt x="455" y="76"/>
                  </a:lnTo>
                  <a:lnTo>
                    <a:pt x="500" y="168"/>
                  </a:lnTo>
                  <a:lnTo>
                    <a:pt x="514" y="240"/>
                  </a:lnTo>
                  <a:lnTo>
                    <a:pt x="507" y="276"/>
                  </a:lnTo>
                  <a:lnTo>
                    <a:pt x="473" y="292"/>
                  </a:lnTo>
                  <a:lnTo>
                    <a:pt x="416" y="383"/>
                  </a:lnTo>
                  <a:lnTo>
                    <a:pt x="364" y="380"/>
                  </a:lnTo>
                  <a:lnTo>
                    <a:pt x="318" y="390"/>
                  </a:lnTo>
                  <a:lnTo>
                    <a:pt x="226" y="437"/>
                  </a:lnTo>
                  <a:lnTo>
                    <a:pt x="215" y="476"/>
                  </a:lnTo>
                  <a:lnTo>
                    <a:pt x="214" y="516"/>
                  </a:lnTo>
                  <a:lnTo>
                    <a:pt x="119" y="528"/>
                  </a:lnTo>
                  <a:lnTo>
                    <a:pt x="52" y="562"/>
                  </a:lnTo>
                  <a:lnTo>
                    <a:pt x="30" y="573"/>
                  </a:lnTo>
                  <a:lnTo>
                    <a:pt x="0" y="560"/>
                  </a:lnTo>
                  <a:lnTo>
                    <a:pt x="0" y="507"/>
                  </a:lnTo>
                  <a:lnTo>
                    <a:pt x="11" y="458"/>
                  </a:lnTo>
                  <a:lnTo>
                    <a:pt x="31" y="358"/>
                  </a:lnTo>
                  <a:lnTo>
                    <a:pt x="105" y="291"/>
                  </a:lnTo>
                  <a:lnTo>
                    <a:pt x="152" y="201"/>
                  </a:lnTo>
                  <a:lnTo>
                    <a:pt x="113" y="190"/>
                  </a:lnTo>
                  <a:lnTo>
                    <a:pt x="102" y="154"/>
                  </a:lnTo>
                  <a:lnTo>
                    <a:pt x="106" y="108"/>
                  </a:lnTo>
                  <a:lnTo>
                    <a:pt x="106" y="65"/>
                  </a:lnTo>
                  <a:lnTo>
                    <a:pt x="179" y="46"/>
                  </a:lnTo>
                  <a:lnTo>
                    <a:pt x="246" y="56"/>
                  </a:lnTo>
                  <a:lnTo>
                    <a:pt x="338" y="3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Freeform 41">
              <a:hlinkClick r:id="" action="ppaction://noaction" highlightClick="1"/>
            </p:cNvPr>
            <p:cNvSpPr>
              <a:spLocks noChangeAspect="1"/>
            </p:cNvSpPr>
            <p:nvPr/>
          </p:nvSpPr>
          <p:spPr bwMode="auto">
            <a:xfrm>
              <a:off x="2656" y="2249"/>
              <a:ext cx="283" cy="335"/>
            </a:xfrm>
            <a:custGeom>
              <a:avLst/>
              <a:gdLst>
                <a:gd name="T0" fmla="*/ 0 w 668"/>
                <a:gd name="T1" fmla="*/ 0 h 853"/>
                <a:gd name="T2" fmla="*/ 0 w 668"/>
                <a:gd name="T3" fmla="*/ 0 h 853"/>
                <a:gd name="T4" fmla="*/ 0 w 668"/>
                <a:gd name="T5" fmla="*/ 0 h 853"/>
                <a:gd name="T6" fmla="*/ 0 w 668"/>
                <a:gd name="T7" fmla="*/ 0 h 853"/>
                <a:gd name="T8" fmla="*/ 0 w 668"/>
                <a:gd name="T9" fmla="*/ 0 h 853"/>
                <a:gd name="T10" fmla="*/ 0 w 668"/>
                <a:gd name="T11" fmla="*/ 0 h 853"/>
                <a:gd name="T12" fmla="*/ 0 w 668"/>
                <a:gd name="T13" fmla="*/ 0 h 853"/>
                <a:gd name="T14" fmla="*/ 0 w 668"/>
                <a:gd name="T15" fmla="*/ 0 h 853"/>
                <a:gd name="T16" fmla="*/ 0 w 668"/>
                <a:gd name="T17" fmla="*/ 0 h 853"/>
                <a:gd name="T18" fmla="*/ 0 w 668"/>
                <a:gd name="T19" fmla="*/ 0 h 853"/>
                <a:gd name="T20" fmla="*/ 0 w 668"/>
                <a:gd name="T21" fmla="*/ 0 h 853"/>
                <a:gd name="T22" fmla="*/ 0 w 668"/>
                <a:gd name="T23" fmla="*/ 0 h 853"/>
                <a:gd name="T24" fmla="*/ 0 w 668"/>
                <a:gd name="T25" fmla="*/ 0 h 853"/>
                <a:gd name="T26" fmla="*/ 0 w 668"/>
                <a:gd name="T27" fmla="*/ 0 h 853"/>
                <a:gd name="T28" fmla="*/ 0 w 668"/>
                <a:gd name="T29" fmla="*/ 0 h 853"/>
                <a:gd name="T30" fmla="*/ 0 w 668"/>
                <a:gd name="T31" fmla="*/ 0 h 853"/>
                <a:gd name="T32" fmla="*/ 0 w 668"/>
                <a:gd name="T33" fmla="*/ 0 h 853"/>
                <a:gd name="T34" fmla="*/ 0 w 668"/>
                <a:gd name="T35" fmla="*/ 0 h 853"/>
                <a:gd name="T36" fmla="*/ 0 w 668"/>
                <a:gd name="T37" fmla="*/ 0 h 853"/>
                <a:gd name="T38" fmla="*/ 0 w 668"/>
                <a:gd name="T39" fmla="*/ 0 h 853"/>
                <a:gd name="T40" fmla="*/ 0 w 668"/>
                <a:gd name="T41" fmla="*/ 0 h 853"/>
                <a:gd name="T42" fmla="*/ 0 w 668"/>
                <a:gd name="T43" fmla="*/ 0 h 853"/>
                <a:gd name="T44" fmla="*/ 0 w 668"/>
                <a:gd name="T45" fmla="*/ 0 h 853"/>
                <a:gd name="T46" fmla="*/ 0 w 668"/>
                <a:gd name="T47" fmla="*/ 0 h 853"/>
                <a:gd name="T48" fmla="*/ 0 w 668"/>
                <a:gd name="T49" fmla="*/ 0 h 853"/>
                <a:gd name="T50" fmla="*/ 0 w 668"/>
                <a:gd name="T51" fmla="*/ 0 h 853"/>
                <a:gd name="T52" fmla="*/ 0 w 668"/>
                <a:gd name="T53" fmla="*/ 0 h 853"/>
                <a:gd name="T54" fmla="*/ 0 w 668"/>
                <a:gd name="T55" fmla="*/ 0 h 853"/>
                <a:gd name="T56" fmla="*/ 0 w 668"/>
                <a:gd name="T57" fmla="*/ 0 h 853"/>
                <a:gd name="T58" fmla="*/ 0 w 668"/>
                <a:gd name="T59" fmla="*/ 0 h 853"/>
                <a:gd name="T60" fmla="*/ 0 w 668"/>
                <a:gd name="T61" fmla="*/ 0 h 853"/>
                <a:gd name="T62" fmla="*/ 0 w 668"/>
                <a:gd name="T63" fmla="*/ 0 h 853"/>
                <a:gd name="T64" fmla="*/ 0 w 668"/>
                <a:gd name="T65" fmla="*/ 0 h 853"/>
                <a:gd name="T66" fmla="*/ 0 w 668"/>
                <a:gd name="T67" fmla="*/ 0 h 853"/>
                <a:gd name="T68" fmla="*/ 0 w 668"/>
                <a:gd name="T69" fmla="*/ 0 h 853"/>
                <a:gd name="T70" fmla="*/ 0 w 668"/>
                <a:gd name="T71" fmla="*/ 0 h 853"/>
                <a:gd name="T72" fmla="*/ 0 w 668"/>
                <a:gd name="T73" fmla="*/ 0 h 853"/>
                <a:gd name="T74" fmla="*/ 0 w 668"/>
                <a:gd name="T75" fmla="*/ 0 h 853"/>
                <a:gd name="T76" fmla="*/ 0 w 668"/>
                <a:gd name="T77" fmla="*/ 0 h 853"/>
                <a:gd name="T78" fmla="*/ 0 w 668"/>
                <a:gd name="T79" fmla="*/ 0 h 853"/>
                <a:gd name="T80" fmla="*/ 0 w 668"/>
                <a:gd name="T81" fmla="*/ 0 h 853"/>
                <a:gd name="T82" fmla="*/ 0 w 668"/>
                <a:gd name="T83" fmla="*/ 0 h 853"/>
                <a:gd name="T84" fmla="*/ 0 w 668"/>
                <a:gd name="T85" fmla="*/ 0 h 853"/>
                <a:gd name="T86" fmla="*/ 0 w 668"/>
                <a:gd name="T87" fmla="*/ 0 h 853"/>
                <a:gd name="T88" fmla="*/ 0 w 668"/>
                <a:gd name="T89" fmla="*/ 0 h 853"/>
                <a:gd name="T90" fmla="*/ 0 w 668"/>
                <a:gd name="T91" fmla="*/ 0 h 853"/>
                <a:gd name="T92" fmla="*/ 0 w 668"/>
                <a:gd name="T93" fmla="*/ 0 h 853"/>
                <a:gd name="T94" fmla="*/ 0 w 668"/>
                <a:gd name="T95" fmla="*/ 0 h 853"/>
                <a:gd name="T96" fmla="*/ 0 w 668"/>
                <a:gd name="T97" fmla="*/ 0 h 853"/>
                <a:gd name="T98" fmla="*/ 0 w 668"/>
                <a:gd name="T99" fmla="*/ 0 h 853"/>
                <a:gd name="T100" fmla="*/ 0 w 668"/>
                <a:gd name="T101" fmla="*/ 0 h 853"/>
                <a:gd name="T102" fmla="*/ 0 w 668"/>
                <a:gd name="T103" fmla="*/ 0 h 853"/>
                <a:gd name="T104" fmla="*/ 0 w 668"/>
                <a:gd name="T105" fmla="*/ 0 h 853"/>
                <a:gd name="T106" fmla="*/ 0 w 668"/>
                <a:gd name="T107" fmla="*/ 0 h 853"/>
                <a:gd name="T108" fmla="*/ 0 w 668"/>
                <a:gd name="T109" fmla="*/ 0 h 853"/>
                <a:gd name="T110" fmla="*/ 0 w 668"/>
                <a:gd name="T111" fmla="*/ 0 h 853"/>
                <a:gd name="T112" fmla="*/ 0 w 668"/>
                <a:gd name="T113" fmla="*/ 0 h 8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68" h="853">
                  <a:moveTo>
                    <a:pt x="668" y="2"/>
                  </a:moveTo>
                  <a:lnTo>
                    <a:pt x="663" y="51"/>
                  </a:lnTo>
                  <a:lnTo>
                    <a:pt x="644" y="99"/>
                  </a:lnTo>
                  <a:lnTo>
                    <a:pt x="630" y="147"/>
                  </a:lnTo>
                  <a:lnTo>
                    <a:pt x="632" y="204"/>
                  </a:lnTo>
                  <a:lnTo>
                    <a:pt x="608" y="313"/>
                  </a:lnTo>
                  <a:lnTo>
                    <a:pt x="608" y="368"/>
                  </a:lnTo>
                  <a:lnTo>
                    <a:pt x="597" y="428"/>
                  </a:lnTo>
                  <a:lnTo>
                    <a:pt x="487" y="535"/>
                  </a:lnTo>
                  <a:lnTo>
                    <a:pt x="454" y="600"/>
                  </a:lnTo>
                  <a:lnTo>
                    <a:pt x="453" y="634"/>
                  </a:lnTo>
                  <a:lnTo>
                    <a:pt x="468" y="675"/>
                  </a:lnTo>
                  <a:lnTo>
                    <a:pt x="470" y="713"/>
                  </a:lnTo>
                  <a:lnTo>
                    <a:pt x="462" y="742"/>
                  </a:lnTo>
                  <a:lnTo>
                    <a:pt x="420" y="780"/>
                  </a:lnTo>
                  <a:lnTo>
                    <a:pt x="311" y="853"/>
                  </a:lnTo>
                  <a:lnTo>
                    <a:pt x="299" y="842"/>
                  </a:lnTo>
                  <a:lnTo>
                    <a:pt x="311" y="809"/>
                  </a:lnTo>
                  <a:lnTo>
                    <a:pt x="250" y="815"/>
                  </a:lnTo>
                  <a:lnTo>
                    <a:pt x="191" y="853"/>
                  </a:lnTo>
                  <a:lnTo>
                    <a:pt x="140" y="834"/>
                  </a:lnTo>
                  <a:lnTo>
                    <a:pt x="72" y="853"/>
                  </a:lnTo>
                  <a:lnTo>
                    <a:pt x="0" y="752"/>
                  </a:lnTo>
                  <a:lnTo>
                    <a:pt x="61" y="719"/>
                  </a:lnTo>
                  <a:lnTo>
                    <a:pt x="54" y="692"/>
                  </a:lnTo>
                  <a:lnTo>
                    <a:pt x="35" y="671"/>
                  </a:lnTo>
                  <a:lnTo>
                    <a:pt x="21" y="651"/>
                  </a:lnTo>
                  <a:lnTo>
                    <a:pt x="22" y="617"/>
                  </a:lnTo>
                  <a:lnTo>
                    <a:pt x="82" y="607"/>
                  </a:lnTo>
                  <a:lnTo>
                    <a:pt x="106" y="597"/>
                  </a:lnTo>
                  <a:lnTo>
                    <a:pt x="107" y="562"/>
                  </a:lnTo>
                  <a:lnTo>
                    <a:pt x="140" y="572"/>
                  </a:lnTo>
                  <a:lnTo>
                    <a:pt x="171" y="594"/>
                  </a:lnTo>
                  <a:lnTo>
                    <a:pt x="205" y="608"/>
                  </a:lnTo>
                  <a:lnTo>
                    <a:pt x="252" y="596"/>
                  </a:lnTo>
                  <a:lnTo>
                    <a:pt x="262" y="607"/>
                  </a:lnTo>
                  <a:lnTo>
                    <a:pt x="311" y="449"/>
                  </a:lnTo>
                  <a:lnTo>
                    <a:pt x="257" y="405"/>
                  </a:lnTo>
                  <a:lnTo>
                    <a:pt x="234" y="381"/>
                  </a:lnTo>
                  <a:lnTo>
                    <a:pt x="239" y="337"/>
                  </a:lnTo>
                  <a:lnTo>
                    <a:pt x="280" y="293"/>
                  </a:lnTo>
                  <a:lnTo>
                    <a:pt x="275" y="237"/>
                  </a:lnTo>
                  <a:lnTo>
                    <a:pt x="228" y="231"/>
                  </a:lnTo>
                  <a:lnTo>
                    <a:pt x="180" y="247"/>
                  </a:lnTo>
                  <a:lnTo>
                    <a:pt x="168" y="158"/>
                  </a:lnTo>
                  <a:lnTo>
                    <a:pt x="208" y="161"/>
                  </a:lnTo>
                  <a:lnTo>
                    <a:pt x="248" y="153"/>
                  </a:lnTo>
                  <a:lnTo>
                    <a:pt x="284" y="148"/>
                  </a:lnTo>
                  <a:lnTo>
                    <a:pt x="321" y="167"/>
                  </a:lnTo>
                  <a:lnTo>
                    <a:pt x="377" y="167"/>
                  </a:lnTo>
                  <a:lnTo>
                    <a:pt x="427" y="180"/>
                  </a:lnTo>
                  <a:lnTo>
                    <a:pt x="454" y="101"/>
                  </a:lnTo>
                  <a:lnTo>
                    <a:pt x="477" y="63"/>
                  </a:lnTo>
                  <a:lnTo>
                    <a:pt x="491" y="23"/>
                  </a:lnTo>
                  <a:lnTo>
                    <a:pt x="572" y="0"/>
                  </a:lnTo>
                  <a:lnTo>
                    <a:pt x="615" y="2"/>
                  </a:lnTo>
                  <a:lnTo>
                    <a:pt x="668" y="2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Freeform 42">
              <a:hlinkClick r:id="" action="ppaction://noaction" highlightClick="1"/>
            </p:cNvPr>
            <p:cNvSpPr>
              <a:spLocks noChangeAspect="1"/>
            </p:cNvSpPr>
            <p:nvPr/>
          </p:nvSpPr>
          <p:spPr bwMode="auto">
            <a:xfrm>
              <a:off x="2552" y="2305"/>
              <a:ext cx="234" cy="238"/>
            </a:xfrm>
            <a:custGeom>
              <a:avLst/>
              <a:gdLst>
                <a:gd name="T0" fmla="*/ 0 w 549"/>
                <a:gd name="T1" fmla="*/ 0 h 611"/>
                <a:gd name="T2" fmla="*/ 0 w 549"/>
                <a:gd name="T3" fmla="*/ 0 h 611"/>
                <a:gd name="T4" fmla="*/ 0 w 549"/>
                <a:gd name="T5" fmla="*/ 0 h 611"/>
                <a:gd name="T6" fmla="*/ 0 w 549"/>
                <a:gd name="T7" fmla="*/ 0 h 611"/>
                <a:gd name="T8" fmla="*/ 0 w 549"/>
                <a:gd name="T9" fmla="*/ 0 h 611"/>
                <a:gd name="T10" fmla="*/ 0 w 549"/>
                <a:gd name="T11" fmla="*/ 0 h 611"/>
                <a:gd name="T12" fmla="*/ 0 w 549"/>
                <a:gd name="T13" fmla="*/ 0 h 611"/>
                <a:gd name="T14" fmla="*/ 0 w 549"/>
                <a:gd name="T15" fmla="*/ 0 h 611"/>
                <a:gd name="T16" fmla="*/ 0 w 549"/>
                <a:gd name="T17" fmla="*/ 0 h 611"/>
                <a:gd name="T18" fmla="*/ 0 w 549"/>
                <a:gd name="T19" fmla="*/ 0 h 611"/>
                <a:gd name="T20" fmla="*/ 0 w 549"/>
                <a:gd name="T21" fmla="*/ 0 h 611"/>
                <a:gd name="T22" fmla="*/ 0 w 549"/>
                <a:gd name="T23" fmla="*/ 0 h 611"/>
                <a:gd name="T24" fmla="*/ 0 w 549"/>
                <a:gd name="T25" fmla="*/ 0 h 611"/>
                <a:gd name="T26" fmla="*/ 0 w 549"/>
                <a:gd name="T27" fmla="*/ 0 h 611"/>
                <a:gd name="T28" fmla="*/ 0 w 549"/>
                <a:gd name="T29" fmla="*/ 0 h 611"/>
                <a:gd name="T30" fmla="*/ 0 w 549"/>
                <a:gd name="T31" fmla="*/ 0 h 611"/>
                <a:gd name="T32" fmla="*/ 0 w 549"/>
                <a:gd name="T33" fmla="*/ 0 h 611"/>
                <a:gd name="T34" fmla="*/ 0 w 549"/>
                <a:gd name="T35" fmla="*/ 0 h 611"/>
                <a:gd name="T36" fmla="*/ 0 w 549"/>
                <a:gd name="T37" fmla="*/ 0 h 611"/>
                <a:gd name="T38" fmla="*/ 0 w 549"/>
                <a:gd name="T39" fmla="*/ 0 h 611"/>
                <a:gd name="T40" fmla="*/ 0 w 549"/>
                <a:gd name="T41" fmla="*/ 0 h 611"/>
                <a:gd name="T42" fmla="*/ 0 w 549"/>
                <a:gd name="T43" fmla="*/ 0 h 611"/>
                <a:gd name="T44" fmla="*/ 0 w 549"/>
                <a:gd name="T45" fmla="*/ 0 h 611"/>
                <a:gd name="T46" fmla="*/ 0 w 549"/>
                <a:gd name="T47" fmla="*/ 0 h 611"/>
                <a:gd name="T48" fmla="*/ 0 w 549"/>
                <a:gd name="T49" fmla="*/ 0 h 611"/>
                <a:gd name="T50" fmla="*/ 0 w 549"/>
                <a:gd name="T51" fmla="*/ 0 h 611"/>
                <a:gd name="T52" fmla="*/ 0 w 549"/>
                <a:gd name="T53" fmla="*/ 0 h 611"/>
                <a:gd name="T54" fmla="*/ 0 w 549"/>
                <a:gd name="T55" fmla="*/ 0 h 611"/>
                <a:gd name="T56" fmla="*/ 0 w 549"/>
                <a:gd name="T57" fmla="*/ 0 h 611"/>
                <a:gd name="T58" fmla="*/ 0 w 549"/>
                <a:gd name="T59" fmla="*/ 0 h 611"/>
                <a:gd name="T60" fmla="*/ 0 w 549"/>
                <a:gd name="T61" fmla="*/ 0 h 611"/>
                <a:gd name="T62" fmla="*/ 0 w 549"/>
                <a:gd name="T63" fmla="*/ 0 h 611"/>
                <a:gd name="T64" fmla="*/ 0 w 549"/>
                <a:gd name="T65" fmla="*/ 0 h 611"/>
                <a:gd name="T66" fmla="*/ 0 w 549"/>
                <a:gd name="T67" fmla="*/ 0 h 611"/>
                <a:gd name="T68" fmla="*/ 0 w 549"/>
                <a:gd name="T69" fmla="*/ 0 h 611"/>
                <a:gd name="T70" fmla="*/ 0 w 549"/>
                <a:gd name="T71" fmla="*/ 0 h 611"/>
                <a:gd name="T72" fmla="*/ 0 w 549"/>
                <a:gd name="T73" fmla="*/ 0 h 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49" h="611">
                  <a:moveTo>
                    <a:pt x="418" y="5"/>
                  </a:moveTo>
                  <a:lnTo>
                    <a:pt x="408" y="51"/>
                  </a:lnTo>
                  <a:lnTo>
                    <a:pt x="418" y="96"/>
                  </a:lnTo>
                  <a:lnTo>
                    <a:pt x="462" y="91"/>
                  </a:lnTo>
                  <a:lnTo>
                    <a:pt x="513" y="84"/>
                  </a:lnTo>
                  <a:lnTo>
                    <a:pt x="524" y="164"/>
                  </a:lnTo>
                  <a:lnTo>
                    <a:pt x="489" y="197"/>
                  </a:lnTo>
                  <a:lnTo>
                    <a:pt x="490" y="234"/>
                  </a:lnTo>
                  <a:lnTo>
                    <a:pt x="549" y="297"/>
                  </a:lnTo>
                  <a:lnTo>
                    <a:pt x="537" y="338"/>
                  </a:lnTo>
                  <a:lnTo>
                    <a:pt x="536" y="383"/>
                  </a:lnTo>
                  <a:lnTo>
                    <a:pt x="533" y="427"/>
                  </a:lnTo>
                  <a:lnTo>
                    <a:pt x="513" y="466"/>
                  </a:lnTo>
                  <a:lnTo>
                    <a:pt x="457" y="459"/>
                  </a:lnTo>
                  <a:lnTo>
                    <a:pt x="394" y="466"/>
                  </a:lnTo>
                  <a:lnTo>
                    <a:pt x="356" y="421"/>
                  </a:lnTo>
                  <a:lnTo>
                    <a:pt x="334" y="468"/>
                  </a:lnTo>
                  <a:lnTo>
                    <a:pt x="310" y="478"/>
                  </a:lnTo>
                  <a:lnTo>
                    <a:pt x="276" y="476"/>
                  </a:lnTo>
                  <a:lnTo>
                    <a:pt x="287" y="534"/>
                  </a:lnTo>
                  <a:lnTo>
                    <a:pt x="300" y="565"/>
                  </a:lnTo>
                  <a:lnTo>
                    <a:pt x="299" y="600"/>
                  </a:lnTo>
                  <a:lnTo>
                    <a:pt x="238" y="611"/>
                  </a:lnTo>
                  <a:lnTo>
                    <a:pt x="122" y="516"/>
                  </a:lnTo>
                  <a:lnTo>
                    <a:pt x="46" y="376"/>
                  </a:lnTo>
                  <a:lnTo>
                    <a:pt x="18" y="360"/>
                  </a:lnTo>
                  <a:lnTo>
                    <a:pt x="0" y="319"/>
                  </a:lnTo>
                  <a:lnTo>
                    <a:pt x="0" y="297"/>
                  </a:lnTo>
                  <a:lnTo>
                    <a:pt x="38" y="274"/>
                  </a:lnTo>
                  <a:lnTo>
                    <a:pt x="56" y="228"/>
                  </a:lnTo>
                  <a:lnTo>
                    <a:pt x="84" y="128"/>
                  </a:lnTo>
                  <a:lnTo>
                    <a:pt x="149" y="135"/>
                  </a:lnTo>
                  <a:lnTo>
                    <a:pt x="229" y="117"/>
                  </a:lnTo>
                  <a:lnTo>
                    <a:pt x="229" y="17"/>
                  </a:lnTo>
                  <a:lnTo>
                    <a:pt x="320" y="1"/>
                  </a:lnTo>
                  <a:lnTo>
                    <a:pt x="366" y="0"/>
                  </a:lnTo>
                  <a:lnTo>
                    <a:pt x="418" y="5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Freeform 43"/>
            <p:cNvSpPr>
              <a:spLocks noChangeAspect="1"/>
            </p:cNvSpPr>
            <p:nvPr/>
          </p:nvSpPr>
          <p:spPr bwMode="auto">
            <a:xfrm>
              <a:off x="2580" y="2311"/>
              <a:ext cx="73" cy="47"/>
            </a:xfrm>
            <a:custGeom>
              <a:avLst/>
              <a:gdLst>
                <a:gd name="T0" fmla="*/ 0 w 168"/>
                <a:gd name="T1" fmla="*/ 0 h 120"/>
                <a:gd name="T2" fmla="*/ 0 w 168"/>
                <a:gd name="T3" fmla="*/ 0 h 120"/>
                <a:gd name="T4" fmla="*/ 0 w 168"/>
                <a:gd name="T5" fmla="*/ 0 h 120"/>
                <a:gd name="T6" fmla="*/ 0 w 168"/>
                <a:gd name="T7" fmla="*/ 0 h 120"/>
                <a:gd name="T8" fmla="*/ 0 w 168"/>
                <a:gd name="T9" fmla="*/ 0 h 120"/>
                <a:gd name="T10" fmla="*/ 0 w 168"/>
                <a:gd name="T11" fmla="*/ 0 h 120"/>
                <a:gd name="T12" fmla="*/ 0 w 168"/>
                <a:gd name="T13" fmla="*/ 0 h 120"/>
                <a:gd name="T14" fmla="*/ 0 w 168"/>
                <a:gd name="T15" fmla="*/ 0 h 120"/>
                <a:gd name="T16" fmla="*/ 0 w 168"/>
                <a:gd name="T17" fmla="*/ 0 h 120"/>
                <a:gd name="T18" fmla="*/ 0 w 168"/>
                <a:gd name="T19" fmla="*/ 0 h 120"/>
                <a:gd name="T20" fmla="*/ 0 w 168"/>
                <a:gd name="T21" fmla="*/ 0 h 120"/>
                <a:gd name="T22" fmla="*/ 0 w 168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8" h="120">
                  <a:moveTo>
                    <a:pt x="23" y="111"/>
                  </a:moveTo>
                  <a:lnTo>
                    <a:pt x="0" y="90"/>
                  </a:lnTo>
                  <a:lnTo>
                    <a:pt x="3" y="63"/>
                  </a:lnTo>
                  <a:lnTo>
                    <a:pt x="23" y="0"/>
                  </a:lnTo>
                  <a:lnTo>
                    <a:pt x="65" y="0"/>
                  </a:lnTo>
                  <a:lnTo>
                    <a:pt x="108" y="2"/>
                  </a:lnTo>
                  <a:lnTo>
                    <a:pt x="144" y="2"/>
                  </a:lnTo>
                  <a:lnTo>
                    <a:pt x="168" y="0"/>
                  </a:lnTo>
                  <a:lnTo>
                    <a:pt x="168" y="100"/>
                  </a:lnTo>
                  <a:lnTo>
                    <a:pt x="89" y="117"/>
                  </a:lnTo>
                  <a:lnTo>
                    <a:pt x="54" y="120"/>
                  </a:lnTo>
                  <a:lnTo>
                    <a:pt x="23" y="111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Freeform 44">
              <a:hlinkClick r:id="" action="ppaction://noaction" highlightClick="1"/>
            </p:cNvPr>
            <p:cNvSpPr>
              <a:spLocks noChangeAspect="1"/>
            </p:cNvSpPr>
            <p:nvPr/>
          </p:nvSpPr>
          <p:spPr bwMode="auto">
            <a:xfrm>
              <a:off x="3385" y="2411"/>
              <a:ext cx="456" cy="425"/>
            </a:xfrm>
            <a:custGeom>
              <a:avLst/>
              <a:gdLst>
                <a:gd name="T0" fmla="*/ 0 w 1064"/>
                <a:gd name="T1" fmla="*/ 0 h 1078"/>
                <a:gd name="T2" fmla="*/ 0 w 1064"/>
                <a:gd name="T3" fmla="*/ 0 h 1078"/>
                <a:gd name="T4" fmla="*/ 0 w 1064"/>
                <a:gd name="T5" fmla="*/ 0 h 1078"/>
                <a:gd name="T6" fmla="*/ 0 w 1064"/>
                <a:gd name="T7" fmla="*/ 0 h 1078"/>
                <a:gd name="T8" fmla="*/ 0 w 1064"/>
                <a:gd name="T9" fmla="*/ 0 h 1078"/>
                <a:gd name="T10" fmla="*/ 0 w 1064"/>
                <a:gd name="T11" fmla="*/ 0 h 1078"/>
                <a:gd name="T12" fmla="*/ 0 w 1064"/>
                <a:gd name="T13" fmla="*/ 0 h 1078"/>
                <a:gd name="T14" fmla="*/ 0 w 1064"/>
                <a:gd name="T15" fmla="*/ 0 h 1078"/>
                <a:gd name="T16" fmla="*/ 0 w 1064"/>
                <a:gd name="T17" fmla="*/ 0 h 1078"/>
                <a:gd name="T18" fmla="*/ 0 w 1064"/>
                <a:gd name="T19" fmla="*/ 0 h 1078"/>
                <a:gd name="T20" fmla="*/ 0 w 1064"/>
                <a:gd name="T21" fmla="*/ 0 h 1078"/>
                <a:gd name="T22" fmla="*/ 0 w 1064"/>
                <a:gd name="T23" fmla="*/ 0 h 1078"/>
                <a:gd name="T24" fmla="*/ 0 w 1064"/>
                <a:gd name="T25" fmla="*/ 0 h 1078"/>
                <a:gd name="T26" fmla="*/ 0 w 1064"/>
                <a:gd name="T27" fmla="*/ 0 h 1078"/>
                <a:gd name="T28" fmla="*/ 0 w 1064"/>
                <a:gd name="T29" fmla="*/ 0 h 1078"/>
                <a:gd name="T30" fmla="*/ 0 w 1064"/>
                <a:gd name="T31" fmla="*/ 0 h 1078"/>
                <a:gd name="T32" fmla="*/ 0 w 1064"/>
                <a:gd name="T33" fmla="*/ 0 h 1078"/>
                <a:gd name="T34" fmla="*/ 0 w 1064"/>
                <a:gd name="T35" fmla="*/ 0 h 1078"/>
                <a:gd name="T36" fmla="*/ 0 w 1064"/>
                <a:gd name="T37" fmla="*/ 0 h 1078"/>
                <a:gd name="T38" fmla="*/ 0 w 1064"/>
                <a:gd name="T39" fmla="*/ 0 h 1078"/>
                <a:gd name="T40" fmla="*/ 0 w 1064"/>
                <a:gd name="T41" fmla="*/ 0 h 1078"/>
                <a:gd name="T42" fmla="*/ 0 w 1064"/>
                <a:gd name="T43" fmla="*/ 0 h 1078"/>
                <a:gd name="T44" fmla="*/ 0 w 1064"/>
                <a:gd name="T45" fmla="*/ 0 h 1078"/>
                <a:gd name="T46" fmla="*/ 0 w 1064"/>
                <a:gd name="T47" fmla="*/ 0 h 1078"/>
                <a:gd name="T48" fmla="*/ 0 w 1064"/>
                <a:gd name="T49" fmla="*/ 0 h 1078"/>
                <a:gd name="T50" fmla="*/ 0 w 1064"/>
                <a:gd name="T51" fmla="*/ 0 h 1078"/>
                <a:gd name="T52" fmla="*/ 0 w 1064"/>
                <a:gd name="T53" fmla="*/ 0 h 1078"/>
                <a:gd name="T54" fmla="*/ 0 w 1064"/>
                <a:gd name="T55" fmla="*/ 0 h 1078"/>
                <a:gd name="T56" fmla="*/ 0 w 1064"/>
                <a:gd name="T57" fmla="*/ 0 h 1078"/>
                <a:gd name="T58" fmla="*/ 0 w 1064"/>
                <a:gd name="T59" fmla="*/ 0 h 1078"/>
                <a:gd name="T60" fmla="*/ 0 w 1064"/>
                <a:gd name="T61" fmla="*/ 0 h 1078"/>
                <a:gd name="T62" fmla="*/ 0 w 1064"/>
                <a:gd name="T63" fmla="*/ 0 h 1078"/>
                <a:gd name="T64" fmla="*/ 0 w 1064"/>
                <a:gd name="T65" fmla="*/ 0 h 1078"/>
                <a:gd name="T66" fmla="*/ 0 w 1064"/>
                <a:gd name="T67" fmla="*/ 0 h 1078"/>
                <a:gd name="T68" fmla="*/ 0 w 1064"/>
                <a:gd name="T69" fmla="*/ 0 h 1078"/>
                <a:gd name="T70" fmla="*/ 0 w 1064"/>
                <a:gd name="T71" fmla="*/ 0 h 1078"/>
                <a:gd name="T72" fmla="*/ 0 w 1064"/>
                <a:gd name="T73" fmla="*/ 0 h 1078"/>
                <a:gd name="T74" fmla="*/ 0 w 1064"/>
                <a:gd name="T75" fmla="*/ 0 h 1078"/>
                <a:gd name="T76" fmla="*/ 0 w 1064"/>
                <a:gd name="T77" fmla="*/ 0 h 1078"/>
                <a:gd name="T78" fmla="*/ 0 w 1064"/>
                <a:gd name="T79" fmla="*/ 0 h 1078"/>
                <a:gd name="T80" fmla="*/ 0 w 1064"/>
                <a:gd name="T81" fmla="*/ 0 h 1078"/>
                <a:gd name="T82" fmla="*/ 0 w 1064"/>
                <a:gd name="T83" fmla="*/ 0 h 1078"/>
                <a:gd name="T84" fmla="*/ 0 w 1064"/>
                <a:gd name="T85" fmla="*/ 0 h 1078"/>
                <a:gd name="T86" fmla="*/ 0 w 1064"/>
                <a:gd name="T87" fmla="*/ 0 h 1078"/>
                <a:gd name="T88" fmla="*/ 0 w 1064"/>
                <a:gd name="T89" fmla="*/ 0 h 1078"/>
                <a:gd name="T90" fmla="*/ 0 w 1064"/>
                <a:gd name="T91" fmla="*/ 0 h 1078"/>
                <a:gd name="T92" fmla="*/ 0 w 1064"/>
                <a:gd name="T93" fmla="*/ 0 h 1078"/>
                <a:gd name="T94" fmla="*/ 0 w 1064"/>
                <a:gd name="T95" fmla="*/ 0 h 1078"/>
                <a:gd name="T96" fmla="*/ 0 w 1064"/>
                <a:gd name="T97" fmla="*/ 0 h 1078"/>
                <a:gd name="T98" fmla="*/ 0 w 1064"/>
                <a:gd name="T99" fmla="*/ 0 h 1078"/>
                <a:gd name="T100" fmla="*/ 0 w 1064"/>
                <a:gd name="T101" fmla="*/ 0 h 1078"/>
                <a:gd name="T102" fmla="*/ 0 w 1064"/>
                <a:gd name="T103" fmla="*/ 0 h 1078"/>
                <a:gd name="T104" fmla="*/ 0 w 1064"/>
                <a:gd name="T105" fmla="*/ 0 h 1078"/>
                <a:gd name="T106" fmla="*/ 0 w 1064"/>
                <a:gd name="T107" fmla="*/ 0 h 1078"/>
                <a:gd name="T108" fmla="*/ 0 w 1064"/>
                <a:gd name="T109" fmla="*/ 0 h 1078"/>
                <a:gd name="T110" fmla="*/ 0 w 1064"/>
                <a:gd name="T111" fmla="*/ 0 h 1078"/>
                <a:gd name="T112" fmla="*/ 0 w 1064"/>
                <a:gd name="T113" fmla="*/ 0 h 1078"/>
                <a:gd name="T114" fmla="*/ 0 w 1064"/>
                <a:gd name="T115" fmla="*/ 0 h 1078"/>
                <a:gd name="T116" fmla="*/ 0 w 1064"/>
                <a:gd name="T117" fmla="*/ 0 h 1078"/>
                <a:gd name="T118" fmla="*/ 0 w 1064"/>
                <a:gd name="T119" fmla="*/ 0 h 1078"/>
                <a:gd name="T120" fmla="*/ 0 w 1064"/>
                <a:gd name="T121" fmla="*/ 0 h 10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64" h="1078">
                  <a:moveTo>
                    <a:pt x="230" y="0"/>
                  </a:moveTo>
                  <a:lnTo>
                    <a:pt x="235" y="38"/>
                  </a:lnTo>
                  <a:lnTo>
                    <a:pt x="229" y="85"/>
                  </a:lnTo>
                  <a:lnTo>
                    <a:pt x="226" y="130"/>
                  </a:lnTo>
                  <a:lnTo>
                    <a:pt x="242" y="169"/>
                  </a:lnTo>
                  <a:lnTo>
                    <a:pt x="252" y="134"/>
                  </a:lnTo>
                  <a:lnTo>
                    <a:pt x="286" y="129"/>
                  </a:lnTo>
                  <a:lnTo>
                    <a:pt x="315" y="146"/>
                  </a:lnTo>
                  <a:lnTo>
                    <a:pt x="338" y="156"/>
                  </a:lnTo>
                  <a:lnTo>
                    <a:pt x="357" y="134"/>
                  </a:lnTo>
                  <a:lnTo>
                    <a:pt x="398" y="146"/>
                  </a:lnTo>
                  <a:lnTo>
                    <a:pt x="420" y="111"/>
                  </a:lnTo>
                  <a:lnTo>
                    <a:pt x="382" y="101"/>
                  </a:lnTo>
                  <a:lnTo>
                    <a:pt x="413" y="64"/>
                  </a:lnTo>
                  <a:lnTo>
                    <a:pt x="429" y="44"/>
                  </a:lnTo>
                  <a:lnTo>
                    <a:pt x="432" y="12"/>
                  </a:lnTo>
                  <a:lnTo>
                    <a:pt x="764" y="191"/>
                  </a:lnTo>
                  <a:lnTo>
                    <a:pt x="834" y="290"/>
                  </a:lnTo>
                  <a:lnTo>
                    <a:pt x="946" y="359"/>
                  </a:lnTo>
                  <a:lnTo>
                    <a:pt x="905" y="516"/>
                  </a:lnTo>
                  <a:lnTo>
                    <a:pt x="947" y="548"/>
                  </a:lnTo>
                  <a:lnTo>
                    <a:pt x="969" y="596"/>
                  </a:lnTo>
                  <a:lnTo>
                    <a:pt x="952" y="634"/>
                  </a:lnTo>
                  <a:lnTo>
                    <a:pt x="967" y="665"/>
                  </a:lnTo>
                  <a:lnTo>
                    <a:pt x="980" y="693"/>
                  </a:lnTo>
                  <a:lnTo>
                    <a:pt x="956" y="730"/>
                  </a:lnTo>
                  <a:lnTo>
                    <a:pt x="1014" y="886"/>
                  </a:lnTo>
                  <a:lnTo>
                    <a:pt x="1052" y="915"/>
                  </a:lnTo>
                  <a:lnTo>
                    <a:pt x="1064" y="956"/>
                  </a:lnTo>
                  <a:lnTo>
                    <a:pt x="959" y="1011"/>
                  </a:lnTo>
                  <a:lnTo>
                    <a:pt x="837" y="1031"/>
                  </a:lnTo>
                  <a:lnTo>
                    <a:pt x="804" y="1062"/>
                  </a:lnTo>
                  <a:lnTo>
                    <a:pt x="759" y="1069"/>
                  </a:lnTo>
                  <a:lnTo>
                    <a:pt x="712" y="1068"/>
                  </a:lnTo>
                  <a:lnTo>
                    <a:pt x="668" y="1078"/>
                  </a:lnTo>
                  <a:lnTo>
                    <a:pt x="644" y="1056"/>
                  </a:lnTo>
                  <a:lnTo>
                    <a:pt x="616" y="1060"/>
                  </a:lnTo>
                  <a:lnTo>
                    <a:pt x="551" y="1078"/>
                  </a:lnTo>
                  <a:lnTo>
                    <a:pt x="508" y="972"/>
                  </a:lnTo>
                  <a:lnTo>
                    <a:pt x="455" y="876"/>
                  </a:lnTo>
                  <a:lnTo>
                    <a:pt x="357" y="853"/>
                  </a:lnTo>
                  <a:lnTo>
                    <a:pt x="324" y="842"/>
                  </a:lnTo>
                  <a:lnTo>
                    <a:pt x="306" y="828"/>
                  </a:lnTo>
                  <a:lnTo>
                    <a:pt x="276" y="829"/>
                  </a:lnTo>
                  <a:lnTo>
                    <a:pt x="135" y="739"/>
                  </a:lnTo>
                  <a:lnTo>
                    <a:pt x="102" y="651"/>
                  </a:lnTo>
                  <a:lnTo>
                    <a:pt x="77" y="602"/>
                  </a:lnTo>
                  <a:lnTo>
                    <a:pt x="27" y="561"/>
                  </a:lnTo>
                  <a:lnTo>
                    <a:pt x="32" y="510"/>
                  </a:lnTo>
                  <a:lnTo>
                    <a:pt x="14" y="462"/>
                  </a:lnTo>
                  <a:lnTo>
                    <a:pt x="0" y="414"/>
                  </a:lnTo>
                  <a:lnTo>
                    <a:pt x="16" y="359"/>
                  </a:lnTo>
                  <a:lnTo>
                    <a:pt x="59" y="346"/>
                  </a:lnTo>
                  <a:lnTo>
                    <a:pt x="83" y="309"/>
                  </a:lnTo>
                  <a:lnTo>
                    <a:pt x="145" y="223"/>
                  </a:lnTo>
                  <a:lnTo>
                    <a:pt x="117" y="195"/>
                  </a:lnTo>
                  <a:lnTo>
                    <a:pt x="111" y="157"/>
                  </a:lnTo>
                  <a:lnTo>
                    <a:pt x="139" y="137"/>
                  </a:lnTo>
                  <a:lnTo>
                    <a:pt x="157" y="101"/>
                  </a:lnTo>
                  <a:lnTo>
                    <a:pt x="135" y="1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008238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Freeform 45"/>
            <p:cNvSpPr>
              <a:spLocks noChangeAspect="1"/>
            </p:cNvSpPr>
            <p:nvPr/>
          </p:nvSpPr>
          <p:spPr bwMode="auto">
            <a:xfrm>
              <a:off x="3484" y="2411"/>
              <a:ext cx="88" cy="68"/>
            </a:xfrm>
            <a:custGeom>
              <a:avLst/>
              <a:gdLst>
                <a:gd name="T0" fmla="*/ 0 w 206"/>
                <a:gd name="T1" fmla="*/ 0 h 169"/>
                <a:gd name="T2" fmla="*/ 0 w 206"/>
                <a:gd name="T3" fmla="*/ 0 h 169"/>
                <a:gd name="T4" fmla="*/ 0 w 206"/>
                <a:gd name="T5" fmla="*/ 0 h 169"/>
                <a:gd name="T6" fmla="*/ 0 w 206"/>
                <a:gd name="T7" fmla="*/ 0 h 169"/>
                <a:gd name="T8" fmla="*/ 0 w 206"/>
                <a:gd name="T9" fmla="*/ 0 h 169"/>
                <a:gd name="T10" fmla="*/ 0 w 206"/>
                <a:gd name="T11" fmla="*/ 0 h 169"/>
                <a:gd name="T12" fmla="*/ 0 w 206"/>
                <a:gd name="T13" fmla="*/ 0 h 169"/>
                <a:gd name="T14" fmla="*/ 0 w 206"/>
                <a:gd name="T15" fmla="*/ 0 h 169"/>
                <a:gd name="T16" fmla="*/ 0 w 206"/>
                <a:gd name="T17" fmla="*/ 0 h 169"/>
                <a:gd name="T18" fmla="*/ 0 w 206"/>
                <a:gd name="T19" fmla="*/ 0 h 169"/>
                <a:gd name="T20" fmla="*/ 0 w 206"/>
                <a:gd name="T21" fmla="*/ 0 h 169"/>
                <a:gd name="T22" fmla="*/ 0 w 206"/>
                <a:gd name="T23" fmla="*/ 0 h 169"/>
                <a:gd name="T24" fmla="*/ 0 w 206"/>
                <a:gd name="T25" fmla="*/ 0 h 169"/>
                <a:gd name="T26" fmla="*/ 0 w 206"/>
                <a:gd name="T27" fmla="*/ 0 h 169"/>
                <a:gd name="T28" fmla="*/ 0 w 206"/>
                <a:gd name="T29" fmla="*/ 0 h 169"/>
                <a:gd name="T30" fmla="*/ 0 w 206"/>
                <a:gd name="T31" fmla="*/ 0 h 169"/>
                <a:gd name="T32" fmla="*/ 0 w 206"/>
                <a:gd name="T33" fmla="*/ 0 h 1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6" h="169">
                  <a:moveTo>
                    <a:pt x="206" y="12"/>
                  </a:moveTo>
                  <a:lnTo>
                    <a:pt x="206" y="42"/>
                  </a:lnTo>
                  <a:lnTo>
                    <a:pt x="188" y="62"/>
                  </a:lnTo>
                  <a:lnTo>
                    <a:pt x="156" y="101"/>
                  </a:lnTo>
                  <a:lnTo>
                    <a:pt x="194" y="111"/>
                  </a:lnTo>
                  <a:lnTo>
                    <a:pt x="172" y="146"/>
                  </a:lnTo>
                  <a:lnTo>
                    <a:pt x="131" y="134"/>
                  </a:lnTo>
                  <a:lnTo>
                    <a:pt x="115" y="157"/>
                  </a:lnTo>
                  <a:lnTo>
                    <a:pt x="92" y="148"/>
                  </a:lnTo>
                  <a:lnTo>
                    <a:pt x="64" y="131"/>
                  </a:lnTo>
                  <a:lnTo>
                    <a:pt x="26" y="134"/>
                  </a:lnTo>
                  <a:lnTo>
                    <a:pt x="16" y="169"/>
                  </a:lnTo>
                  <a:lnTo>
                    <a:pt x="0" y="134"/>
                  </a:lnTo>
                  <a:lnTo>
                    <a:pt x="2" y="87"/>
                  </a:lnTo>
                  <a:lnTo>
                    <a:pt x="8" y="40"/>
                  </a:lnTo>
                  <a:lnTo>
                    <a:pt x="4" y="0"/>
                  </a:lnTo>
                  <a:lnTo>
                    <a:pt x="206" y="1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Freeform 46"/>
            <p:cNvSpPr>
              <a:spLocks noChangeAspect="1"/>
            </p:cNvSpPr>
            <p:nvPr/>
          </p:nvSpPr>
          <p:spPr bwMode="auto">
            <a:xfrm>
              <a:off x="3372" y="2418"/>
              <a:ext cx="83" cy="75"/>
            </a:xfrm>
            <a:custGeom>
              <a:avLst/>
              <a:gdLst>
                <a:gd name="T0" fmla="*/ 0 w 192"/>
                <a:gd name="T1" fmla="*/ 0 h 185"/>
                <a:gd name="T2" fmla="*/ 0 w 192"/>
                <a:gd name="T3" fmla="*/ 0 h 185"/>
                <a:gd name="T4" fmla="*/ 0 w 192"/>
                <a:gd name="T5" fmla="*/ 0 h 185"/>
                <a:gd name="T6" fmla="*/ 0 w 192"/>
                <a:gd name="T7" fmla="*/ 0 h 185"/>
                <a:gd name="T8" fmla="*/ 0 w 192"/>
                <a:gd name="T9" fmla="*/ 0 h 185"/>
                <a:gd name="T10" fmla="*/ 0 w 192"/>
                <a:gd name="T11" fmla="*/ 0 h 185"/>
                <a:gd name="T12" fmla="*/ 0 w 192"/>
                <a:gd name="T13" fmla="*/ 0 h 185"/>
                <a:gd name="T14" fmla="*/ 0 w 192"/>
                <a:gd name="T15" fmla="*/ 0 h 185"/>
                <a:gd name="T16" fmla="*/ 0 w 192"/>
                <a:gd name="T17" fmla="*/ 0 h 185"/>
                <a:gd name="T18" fmla="*/ 0 w 192"/>
                <a:gd name="T19" fmla="*/ 0 h 185"/>
                <a:gd name="T20" fmla="*/ 0 w 192"/>
                <a:gd name="T21" fmla="*/ 0 h 185"/>
                <a:gd name="T22" fmla="*/ 0 w 192"/>
                <a:gd name="T23" fmla="*/ 0 h 185"/>
                <a:gd name="T24" fmla="*/ 0 w 192"/>
                <a:gd name="T25" fmla="*/ 0 h 185"/>
                <a:gd name="T26" fmla="*/ 0 w 192"/>
                <a:gd name="T27" fmla="*/ 0 h 185"/>
                <a:gd name="T28" fmla="*/ 0 w 192"/>
                <a:gd name="T29" fmla="*/ 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185">
                  <a:moveTo>
                    <a:pt x="170" y="0"/>
                  </a:moveTo>
                  <a:lnTo>
                    <a:pt x="192" y="89"/>
                  </a:lnTo>
                  <a:lnTo>
                    <a:pt x="176" y="123"/>
                  </a:lnTo>
                  <a:lnTo>
                    <a:pt x="146" y="145"/>
                  </a:lnTo>
                  <a:lnTo>
                    <a:pt x="115" y="128"/>
                  </a:lnTo>
                  <a:lnTo>
                    <a:pt x="95" y="155"/>
                  </a:lnTo>
                  <a:lnTo>
                    <a:pt x="65" y="184"/>
                  </a:lnTo>
                  <a:lnTo>
                    <a:pt x="38" y="185"/>
                  </a:lnTo>
                  <a:lnTo>
                    <a:pt x="0" y="168"/>
                  </a:lnTo>
                  <a:lnTo>
                    <a:pt x="14" y="128"/>
                  </a:lnTo>
                  <a:lnTo>
                    <a:pt x="13" y="91"/>
                  </a:lnTo>
                  <a:lnTo>
                    <a:pt x="16" y="59"/>
                  </a:lnTo>
                  <a:lnTo>
                    <a:pt x="51" y="32"/>
                  </a:lnTo>
                  <a:lnTo>
                    <a:pt x="110" y="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Freeform 47"/>
            <p:cNvSpPr>
              <a:spLocks noChangeAspect="1"/>
            </p:cNvSpPr>
            <p:nvPr/>
          </p:nvSpPr>
          <p:spPr bwMode="auto">
            <a:xfrm>
              <a:off x="3372" y="2472"/>
              <a:ext cx="77" cy="86"/>
            </a:xfrm>
            <a:custGeom>
              <a:avLst/>
              <a:gdLst>
                <a:gd name="T0" fmla="*/ 0 w 180"/>
                <a:gd name="T1" fmla="*/ 0 h 219"/>
                <a:gd name="T2" fmla="*/ 0 w 180"/>
                <a:gd name="T3" fmla="*/ 0 h 219"/>
                <a:gd name="T4" fmla="*/ 0 w 180"/>
                <a:gd name="T5" fmla="*/ 0 h 219"/>
                <a:gd name="T6" fmla="*/ 0 w 180"/>
                <a:gd name="T7" fmla="*/ 0 h 219"/>
                <a:gd name="T8" fmla="*/ 0 w 180"/>
                <a:gd name="T9" fmla="*/ 0 h 219"/>
                <a:gd name="T10" fmla="*/ 0 w 180"/>
                <a:gd name="T11" fmla="*/ 0 h 219"/>
                <a:gd name="T12" fmla="*/ 0 w 180"/>
                <a:gd name="T13" fmla="*/ 0 h 219"/>
                <a:gd name="T14" fmla="*/ 0 w 180"/>
                <a:gd name="T15" fmla="*/ 0 h 219"/>
                <a:gd name="T16" fmla="*/ 0 w 180"/>
                <a:gd name="T17" fmla="*/ 0 h 219"/>
                <a:gd name="T18" fmla="*/ 0 w 180"/>
                <a:gd name="T19" fmla="*/ 0 h 219"/>
                <a:gd name="T20" fmla="*/ 0 w 180"/>
                <a:gd name="T21" fmla="*/ 0 h 219"/>
                <a:gd name="T22" fmla="*/ 0 w 180"/>
                <a:gd name="T23" fmla="*/ 0 h 219"/>
                <a:gd name="T24" fmla="*/ 0 w 180"/>
                <a:gd name="T25" fmla="*/ 0 h 219"/>
                <a:gd name="T26" fmla="*/ 0 w 180"/>
                <a:gd name="T27" fmla="*/ 0 h 219"/>
                <a:gd name="T28" fmla="*/ 0 w 180"/>
                <a:gd name="T29" fmla="*/ 0 h 2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0" h="219">
                  <a:moveTo>
                    <a:pt x="146" y="17"/>
                  </a:moveTo>
                  <a:lnTo>
                    <a:pt x="151" y="53"/>
                  </a:lnTo>
                  <a:lnTo>
                    <a:pt x="180" y="83"/>
                  </a:lnTo>
                  <a:lnTo>
                    <a:pt x="120" y="168"/>
                  </a:lnTo>
                  <a:lnTo>
                    <a:pt x="98" y="204"/>
                  </a:lnTo>
                  <a:lnTo>
                    <a:pt x="51" y="219"/>
                  </a:lnTo>
                  <a:lnTo>
                    <a:pt x="29" y="153"/>
                  </a:lnTo>
                  <a:lnTo>
                    <a:pt x="27" y="119"/>
                  </a:lnTo>
                  <a:lnTo>
                    <a:pt x="27" y="83"/>
                  </a:lnTo>
                  <a:lnTo>
                    <a:pt x="0" y="40"/>
                  </a:lnTo>
                  <a:lnTo>
                    <a:pt x="34" y="56"/>
                  </a:lnTo>
                  <a:lnTo>
                    <a:pt x="61" y="57"/>
                  </a:lnTo>
                  <a:lnTo>
                    <a:pt x="93" y="28"/>
                  </a:lnTo>
                  <a:lnTo>
                    <a:pt x="113" y="0"/>
                  </a:lnTo>
                  <a:lnTo>
                    <a:pt x="146" y="17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Freeform 48"/>
            <p:cNvSpPr>
              <a:spLocks noChangeAspect="1"/>
            </p:cNvSpPr>
            <p:nvPr/>
          </p:nvSpPr>
          <p:spPr bwMode="auto">
            <a:xfrm>
              <a:off x="2687" y="2575"/>
              <a:ext cx="49" cy="62"/>
            </a:xfrm>
            <a:custGeom>
              <a:avLst/>
              <a:gdLst>
                <a:gd name="T0" fmla="*/ 0 w 119"/>
                <a:gd name="T1" fmla="*/ 0 h 158"/>
                <a:gd name="T2" fmla="*/ 0 w 119"/>
                <a:gd name="T3" fmla="*/ 0 h 158"/>
                <a:gd name="T4" fmla="*/ 0 w 119"/>
                <a:gd name="T5" fmla="*/ 0 h 158"/>
                <a:gd name="T6" fmla="*/ 0 w 119"/>
                <a:gd name="T7" fmla="*/ 0 h 158"/>
                <a:gd name="T8" fmla="*/ 0 w 119"/>
                <a:gd name="T9" fmla="*/ 0 h 158"/>
                <a:gd name="T10" fmla="*/ 0 w 119"/>
                <a:gd name="T11" fmla="*/ 0 h 158"/>
                <a:gd name="T12" fmla="*/ 0 w 119"/>
                <a:gd name="T13" fmla="*/ 0 h 158"/>
                <a:gd name="T14" fmla="*/ 0 w 119"/>
                <a:gd name="T15" fmla="*/ 0 h 158"/>
                <a:gd name="T16" fmla="*/ 0 w 119"/>
                <a:gd name="T17" fmla="*/ 0 h 1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58">
                  <a:moveTo>
                    <a:pt x="119" y="20"/>
                  </a:moveTo>
                  <a:lnTo>
                    <a:pt x="76" y="20"/>
                  </a:lnTo>
                  <a:lnTo>
                    <a:pt x="61" y="57"/>
                  </a:lnTo>
                  <a:lnTo>
                    <a:pt x="58" y="110"/>
                  </a:lnTo>
                  <a:lnTo>
                    <a:pt x="46" y="158"/>
                  </a:lnTo>
                  <a:lnTo>
                    <a:pt x="0" y="20"/>
                  </a:lnTo>
                  <a:lnTo>
                    <a:pt x="66" y="2"/>
                  </a:lnTo>
                  <a:lnTo>
                    <a:pt x="94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Freeform 49">
              <a:hlinkClick r:id="" action="ppaction://noaction" highlightClick="1"/>
            </p:cNvPr>
            <p:cNvSpPr>
              <a:spLocks noChangeAspect="1"/>
            </p:cNvSpPr>
            <p:nvPr/>
          </p:nvSpPr>
          <p:spPr bwMode="auto">
            <a:xfrm>
              <a:off x="2688" y="2623"/>
              <a:ext cx="501" cy="475"/>
            </a:xfrm>
            <a:custGeom>
              <a:avLst/>
              <a:gdLst>
                <a:gd name="T0" fmla="*/ 0 w 1175"/>
                <a:gd name="T1" fmla="*/ 0 h 1213"/>
                <a:gd name="T2" fmla="*/ 0 w 1175"/>
                <a:gd name="T3" fmla="*/ 0 h 1213"/>
                <a:gd name="T4" fmla="*/ 0 w 1175"/>
                <a:gd name="T5" fmla="*/ 0 h 1213"/>
                <a:gd name="T6" fmla="*/ 0 w 1175"/>
                <a:gd name="T7" fmla="*/ 0 h 1213"/>
                <a:gd name="T8" fmla="*/ 0 w 1175"/>
                <a:gd name="T9" fmla="*/ 0 h 1213"/>
                <a:gd name="T10" fmla="*/ 0 w 1175"/>
                <a:gd name="T11" fmla="*/ 0 h 1213"/>
                <a:gd name="T12" fmla="*/ 0 w 1175"/>
                <a:gd name="T13" fmla="*/ 0 h 1213"/>
                <a:gd name="T14" fmla="*/ 0 w 1175"/>
                <a:gd name="T15" fmla="*/ 0 h 1213"/>
                <a:gd name="T16" fmla="*/ 0 w 1175"/>
                <a:gd name="T17" fmla="*/ 0 h 1213"/>
                <a:gd name="T18" fmla="*/ 0 w 1175"/>
                <a:gd name="T19" fmla="*/ 0 h 1213"/>
                <a:gd name="T20" fmla="*/ 0 w 1175"/>
                <a:gd name="T21" fmla="*/ 0 h 1213"/>
                <a:gd name="T22" fmla="*/ 0 w 1175"/>
                <a:gd name="T23" fmla="*/ 0 h 1213"/>
                <a:gd name="T24" fmla="*/ 0 w 1175"/>
                <a:gd name="T25" fmla="*/ 0 h 1213"/>
                <a:gd name="T26" fmla="*/ 0 w 1175"/>
                <a:gd name="T27" fmla="*/ 0 h 1213"/>
                <a:gd name="T28" fmla="*/ 0 w 1175"/>
                <a:gd name="T29" fmla="*/ 0 h 1213"/>
                <a:gd name="T30" fmla="*/ 0 w 1175"/>
                <a:gd name="T31" fmla="*/ 0 h 1213"/>
                <a:gd name="T32" fmla="*/ 0 w 1175"/>
                <a:gd name="T33" fmla="*/ 0 h 1213"/>
                <a:gd name="T34" fmla="*/ 0 w 1175"/>
                <a:gd name="T35" fmla="*/ 0 h 1213"/>
                <a:gd name="T36" fmla="*/ 0 w 1175"/>
                <a:gd name="T37" fmla="*/ 0 h 1213"/>
                <a:gd name="T38" fmla="*/ 0 w 1175"/>
                <a:gd name="T39" fmla="*/ 0 h 1213"/>
                <a:gd name="T40" fmla="*/ 0 w 1175"/>
                <a:gd name="T41" fmla="*/ 0 h 1213"/>
                <a:gd name="T42" fmla="*/ 0 w 1175"/>
                <a:gd name="T43" fmla="*/ 0 h 1213"/>
                <a:gd name="T44" fmla="*/ 0 w 1175"/>
                <a:gd name="T45" fmla="*/ 0 h 1213"/>
                <a:gd name="T46" fmla="*/ 0 w 1175"/>
                <a:gd name="T47" fmla="*/ 0 h 1213"/>
                <a:gd name="T48" fmla="*/ 0 w 1175"/>
                <a:gd name="T49" fmla="*/ 0 h 1213"/>
                <a:gd name="T50" fmla="*/ 0 w 1175"/>
                <a:gd name="T51" fmla="*/ 0 h 1213"/>
                <a:gd name="T52" fmla="*/ 0 w 1175"/>
                <a:gd name="T53" fmla="*/ 0 h 1213"/>
                <a:gd name="T54" fmla="*/ 0 w 1175"/>
                <a:gd name="T55" fmla="*/ 0 h 1213"/>
                <a:gd name="T56" fmla="*/ 0 w 1175"/>
                <a:gd name="T57" fmla="*/ 0 h 1213"/>
                <a:gd name="T58" fmla="*/ 0 w 1175"/>
                <a:gd name="T59" fmla="*/ 0 h 1213"/>
                <a:gd name="T60" fmla="*/ 0 w 1175"/>
                <a:gd name="T61" fmla="*/ 0 h 1213"/>
                <a:gd name="T62" fmla="*/ 0 w 1175"/>
                <a:gd name="T63" fmla="*/ 0 h 1213"/>
                <a:gd name="T64" fmla="*/ 0 w 1175"/>
                <a:gd name="T65" fmla="*/ 0 h 12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75" h="1213">
                  <a:moveTo>
                    <a:pt x="1175" y="516"/>
                  </a:moveTo>
                  <a:lnTo>
                    <a:pt x="1155" y="622"/>
                  </a:lnTo>
                  <a:lnTo>
                    <a:pt x="1130" y="710"/>
                  </a:lnTo>
                  <a:lnTo>
                    <a:pt x="1093" y="696"/>
                  </a:lnTo>
                  <a:lnTo>
                    <a:pt x="1055" y="701"/>
                  </a:lnTo>
                  <a:lnTo>
                    <a:pt x="1017" y="711"/>
                  </a:lnTo>
                  <a:lnTo>
                    <a:pt x="971" y="710"/>
                  </a:lnTo>
                  <a:lnTo>
                    <a:pt x="962" y="834"/>
                  </a:lnTo>
                  <a:lnTo>
                    <a:pt x="961" y="897"/>
                  </a:lnTo>
                  <a:lnTo>
                    <a:pt x="963" y="962"/>
                  </a:lnTo>
                  <a:lnTo>
                    <a:pt x="999" y="1078"/>
                  </a:lnTo>
                  <a:lnTo>
                    <a:pt x="1090" y="1166"/>
                  </a:lnTo>
                  <a:lnTo>
                    <a:pt x="1010" y="1202"/>
                  </a:lnTo>
                  <a:lnTo>
                    <a:pt x="910" y="1211"/>
                  </a:lnTo>
                  <a:lnTo>
                    <a:pt x="860" y="1213"/>
                  </a:lnTo>
                  <a:lnTo>
                    <a:pt x="808" y="1210"/>
                  </a:lnTo>
                  <a:lnTo>
                    <a:pt x="628" y="1166"/>
                  </a:lnTo>
                  <a:lnTo>
                    <a:pt x="209" y="1166"/>
                  </a:lnTo>
                  <a:lnTo>
                    <a:pt x="168" y="1125"/>
                  </a:lnTo>
                  <a:lnTo>
                    <a:pt x="124" y="1139"/>
                  </a:lnTo>
                  <a:lnTo>
                    <a:pt x="77" y="1162"/>
                  </a:lnTo>
                  <a:lnTo>
                    <a:pt x="18" y="1155"/>
                  </a:lnTo>
                  <a:lnTo>
                    <a:pt x="3" y="1110"/>
                  </a:lnTo>
                  <a:lnTo>
                    <a:pt x="0" y="1068"/>
                  </a:lnTo>
                  <a:lnTo>
                    <a:pt x="25" y="988"/>
                  </a:lnTo>
                  <a:lnTo>
                    <a:pt x="60" y="909"/>
                  </a:lnTo>
                  <a:lnTo>
                    <a:pt x="69" y="867"/>
                  </a:lnTo>
                  <a:lnTo>
                    <a:pt x="66" y="821"/>
                  </a:lnTo>
                  <a:lnTo>
                    <a:pt x="70" y="785"/>
                  </a:lnTo>
                  <a:lnTo>
                    <a:pt x="86" y="750"/>
                  </a:lnTo>
                  <a:lnTo>
                    <a:pt x="138" y="689"/>
                  </a:lnTo>
                  <a:lnTo>
                    <a:pt x="187" y="627"/>
                  </a:lnTo>
                  <a:lnTo>
                    <a:pt x="199" y="592"/>
                  </a:lnTo>
                  <a:lnTo>
                    <a:pt x="198" y="549"/>
                  </a:lnTo>
                  <a:lnTo>
                    <a:pt x="114" y="314"/>
                  </a:lnTo>
                  <a:lnTo>
                    <a:pt x="137" y="283"/>
                  </a:lnTo>
                  <a:lnTo>
                    <a:pt x="132" y="237"/>
                  </a:lnTo>
                  <a:lnTo>
                    <a:pt x="91" y="145"/>
                  </a:lnTo>
                  <a:lnTo>
                    <a:pt x="41" y="36"/>
                  </a:lnTo>
                  <a:lnTo>
                    <a:pt x="237" y="3"/>
                  </a:lnTo>
                  <a:lnTo>
                    <a:pt x="336" y="0"/>
                  </a:lnTo>
                  <a:lnTo>
                    <a:pt x="438" y="13"/>
                  </a:lnTo>
                  <a:lnTo>
                    <a:pt x="438" y="22"/>
                  </a:lnTo>
                  <a:lnTo>
                    <a:pt x="484" y="153"/>
                  </a:lnTo>
                  <a:lnTo>
                    <a:pt x="522" y="206"/>
                  </a:lnTo>
                  <a:lnTo>
                    <a:pt x="552" y="221"/>
                  </a:lnTo>
                  <a:lnTo>
                    <a:pt x="591" y="224"/>
                  </a:lnTo>
                  <a:lnTo>
                    <a:pt x="645" y="237"/>
                  </a:lnTo>
                  <a:lnTo>
                    <a:pt x="678" y="229"/>
                  </a:lnTo>
                  <a:lnTo>
                    <a:pt x="707" y="171"/>
                  </a:lnTo>
                  <a:lnTo>
                    <a:pt x="730" y="107"/>
                  </a:lnTo>
                  <a:lnTo>
                    <a:pt x="758" y="89"/>
                  </a:lnTo>
                  <a:lnTo>
                    <a:pt x="806" y="89"/>
                  </a:lnTo>
                  <a:lnTo>
                    <a:pt x="819" y="136"/>
                  </a:lnTo>
                  <a:lnTo>
                    <a:pt x="854" y="136"/>
                  </a:lnTo>
                  <a:lnTo>
                    <a:pt x="905" y="130"/>
                  </a:lnTo>
                  <a:lnTo>
                    <a:pt x="930" y="159"/>
                  </a:lnTo>
                  <a:lnTo>
                    <a:pt x="949" y="246"/>
                  </a:lnTo>
                  <a:lnTo>
                    <a:pt x="933" y="316"/>
                  </a:lnTo>
                  <a:lnTo>
                    <a:pt x="953" y="381"/>
                  </a:lnTo>
                  <a:lnTo>
                    <a:pt x="980" y="443"/>
                  </a:lnTo>
                  <a:lnTo>
                    <a:pt x="987" y="478"/>
                  </a:lnTo>
                  <a:lnTo>
                    <a:pt x="984" y="516"/>
                  </a:lnTo>
                  <a:lnTo>
                    <a:pt x="1071" y="503"/>
                  </a:lnTo>
                  <a:lnTo>
                    <a:pt x="1122" y="503"/>
                  </a:lnTo>
                  <a:lnTo>
                    <a:pt x="1175" y="516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Freeform 50"/>
            <p:cNvSpPr>
              <a:spLocks noChangeAspect="1"/>
            </p:cNvSpPr>
            <p:nvPr/>
          </p:nvSpPr>
          <p:spPr bwMode="auto">
            <a:xfrm>
              <a:off x="3097" y="2702"/>
              <a:ext cx="469" cy="394"/>
            </a:xfrm>
            <a:custGeom>
              <a:avLst/>
              <a:gdLst>
                <a:gd name="T0" fmla="*/ 0 w 1099"/>
                <a:gd name="T1" fmla="*/ 0 h 1002"/>
                <a:gd name="T2" fmla="*/ 0 w 1099"/>
                <a:gd name="T3" fmla="*/ 0 h 1002"/>
                <a:gd name="T4" fmla="*/ 0 w 1099"/>
                <a:gd name="T5" fmla="*/ 0 h 1002"/>
                <a:gd name="T6" fmla="*/ 0 w 1099"/>
                <a:gd name="T7" fmla="*/ 0 h 1002"/>
                <a:gd name="T8" fmla="*/ 0 w 1099"/>
                <a:gd name="T9" fmla="*/ 0 h 1002"/>
                <a:gd name="T10" fmla="*/ 0 w 1099"/>
                <a:gd name="T11" fmla="*/ 0 h 1002"/>
                <a:gd name="T12" fmla="*/ 0 w 1099"/>
                <a:gd name="T13" fmla="*/ 0 h 1002"/>
                <a:gd name="T14" fmla="*/ 0 w 1099"/>
                <a:gd name="T15" fmla="*/ 0 h 1002"/>
                <a:gd name="T16" fmla="*/ 0 w 1099"/>
                <a:gd name="T17" fmla="*/ 0 h 1002"/>
                <a:gd name="T18" fmla="*/ 0 w 1099"/>
                <a:gd name="T19" fmla="*/ 0 h 1002"/>
                <a:gd name="T20" fmla="*/ 0 w 1099"/>
                <a:gd name="T21" fmla="*/ 0 h 1002"/>
                <a:gd name="T22" fmla="*/ 0 w 1099"/>
                <a:gd name="T23" fmla="*/ 0 h 1002"/>
                <a:gd name="T24" fmla="*/ 0 w 1099"/>
                <a:gd name="T25" fmla="*/ 0 h 1002"/>
                <a:gd name="T26" fmla="*/ 0 w 1099"/>
                <a:gd name="T27" fmla="*/ 0 h 1002"/>
                <a:gd name="T28" fmla="*/ 0 w 1099"/>
                <a:gd name="T29" fmla="*/ 0 h 1002"/>
                <a:gd name="T30" fmla="*/ 0 w 1099"/>
                <a:gd name="T31" fmla="*/ 0 h 1002"/>
                <a:gd name="T32" fmla="*/ 0 w 1099"/>
                <a:gd name="T33" fmla="*/ 0 h 1002"/>
                <a:gd name="T34" fmla="*/ 0 w 1099"/>
                <a:gd name="T35" fmla="*/ 0 h 1002"/>
                <a:gd name="T36" fmla="*/ 0 w 1099"/>
                <a:gd name="T37" fmla="*/ 0 h 1002"/>
                <a:gd name="T38" fmla="*/ 0 w 1099"/>
                <a:gd name="T39" fmla="*/ 0 h 1002"/>
                <a:gd name="T40" fmla="*/ 0 w 1099"/>
                <a:gd name="T41" fmla="*/ 0 h 1002"/>
                <a:gd name="T42" fmla="*/ 0 w 1099"/>
                <a:gd name="T43" fmla="*/ 0 h 1002"/>
                <a:gd name="T44" fmla="*/ 0 w 1099"/>
                <a:gd name="T45" fmla="*/ 0 h 1002"/>
                <a:gd name="T46" fmla="*/ 0 w 1099"/>
                <a:gd name="T47" fmla="*/ 0 h 1002"/>
                <a:gd name="T48" fmla="*/ 0 w 1099"/>
                <a:gd name="T49" fmla="*/ 0 h 1002"/>
                <a:gd name="T50" fmla="*/ 0 w 1099"/>
                <a:gd name="T51" fmla="*/ 0 h 1002"/>
                <a:gd name="T52" fmla="*/ 0 w 1099"/>
                <a:gd name="T53" fmla="*/ 0 h 1002"/>
                <a:gd name="T54" fmla="*/ 0 w 1099"/>
                <a:gd name="T55" fmla="*/ 0 h 1002"/>
                <a:gd name="T56" fmla="*/ 0 w 1099"/>
                <a:gd name="T57" fmla="*/ 0 h 1002"/>
                <a:gd name="T58" fmla="*/ 0 w 1099"/>
                <a:gd name="T59" fmla="*/ 0 h 1002"/>
                <a:gd name="T60" fmla="*/ 0 w 1099"/>
                <a:gd name="T61" fmla="*/ 0 h 1002"/>
                <a:gd name="T62" fmla="*/ 0 w 1099"/>
                <a:gd name="T63" fmla="*/ 0 h 1002"/>
                <a:gd name="T64" fmla="*/ 0 w 1099"/>
                <a:gd name="T65" fmla="*/ 0 h 1002"/>
                <a:gd name="T66" fmla="*/ 0 w 1099"/>
                <a:gd name="T67" fmla="*/ 0 h 1002"/>
                <a:gd name="T68" fmla="*/ 0 w 1099"/>
                <a:gd name="T69" fmla="*/ 0 h 1002"/>
                <a:gd name="T70" fmla="*/ 0 w 1099"/>
                <a:gd name="T71" fmla="*/ 0 h 1002"/>
                <a:gd name="T72" fmla="*/ 0 w 1099"/>
                <a:gd name="T73" fmla="*/ 0 h 1002"/>
                <a:gd name="T74" fmla="*/ 0 w 1099"/>
                <a:gd name="T75" fmla="*/ 0 h 100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99" h="1002">
                  <a:moveTo>
                    <a:pt x="814" y="0"/>
                  </a:moveTo>
                  <a:lnTo>
                    <a:pt x="879" y="47"/>
                  </a:lnTo>
                  <a:lnTo>
                    <a:pt x="955" y="69"/>
                  </a:lnTo>
                  <a:lnTo>
                    <a:pt x="999" y="94"/>
                  </a:lnTo>
                  <a:lnTo>
                    <a:pt x="1036" y="114"/>
                  </a:lnTo>
                  <a:lnTo>
                    <a:pt x="1036" y="130"/>
                  </a:lnTo>
                  <a:lnTo>
                    <a:pt x="1036" y="114"/>
                  </a:lnTo>
                  <a:lnTo>
                    <a:pt x="1079" y="161"/>
                  </a:lnTo>
                  <a:lnTo>
                    <a:pt x="1099" y="202"/>
                  </a:lnTo>
                  <a:lnTo>
                    <a:pt x="1092" y="248"/>
                  </a:lnTo>
                  <a:lnTo>
                    <a:pt x="1074" y="290"/>
                  </a:lnTo>
                  <a:lnTo>
                    <a:pt x="1060" y="333"/>
                  </a:lnTo>
                  <a:lnTo>
                    <a:pt x="1061" y="383"/>
                  </a:lnTo>
                  <a:lnTo>
                    <a:pt x="1087" y="429"/>
                  </a:lnTo>
                  <a:lnTo>
                    <a:pt x="1051" y="447"/>
                  </a:lnTo>
                  <a:lnTo>
                    <a:pt x="1041" y="483"/>
                  </a:lnTo>
                  <a:lnTo>
                    <a:pt x="1046" y="529"/>
                  </a:lnTo>
                  <a:lnTo>
                    <a:pt x="1050" y="575"/>
                  </a:lnTo>
                  <a:lnTo>
                    <a:pt x="885" y="642"/>
                  </a:lnTo>
                  <a:lnTo>
                    <a:pt x="815" y="674"/>
                  </a:lnTo>
                  <a:lnTo>
                    <a:pt x="796" y="702"/>
                  </a:lnTo>
                  <a:lnTo>
                    <a:pt x="790" y="743"/>
                  </a:lnTo>
                  <a:lnTo>
                    <a:pt x="747" y="745"/>
                  </a:lnTo>
                  <a:lnTo>
                    <a:pt x="710" y="763"/>
                  </a:lnTo>
                  <a:lnTo>
                    <a:pt x="644" y="811"/>
                  </a:lnTo>
                  <a:lnTo>
                    <a:pt x="634" y="851"/>
                  </a:lnTo>
                  <a:lnTo>
                    <a:pt x="587" y="867"/>
                  </a:lnTo>
                  <a:lnTo>
                    <a:pt x="536" y="935"/>
                  </a:lnTo>
                  <a:lnTo>
                    <a:pt x="479" y="1002"/>
                  </a:lnTo>
                  <a:lnTo>
                    <a:pt x="322" y="988"/>
                  </a:lnTo>
                  <a:lnTo>
                    <a:pt x="292" y="954"/>
                  </a:lnTo>
                  <a:lnTo>
                    <a:pt x="245" y="949"/>
                  </a:lnTo>
                  <a:lnTo>
                    <a:pt x="131" y="966"/>
                  </a:lnTo>
                  <a:lnTo>
                    <a:pt x="41" y="880"/>
                  </a:lnTo>
                  <a:lnTo>
                    <a:pt x="4" y="764"/>
                  </a:lnTo>
                  <a:lnTo>
                    <a:pt x="0" y="701"/>
                  </a:lnTo>
                  <a:lnTo>
                    <a:pt x="0" y="636"/>
                  </a:lnTo>
                  <a:lnTo>
                    <a:pt x="12" y="510"/>
                  </a:lnTo>
                  <a:lnTo>
                    <a:pt x="54" y="512"/>
                  </a:lnTo>
                  <a:lnTo>
                    <a:pt x="93" y="502"/>
                  </a:lnTo>
                  <a:lnTo>
                    <a:pt x="130" y="496"/>
                  </a:lnTo>
                  <a:lnTo>
                    <a:pt x="171" y="510"/>
                  </a:lnTo>
                  <a:lnTo>
                    <a:pt x="195" y="425"/>
                  </a:lnTo>
                  <a:lnTo>
                    <a:pt x="216" y="316"/>
                  </a:lnTo>
                  <a:lnTo>
                    <a:pt x="264" y="330"/>
                  </a:lnTo>
                  <a:lnTo>
                    <a:pt x="300" y="316"/>
                  </a:lnTo>
                  <a:lnTo>
                    <a:pt x="334" y="372"/>
                  </a:lnTo>
                  <a:lnTo>
                    <a:pt x="375" y="378"/>
                  </a:lnTo>
                  <a:lnTo>
                    <a:pt x="417" y="391"/>
                  </a:lnTo>
                  <a:lnTo>
                    <a:pt x="452" y="392"/>
                  </a:lnTo>
                  <a:lnTo>
                    <a:pt x="479" y="360"/>
                  </a:lnTo>
                  <a:lnTo>
                    <a:pt x="511" y="402"/>
                  </a:lnTo>
                  <a:lnTo>
                    <a:pt x="559" y="417"/>
                  </a:lnTo>
                  <a:lnTo>
                    <a:pt x="605" y="434"/>
                  </a:lnTo>
                  <a:lnTo>
                    <a:pt x="632" y="484"/>
                  </a:lnTo>
                  <a:lnTo>
                    <a:pt x="654" y="489"/>
                  </a:lnTo>
                  <a:lnTo>
                    <a:pt x="658" y="507"/>
                  </a:lnTo>
                  <a:lnTo>
                    <a:pt x="660" y="524"/>
                  </a:lnTo>
                  <a:lnTo>
                    <a:pt x="683" y="530"/>
                  </a:lnTo>
                  <a:lnTo>
                    <a:pt x="725" y="527"/>
                  </a:lnTo>
                  <a:lnTo>
                    <a:pt x="739" y="499"/>
                  </a:lnTo>
                  <a:lnTo>
                    <a:pt x="739" y="459"/>
                  </a:lnTo>
                  <a:lnTo>
                    <a:pt x="739" y="419"/>
                  </a:lnTo>
                  <a:lnTo>
                    <a:pt x="693" y="422"/>
                  </a:lnTo>
                  <a:lnTo>
                    <a:pt x="658" y="400"/>
                  </a:lnTo>
                  <a:lnTo>
                    <a:pt x="599" y="339"/>
                  </a:lnTo>
                  <a:lnTo>
                    <a:pt x="611" y="312"/>
                  </a:lnTo>
                  <a:lnTo>
                    <a:pt x="632" y="292"/>
                  </a:lnTo>
                  <a:lnTo>
                    <a:pt x="630" y="248"/>
                  </a:lnTo>
                  <a:lnTo>
                    <a:pt x="632" y="198"/>
                  </a:lnTo>
                  <a:lnTo>
                    <a:pt x="631" y="151"/>
                  </a:lnTo>
                  <a:lnTo>
                    <a:pt x="611" y="114"/>
                  </a:lnTo>
                  <a:lnTo>
                    <a:pt x="632" y="101"/>
                  </a:lnTo>
                  <a:lnTo>
                    <a:pt x="634" y="69"/>
                  </a:lnTo>
                  <a:lnTo>
                    <a:pt x="646" y="46"/>
                  </a:lnTo>
                  <a:lnTo>
                    <a:pt x="698" y="26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Freeform 51"/>
            <p:cNvSpPr>
              <a:spLocks noChangeAspect="1"/>
            </p:cNvSpPr>
            <p:nvPr/>
          </p:nvSpPr>
          <p:spPr bwMode="auto">
            <a:xfrm>
              <a:off x="3539" y="2747"/>
              <a:ext cx="120" cy="290"/>
            </a:xfrm>
            <a:custGeom>
              <a:avLst/>
              <a:gdLst>
                <a:gd name="T0" fmla="*/ 0 w 279"/>
                <a:gd name="T1" fmla="*/ 0 h 741"/>
                <a:gd name="T2" fmla="*/ 0 w 279"/>
                <a:gd name="T3" fmla="*/ 0 h 741"/>
                <a:gd name="T4" fmla="*/ 0 w 279"/>
                <a:gd name="T5" fmla="*/ 0 h 741"/>
                <a:gd name="T6" fmla="*/ 0 w 279"/>
                <a:gd name="T7" fmla="*/ 0 h 741"/>
                <a:gd name="T8" fmla="*/ 0 w 279"/>
                <a:gd name="T9" fmla="*/ 0 h 741"/>
                <a:gd name="T10" fmla="*/ 0 w 279"/>
                <a:gd name="T11" fmla="*/ 0 h 741"/>
                <a:gd name="T12" fmla="*/ 0 w 279"/>
                <a:gd name="T13" fmla="*/ 0 h 741"/>
                <a:gd name="T14" fmla="*/ 0 w 279"/>
                <a:gd name="T15" fmla="*/ 0 h 741"/>
                <a:gd name="T16" fmla="*/ 0 w 279"/>
                <a:gd name="T17" fmla="*/ 0 h 741"/>
                <a:gd name="T18" fmla="*/ 0 w 279"/>
                <a:gd name="T19" fmla="*/ 0 h 741"/>
                <a:gd name="T20" fmla="*/ 0 w 279"/>
                <a:gd name="T21" fmla="*/ 0 h 741"/>
                <a:gd name="T22" fmla="*/ 0 w 279"/>
                <a:gd name="T23" fmla="*/ 0 h 741"/>
                <a:gd name="T24" fmla="*/ 0 w 279"/>
                <a:gd name="T25" fmla="*/ 0 h 741"/>
                <a:gd name="T26" fmla="*/ 0 w 279"/>
                <a:gd name="T27" fmla="*/ 0 h 741"/>
                <a:gd name="T28" fmla="*/ 0 w 279"/>
                <a:gd name="T29" fmla="*/ 0 h 741"/>
                <a:gd name="T30" fmla="*/ 0 w 279"/>
                <a:gd name="T31" fmla="*/ 0 h 741"/>
                <a:gd name="T32" fmla="*/ 0 w 279"/>
                <a:gd name="T33" fmla="*/ 0 h 741"/>
                <a:gd name="T34" fmla="*/ 0 w 279"/>
                <a:gd name="T35" fmla="*/ 0 h 741"/>
                <a:gd name="T36" fmla="*/ 0 w 279"/>
                <a:gd name="T37" fmla="*/ 0 h 741"/>
                <a:gd name="T38" fmla="*/ 0 w 279"/>
                <a:gd name="T39" fmla="*/ 0 h 741"/>
                <a:gd name="T40" fmla="*/ 0 w 279"/>
                <a:gd name="T41" fmla="*/ 0 h 741"/>
                <a:gd name="T42" fmla="*/ 0 w 279"/>
                <a:gd name="T43" fmla="*/ 0 h 741"/>
                <a:gd name="T44" fmla="*/ 0 w 279"/>
                <a:gd name="T45" fmla="*/ 0 h 741"/>
                <a:gd name="T46" fmla="*/ 0 w 279"/>
                <a:gd name="T47" fmla="*/ 0 h 741"/>
                <a:gd name="T48" fmla="*/ 0 w 279"/>
                <a:gd name="T49" fmla="*/ 0 h 741"/>
                <a:gd name="T50" fmla="*/ 0 w 279"/>
                <a:gd name="T51" fmla="*/ 0 h 741"/>
                <a:gd name="T52" fmla="*/ 0 w 279"/>
                <a:gd name="T53" fmla="*/ 0 h 741"/>
                <a:gd name="T54" fmla="*/ 0 w 279"/>
                <a:gd name="T55" fmla="*/ 0 h 741"/>
                <a:gd name="T56" fmla="*/ 0 w 279"/>
                <a:gd name="T57" fmla="*/ 0 h 741"/>
                <a:gd name="T58" fmla="*/ 0 w 279"/>
                <a:gd name="T59" fmla="*/ 0 h 741"/>
                <a:gd name="T60" fmla="*/ 0 w 279"/>
                <a:gd name="T61" fmla="*/ 0 h 741"/>
                <a:gd name="T62" fmla="*/ 0 w 279"/>
                <a:gd name="T63" fmla="*/ 0 h 741"/>
                <a:gd name="T64" fmla="*/ 0 w 279"/>
                <a:gd name="T65" fmla="*/ 0 h 7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9" h="741">
                  <a:moveTo>
                    <a:pt x="99" y="23"/>
                  </a:moveTo>
                  <a:lnTo>
                    <a:pt x="118" y="118"/>
                  </a:lnTo>
                  <a:lnTo>
                    <a:pt x="122" y="176"/>
                  </a:lnTo>
                  <a:lnTo>
                    <a:pt x="122" y="209"/>
                  </a:lnTo>
                  <a:lnTo>
                    <a:pt x="122" y="246"/>
                  </a:lnTo>
                  <a:lnTo>
                    <a:pt x="119" y="278"/>
                  </a:lnTo>
                  <a:lnTo>
                    <a:pt x="125" y="319"/>
                  </a:lnTo>
                  <a:lnTo>
                    <a:pt x="147" y="416"/>
                  </a:lnTo>
                  <a:lnTo>
                    <a:pt x="171" y="416"/>
                  </a:lnTo>
                  <a:lnTo>
                    <a:pt x="184" y="462"/>
                  </a:lnTo>
                  <a:lnTo>
                    <a:pt x="241" y="495"/>
                  </a:lnTo>
                  <a:lnTo>
                    <a:pt x="276" y="574"/>
                  </a:lnTo>
                  <a:lnTo>
                    <a:pt x="279" y="617"/>
                  </a:lnTo>
                  <a:lnTo>
                    <a:pt x="279" y="662"/>
                  </a:lnTo>
                  <a:lnTo>
                    <a:pt x="231" y="684"/>
                  </a:lnTo>
                  <a:lnTo>
                    <a:pt x="210" y="706"/>
                  </a:lnTo>
                  <a:lnTo>
                    <a:pt x="205" y="741"/>
                  </a:lnTo>
                  <a:lnTo>
                    <a:pt x="147" y="707"/>
                  </a:lnTo>
                  <a:lnTo>
                    <a:pt x="130" y="655"/>
                  </a:lnTo>
                  <a:lnTo>
                    <a:pt x="148" y="602"/>
                  </a:lnTo>
                  <a:lnTo>
                    <a:pt x="158" y="554"/>
                  </a:lnTo>
                  <a:lnTo>
                    <a:pt x="122" y="507"/>
                  </a:lnTo>
                  <a:lnTo>
                    <a:pt x="82" y="510"/>
                  </a:lnTo>
                  <a:lnTo>
                    <a:pt x="54" y="495"/>
                  </a:lnTo>
                  <a:lnTo>
                    <a:pt x="15" y="461"/>
                  </a:lnTo>
                  <a:lnTo>
                    <a:pt x="4" y="415"/>
                  </a:lnTo>
                  <a:lnTo>
                    <a:pt x="0" y="372"/>
                  </a:lnTo>
                  <a:lnTo>
                    <a:pt x="42" y="305"/>
                  </a:lnTo>
                  <a:lnTo>
                    <a:pt x="24" y="200"/>
                  </a:lnTo>
                  <a:lnTo>
                    <a:pt x="30" y="149"/>
                  </a:lnTo>
                  <a:lnTo>
                    <a:pt x="64" y="112"/>
                  </a:lnTo>
                  <a:lnTo>
                    <a:pt x="1" y="0"/>
                  </a:lnTo>
                  <a:lnTo>
                    <a:pt x="99" y="23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0" name="Freeform 52"/>
            <p:cNvSpPr>
              <a:spLocks noChangeAspect="1"/>
            </p:cNvSpPr>
            <p:nvPr/>
          </p:nvSpPr>
          <p:spPr bwMode="auto">
            <a:xfrm>
              <a:off x="3435" y="2787"/>
              <a:ext cx="421" cy="664"/>
            </a:xfrm>
            <a:custGeom>
              <a:avLst/>
              <a:gdLst>
                <a:gd name="T0" fmla="*/ 0 w 988"/>
                <a:gd name="T1" fmla="*/ 0 h 1693"/>
                <a:gd name="T2" fmla="*/ 0 w 988"/>
                <a:gd name="T3" fmla="*/ 0 h 1693"/>
                <a:gd name="T4" fmla="*/ 0 w 988"/>
                <a:gd name="T5" fmla="*/ 0 h 1693"/>
                <a:gd name="T6" fmla="*/ 0 w 988"/>
                <a:gd name="T7" fmla="*/ 0 h 1693"/>
                <a:gd name="T8" fmla="*/ 0 w 988"/>
                <a:gd name="T9" fmla="*/ 0 h 1693"/>
                <a:gd name="T10" fmla="*/ 0 w 988"/>
                <a:gd name="T11" fmla="*/ 0 h 1693"/>
                <a:gd name="T12" fmla="*/ 0 w 988"/>
                <a:gd name="T13" fmla="*/ 0 h 1693"/>
                <a:gd name="T14" fmla="*/ 0 w 988"/>
                <a:gd name="T15" fmla="*/ 0 h 1693"/>
                <a:gd name="T16" fmla="*/ 0 w 988"/>
                <a:gd name="T17" fmla="*/ 0 h 1693"/>
                <a:gd name="T18" fmla="*/ 0 w 988"/>
                <a:gd name="T19" fmla="*/ 0 h 1693"/>
                <a:gd name="T20" fmla="*/ 0 w 988"/>
                <a:gd name="T21" fmla="*/ 0 h 1693"/>
                <a:gd name="T22" fmla="*/ 0 w 988"/>
                <a:gd name="T23" fmla="*/ 0 h 1693"/>
                <a:gd name="T24" fmla="*/ 0 w 988"/>
                <a:gd name="T25" fmla="*/ 0 h 1693"/>
                <a:gd name="T26" fmla="*/ 0 w 988"/>
                <a:gd name="T27" fmla="*/ 0 h 1693"/>
                <a:gd name="T28" fmla="*/ 0 w 988"/>
                <a:gd name="T29" fmla="*/ 0 h 1693"/>
                <a:gd name="T30" fmla="*/ 0 w 988"/>
                <a:gd name="T31" fmla="*/ 0 h 1693"/>
                <a:gd name="T32" fmla="*/ 0 w 988"/>
                <a:gd name="T33" fmla="*/ 0 h 1693"/>
                <a:gd name="T34" fmla="*/ 0 w 988"/>
                <a:gd name="T35" fmla="*/ 0 h 1693"/>
                <a:gd name="T36" fmla="*/ 0 w 988"/>
                <a:gd name="T37" fmla="*/ 0 h 1693"/>
                <a:gd name="T38" fmla="*/ 0 w 988"/>
                <a:gd name="T39" fmla="*/ 0 h 1693"/>
                <a:gd name="T40" fmla="*/ 0 w 988"/>
                <a:gd name="T41" fmla="*/ 0 h 1693"/>
                <a:gd name="T42" fmla="*/ 0 w 988"/>
                <a:gd name="T43" fmla="*/ 0 h 1693"/>
                <a:gd name="T44" fmla="*/ 0 w 988"/>
                <a:gd name="T45" fmla="*/ 0 h 1693"/>
                <a:gd name="T46" fmla="*/ 0 w 988"/>
                <a:gd name="T47" fmla="*/ 0 h 1693"/>
                <a:gd name="T48" fmla="*/ 0 w 988"/>
                <a:gd name="T49" fmla="*/ 0 h 1693"/>
                <a:gd name="T50" fmla="*/ 0 w 988"/>
                <a:gd name="T51" fmla="*/ 0 h 1693"/>
                <a:gd name="T52" fmla="*/ 0 w 988"/>
                <a:gd name="T53" fmla="*/ 0 h 1693"/>
                <a:gd name="T54" fmla="*/ 0 w 988"/>
                <a:gd name="T55" fmla="*/ 0 h 1693"/>
                <a:gd name="T56" fmla="*/ 0 w 988"/>
                <a:gd name="T57" fmla="*/ 0 h 1693"/>
                <a:gd name="T58" fmla="*/ 0 w 988"/>
                <a:gd name="T59" fmla="*/ 0 h 1693"/>
                <a:gd name="T60" fmla="*/ 0 w 988"/>
                <a:gd name="T61" fmla="*/ 0 h 1693"/>
                <a:gd name="T62" fmla="*/ 0 w 988"/>
                <a:gd name="T63" fmla="*/ 0 h 1693"/>
                <a:gd name="T64" fmla="*/ 0 w 988"/>
                <a:gd name="T65" fmla="*/ 0 h 1693"/>
                <a:gd name="T66" fmla="*/ 0 w 988"/>
                <a:gd name="T67" fmla="*/ 0 h 1693"/>
                <a:gd name="T68" fmla="*/ 0 w 988"/>
                <a:gd name="T69" fmla="*/ 0 h 1693"/>
                <a:gd name="T70" fmla="*/ 0 w 988"/>
                <a:gd name="T71" fmla="*/ 0 h 1693"/>
                <a:gd name="T72" fmla="*/ 0 w 988"/>
                <a:gd name="T73" fmla="*/ 0 h 1693"/>
                <a:gd name="T74" fmla="*/ 0 w 988"/>
                <a:gd name="T75" fmla="*/ 0 h 1693"/>
                <a:gd name="T76" fmla="*/ 0 w 988"/>
                <a:gd name="T77" fmla="*/ 0 h 1693"/>
                <a:gd name="T78" fmla="*/ 0 w 988"/>
                <a:gd name="T79" fmla="*/ 0 h 16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88" h="1693">
                  <a:moveTo>
                    <a:pt x="953" y="0"/>
                  </a:moveTo>
                  <a:lnTo>
                    <a:pt x="947" y="64"/>
                  </a:lnTo>
                  <a:lnTo>
                    <a:pt x="954" y="131"/>
                  </a:lnTo>
                  <a:lnTo>
                    <a:pt x="976" y="267"/>
                  </a:lnTo>
                  <a:lnTo>
                    <a:pt x="986" y="267"/>
                  </a:lnTo>
                  <a:lnTo>
                    <a:pt x="986" y="293"/>
                  </a:lnTo>
                  <a:lnTo>
                    <a:pt x="963" y="302"/>
                  </a:lnTo>
                  <a:lnTo>
                    <a:pt x="988" y="376"/>
                  </a:lnTo>
                  <a:lnTo>
                    <a:pt x="986" y="423"/>
                  </a:lnTo>
                  <a:lnTo>
                    <a:pt x="986" y="468"/>
                  </a:lnTo>
                  <a:lnTo>
                    <a:pt x="859" y="614"/>
                  </a:lnTo>
                  <a:lnTo>
                    <a:pt x="676" y="705"/>
                  </a:lnTo>
                  <a:lnTo>
                    <a:pt x="548" y="840"/>
                  </a:lnTo>
                  <a:lnTo>
                    <a:pt x="472" y="915"/>
                  </a:lnTo>
                  <a:lnTo>
                    <a:pt x="416" y="1010"/>
                  </a:lnTo>
                  <a:lnTo>
                    <a:pt x="457" y="1112"/>
                  </a:lnTo>
                  <a:lnTo>
                    <a:pt x="486" y="1233"/>
                  </a:lnTo>
                  <a:lnTo>
                    <a:pt x="474" y="1290"/>
                  </a:lnTo>
                  <a:lnTo>
                    <a:pt x="477" y="1346"/>
                  </a:lnTo>
                  <a:lnTo>
                    <a:pt x="472" y="1398"/>
                  </a:lnTo>
                  <a:lnTo>
                    <a:pt x="429" y="1444"/>
                  </a:lnTo>
                  <a:lnTo>
                    <a:pt x="313" y="1479"/>
                  </a:lnTo>
                  <a:lnTo>
                    <a:pt x="263" y="1507"/>
                  </a:lnTo>
                  <a:lnTo>
                    <a:pt x="226" y="1558"/>
                  </a:lnTo>
                  <a:lnTo>
                    <a:pt x="226" y="1693"/>
                  </a:lnTo>
                  <a:lnTo>
                    <a:pt x="191" y="1687"/>
                  </a:lnTo>
                  <a:lnTo>
                    <a:pt x="151" y="1683"/>
                  </a:lnTo>
                  <a:lnTo>
                    <a:pt x="158" y="1625"/>
                  </a:lnTo>
                  <a:lnTo>
                    <a:pt x="141" y="1569"/>
                  </a:lnTo>
                  <a:lnTo>
                    <a:pt x="166" y="1485"/>
                  </a:lnTo>
                  <a:lnTo>
                    <a:pt x="164" y="1444"/>
                  </a:lnTo>
                  <a:lnTo>
                    <a:pt x="152" y="1401"/>
                  </a:lnTo>
                  <a:lnTo>
                    <a:pt x="96" y="1211"/>
                  </a:lnTo>
                  <a:lnTo>
                    <a:pt x="175" y="1128"/>
                  </a:lnTo>
                  <a:lnTo>
                    <a:pt x="209" y="1082"/>
                  </a:lnTo>
                  <a:lnTo>
                    <a:pt x="213" y="1055"/>
                  </a:lnTo>
                  <a:lnTo>
                    <a:pt x="202" y="1019"/>
                  </a:lnTo>
                  <a:lnTo>
                    <a:pt x="255" y="977"/>
                  </a:lnTo>
                  <a:lnTo>
                    <a:pt x="242" y="917"/>
                  </a:lnTo>
                  <a:lnTo>
                    <a:pt x="223" y="855"/>
                  </a:lnTo>
                  <a:lnTo>
                    <a:pt x="260" y="796"/>
                  </a:lnTo>
                  <a:lnTo>
                    <a:pt x="249" y="717"/>
                  </a:lnTo>
                  <a:lnTo>
                    <a:pt x="249" y="675"/>
                  </a:lnTo>
                  <a:lnTo>
                    <a:pt x="238" y="638"/>
                  </a:lnTo>
                  <a:lnTo>
                    <a:pt x="133" y="596"/>
                  </a:lnTo>
                  <a:lnTo>
                    <a:pt x="85" y="572"/>
                  </a:lnTo>
                  <a:lnTo>
                    <a:pt x="24" y="570"/>
                  </a:lnTo>
                  <a:lnTo>
                    <a:pt x="0" y="526"/>
                  </a:lnTo>
                  <a:lnTo>
                    <a:pt x="5" y="488"/>
                  </a:lnTo>
                  <a:lnTo>
                    <a:pt x="24" y="460"/>
                  </a:lnTo>
                  <a:lnTo>
                    <a:pt x="94" y="425"/>
                  </a:lnTo>
                  <a:lnTo>
                    <a:pt x="260" y="358"/>
                  </a:lnTo>
                  <a:lnTo>
                    <a:pt x="320" y="388"/>
                  </a:lnTo>
                  <a:lnTo>
                    <a:pt x="350" y="407"/>
                  </a:lnTo>
                  <a:lnTo>
                    <a:pt x="392" y="413"/>
                  </a:lnTo>
                  <a:lnTo>
                    <a:pt x="416" y="436"/>
                  </a:lnTo>
                  <a:lnTo>
                    <a:pt x="416" y="480"/>
                  </a:lnTo>
                  <a:lnTo>
                    <a:pt x="391" y="502"/>
                  </a:lnTo>
                  <a:lnTo>
                    <a:pt x="378" y="536"/>
                  </a:lnTo>
                  <a:lnTo>
                    <a:pt x="400" y="589"/>
                  </a:lnTo>
                  <a:lnTo>
                    <a:pt x="450" y="638"/>
                  </a:lnTo>
                  <a:lnTo>
                    <a:pt x="454" y="607"/>
                  </a:lnTo>
                  <a:lnTo>
                    <a:pt x="473" y="583"/>
                  </a:lnTo>
                  <a:lnTo>
                    <a:pt x="524" y="559"/>
                  </a:lnTo>
                  <a:lnTo>
                    <a:pt x="524" y="517"/>
                  </a:lnTo>
                  <a:lnTo>
                    <a:pt x="521" y="473"/>
                  </a:lnTo>
                  <a:lnTo>
                    <a:pt x="486" y="392"/>
                  </a:lnTo>
                  <a:lnTo>
                    <a:pt x="444" y="320"/>
                  </a:lnTo>
                  <a:lnTo>
                    <a:pt x="419" y="273"/>
                  </a:lnTo>
                  <a:lnTo>
                    <a:pt x="429" y="212"/>
                  </a:lnTo>
                  <a:lnTo>
                    <a:pt x="421" y="157"/>
                  </a:lnTo>
                  <a:lnTo>
                    <a:pt x="440" y="122"/>
                  </a:lnTo>
                  <a:lnTo>
                    <a:pt x="502" y="106"/>
                  </a:lnTo>
                  <a:lnTo>
                    <a:pt x="530" y="101"/>
                  </a:lnTo>
                  <a:lnTo>
                    <a:pt x="557" y="122"/>
                  </a:lnTo>
                  <a:lnTo>
                    <a:pt x="599" y="113"/>
                  </a:lnTo>
                  <a:lnTo>
                    <a:pt x="646" y="113"/>
                  </a:lnTo>
                  <a:lnTo>
                    <a:pt x="689" y="108"/>
                  </a:lnTo>
                  <a:lnTo>
                    <a:pt x="726" y="75"/>
                  </a:lnTo>
                  <a:lnTo>
                    <a:pt x="845" y="5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Freeform 53"/>
            <p:cNvSpPr>
              <a:spLocks noChangeAspect="1"/>
            </p:cNvSpPr>
            <p:nvPr/>
          </p:nvSpPr>
          <p:spPr bwMode="auto">
            <a:xfrm>
              <a:off x="3582" y="2755"/>
              <a:ext cx="40" cy="89"/>
            </a:xfrm>
            <a:custGeom>
              <a:avLst/>
              <a:gdLst>
                <a:gd name="T0" fmla="*/ 0 w 96"/>
                <a:gd name="T1" fmla="*/ 0 h 223"/>
                <a:gd name="T2" fmla="*/ 0 w 96"/>
                <a:gd name="T3" fmla="*/ 0 h 223"/>
                <a:gd name="T4" fmla="*/ 0 w 96"/>
                <a:gd name="T5" fmla="*/ 0 h 223"/>
                <a:gd name="T6" fmla="*/ 0 w 96"/>
                <a:gd name="T7" fmla="*/ 0 h 223"/>
                <a:gd name="T8" fmla="*/ 0 w 96"/>
                <a:gd name="T9" fmla="*/ 0 h 223"/>
                <a:gd name="T10" fmla="*/ 0 w 96"/>
                <a:gd name="T11" fmla="*/ 0 h 223"/>
                <a:gd name="T12" fmla="*/ 0 w 96"/>
                <a:gd name="T13" fmla="*/ 0 h 223"/>
                <a:gd name="T14" fmla="*/ 0 w 96"/>
                <a:gd name="T15" fmla="*/ 0 h 223"/>
                <a:gd name="T16" fmla="*/ 0 w 96"/>
                <a:gd name="T17" fmla="*/ 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223">
                  <a:moveTo>
                    <a:pt x="48" y="21"/>
                  </a:moveTo>
                  <a:lnTo>
                    <a:pt x="85" y="155"/>
                  </a:lnTo>
                  <a:lnTo>
                    <a:pt x="96" y="202"/>
                  </a:lnTo>
                  <a:lnTo>
                    <a:pt x="63" y="203"/>
                  </a:lnTo>
                  <a:lnTo>
                    <a:pt x="23" y="223"/>
                  </a:lnTo>
                  <a:lnTo>
                    <a:pt x="23" y="155"/>
                  </a:lnTo>
                  <a:lnTo>
                    <a:pt x="20" y="96"/>
                  </a:lnTo>
                  <a:lnTo>
                    <a:pt x="0" y="0"/>
                  </a:lnTo>
                  <a:lnTo>
                    <a:pt x="48" y="2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2" name="Freeform 54"/>
            <p:cNvSpPr>
              <a:spLocks noChangeAspect="1"/>
            </p:cNvSpPr>
            <p:nvPr/>
          </p:nvSpPr>
          <p:spPr bwMode="auto">
            <a:xfrm>
              <a:off x="3589" y="2836"/>
              <a:ext cx="52" cy="105"/>
            </a:xfrm>
            <a:custGeom>
              <a:avLst/>
              <a:gdLst>
                <a:gd name="T0" fmla="*/ 0 w 121"/>
                <a:gd name="T1" fmla="*/ 0 h 270"/>
                <a:gd name="T2" fmla="*/ 0 w 121"/>
                <a:gd name="T3" fmla="*/ 0 h 270"/>
                <a:gd name="T4" fmla="*/ 0 w 121"/>
                <a:gd name="T5" fmla="*/ 0 h 270"/>
                <a:gd name="T6" fmla="*/ 0 w 121"/>
                <a:gd name="T7" fmla="*/ 0 h 270"/>
                <a:gd name="T8" fmla="*/ 0 w 121"/>
                <a:gd name="T9" fmla="*/ 0 h 270"/>
                <a:gd name="T10" fmla="*/ 0 w 121"/>
                <a:gd name="T11" fmla="*/ 0 h 270"/>
                <a:gd name="T12" fmla="*/ 0 w 121"/>
                <a:gd name="T13" fmla="*/ 0 h 270"/>
                <a:gd name="T14" fmla="*/ 0 w 121"/>
                <a:gd name="T15" fmla="*/ 0 h 270"/>
                <a:gd name="T16" fmla="*/ 0 w 121"/>
                <a:gd name="T17" fmla="*/ 0 h 270"/>
                <a:gd name="T18" fmla="*/ 0 w 121"/>
                <a:gd name="T19" fmla="*/ 0 h 270"/>
                <a:gd name="T20" fmla="*/ 0 w 121"/>
                <a:gd name="T21" fmla="*/ 0 h 270"/>
                <a:gd name="T22" fmla="*/ 0 w 121"/>
                <a:gd name="T23" fmla="*/ 0 h 270"/>
                <a:gd name="T24" fmla="*/ 0 w 121"/>
                <a:gd name="T25" fmla="*/ 0 h 270"/>
                <a:gd name="T26" fmla="*/ 0 w 121"/>
                <a:gd name="T27" fmla="*/ 0 h 270"/>
                <a:gd name="T28" fmla="*/ 0 w 121"/>
                <a:gd name="T29" fmla="*/ 0 h 270"/>
                <a:gd name="T30" fmla="*/ 0 w 121"/>
                <a:gd name="T31" fmla="*/ 0 h 2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1" h="270">
                  <a:moveTo>
                    <a:pt x="75" y="0"/>
                  </a:moveTo>
                  <a:lnTo>
                    <a:pt x="50" y="33"/>
                  </a:lnTo>
                  <a:lnTo>
                    <a:pt x="55" y="70"/>
                  </a:lnTo>
                  <a:lnTo>
                    <a:pt x="64" y="107"/>
                  </a:lnTo>
                  <a:lnTo>
                    <a:pt x="51" y="145"/>
                  </a:lnTo>
                  <a:lnTo>
                    <a:pt x="97" y="202"/>
                  </a:lnTo>
                  <a:lnTo>
                    <a:pt x="121" y="270"/>
                  </a:lnTo>
                  <a:lnTo>
                    <a:pt x="66" y="239"/>
                  </a:lnTo>
                  <a:lnTo>
                    <a:pt x="50" y="222"/>
                  </a:lnTo>
                  <a:lnTo>
                    <a:pt x="51" y="191"/>
                  </a:lnTo>
                  <a:lnTo>
                    <a:pt x="27" y="191"/>
                  </a:lnTo>
                  <a:lnTo>
                    <a:pt x="7" y="96"/>
                  </a:lnTo>
                  <a:lnTo>
                    <a:pt x="0" y="57"/>
                  </a:lnTo>
                  <a:lnTo>
                    <a:pt x="2" y="21"/>
                  </a:lnTo>
                  <a:lnTo>
                    <a:pt x="40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3" name="Freeform 55"/>
            <p:cNvSpPr>
              <a:spLocks noChangeAspect="1"/>
            </p:cNvSpPr>
            <p:nvPr/>
          </p:nvSpPr>
          <p:spPr bwMode="auto">
            <a:xfrm>
              <a:off x="3234" y="2993"/>
              <a:ext cx="312" cy="269"/>
            </a:xfrm>
            <a:custGeom>
              <a:avLst/>
              <a:gdLst>
                <a:gd name="T0" fmla="*/ 0 w 728"/>
                <a:gd name="T1" fmla="*/ 0 h 685"/>
                <a:gd name="T2" fmla="*/ 0 w 728"/>
                <a:gd name="T3" fmla="*/ 0 h 685"/>
                <a:gd name="T4" fmla="*/ 0 w 728"/>
                <a:gd name="T5" fmla="*/ 0 h 685"/>
                <a:gd name="T6" fmla="*/ 0 w 728"/>
                <a:gd name="T7" fmla="*/ 0 h 685"/>
                <a:gd name="T8" fmla="*/ 0 w 728"/>
                <a:gd name="T9" fmla="*/ 0 h 685"/>
                <a:gd name="T10" fmla="*/ 0 w 728"/>
                <a:gd name="T11" fmla="*/ 0 h 685"/>
                <a:gd name="T12" fmla="*/ 0 w 728"/>
                <a:gd name="T13" fmla="*/ 0 h 685"/>
                <a:gd name="T14" fmla="*/ 0 w 728"/>
                <a:gd name="T15" fmla="*/ 0 h 685"/>
                <a:gd name="T16" fmla="*/ 0 w 728"/>
                <a:gd name="T17" fmla="*/ 0 h 685"/>
                <a:gd name="T18" fmla="*/ 0 w 728"/>
                <a:gd name="T19" fmla="*/ 0 h 685"/>
                <a:gd name="T20" fmla="*/ 0 w 728"/>
                <a:gd name="T21" fmla="*/ 0 h 685"/>
                <a:gd name="T22" fmla="*/ 0 w 728"/>
                <a:gd name="T23" fmla="*/ 0 h 685"/>
                <a:gd name="T24" fmla="*/ 0 w 728"/>
                <a:gd name="T25" fmla="*/ 0 h 685"/>
                <a:gd name="T26" fmla="*/ 0 w 728"/>
                <a:gd name="T27" fmla="*/ 0 h 685"/>
                <a:gd name="T28" fmla="*/ 0 w 728"/>
                <a:gd name="T29" fmla="*/ 0 h 685"/>
                <a:gd name="T30" fmla="*/ 0 w 728"/>
                <a:gd name="T31" fmla="*/ 0 h 685"/>
                <a:gd name="T32" fmla="*/ 0 w 728"/>
                <a:gd name="T33" fmla="*/ 0 h 685"/>
                <a:gd name="T34" fmla="*/ 0 w 728"/>
                <a:gd name="T35" fmla="*/ 0 h 685"/>
                <a:gd name="T36" fmla="*/ 0 w 728"/>
                <a:gd name="T37" fmla="*/ 0 h 685"/>
                <a:gd name="T38" fmla="*/ 0 w 728"/>
                <a:gd name="T39" fmla="*/ 0 h 685"/>
                <a:gd name="T40" fmla="*/ 0 w 728"/>
                <a:gd name="T41" fmla="*/ 0 h 685"/>
                <a:gd name="T42" fmla="*/ 0 w 728"/>
                <a:gd name="T43" fmla="*/ 0 h 685"/>
                <a:gd name="T44" fmla="*/ 0 w 728"/>
                <a:gd name="T45" fmla="*/ 0 h 685"/>
                <a:gd name="T46" fmla="*/ 0 w 728"/>
                <a:gd name="T47" fmla="*/ 0 h 685"/>
                <a:gd name="T48" fmla="*/ 0 w 728"/>
                <a:gd name="T49" fmla="*/ 0 h 685"/>
                <a:gd name="T50" fmla="*/ 0 w 728"/>
                <a:gd name="T51" fmla="*/ 0 h 685"/>
                <a:gd name="T52" fmla="*/ 0 w 728"/>
                <a:gd name="T53" fmla="*/ 0 h 685"/>
                <a:gd name="T54" fmla="*/ 0 w 728"/>
                <a:gd name="T55" fmla="*/ 0 h 685"/>
                <a:gd name="T56" fmla="*/ 0 w 728"/>
                <a:gd name="T57" fmla="*/ 0 h 685"/>
                <a:gd name="T58" fmla="*/ 0 w 728"/>
                <a:gd name="T59" fmla="*/ 0 h 685"/>
                <a:gd name="T60" fmla="*/ 0 w 728"/>
                <a:gd name="T61" fmla="*/ 0 h 685"/>
                <a:gd name="T62" fmla="*/ 0 w 728"/>
                <a:gd name="T63" fmla="*/ 0 h 685"/>
                <a:gd name="T64" fmla="*/ 0 w 728"/>
                <a:gd name="T65" fmla="*/ 0 h 685"/>
                <a:gd name="T66" fmla="*/ 0 w 728"/>
                <a:gd name="T67" fmla="*/ 0 h 68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28" h="685">
                  <a:moveTo>
                    <a:pt x="468" y="0"/>
                  </a:moveTo>
                  <a:lnTo>
                    <a:pt x="492" y="44"/>
                  </a:lnTo>
                  <a:lnTo>
                    <a:pt x="550" y="44"/>
                  </a:lnTo>
                  <a:lnTo>
                    <a:pt x="600" y="68"/>
                  </a:lnTo>
                  <a:lnTo>
                    <a:pt x="706" y="112"/>
                  </a:lnTo>
                  <a:lnTo>
                    <a:pt x="718" y="188"/>
                  </a:lnTo>
                  <a:lnTo>
                    <a:pt x="718" y="230"/>
                  </a:lnTo>
                  <a:lnTo>
                    <a:pt x="728" y="270"/>
                  </a:lnTo>
                  <a:lnTo>
                    <a:pt x="691" y="326"/>
                  </a:lnTo>
                  <a:lnTo>
                    <a:pt x="709" y="390"/>
                  </a:lnTo>
                  <a:lnTo>
                    <a:pt x="723" y="449"/>
                  </a:lnTo>
                  <a:lnTo>
                    <a:pt x="670" y="493"/>
                  </a:lnTo>
                  <a:lnTo>
                    <a:pt x="678" y="525"/>
                  </a:lnTo>
                  <a:lnTo>
                    <a:pt x="677" y="554"/>
                  </a:lnTo>
                  <a:lnTo>
                    <a:pt x="644" y="599"/>
                  </a:lnTo>
                  <a:lnTo>
                    <a:pt x="564" y="685"/>
                  </a:lnTo>
                  <a:lnTo>
                    <a:pt x="373" y="664"/>
                  </a:lnTo>
                  <a:lnTo>
                    <a:pt x="327" y="626"/>
                  </a:lnTo>
                  <a:lnTo>
                    <a:pt x="270" y="604"/>
                  </a:lnTo>
                  <a:lnTo>
                    <a:pt x="229" y="577"/>
                  </a:lnTo>
                  <a:lnTo>
                    <a:pt x="222" y="553"/>
                  </a:lnTo>
                  <a:lnTo>
                    <a:pt x="227" y="516"/>
                  </a:lnTo>
                  <a:lnTo>
                    <a:pt x="170" y="470"/>
                  </a:lnTo>
                  <a:lnTo>
                    <a:pt x="95" y="425"/>
                  </a:lnTo>
                  <a:lnTo>
                    <a:pt x="0" y="245"/>
                  </a:lnTo>
                  <a:lnTo>
                    <a:pt x="157" y="259"/>
                  </a:lnTo>
                  <a:lnTo>
                    <a:pt x="213" y="193"/>
                  </a:lnTo>
                  <a:lnTo>
                    <a:pt x="265" y="124"/>
                  </a:lnTo>
                  <a:lnTo>
                    <a:pt x="310" y="108"/>
                  </a:lnTo>
                  <a:lnTo>
                    <a:pt x="327" y="96"/>
                  </a:lnTo>
                  <a:lnTo>
                    <a:pt x="322" y="68"/>
                  </a:lnTo>
                  <a:lnTo>
                    <a:pt x="385" y="21"/>
                  </a:lnTo>
                  <a:lnTo>
                    <a:pt x="421" y="3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4" name="Freeform 56"/>
            <p:cNvSpPr>
              <a:spLocks noChangeAspect="1"/>
            </p:cNvSpPr>
            <p:nvPr/>
          </p:nvSpPr>
          <p:spPr bwMode="auto">
            <a:xfrm>
              <a:off x="2693" y="3065"/>
              <a:ext cx="426" cy="471"/>
            </a:xfrm>
            <a:custGeom>
              <a:avLst/>
              <a:gdLst>
                <a:gd name="T0" fmla="*/ 0 w 999"/>
                <a:gd name="T1" fmla="*/ 0 h 1201"/>
                <a:gd name="T2" fmla="*/ 0 w 999"/>
                <a:gd name="T3" fmla="*/ 0 h 1201"/>
                <a:gd name="T4" fmla="*/ 0 w 999"/>
                <a:gd name="T5" fmla="*/ 0 h 1201"/>
                <a:gd name="T6" fmla="*/ 0 w 999"/>
                <a:gd name="T7" fmla="*/ 0 h 1201"/>
                <a:gd name="T8" fmla="*/ 0 w 999"/>
                <a:gd name="T9" fmla="*/ 0 h 1201"/>
                <a:gd name="T10" fmla="*/ 0 w 999"/>
                <a:gd name="T11" fmla="*/ 0 h 1201"/>
                <a:gd name="T12" fmla="*/ 0 w 999"/>
                <a:gd name="T13" fmla="*/ 0 h 1201"/>
                <a:gd name="T14" fmla="*/ 0 w 999"/>
                <a:gd name="T15" fmla="*/ 0 h 1201"/>
                <a:gd name="T16" fmla="*/ 0 w 999"/>
                <a:gd name="T17" fmla="*/ 0 h 1201"/>
                <a:gd name="T18" fmla="*/ 0 w 999"/>
                <a:gd name="T19" fmla="*/ 0 h 1201"/>
                <a:gd name="T20" fmla="*/ 0 w 999"/>
                <a:gd name="T21" fmla="*/ 0 h 1201"/>
                <a:gd name="T22" fmla="*/ 0 w 999"/>
                <a:gd name="T23" fmla="*/ 0 h 1201"/>
                <a:gd name="T24" fmla="*/ 0 w 999"/>
                <a:gd name="T25" fmla="*/ 0 h 1201"/>
                <a:gd name="T26" fmla="*/ 0 w 999"/>
                <a:gd name="T27" fmla="*/ 0 h 1201"/>
                <a:gd name="T28" fmla="*/ 0 w 999"/>
                <a:gd name="T29" fmla="*/ 0 h 1201"/>
                <a:gd name="T30" fmla="*/ 0 w 999"/>
                <a:gd name="T31" fmla="*/ 0 h 1201"/>
                <a:gd name="T32" fmla="*/ 0 w 999"/>
                <a:gd name="T33" fmla="*/ 0 h 1201"/>
                <a:gd name="T34" fmla="*/ 0 w 999"/>
                <a:gd name="T35" fmla="*/ 0 h 1201"/>
                <a:gd name="T36" fmla="*/ 0 w 999"/>
                <a:gd name="T37" fmla="*/ 0 h 1201"/>
                <a:gd name="T38" fmla="*/ 0 w 999"/>
                <a:gd name="T39" fmla="*/ 0 h 1201"/>
                <a:gd name="T40" fmla="*/ 0 w 999"/>
                <a:gd name="T41" fmla="*/ 0 h 1201"/>
                <a:gd name="T42" fmla="*/ 0 w 999"/>
                <a:gd name="T43" fmla="*/ 0 h 1201"/>
                <a:gd name="T44" fmla="*/ 0 w 999"/>
                <a:gd name="T45" fmla="*/ 0 h 1201"/>
                <a:gd name="T46" fmla="*/ 0 w 999"/>
                <a:gd name="T47" fmla="*/ 0 h 1201"/>
                <a:gd name="T48" fmla="*/ 0 w 999"/>
                <a:gd name="T49" fmla="*/ 0 h 1201"/>
                <a:gd name="T50" fmla="*/ 0 w 999"/>
                <a:gd name="T51" fmla="*/ 0 h 1201"/>
                <a:gd name="T52" fmla="*/ 0 w 999"/>
                <a:gd name="T53" fmla="*/ 0 h 1201"/>
                <a:gd name="T54" fmla="*/ 0 w 999"/>
                <a:gd name="T55" fmla="*/ 0 h 1201"/>
                <a:gd name="T56" fmla="*/ 0 w 999"/>
                <a:gd name="T57" fmla="*/ 0 h 1201"/>
                <a:gd name="T58" fmla="*/ 0 w 999"/>
                <a:gd name="T59" fmla="*/ 0 h 1201"/>
                <a:gd name="T60" fmla="*/ 0 w 999"/>
                <a:gd name="T61" fmla="*/ 0 h 1201"/>
                <a:gd name="T62" fmla="*/ 0 w 999"/>
                <a:gd name="T63" fmla="*/ 0 h 1201"/>
                <a:gd name="T64" fmla="*/ 0 w 999"/>
                <a:gd name="T65" fmla="*/ 0 h 1201"/>
                <a:gd name="T66" fmla="*/ 0 w 999"/>
                <a:gd name="T67" fmla="*/ 0 h 1201"/>
                <a:gd name="T68" fmla="*/ 0 w 999"/>
                <a:gd name="T69" fmla="*/ 0 h 1201"/>
                <a:gd name="T70" fmla="*/ 0 w 999"/>
                <a:gd name="T71" fmla="*/ 0 h 1201"/>
                <a:gd name="T72" fmla="*/ 0 w 999"/>
                <a:gd name="T73" fmla="*/ 0 h 1201"/>
                <a:gd name="T74" fmla="*/ 0 w 999"/>
                <a:gd name="T75" fmla="*/ 0 h 1201"/>
                <a:gd name="T76" fmla="*/ 0 w 999"/>
                <a:gd name="T77" fmla="*/ 0 h 1201"/>
                <a:gd name="T78" fmla="*/ 0 w 999"/>
                <a:gd name="T79" fmla="*/ 0 h 1201"/>
                <a:gd name="T80" fmla="*/ 0 w 999"/>
                <a:gd name="T81" fmla="*/ 0 h 1201"/>
                <a:gd name="T82" fmla="*/ 0 w 999"/>
                <a:gd name="T83" fmla="*/ 0 h 1201"/>
                <a:gd name="T84" fmla="*/ 0 w 999"/>
                <a:gd name="T85" fmla="*/ 0 h 1201"/>
                <a:gd name="T86" fmla="*/ 0 w 999"/>
                <a:gd name="T87" fmla="*/ 0 h 120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99" h="1201">
                  <a:moveTo>
                    <a:pt x="999" y="78"/>
                  </a:moveTo>
                  <a:lnTo>
                    <a:pt x="959" y="113"/>
                  </a:lnTo>
                  <a:lnTo>
                    <a:pt x="865" y="133"/>
                  </a:lnTo>
                  <a:lnTo>
                    <a:pt x="879" y="222"/>
                  </a:lnTo>
                  <a:lnTo>
                    <a:pt x="879" y="265"/>
                  </a:lnTo>
                  <a:lnTo>
                    <a:pt x="872" y="312"/>
                  </a:lnTo>
                  <a:lnTo>
                    <a:pt x="866" y="402"/>
                  </a:lnTo>
                  <a:lnTo>
                    <a:pt x="867" y="445"/>
                  </a:lnTo>
                  <a:lnTo>
                    <a:pt x="879" y="491"/>
                  </a:lnTo>
                  <a:lnTo>
                    <a:pt x="795" y="491"/>
                  </a:lnTo>
                  <a:lnTo>
                    <a:pt x="783" y="796"/>
                  </a:lnTo>
                  <a:lnTo>
                    <a:pt x="783" y="1143"/>
                  </a:lnTo>
                  <a:lnTo>
                    <a:pt x="721" y="1187"/>
                  </a:lnTo>
                  <a:lnTo>
                    <a:pt x="690" y="1201"/>
                  </a:lnTo>
                  <a:lnTo>
                    <a:pt x="649" y="1188"/>
                  </a:lnTo>
                  <a:lnTo>
                    <a:pt x="605" y="1196"/>
                  </a:lnTo>
                  <a:lnTo>
                    <a:pt x="555" y="1177"/>
                  </a:lnTo>
                  <a:lnTo>
                    <a:pt x="521" y="1120"/>
                  </a:lnTo>
                  <a:lnTo>
                    <a:pt x="498" y="1135"/>
                  </a:lnTo>
                  <a:lnTo>
                    <a:pt x="475" y="1166"/>
                  </a:lnTo>
                  <a:lnTo>
                    <a:pt x="401" y="1089"/>
                  </a:lnTo>
                  <a:lnTo>
                    <a:pt x="353" y="1003"/>
                  </a:lnTo>
                  <a:lnTo>
                    <a:pt x="308" y="818"/>
                  </a:lnTo>
                  <a:lnTo>
                    <a:pt x="301" y="775"/>
                  </a:lnTo>
                  <a:lnTo>
                    <a:pt x="281" y="728"/>
                  </a:lnTo>
                  <a:lnTo>
                    <a:pt x="268" y="679"/>
                  </a:lnTo>
                  <a:lnTo>
                    <a:pt x="283" y="626"/>
                  </a:lnTo>
                  <a:lnTo>
                    <a:pt x="285" y="581"/>
                  </a:lnTo>
                  <a:lnTo>
                    <a:pt x="273" y="540"/>
                  </a:lnTo>
                  <a:lnTo>
                    <a:pt x="225" y="466"/>
                  </a:lnTo>
                  <a:lnTo>
                    <a:pt x="171" y="395"/>
                  </a:lnTo>
                  <a:lnTo>
                    <a:pt x="136" y="312"/>
                  </a:lnTo>
                  <a:lnTo>
                    <a:pt x="51" y="176"/>
                  </a:lnTo>
                  <a:lnTo>
                    <a:pt x="9" y="110"/>
                  </a:lnTo>
                  <a:lnTo>
                    <a:pt x="0" y="73"/>
                  </a:lnTo>
                  <a:lnTo>
                    <a:pt x="7" y="31"/>
                  </a:lnTo>
                  <a:lnTo>
                    <a:pt x="63" y="40"/>
                  </a:lnTo>
                  <a:lnTo>
                    <a:pt x="111" y="15"/>
                  </a:lnTo>
                  <a:lnTo>
                    <a:pt x="153" y="0"/>
                  </a:lnTo>
                  <a:lnTo>
                    <a:pt x="198" y="42"/>
                  </a:lnTo>
                  <a:lnTo>
                    <a:pt x="617" y="42"/>
                  </a:lnTo>
                  <a:lnTo>
                    <a:pt x="795" y="85"/>
                  </a:lnTo>
                  <a:lnTo>
                    <a:pt x="896" y="89"/>
                  </a:lnTo>
                  <a:lnTo>
                    <a:pt x="999" y="78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5" name="Freeform 57"/>
            <p:cNvSpPr>
              <a:spLocks noChangeAspect="1"/>
            </p:cNvSpPr>
            <p:nvPr/>
          </p:nvSpPr>
          <p:spPr bwMode="auto">
            <a:xfrm>
              <a:off x="3119" y="3073"/>
              <a:ext cx="110" cy="35"/>
            </a:xfrm>
            <a:custGeom>
              <a:avLst/>
              <a:gdLst>
                <a:gd name="T0" fmla="*/ 0 w 259"/>
                <a:gd name="T1" fmla="*/ 0 h 91"/>
                <a:gd name="T2" fmla="*/ 0 w 259"/>
                <a:gd name="T3" fmla="*/ 0 h 91"/>
                <a:gd name="T4" fmla="*/ 0 w 259"/>
                <a:gd name="T5" fmla="*/ 0 h 91"/>
                <a:gd name="T6" fmla="*/ 0 w 259"/>
                <a:gd name="T7" fmla="*/ 0 h 91"/>
                <a:gd name="T8" fmla="*/ 0 w 259"/>
                <a:gd name="T9" fmla="*/ 0 h 91"/>
                <a:gd name="T10" fmla="*/ 0 w 259"/>
                <a:gd name="T11" fmla="*/ 0 h 91"/>
                <a:gd name="T12" fmla="*/ 0 w 259"/>
                <a:gd name="T13" fmla="*/ 0 h 91"/>
                <a:gd name="T14" fmla="*/ 0 w 259"/>
                <a:gd name="T15" fmla="*/ 0 h 91"/>
                <a:gd name="T16" fmla="*/ 0 w 259"/>
                <a:gd name="T17" fmla="*/ 0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9" h="91">
                  <a:moveTo>
                    <a:pt x="259" y="34"/>
                  </a:moveTo>
                  <a:lnTo>
                    <a:pt x="153" y="83"/>
                  </a:lnTo>
                  <a:lnTo>
                    <a:pt x="88" y="91"/>
                  </a:lnTo>
                  <a:lnTo>
                    <a:pt x="10" y="69"/>
                  </a:lnTo>
                  <a:lnTo>
                    <a:pt x="0" y="58"/>
                  </a:lnTo>
                  <a:lnTo>
                    <a:pt x="80" y="22"/>
                  </a:lnTo>
                  <a:lnTo>
                    <a:pt x="170" y="8"/>
                  </a:lnTo>
                  <a:lnTo>
                    <a:pt x="219" y="0"/>
                  </a:lnTo>
                  <a:lnTo>
                    <a:pt x="259" y="34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6" name="Freeform 58"/>
            <p:cNvSpPr>
              <a:spLocks noChangeAspect="1"/>
            </p:cNvSpPr>
            <p:nvPr/>
          </p:nvSpPr>
          <p:spPr bwMode="auto">
            <a:xfrm>
              <a:off x="3027" y="3087"/>
              <a:ext cx="367" cy="367"/>
            </a:xfrm>
            <a:custGeom>
              <a:avLst/>
              <a:gdLst>
                <a:gd name="T0" fmla="*/ 0 w 860"/>
                <a:gd name="T1" fmla="*/ 0 h 936"/>
                <a:gd name="T2" fmla="*/ 0 w 860"/>
                <a:gd name="T3" fmla="*/ 0 h 936"/>
                <a:gd name="T4" fmla="*/ 0 w 860"/>
                <a:gd name="T5" fmla="*/ 0 h 936"/>
                <a:gd name="T6" fmla="*/ 0 w 860"/>
                <a:gd name="T7" fmla="*/ 0 h 936"/>
                <a:gd name="T8" fmla="*/ 0 w 860"/>
                <a:gd name="T9" fmla="*/ 0 h 936"/>
                <a:gd name="T10" fmla="*/ 0 w 860"/>
                <a:gd name="T11" fmla="*/ 0 h 936"/>
                <a:gd name="T12" fmla="*/ 0 w 860"/>
                <a:gd name="T13" fmla="*/ 0 h 936"/>
                <a:gd name="T14" fmla="*/ 0 w 860"/>
                <a:gd name="T15" fmla="*/ 0 h 936"/>
                <a:gd name="T16" fmla="*/ 0 w 860"/>
                <a:gd name="T17" fmla="*/ 0 h 936"/>
                <a:gd name="T18" fmla="*/ 0 w 860"/>
                <a:gd name="T19" fmla="*/ 0 h 936"/>
                <a:gd name="T20" fmla="*/ 0 w 860"/>
                <a:gd name="T21" fmla="*/ 0 h 936"/>
                <a:gd name="T22" fmla="*/ 0 w 860"/>
                <a:gd name="T23" fmla="*/ 0 h 936"/>
                <a:gd name="T24" fmla="*/ 0 w 860"/>
                <a:gd name="T25" fmla="*/ 0 h 936"/>
                <a:gd name="T26" fmla="*/ 0 w 860"/>
                <a:gd name="T27" fmla="*/ 0 h 936"/>
                <a:gd name="T28" fmla="*/ 0 w 860"/>
                <a:gd name="T29" fmla="*/ 0 h 936"/>
                <a:gd name="T30" fmla="*/ 0 w 860"/>
                <a:gd name="T31" fmla="*/ 0 h 936"/>
                <a:gd name="T32" fmla="*/ 0 w 860"/>
                <a:gd name="T33" fmla="*/ 0 h 936"/>
                <a:gd name="T34" fmla="*/ 0 w 860"/>
                <a:gd name="T35" fmla="*/ 0 h 936"/>
                <a:gd name="T36" fmla="*/ 0 w 860"/>
                <a:gd name="T37" fmla="*/ 0 h 936"/>
                <a:gd name="T38" fmla="*/ 0 w 860"/>
                <a:gd name="T39" fmla="*/ 0 h 936"/>
                <a:gd name="T40" fmla="*/ 0 w 860"/>
                <a:gd name="T41" fmla="*/ 0 h 936"/>
                <a:gd name="T42" fmla="*/ 0 w 860"/>
                <a:gd name="T43" fmla="*/ 0 h 936"/>
                <a:gd name="T44" fmla="*/ 0 w 860"/>
                <a:gd name="T45" fmla="*/ 0 h 936"/>
                <a:gd name="T46" fmla="*/ 0 w 860"/>
                <a:gd name="T47" fmla="*/ 0 h 936"/>
                <a:gd name="T48" fmla="*/ 0 w 860"/>
                <a:gd name="T49" fmla="*/ 0 h 936"/>
                <a:gd name="T50" fmla="*/ 0 w 860"/>
                <a:gd name="T51" fmla="*/ 0 h 936"/>
                <a:gd name="T52" fmla="*/ 0 w 860"/>
                <a:gd name="T53" fmla="*/ 0 h 936"/>
                <a:gd name="T54" fmla="*/ 0 w 860"/>
                <a:gd name="T55" fmla="*/ 0 h 936"/>
                <a:gd name="T56" fmla="*/ 0 w 860"/>
                <a:gd name="T57" fmla="*/ 0 h 936"/>
                <a:gd name="T58" fmla="*/ 0 w 860"/>
                <a:gd name="T59" fmla="*/ 0 h 936"/>
                <a:gd name="T60" fmla="*/ 0 w 860"/>
                <a:gd name="T61" fmla="*/ 0 h 936"/>
                <a:gd name="T62" fmla="*/ 0 w 860"/>
                <a:gd name="T63" fmla="*/ 0 h 936"/>
                <a:gd name="T64" fmla="*/ 0 w 860"/>
                <a:gd name="T65" fmla="*/ 0 h 936"/>
                <a:gd name="T66" fmla="*/ 0 w 860"/>
                <a:gd name="T67" fmla="*/ 0 h 936"/>
                <a:gd name="T68" fmla="*/ 0 w 860"/>
                <a:gd name="T69" fmla="*/ 0 h 936"/>
                <a:gd name="T70" fmla="*/ 0 w 860"/>
                <a:gd name="T71" fmla="*/ 0 h 936"/>
                <a:gd name="T72" fmla="*/ 0 w 860"/>
                <a:gd name="T73" fmla="*/ 0 h 936"/>
                <a:gd name="T74" fmla="*/ 0 w 860"/>
                <a:gd name="T75" fmla="*/ 0 h 936"/>
                <a:gd name="T76" fmla="*/ 0 w 860"/>
                <a:gd name="T77" fmla="*/ 0 h 936"/>
                <a:gd name="T78" fmla="*/ 0 w 860"/>
                <a:gd name="T79" fmla="*/ 0 h 936"/>
                <a:gd name="T80" fmla="*/ 0 w 860"/>
                <a:gd name="T81" fmla="*/ 0 h 9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60" h="936">
                  <a:moveTo>
                    <a:pt x="487" y="10"/>
                  </a:moveTo>
                  <a:lnTo>
                    <a:pt x="582" y="190"/>
                  </a:lnTo>
                  <a:lnTo>
                    <a:pt x="655" y="234"/>
                  </a:lnTo>
                  <a:lnTo>
                    <a:pt x="714" y="281"/>
                  </a:lnTo>
                  <a:lnTo>
                    <a:pt x="707" y="314"/>
                  </a:lnTo>
                  <a:lnTo>
                    <a:pt x="714" y="338"/>
                  </a:lnTo>
                  <a:lnTo>
                    <a:pt x="756" y="367"/>
                  </a:lnTo>
                  <a:lnTo>
                    <a:pt x="811" y="388"/>
                  </a:lnTo>
                  <a:lnTo>
                    <a:pt x="860" y="429"/>
                  </a:lnTo>
                  <a:lnTo>
                    <a:pt x="747" y="515"/>
                  </a:lnTo>
                  <a:lnTo>
                    <a:pt x="644" y="618"/>
                  </a:lnTo>
                  <a:lnTo>
                    <a:pt x="644" y="652"/>
                  </a:lnTo>
                  <a:lnTo>
                    <a:pt x="620" y="661"/>
                  </a:lnTo>
                  <a:lnTo>
                    <a:pt x="612" y="682"/>
                  </a:lnTo>
                  <a:lnTo>
                    <a:pt x="605" y="700"/>
                  </a:lnTo>
                  <a:lnTo>
                    <a:pt x="573" y="695"/>
                  </a:lnTo>
                  <a:lnTo>
                    <a:pt x="527" y="779"/>
                  </a:lnTo>
                  <a:lnTo>
                    <a:pt x="499" y="808"/>
                  </a:lnTo>
                  <a:lnTo>
                    <a:pt x="476" y="811"/>
                  </a:lnTo>
                  <a:lnTo>
                    <a:pt x="442" y="808"/>
                  </a:lnTo>
                  <a:lnTo>
                    <a:pt x="286" y="764"/>
                  </a:lnTo>
                  <a:lnTo>
                    <a:pt x="262" y="797"/>
                  </a:lnTo>
                  <a:lnTo>
                    <a:pt x="263" y="842"/>
                  </a:lnTo>
                  <a:lnTo>
                    <a:pt x="177" y="914"/>
                  </a:lnTo>
                  <a:lnTo>
                    <a:pt x="124" y="936"/>
                  </a:lnTo>
                  <a:lnTo>
                    <a:pt x="60" y="932"/>
                  </a:lnTo>
                  <a:lnTo>
                    <a:pt x="70" y="879"/>
                  </a:lnTo>
                  <a:lnTo>
                    <a:pt x="66" y="824"/>
                  </a:lnTo>
                  <a:lnTo>
                    <a:pt x="0" y="742"/>
                  </a:lnTo>
                  <a:lnTo>
                    <a:pt x="0" y="437"/>
                  </a:lnTo>
                  <a:lnTo>
                    <a:pt x="51" y="440"/>
                  </a:lnTo>
                  <a:lnTo>
                    <a:pt x="96" y="413"/>
                  </a:lnTo>
                  <a:lnTo>
                    <a:pt x="82" y="245"/>
                  </a:lnTo>
                  <a:lnTo>
                    <a:pt x="82" y="161"/>
                  </a:lnTo>
                  <a:lnTo>
                    <a:pt x="82" y="116"/>
                  </a:lnTo>
                  <a:lnTo>
                    <a:pt x="82" y="68"/>
                  </a:lnTo>
                  <a:lnTo>
                    <a:pt x="226" y="35"/>
                  </a:lnTo>
                  <a:lnTo>
                    <a:pt x="301" y="57"/>
                  </a:lnTo>
                  <a:lnTo>
                    <a:pt x="367" y="50"/>
                  </a:lnTo>
                  <a:lnTo>
                    <a:pt x="475" y="0"/>
                  </a:lnTo>
                  <a:lnTo>
                    <a:pt x="487" y="1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7" name="Freeform 59"/>
            <p:cNvSpPr>
              <a:spLocks noChangeAspect="1"/>
            </p:cNvSpPr>
            <p:nvPr/>
          </p:nvSpPr>
          <p:spPr bwMode="auto">
            <a:xfrm>
              <a:off x="2894" y="3254"/>
              <a:ext cx="638" cy="507"/>
            </a:xfrm>
            <a:custGeom>
              <a:avLst/>
              <a:gdLst>
                <a:gd name="T0" fmla="*/ 0 w 1489"/>
                <a:gd name="T1" fmla="*/ 0 h 1292"/>
                <a:gd name="T2" fmla="*/ 0 w 1489"/>
                <a:gd name="T3" fmla="*/ 0 h 1292"/>
                <a:gd name="T4" fmla="*/ 0 w 1489"/>
                <a:gd name="T5" fmla="*/ 0 h 1292"/>
                <a:gd name="T6" fmla="*/ 0 w 1489"/>
                <a:gd name="T7" fmla="*/ 0 h 1292"/>
                <a:gd name="T8" fmla="*/ 0 w 1489"/>
                <a:gd name="T9" fmla="*/ 0 h 1292"/>
                <a:gd name="T10" fmla="*/ 0 w 1489"/>
                <a:gd name="T11" fmla="*/ 0 h 1292"/>
                <a:gd name="T12" fmla="*/ 0 w 1489"/>
                <a:gd name="T13" fmla="*/ 0 h 1292"/>
                <a:gd name="T14" fmla="*/ 0 w 1489"/>
                <a:gd name="T15" fmla="*/ 0 h 1292"/>
                <a:gd name="T16" fmla="*/ 0 w 1489"/>
                <a:gd name="T17" fmla="*/ 0 h 1292"/>
                <a:gd name="T18" fmla="*/ 0 w 1489"/>
                <a:gd name="T19" fmla="*/ 0 h 1292"/>
                <a:gd name="T20" fmla="*/ 0 w 1489"/>
                <a:gd name="T21" fmla="*/ 0 h 1292"/>
                <a:gd name="T22" fmla="*/ 0 w 1489"/>
                <a:gd name="T23" fmla="*/ 0 h 1292"/>
                <a:gd name="T24" fmla="*/ 0 w 1489"/>
                <a:gd name="T25" fmla="*/ 0 h 1292"/>
                <a:gd name="T26" fmla="*/ 0 w 1489"/>
                <a:gd name="T27" fmla="*/ 0 h 1292"/>
                <a:gd name="T28" fmla="*/ 0 w 1489"/>
                <a:gd name="T29" fmla="*/ 0 h 1292"/>
                <a:gd name="T30" fmla="*/ 0 w 1489"/>
                <a:gd name="T31" fmla="*/ 0 h 1292"/>
                <a:gd name="T32" fmla="*/ 0 w 1489"/>
                <a:gd name="T33" fmla="*/ 0 h 1292"/>
                <a:gd name="T34" fmla="*/ 0 w 1489"/>
                <a:gd name="T35" fmla="*/ 0 h 1292"/>
                <a:gd name="T36" fmla="*/ 0 w 1489"/>
                <a:gd name="T37" fmla="*/ 0 h 1292"/>
                <a:gd name="T38" fmla="*/ 0 w 1489"/>
                <a:gd name="T39" fmla="*/ 0 h 1292"/>
                <a:gd name="T40" fmla="*/ 0 w 1489"/>
                <a:gd name="T41" fmla="*/ 0 h 1292"/>
                <a:gd name="T42" fmla="*/ 0 w 1489"/>
                <a:gd name="T43" fmla="*/ 0 h 1292"/>
                <a:gd name="T44" fmla="*/ 0 w 1489"/>
                <a:gd name="T45" fmla="*/ 0 h 1292"/>
                <a:gd name="T46" fmla="*/ 0 w 1489"/>
                <a:gd name="T47" fmla="*/ 0 h 1292"/>
                <a:gd name="T48" fmla="*/ 0 w 1489"/>
                <a:gd name="T49" fmla="*/ 0 h 1292"/>
                <a:gd name="T50" fmla="*/ 0 w 1489"/>
                <a:gd name="T51" fmla="*/ 0 h 1292"/>
                <a:gd name="T52" fmla="*/ 0 w 1489"/>
                <a:gd name="T53" fmla="*/ 0 h 1292"/>
                <a:gd name="T54" fmla="*/ 0 w 1489"/>
                <a:gd name="T55" fmla="*/ 0 h 1292"/>
                <a:gd name="T56" fmla="*/ 0 w 1489"/>
                <a:gd name="T57" fmla="*/ 0 h 1292"/>
                <a:gd name="T58" fmla="*/ 0 w 1489"/>
                <a:gd name="T59" fmla="*/ 0 h 1292"/>
                <a:gd name="T60" fmla="*/ 0 w 1489"/>
                <a:gd name="T61" fmla="*/ 0 h 1292"/>
                <a:gd name="T62" fmla="*/ 0 w 1489"/>
                <a:gd name="T63" fmla="*/ 0 h 1292"/>
                <a:gd name="T64" fmla="*/ 0 w 1489"/>
                <a:gd name="T65" fmla="*/ 0 h 1292"/>
                <a:gd name="T66" fmla="*/ 0 w 1489"/>
                <a:gd name="T67" fmla="*/ 0 h 12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89" h="1292">
                  <a:moveTo>
                    <a:pt x="1359" y="21"/>
                  </a:moveTo>
                  <a:lnTo>
                    <a:pt x="1414" y="210"/>
                  </a:lnTo>
                  <a:lnTo>
                    <a:pt x="1429" y="294"/>
                  </a:lnTo>
                  <a:lnTo>
                    <a:pt x="1424" y="336"/>
                  </a:lnTo>
                  <a:lnTo>
                    <a:pt x="1404" y="379"/>
                  </a:lnTo>
                  <a:lnTo>
                    <a:pt x="1348" y="378"/>
                  </a:lnTo>
                  <a:lnTo>
                    <a:pt x="1309" y="425"/>
                  </a:lnTo>
                  <a:lnTo>
                    <a:pt x="1317" y="474"/>
                  </a:lnTo>
                  <a:lnTo>
                    <a:pt x="1359" y="516"/>
                  </a:lnTo>
                  <a:lnTo>
                    <a:pt x="1390" y="515"/>
                  </a:lnTo>
                  <a:lnTo>
                    <a:pt x="1414" y="493"/>
                  </a:lnTo>
                  <a:lnTo>
                    <a:pt x="1452" y="495"/>
                  </a:lnTo>
                  <a:lnTo>
                    <a:pt x="1489" y="503"/>
                  </a:lnTo>
                  <a:lnTo>
                    <a:pt x="1489" y="591"/>
                  </a:lnTo>
                  <a:lnTo>
                    <a:pt x="1440" y="657"/>
                  </a:lnTo>
                  <a:lnTo>
                    <a:pt x="1369" y="705"/>
                  </a:lnTo>
                  <a:lnTo>
                    <a:pt x="1265" y="869"/>
                  </a:lnTo>
                  <a:lnTo>
                    <a:pt x="1128" y="1025"/>
                  </a:lnTo>
                  <a:lnTo>
                    <a:pt x="961" y="1148"/>
                  </a:lnTo>
                  <a:lnTo>
                    <a:pt x="763" y="1210"/>
                  </a:lnTo>
                  <a:lnTo>
                    <a:pt x="736" y="1231"/>
                  </a:lnTo>
                  <a:lnTo>
                    <a:pt x="704" y="1230"/>
                  </a:lnTo>
                  <a:lnTo>
                    <a:pt x="644" y="1210"/>
                  </a:lnTo>
                  <a:lnTo>
                    <a:pt x="607" y="1209"/>
                  </a:lnTo>
                  <a:lnTo>
                    <a:pt x="571" y="1215"/>
                  </a:lnTo>
                  <a:lnTo>
                    <a:pt x="505" y="1238"/>
                  </a:lnTo>
                  <a:lnTo>
                    <a:pt x="442" y="1261"/>
                  </a:lnTo>
                  <a:lnTo>
                    <a:pt x="407" y="1267"/>
                  </a:lnTo>
                  <a:lnTo>
                    <a:pt x="368" y="1265"/>
                  </a:lnTo>
                  <a:lnTo>
                    <a:pt x="320" y="1292"/>
                  </a:lnTo>
                  <a:lnTo>
                    <a:pt x="260" y="1288"/>
                  </a:lnTo>
                  <a:lnTo>
                    <a:pt x="178" y="1203"/>
                  </a:lnTo>
                  <a:lnTo>
                    <a:pt x="128" y="1086"/>
                  </a:lnTo>
                  <a:lnTo>
                    <a:pt x="164" y="1063"/>
                  </a:lnTo>
                  <a:lnTo>
                    <a:pt x="164" y="1026"/>
                  </a:lnTo>
                  <a:lnTo>
                    <a:pt x="145" y="993"/>
                  </a:lnTo>
                  <a:lnTo>
                    <a:pt x="94" y="930"/>
                  </a:lnTo>
                  <a:lnTo>
                    <a:pt x="61" y="810"/>
                  </a:lnTo>
                  <a:lnTo>
                    <a:pt x="0" y="683"/>
                  </a:lnTo>
                  <a:lnTo>
                    <a:pt x="22" y="654"/>
                  </a:lnTo>
                  <a:lnTo>
                    <a:pt x="46" y="637"/>
                  </a:lnTo>
                  <a:lnTo>
                    <a:pt x="80" y="694"/>
                  </a:lnTo>
                  <a:lnTo>
                    <a:pt x="128" y="712"/>
                  </a:lnTo>
                  <a:lnTo>
                    <a:pt x="174" y="705"/>
                  </a:lnTo>
                  <a:lnTo>
                    <a:pt x="211" y="719"/>
                  </a:lnTo>
                  <a:lnTo>
                    <a:pt x="244" y="705"/>
                  </a:lnTo>
                  <a:lnTo>
                    <a:pt x="308" y="660"/>
                  </a:lnTo>
                  <a:lnTo>
                    <a:pt x="308" y="313"/>
                  </a:lnTo>
                  <a:lnTo>
                    <a:pt x="373" y="394"/>
                  </a:lnTo>
                  <a:lnTo>
                    <a:pt x="380" y="447"/>
                  </a:lnTo>
                  <a:lnTo>
                    <a:pt x="368" y="503"/>
                  </a:lnTo>
                  <a:lnTo>
                    <a:pt x="430" y="509"/>
                  </a:lnTo>
                  <a:lnTo>
                    <a:pt x="485" y="486"/>
                  </a:lnTo>
                  <a:lnTo>
                    <a:pt x="571" y="413"/>
                  </a:lnTo>
                  <a:lnTo>
                    <a:pt x="569" y="370"/>
                  </a:lnTo>
                  <a:lnTo>
                    <a:pt x="594" y="335"/>
                  </a:lnTo>
                  <a:lnTo>
                    <a:pt x="750" y="379"/>
                  </a:lnTo>
                  <a:lnTo>
                    <a:pt x="782" y="382"/>
                  </a:lnTo>
                  <a:lnTo>
                    <a:pt x="806" y="380"/>
                  </a:lnTo>
                  <a:lnTo>
                    <a:pt x="834" y="351"/>
                  </a:lnTo>
                  <a:lnTo>
                    <a:pt x="881" y="266"/>
                  </a:lnTo>
                  <a:lnTo>
                    <a:pt x="910" y="271"/>
                  </a:lnTo>
                  <a:lnTo>
                    <a:pt x="919" y="254"/>
                  </a:lnTo>
                  <a:lnTo>
                    <a:pt x="925" y="233"/>
                  </a:lnTo>
                  <a:lnTo>
                    <a:pt x="952" y="223"/>
                  </a:lnTo>
                  <a:lnTo>
                    <a:pt x="952" y="189"/>
                  </a:lnTo>
                  <a:lnTo>
                    <a:pt x="1053" y="87"/>
                  </a:lnTo>
                  <a:lnTo>
                    <a:pt x="1168" y="0"/>
                  </a:lnTo>
                  <a:lnTo>
                    <a:pt x="1359" y="21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8" name="Freeform 60"/>
            <p:cNvSpPr>
              <a:spLocks noChangeAspect="1"/>
            </p:cNvSpPr>
            <p:nvPr/>
          </p:nvSpPr>
          <p:spPr bwMode="auto">
            <a:xfrm>
              <a:off x="3455" y="3403"/>
              <a:ext cx="47" cy="54"/>
            </a:xfrm>
            <a:custGeom>
              <a:avLst/>
              <a:gdLst>
                <a:gd name="T0" fmla="*/ 0 w 112"/>
                <a:gd name="T1" fmla="*/ 0 h 137"/>
                <a:gd name="T2" fmla="*/ 0 w 112"/>
                <a:gd name="T3" fmla="*/ 0 h 137"/>
                <a:gd name="T4" fmla="*/ 0 w 112"/>
                <a:gd name="T5" fmla="*/ 0 h 137"/>
                <a:gd name="T6" fmla="*/ 0 w 112"/>
                <a:gd name="T7" fmla="*/ 0 h 137"/>
                <a:gd name="T8" fmla="*/ 0 w 112"/>
                <a:gd name="T9" fmla="*/ 0 h 137"/>
                <a:gd name="T10" fmla="*/ 0 w 112"/>
                <a:gd name="T11" fmla="*/ 0 h 137"/>
                <a:gd name="T12" fmla="*/ 0 w 112"/>
                <a:gd name="T13" fmla="*/ 0 h 137"/>
                <a:gd name="T14" fmla="*/ 0 w 112"/>
                <a:gd name="T15" fmla="*/ 0 h 137"/>
                <a:gd name="T16" fmla="*/ 0 w 112"/>
                <a:gd name="T17" fmla="*/ 0 h 1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2" h="137">
                  <a:moveTo>
                    <a:pt x="95" y="0"/>
                  </a:moveTo>
                  <a:lnTo>
                    <a:pt x="112" y="54"/>
                  </a:lnTo>
                  <a:lnTo>
                    <a:pt x="105" y="114"/>
                  </a:lnTo>
                  <a:lnTo>
                    <a:pt x="82" y="135"/>
                  </a:lnTo>
                  <a:lnTo>
                    <a:pt x="50" y="137"/>
                  </a:lnTo>
                  <a:lnTo>
                    <a:pt x="10" y="98"/>
                  </a:lnTo>
                  <a:lnTo>
                    <a:pt x="0" y="46"/>
                  </a:lnTo>
                  <a:lnTo>
                    <a:pt x="38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9" name="Freeform 61"/>
            <p:cNvSpPr>
              <a:spLocks noChangeAspect="1"/>
            </p:cNvSpPr>
            <p:nvPr/>
          </p:nvSpPr>
          <p:spPr bwMode="auto">
            <a:xfrm>
              <a:off x="3307" y="3509"/>
              <a:ext cx="92" cy="83"/>
            </a:xfrm>
            <a:custGeom>
              <a:avLst/>
              <a:gdLst>
                <a:gd name="T0" fmla="*/ 0 w 216"/>
                <a:gd name="T1" fmla="*/ 0 h 211"/>
                <a:gd name="T2" fmla="*/ 0 w 216"/>
                <a:gd name="T3" fmla="*/ 0 h 211"/>
                <a:gd name="T4" fmla="*/ 0 w 216"/>
                <a:gd name="T5" fmla="*/ 0 h 211"/>
                <a:gd name="T6" fmla="*/ 0 w 216"/>
                <a:gd name="T7" fmla="*/ 0 h 211"/>
                <a:gd name="T8" fmla="*/ 0 w 216"/>
                <a:gd name="T9" fmla="*/ 0 h 211"/>
                <a:gd name="T10" fmla="*/ 0 w 216"/>
                <a:gd name="T11" fmla="*/ 0 h 211"/>
                <a:gd name="T12" fmla="*/ 0 w 216"/>
                <a:gd name="T13" fmla="*/ 0 h 211"/>
                <a:gd name="T14" fmla="*/ 0 w 216"/>
                <a:gd name="T15" fmla="*/ 0 h 211"/>
                <a:gd name="T16" fmla="*/ 0 w 216"/>
                <a:gd name="T17" fmla="*/ 0 h 211"/>
                <a:gd name="T18" fmla="*/ 0 w 216"/>
                <a:gd name="T19" fmla="*/ 0 h 211"/>
                <a:gd name="T20" fmla="*/ 0 w 216"/>
                <a:gd name="T21" fmla="*/ 0 h 211"/>
                <a:gd name="T22" fmla="*/ 0 w 216"/>
                <a:gd name="T23" fmla="*/ 0 h 2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" h="211">
                  <a:moveTo>
                    <a:pt x="216" y="56"/>
                  </a:moveTo>
                  <a:lnTo>
                    <a:pt x="203" y="101"/>
                  </a:lnTo>
                  <a:lnTo>
                    <a:pt x="181" y="147"/>
                  </a:lnTo>
                  <a:lnTo>
                    <a:pt x="141" y="150"/>
                  </a:lnTo>
                  <a:lnTo>
                    <a:pt x="113" y="179"/>
                  </a:lnTo>
                  <a:lnTo>
                    <a:pt x="88" y="207"/>
                  </a:lnTo>
                  <a:lnTo>
                    <a:pt x="46" y="211"/>
                  </a:lnTo>
                  <a:lnTo>
                    <a:pt x="13" y="168"/>
                  </a:lnTo>
                  <a:lnTo>
                    <a:pt x="0" y="111"/>
                  </a:lnTo>
                  <a:lnTo>
                    <a:pt x="59" y="42"/>
                  </a:lnTo>
                  <a:lnTo>
                    <a:pt x="142" y="0"/>
                  </a:lnTo>
                  <a:lnTo>
                    <a:pt x="216" y="56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pic>
        <p:nvPicPr>
          <p:cNvPr id="70" name="Picture 4" descr="Flag of Tanza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00" y="3930333"/>
            <a:ext cx="663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029" y="4784194"/>
            <a:ext cx="103663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3491464"/>
            <a:ext cx="5865970" cy="185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 bwMode="auto">
          <a:xfrm>
            <a:off x="74612" y="1447800"/>
            <a:ext cx="45719" cy="152400"/>
          </a:xfrm>
          <a:prstGeom prst="chevr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2" name="Title 15371"/>
          <p:cNvSpPr>
            <a:spLocks noGrp="1"/>
          </p:cNvSpPr>
          <p:nvPr>
            <p:ph type="title"/>
          </p:nvPr>
        </p:nvSpPr>
        <p:spPr>
          <a:xfrm>
            <a:off x="668693" y="358777"/>
            <a:ext cx="10747751" cy="403224"/>
          </a:xfrm>
        </p:spPr>
        <p:txBody>
          <a:bodyPr/>
          <a:lstStyle/>
          <a:p>
            <a:r>
              <a:rPr lang="en-GB" dirty="0" smtClean="0"/>
              <a:t>Proposed Modal</a:t>
            </a:r>
            <a:endParaRPr lang="en-GB" dirty="0"/>
          </a:p>
        </p:txBody>
      </p:sp>
      <p:graphicFrame>
        <p:nvGraphicFramePr>
          <p:cNvPr id="15373" name="Diagram 15372"/>
          <p:cNvGraphicFramePr/>
          <p:nvPr>
            <p:extLst>
              <p:ext uri="{D42A27DB-BD31-4B8C-83A1-F6EECF244321}">
                <p14:modId xmlns:p14="http://schemas.microsoft.com/office/powerpoint/2010/main" val="4065082378"/>
              </p:ext>
            </p:extLst>
          </p:nvPr>
        </p:nvGraphicFramePr>
        <p:xfrm>
          <a:off x="539292" y="914400"/>
          <a:ext cx="11006551" cy="525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75" name="Rectangle 15374"/>
          <p:cNvSpPr/>
          <p:nvPr/>
        </p:nvSpPr>
        <p:spPr bwMode="auto">
          <a:xfrm>
            <a:off x="836612" y="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 bwMode="auto">
          <a:xfrm>
            <a:off x="74612" y="1447800"/>
            <a:ext cx="45719" cy="152400"/>
          </a:xfrm>
          <a:prstGeom prst="chevr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2" name="Title 15371"/>
          <p:cNvSpPr>
            <a:spLocks noGrp="1"/>
          </p:cNvSpPr>
          <p:nvPr>
            <p:ph type="title"/>
          </p:nvPr>
        </p:nvSpPr>
        <p:spPr>
          <a:xfrm>
            <a:off x="668693" y="358777"/>
            <a:ext cx="10747751" cy="403224"/>
          </a:xfrm>
        </p:spPr>
        <p:txBody>
          <a:bodyPr/>
          <a:lstStyle/>
          <a:p>
            <a:r>
              <a:rPr lang="en-GB" dirty="0" smtClean="0"/>
              <a:t>Proposed Modal</a:t>
            </a:r>
            <a:endParaRPr lang="en-GB" dirty="0"/>
          </a:p>
        </p:txBody>
      </p:sp>
      <p:sp>
        <p:nvSpPr>
          <p:cNvPr id="15375" name="Rectangle 15374"/>
          <p:cNvSpPr/>
          <p:nvPr/>
        </p:nvSpPr>
        <p:spPr bwMode="auto">
          <a:xfrm>
            <a:off x="836612" y="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012" y="738250"/>
            <a:ext cx="11582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 customised system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Ability to link data with attached border documents/@line item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Ability to accept mass data uploading, highlight reject the duplicates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Multi Reports, Graphs, Dash Board, allow to export to excel. </a:t>
            </a:r>
          </a:p>
          <a:p>
            <a:endParaRPr lang="en-GB" dirty="0"/>
          </a:p>
          <a:p>
            <a:r>
              <a:rPr lang="en-GB" dirty="0" smtClean="0"/>
              <a:t>Main Body Contents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Dash board to display,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Dispatched Qty from factory,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Value of Consignment from factory,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Declared Qty at the border,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Value of declared Qty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Provision for uploading export documents , I.e. DN, tax invoice,C2,assessment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 Mass Data uploading format-For Factory Data</a:t>
            </a:r>
          </a:p>
          <a:p>
            <a:r>
              <a:rPr lang="en-GB" dirty="0" smtClean="0"/>
              <a:t>     </a:t>
            </a:r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31118"/>
              </p:ext>
            </p:extLst>
          </p:nvPr>
        </p:nvGraphicFramePr>
        <p:xfrm>
          <a:off x="303603" y="4953000"/>
          <a:ext cx="10717665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37079"/>
                <a:gridCol w="1275960"/>
                <a:gridCol w="1429226"/>
                <a:gridCol w="1283018"/>
                <a:gridCol w="1214768"/>
                <a:gridCol w="1168718"/>
                <a:gridCol w="601779"/>
                <a:gridCol w="1158425"/>
                <a:gridCol w="12486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Transaction</a:t>
                      </a:r>
                      <a:r>
                        <a:rPr lang="en-GB" sz="1100" baseline="0" dirty="0" smtClean="0"/>
                        <a:t> Date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Customer</a:t>
                      </a:r>
                      <a:r>
                        <a:rPr lang="en-GB" sz="1100" baseline="0" dirty="0" smtClean="0"/>
                        <a:t> Name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Delivery</a:t>
                      </a:r>
                      <a:r>
                        <a:rPr lang="en-GB" sz="1100" baseline="0" dirty="0" smtClean="0"/>
                        <a:t> Note Ref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Tax</a:t>
                      </a:r>
                      <a:r>
                        <a:rPr lang="en-GB" sz="1100" baseline="0" dirty="0" smtClean="0"/>
                        <a:t> invoice Ref</a:t>
                      </a:r>
                      <a:r>
                        <a:rPr lang="en-GB" sz="1100" dirty="0" smtClean="0"/>
                        <a:t>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Sales order Ref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Product Name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Qty(t)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Total Value ($)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Destination</a:t>
                      </a:r>
                      <a:endParaRPr lang="en-GB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 bwMode="auto">
          <a:xfrm>
            <a:off x="74612" y="1447800"/>
            <a:ext cx="45719" cy="152400"/>
          </a:xfrm>
          <a:prstGeom prst="chevr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2" name="Title 15371"/>
          <p:cNvSpPr>
            <a:spLocks noGrp="1"/>
          </p:cNvSpPr>
          <p:nvPr>
            <p:ph type="title"/>
          </p:nvPr>
        </p:nvSpPr>
        <p:spPr>
          <a:xfrm>
            <a:off x="668693" y="358777"/>
            <a:ext cx="10747751" cy="403224"/>
          </a:xfrm>
        </p:spPr>
        <p:txBody>
          <a:bodyPr/>
          <a:lstStyle/>
          <a:p>
            <a:r>
              <a:rPr lang="en-GB" dirty="0" smtClean="0"/>
              <a:t>Proposed Modal</a:t>
            </a:r>
            <a:endParaRPr lang="en-GB" dirty="0"/>
          </a:p>
        </p:txBody>
      </p:sp>
      <p:sp>
        <p:nvSpPr>
          <p:cNvPr id="15375" name="Rectangle 15374"/>
          <p:cNvSpPr/>
          <p:nvPr/>
        </p:nvSpPr>
        <p:spPr bwMode="auto">
          <a:xfrm>
            <a:off x="836612" y="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38250"/>
            <a:ext cx="118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Mass Data uploading format-For Border Data </a:t>
            </a:r>
          </a:p>
          <a:p>
            <a:r>
              <a:rPr lang="en-GB" dirty="0" smtClean="0"/>
              <a:t>     </a:t>
            </a:r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The system should be able to link TPCC data Vs Border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r>
              <a:rPr lang="en-GB" dirty="0" smtClean="0"/>
              <a:t>Reports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Summarized report for export at the factory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Reports for Volume crossed at the border with respective customers &amp;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Undeclared volume at the border, showing the customer, Qty, Value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Volume, value cleared/Clearing agent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25088"/>
              </p:ext>
            </p:extLst>
          </p:nvPr>
        </p:nvGraphicFramePr>
        <p:xfrm>
          <a:off x="120331" y="1307728"/>
          <a:ext cx="11689082" cy="624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3122"/>
                <a:gridCol w="870913"/>
                <a:gridCol w="933122"/>
                <a:gridCol w="885429"/>
                <a:gridCol w="856399"/>
                <a:gridCol w="808706"/>
                <a:gridCol w="533990"/>
                <a:gridCol w="714319"/>
                <a:gridCol w="809681"/>
                <a:gridCol w="783625"/>
                <a:gridCol w="1227573"/>
                <a:gridCol w="1094085"/>
                <a:gridCol w="1238118"/>
              </a:tblGrid>
              <a:tr h="222436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Transaction</a:t>
                      </a:r>
                      <a:r>
                        <a:rPr lang="en-GB" sz="900" baseline="0" dirty="0" smtClean="0"/>
                        <a:t> Date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Customer</a:t>
                      </a:r>
                      <a:r>
                        <a:rPr lang="en-GB" sz="900" baseline="0" dirty="0" smtClean="0"/>
                        <a:t> Name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Delivery</a:t>
                      </a:r>
                      <a:r>
                        <a:rPr lang="en-GB" sz="900" baseline="0" dirty="0" smtClean="0"/>
                        <a:t> Note Ref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Tax</a:t>
                      </a:r>
                      <a:r>
                        <a:rPr lang="en-GB" sz="900" baseline="0" dirty="0" smtClean="0"/>
                        <a:t> invoice Ref</a:t>
                      </a:r>
                      <a:r>
                        <a:rPr lang="en-GB" sz="900" dirty="0" smtClean="0"/>
                        <a:t> 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Sales order Ref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Product Name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Qty(t)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Total Value ($)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Destination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C2 Reference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Assessment Reference 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Clearing</a:t>
                      </a:r>
                      <a:r>
                        <a:rPr lang="en-GB" sz="900" baseline="0" dirty="0" smtClean="0"/>
                        <a:t> Agent Code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Clearing</a:t>
                      </a:r>
                      <a:r>
                        <a:rPr lang="en-GB" sz="900" baseline="0" dirty="0" smtClean="0"/>
                        <a:t> agent Name</a:t>
                      </a:r>
                      <a:endParaRPr lang="en-GB" sz="900" dirty="0"/>
                    </a:p>
                  </a:txBody>
                  <a:tcPr/>
                </a:tc>
              </a:tr>
              <a:tr h="222436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 bwMode="auto">
          <a:xfrm>
            <a:off x="74612" y="1447800"/>
            <a:ext cx="45719" cy="152400"/>
          </a:xfrm>
          <a:prstGeom prst="chevron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72" name="Title 15371"/>
          <p:cNvSpPr>
            <a:spLocks noGrp="1"/>
          </p:cNvSpPr>
          <p:nvPr>
            <p:ph type="title"/>
          </p:nvPr>
        </p:nvSpPr>
        <p:spPr>
          <a:xfrm>
            <a:off x="668693" y="358777"/>
            <a:ext cx="10747751" cy="403224"/>
          </a:xfrm>
        </p:spPr>
        <p:txBody>
          <a:bodyPr/>
          <a:lstStyle/>
          <a:p>
            <a:r>
              <a:rPr lang="en-GB" dirty="0" smtClean="0"/>
              <a:t>Proposed Modal</a:t>
            </a:r>
            <a:endParaRPr lang="en-GB" dirty="0"/>
          </a:p>
        </p:txBody>
      </p:sp>
      <p:sp>
        <p:nvSpPr>
          <p:cNvPr id="15375" name="Rectangle 15374"/>
          <p:cNvSpPr/>
          <p:nvPr/>
        </p:nvSpPr>
        <p:spPr bwMode="auto">
          <a:xfrm>
            <a:off x="836612" y="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38250"/>
            <a:ext cx="11809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 for developing </a:t>
            </a:r>
            <a:r>
              <a:rPr lang="en-GB" smtClean="0"/>
              <a:t>&amp; Maintaining </a:t>
            </a:r>
            <a:r>
              <a:rPr lang="en-GB" dirty="0" smtClean="0"/>
              <a:t>the system . 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JjtGWV_0qvJA14818yf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vLTuO9A0ul9sKWyrUW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vzCpOJMkq._65pmyT2t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P3QQrDElk2VpeNCTIQS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6una5yZEahdVB_FcjHq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q8TpmuMMkC1EHBkcM433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scdWkHSEK1DQfYnS0H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JjtGWV_0qvJA14818yf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q8TpmuMMkC1EHBkcM433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q8TpmuMMkC1EHBkcM433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scdWkHSEK1DQfYnS0HI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JjtGWV_0qvJA14818y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q8TpmuMMkC1EHBkcM433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scdWkHSEK1DQfYnS0H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JjtGWV_0qvJA14818y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q8TpmuMMkC1EHBkcM433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scdWkHSEK1DQfYnS0HI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JjtGWV_0qvJA14818yf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9HtQG50qkSCc06q9JpP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wdhbHW3.kW95IaIE4cP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vLTuO9A0ul9sKWyrUW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5vzCpOJMkq._65pmyT2t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P3QQrDElk2VpeNCTIQS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6una5yZEahdVB_FcjHq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scdWkHSEK1DQfYnS0HIw"/>
</p:tagLst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Group_Template">
  <a:themeElements>
    <a:clrScheme name="Group_Template 13">
      <a:dk1>
        <a:srgbClr val="000000"/>
      </a:dk1>
      <a:lt1>
        <a:srgbClr val="FFFFFF"/>
      </a:lt1>
      <a:dk2>
        <a:srgbClr val="007C36"/>
      </a:dk2>
      <a:lt2>
        <a:srgbClr val="777777"/>
      </a:lt2>
      <a:accent1>
        <a:srgbClr val="C0C0C0"/>
      </a:accent1>
      <a:accent2>
        <a:srgbClr val="74B690"/>
      </a:accent2>
      <a:accent3>
        <a:srgbClr val="FFFFFF"/>
      </a:accent3>
      <a:accent4>
        <a:srgbClr val="000000"/>
      </a:accent4>
      <a:accent5>
        <a:srgbClr val="DCDCDC"/>
      </a:accent5>
      <a:accent6>
        <a:srgbClr val="68A582"/>
      </a:accent6>
      <a:hlink>
        <a:srgbClr val="6386C1"/>
      </a:hlink>
      <a:folHlink>
        <a:srgbClr val="0D386F"/>
      </a:folHlink>
    </a:clrScheme>
    <a:fontScheme name="Group_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oup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oup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oup_Template 13">
        <a:dk1>
          <a:srgbClr val="000000"/>
        </a:dk1>
        <a:lt1>
          <a:srgbClr val="FFFFFF"/>
        </a:lt1>
        <a:dk2>
          <a:srgbClr val="007C36"/>
        </a:dk2>
        <a:lt2>
          <a:srgbClr val="777777"/>
        </a:lt2>
        <a:accent1>
          <a:srgbClr val="C0C0C0"/>
        </a:accent1>
        <a:accent2>
          <a:srgbClr val="74B69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8A582"/>
        </a:accent6>
        <a:hlink>
          <a:srgbClr val="6386C1"/>
        </a:hlink>
        <a:folHlink>
          <a:srgbClr val="0D386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9123</TotalTime>
  <Words>297</Words>
  <Application>Microsoft Office PowerPoint</Application>
  <PresentationFormat>Custom</PresentationFormat>
  <Paragraphs>94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Century Gothic</vt:lpstr>
      <vt:lpstr>Wingdings</vt:lpstr>
      <vt:lpstr>World Presentation 16x9</vt:lpstr>
      <vt:lpstr>Group_Template</vt:lpstr>
      <vt:lpstr>think-cell Slide</vt:lpstr>
      <vt:lpstr>PowerPoint Presentation</vt:lpstr>
      <vt:lpstr>Proposed Modal</vt:lpstr>
      <vt:lpstr>Proposed Modal</vt:lpstr>
      <vt:lpstr>Proposed Modal</vt:lpstr>
      <vt:lpstr>Proposed Modal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Mwasha, Rogathe (Dar Es Salaam) TZA</cp:lastModifiedBy>
  <cp:revision>465</cp:revision>
  <dcterms:created xsi:type="dcterms:W3CDTF">2017-08-21T05:34:02Z</dcterms:created>
  <dcterms:modified xsi:type="dcterms:W3CDTF">2020-02-17T08:29:49Z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