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292" r:id="rId2"/>
  </p:sldMasterIdLst>
  <p:notesMasterIdLst>
    <p:notesMasterId r:id="rId49"/>
  </p:notesMasterIdLst>
  <p:handoutMasterIdLst>
    <p:handoutMasterId r:id="rId50"/>
  </p:handoutMasterIdLst>
  <p:sldIdLst>
    <p:sldId id="527" r:id="rId3"/>
    <p:sldId id="727" r:id="rId4"/>
    <p:sldId id="748" r:id="rId5"/>
    <p:sldId id="743" r:id="rId6"/>
    <p:sldId id="714" r:id="rId7"/>
    <p:sldId id="753" r:id="rId8"/>
    <p:sldId id="715" r:id="rId9"/>
    <p:sldId id="716" r:id="rId10"/>
    <p:sldId id="717" r:id="rId11"/>
    <p:sldId id="718" r:id="rId12"/>
    <p:sldId id="725" r:id="rId13"/>
    <p:sldId id="726" r:id="rId14"/>
    <p:sldId id="741" r:id="rId15"/>
    <p:sldId id="742" r:id="rId16"/>
    <p:sldId id="536" r:id="rId17"/>
    <p:sldId id="746" r:id="rId18"/>
    <p:sldId id="581" r:id="rId19"/>
    <p:sldId id="582" r:id="rId20"/>
    <p:sldId id="747" r:id="rId21"/>
    <p:sldId id="583" r:id="rId22"/>
    <p:sldId id="584" r:id="rId23"/>
    <p:sldId id="586" r:id="rId24"/>
    <p:sldId id="749" r:id="rId25"/>
    <p:sldId id="735" r:id="rId26"/>
    <p:sldId id="752" r:id="rId27"/>
    <p:sldId id="736" r:id="rId28"/>
    <p:sldId id="754" r:id="rId29"/>
    <p:sldId id="750" r:id="rId30"/>
    <p:sldId id="737" r:id="rId31"/>
    <p:sldId id="755" r:id="rId32"/>
    <p:sldId id="744" r:id="rId33"/>
    <p:sldId id="738" r:id="rId34"/>
    <p:sldId id="756" r:id="rId35"/>
    <p:sldId id="751" r:id="rId36"/>
    <p:sldId id="757" r:id="rId37"/>
    <p:sldId id="739" r:id="rId38"/>
    <p:sldId id="740" r:id="rId39"/>
    <p:sldId id="729" r:id="rId40"/>
    <p:sldId id="730" r:id="rId41"/>
    <p:sldId id="758" r:id="rId42"/>
    <p:sldId id="731" r:id="rId43"/>
    <p:sldId id="732" r:id="rId44"/>
    <p:sldId id="759" r:id="rId45"/>
    <p:sldId id="733" r:id="rId46"/>
    <p:sldId id="263" r:id="rId47"/>
    <p:sldId id="308" r:id="rId48"/>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333333"/>
    <a:srgbClr val="DDDDDD"/>
    <a:srgbClr val="006600"/>
    <a:srgbClr val="B2B2B2"/>
    <a:srgbClr val="969696"/>
    <a:srgbClr val="8080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14" autoAdjust="0"/>
    <p:restoredTop sz="94676" autoAdjust="0"/>
  </p:normalViewPr>
  <p:slideViewPr>
    <p:cSldViewPr>
      <p:cViewPr varScale="1">
        <p:scale>
          <a:sx n="75" d="100"/>
          <a:sy n="75" d="100"/>
        </p:scale>
        <p:origin x="111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A551A4-F66E-148D-F31E-03DB5B2EFDCE}"/>
              </a:ext>
            </a:extLst>
          </p:cNvPr>
          <p:cNvSpPr>
            <a:spLocks noGrp="1"/>
          </p:cNvSpPr>
          <p:nvPr>
            <p:ph type="hdr" sz="quarter"/>
          </p:nvPr>
        </p:nvSpPr>
        <p:spPr>
          <a:xfrm>
            <a:off x="0" y="0"/>
            <a:ext cx="3027363" cy="463550"/>
          </a:xfrm>
          <a:prstGeom prst="rect">
            <a:avLst/>
          </a:prstGeom>
        </p:spPr>
        <p:txBody>
          <a:bodyPr vert="horz" lIns="92958" tIns="46479" rIns="92958" bIns="46479" rtlCol="0"/>
          <a:lstStyle>
            <a:lvl1pPr algn="l" eaLnBrk="1" hangingPunct="1">
              <a:defRPr sz="1200">
                <a:latin typeface="Arial" charset="0"/>
                <a:cs typeface="+mn-cs"/>
              </a:defRPr>
            </a:lvl1pPr>
          </a:lstStyle>
          <a:p>
            <a:pPr>
              <a:defRPr/>
            </a:pPr>
            <a:endParaRPr lang="en-US"/>
          </a:p>
        </p:txBody>
      </p:sp>
      <p:sp>
        <p:nvSpPr>
          <p:cNvPr id="3" name="Date Placeholder 2">
            <a:extLst>
              <a:ext uri="{FF2B5EF4-FFF2-40B4-BE49-F238E27FC236}">
                <a16:creationId xmlns:a16="http://schemas.microsoft.com/office/drawing/2014/main" id="{50CEB714-B856-BBC5-6C8B-B7CBDA259410}"/>
              </a:ext>
            </a:extLst>
          </p:cNvPr>
          <p:cNvSpPr>
            <a:spLocks noGrp="1"/>
          </p:cNvSpPr>
          <p:nvPr>
            <p:ph type="dt" sz="quarter" idx="1"/>
          </p:nvPr>
        </p:nvSpPr>
        <p:spPr>
          <a:xfrm>
            <a:off x="3956050" y="0"/>
            <a:ext cx="3027363" cy="463550"/>
          </a:xfrm>
          <a:prstGeom prst="rect">
            <a:avLst/>
          </a:prstGeom>
        </p:spPr>
        <p:txBody>
          <a:bodyPr vert="horz" lIns="92958" tIns="46479" rIns="92958" bIns="46479" rtlCol="0"/>
          <a:lstStyle>
            <a:lvl1pPr algn="r" eaLnBrk="1" hangingPunct="1">
              <a:defRPr sz="1200">
                <a:latin typeface="Arial" charset="0"/>
                <a:cs typeface="+mn-cs"/>
              </a:defRPr>
            </a:lvl1pPr>
          </a:lstStyle>
          <a:p>
            <a:pPr>
              <a:defRPr/>
            </a:pPr>
            <a:fld id="{EC0AF3B2-2FD5-4F43-A5BD-F0FA593409F0}" type="datetimeFigureOut">
              <a:rPr lang="en-US"/>
              <a:pPr>
                <a:defRPr/>
              </a:pPr>
              <a:t>8/8/2024</a:t>
            </a:fld>
            <a:endParaRPr lang="en-US"/>
          </a:p>
        </p:txBody>
      </p:sp>
      <p:sp>
        <p:nvSpPr>
          <p:cNvPr id="4" name="Footer Placeholder 3">
            <a:extLst>
              <a:ext uri="{FF2B5EF4-FFF2-40B4-BE49-F238E27FC236}">
                <a16:creationId xmlns:a16="http://schemas.microsoft.com/office/drawing/2014/main" id="{78089151-3573-7695-5013-3F64EAAEDF81}"/>
              </a:ext>
            </a:extLst>
          </p:cNvPr>
          <p:cNvSpPr>
            <a:spLocks noGrp="1"/>
          </p:cNvSpPr>
          <p:nvPr>
            <p:ph type="ftr" sz="quarter" idx="2"/>
          </p:nvPr>
        </p:nvSpPr>
        <p:spPr>
          <a:xfrm>
            <a:off x="0" y="8818563"/>
            <a:ext cx="3027363" cy="463550"/>
          </a:xfrm>
          <a:prstGeom prst="rect">
            <a:avLst/>
          </a:prstGeom>
        </p:spPr>
        <p:txBody>
          <a:bodyPr vert="horz" lIns="92958" tIns="46479" rIns="92958" bIns="46479" rtlCol="0" anchor="b"/>
          <a:lstStyle>
            <a:lvl1pPr algn="l" eaLnBrk="1" hangingPunct="1">
              <a:defRPr sz="1200">
                <a:latin typeface="Arial" charset="0"/>
                <a:cs typeface="+mn-cs"/>
              </a:defRPr>
            </a:lvl1pPr>
          </a:lstStyle>
          <a:p>
            <a:pPr>
              <a:defRPr/>
            </a:pPr>
            <a:endParaRPr lang="en-US"/>
          </a:p>
        </p:txBody>
      </p:sp>
      <p:sp>
        <p:nvSpPr>
          <p:cNvPr id="5" name="Slide Number Placeholder 4">
            <a:extLst>
              <a:ext uri="{FF2B5EF4-FFF2-40B4-BE49-F238E27FC236}">
                <a16:creationId xmlns:a16="http://schemas.microsoft.com/office/drawing/2014/main" id="{29280D31-EAA5-204D-0FCD-3F83046FAD08}"/>
              </a:ext>
            </a:extLst>
          </p:cNvPr>
          <p:cNvSpPr>
            <a:spLocks noGrp="1"/>
          </p:cNvSpPr>
          <p:nvPr>
            <p:ph type="sldNum" sz="quarter" idx="3"/>
          </p:nvPr>
        </p:nvSpPr>
        <p:spPr>
          <a:xfrm>
            <a:off x="3956050" y="8818563"/>
            <a:ext cx="3027363" cy="463550"/>
          </a:xfrm>
          <a:prstGeom prst="rect">
            <a:avLst/>
          </a:prstGeom>
        </p:spPr>
        <p:txBody>
          <a:bodyPr vert="horz" wrap="square" lIns="92958" tIns="46479" rIns="92958" bIns="46479" numCol="1" anchor="b" anchorCtr="0" compatLnSpc="1">
            <a:prstTxWarp prst="textNoShape">
              <a:avLst/>
            </a:prstTxWarp>
          </a:bodyPr>
          <a:lstStyle>
            <a:lvl1pPr algn="r" eaLnBrk="1" hangingPunct="1">
              <a:defRPr sz="1200"/>
            </a:lvl1pPr>
          </a:lstStyle>
          <a:p>
            <a:pPr>
              <a:defRPr/>
            </a:pPr>
            <a:fld id="{BD26827C-1416-40BC-AFC0-869BA71DC3D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860EA3-40D4-1338-A6DB-7CE677648D5B}"/>
              </a:ext>
            </a:extLst>
          </p:cNvPr>
          <p:cNvSpPr>
            <a:spLocks noGrp="1"/>
          </p:cNvSpPr>
          <p:nvPr>
            <p:ph type="hdr" sz="quarter"/>
          </p:nvPr>
        </p:nvSpPr>
        <p:spPr>
          <a:xfrm>
            <a:off x="0" y="0"/>
            <a:ext cx="3027363" cy="46513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GB"/>
          </a:p>
        </p:txBody>
      </p:sp>
      <p:sp>
        <p:nvSpPr>
          <p:cNvPr id="3" name="Date Placeholder 2">
            <a:extLst>
              <a:ext uri="{FF2B5EF4-FFF2-40B4-BE49-F238E27FC236}">
                <a16:creationId xmlns:a16="http://schemas.microsoft.com/office/drawing/2014/main" id="{C37C639E-1120-6BC8-5BD6-81D3B0E13B72}"/>
              </a:ext>
            </a:extLst>
          </p:cNvPr>
          <p:cNvSpPr>
            <a:spLocks noGrp="1"/>
          </p:cNvSpPr>
          <p:nvPr>
            <p:ph type="dt" idx="1"/>
          </p:nvPr>
        </p:nvSpPr>
        <p:spPr>
          <a:xfrm>
            <a:off x="3956050" y="0"/>
            <a:ext cx="3027363" cy="46513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65C1CAAD-13E7-44AB-AC65-256ABD5C8D1F}" type="datetimeFigureOut">
              <a:rPr lang="en-GB"/>
              <a:pPr>
                <a:defRPr/>
              </a:pPr>
              <a:t>08/08/2024</a:t>
            </a:fld>
            <a:endParaRPr lang="en-GB"/>
          </a:p>
        </p:txBody>
      </p:sp>
      <p:sp>
        <p:nvSpPr>
          <p:cNvPr id="4" name="Slide Image Placeholder 3">
            <a:extLst>
              <a:ext uri="{FF2B5EF4-FFF2-40B4-BE49-F238E27FC236}">
                <a16:creationId xmlns:a16="http://schemas.microsoft.com/office/drawing/2014/main" id="{4FEC202C-09E7-089E-6E62-9762FB60C33E}"/>
              </a:ext>
            </a:extLst>
          </p:cNvPr>
          <p:cNvSpPr>
            <a:spLocks noGrp="1" noRot="1" noChangeAspect="1"/>
          </p:cNvSpPr>
          <p:nvPr>
            <p:ph type="sldImg" idx="2"/>
          </p:nvPr>
        </p:nvSpPr>
        <p:spPr>
          <a:xfrm>
            <a:off x="1403350" y="1160463"/>
            <a:ext cx="4178300" cy="31337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8BD48EB8-196B-3E0A-205A-AEEB9EC35CE4}"/>
              </a:ext>
            </a:extLst>
          </p:cNvPr>
          <p:cNvSpPr>
            <a:spLocks noGrp="1"/>
          </p:cNvSpPr>
          <p:nvPr>
            <p:ph type="body" sz="quarter" idx="3"/>
          </p:nvPr>
        </p:nvSpPr>
        <p:spPr>
          <a:xfrm>
            <a:off x="698500" y="4467225"/>
            <a:ext cx="5588000" cy="365601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5604E48F-7630-BAC3-2ED1-EEFB7CF245F2}"/>
              </a:ext>
            </a:extLst>
          </p:cNvPr>
          <p:cNvSpPr>
            <a:spLocks noGrp="1"/>
          </p:cNvSpPr>
          <p:nvPr>
            <p:ph type="ftr" sz="quarter" idx="4"/>
          </p:nvPr>
        </p:nvSpPr>
        <p:spPr>
          <a:xfrm>
            <a:off x="0" y="8818563"/>
            <a:ext cx="3027363" cy="46513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GB"/>
          </a:p>
        </p:txBody>
      </p:sp>
      <p:sp>
        <p:nvSpPr>
          <p:cNvPr id="7" name="Slide Number Placeholder 6">
            <a:extLst>
              <a:ext uri="{FF2B5EF4-FFF2-40B4-BE49-F238E27FC236}">
                <a16:creationId xmlns:a16="http://schemas.microsoft.com/office/drawing/2014/main" id="{73CA79F9-9F84-8204-0CCE-9AF563970383}"/>
              </a:ext>
            </a:extLst>
          </p:cNvPr>
          <p:cNvSpPr>
            <a:spLocks noGrp="1"/>
          </p:cNvSpPr>
          <p:nvPr>
            <p:ph type="sldNum" sz="quarter" idx="5"/>
          </p:nvPr>
        </p:nvSpPr>
        <p:spPr>
          <a:xfrm>
            <a:off x="3956050" y="8818563"/>
            <a:ext cx="3027363" cy="46513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F9DD132-74B6-4A3B-AAD0-ED4D30EB638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B2D1354-C8BE-A324-77B2-286D04BBF9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F2C85BB1-77E9-2405-FA0E-C22BB049F4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2532" name="Slide Number Placeholder 3">
            <a:extLst>
              <a:ext uri="{FF2B5EF4-FFF2-40B4-BE49-F238E27FC236}">
                <a16:creationId xmlns:a16="http://schemas.microsoft.com/office/drawing/2014/main" id="{7639E40D-8E5F-9395-D7B6-AAAFF5A50B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1D1A0D-0C4C-4339-95B3-0DC77FA073C4}" type="slidenum">
              <a:rPr lang="en-GB" altLang="en-US" smtClean="0">
                <a:solidFill>
                  <a:srgbClr val="000000"/>
                </a:solidFill>
              </a:rPr>
              <a:pPr/>
              <a:t>1</a:t>
            </a:fld>
            <a:endParaRPr lang="en-GB"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10</a:t>
            </a:fld>
            <a:endParaRPr lang="en-GB" altLang="en-US"/>
          </a:p>
        </p:txBody>
      </p:sp>
    </p:spTree>
    <p:extLst>
      <p:ext uri="{BB962C8B-B14F-4D97-AF65-F5344CB8AC3E}">
        <p14:creationId xmlns:p14="http://schemas.microsoft.com/office/powerpoint/2010/main" val="106326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11</a:t>
            </a:fld>
            <a:endParaRPr lang="en-GB" altLang="en-US"/>
          </a:p>
        </p:txBody>
      </p:sp>
    </p:spTree>
    <p:extLst>
      <p:ext uri="{BB962C8B-B14F-4D97-AF65-F5344CB8AC3E}">
        <p14:creationId xmlns:p14="http://schemas.microsoft.com/office/powerpoint/2010/main" val="220154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12</a:t>
            </a:fld>
            <a:endParaRPr lang="en-GB" altLang="en-US"/>
          </a:p>
        </p:txBody>
      </p:sp>
    </p:spTree>
    <p:extLst>
      <p:ext uri="{BB962C8B-B14F-4D97-AF65-F5344CB8AC3E}">
        <p14:creationId xmlns:p14="http://schemas.microsoft.com/office/powerpoint/2010/main" val="248600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13</a:t>
            </a:fld>
            <a:endParaRPr lang="en-GB" altLang="en-US"/>
          </a:p>
        </p:txBody>
      </p:sp>
    </p:spTree>
    <p:extLst>
      <p:ext uri="{BB962C8B-B14F-4D97-AF65-F5344CB8AC3E}">
        <p14:creationId xmlns:p14="http://schemas.microsoft.com/office/powerpoint/2010/main" val="660852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14</a:t>
            </a:fld>
            <a:endParaRPr lang="en-GB" altLang="en-US"/>
          </a:p>
        </p:txBody>
      </p:sp>
    </p:spTree>
    <p:extLst>
      <p:ext uri="{BB962C8B-B14F-4D97-AF65-F5344CB8AC3E}">
        <p14:creationId xmlns:p14="http://schemas.microsoft.com/office/powerpoint/2010/main" val="2743814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FFF2E11-98E7-7E58-A090-24FD51B69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8844DF2-740B-FCB6-2607-37533CF38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4820" name="Slide Number Placeholder 3">
            <a:extLst>
              <a:ext uri="{FF2B5EF4-FFF2-40B4-BE49-F238E27FC236}">
                <a16:creationId xmlns:a16="http://schemas.microsoft.com/office/drawing/2014/main" id="{3171FDAB-1B9B-7C80-3279-F8410698EE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13DE21-9CF4-4890-9242-8A7C0F64E4FD}" type="slidenum">
              <a:rPr lang="en-GB" altLang="en-US" smtClean="0"/>
              <a:pPr/>
              <a:t>15</a:t>
            </a:fld>
            <a:endParaRPr lang="en-GB" altLang="en-US"/>
          </a:p>
        </p:txBody>
      </p:sp>
    </p:spTree>
    <p:extLst>
      <p:ext uri="{BB962C8B-B14F-4D97-AF65-F5344CB8AC3E}">
        <p14:creationId xmlns:p14="http://schemas.microsoft.com/office/powerpoint/2010/main" val="1941386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FFF2E11-98E7-7E58-A090-24FD51B69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8844DF2-740B-FCB6-2607-37533CF38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4820" name="Slide Number Placeholder 3">
            <a:extLst>
              <a:ext uri="{FF2B5EF4-FFF2-40B4-BE49-F238E27FC236}">
                <a16:creationId xmlns:a16="http://schemas.microsoft.com/office/drawing/2014/main" id="{3171FDAB-1B9B-7C80-3279-F8410698EE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13DE21-9CF4-4890-9242-8A7C0F64E4FD}" type="slidenum">
              <a:rPr lang="en-GB" altLang="en-US" smtClean="0"/>
              <a:pPr/>
              <a:t>16</a:t>
            </a:fld>
            <a:endParaRPr lang="en-GB" altLang="en-US"/>
          </a:p>
        </p:txBody>
      </p:sp>
    </p:spTree>
    <p:extLst>
      <p:ext uri="{BB962C8B-B14F-4D97-AF65-F5344CB8AC3E}">
        <p14:creationId xmlns:p14="http://schemas.microsoft.com/office/powerpoint/2010/main" val="158533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FFF2E11-98E7-7E58-A090-24FD51B69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8844DF2-740B-FCB6-2607-37533CF38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4820" name="Slide Number Placeholder 3">
            <a:extLst>
              <a:ext uri="{FF2B5EF4-FFF2-40B4-BE49-F238E27FC236}">
                <a16:creationId xmlns:a16="http://schemas.microsoft.com/office/drawing/2014/main" id="{3171FDAB-1B9B-7C80-3279-F8410698EE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13DE21-9CF4-4890-9242-8A7C0F64E4FD}" type="slidenum">
              <a:rPr lang="en-GB" altLang="en-US" smtClean="0"/>
              <a:pPr/>
              <a:t>17</a:t>
            </a:fld>
            <a:endParaRPr lang="en-GB" altLang="en-US"/>
          </a:p>
        </p:txBody>
      </p:sp>
    </p:spTree>
    <p:extLst>
      <p:ext uri="{BB962C8B-B14F-4D97-AF65-F5344CB8AC3E}">
        <p14:creationId xmlns:p14="http://schemas.microsoft.com/office/powerpoint/2010/main" val="1613119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FFF2E11-98E7-7E58-A090-24FD51B69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8844DF2-740B-FCB6-2607-37533CF38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4820" name="Slide Number Placeholder 3">
            <a:extLst>
              <a:ext uri="{FF2B5EF4-FFF2-40B4-BE49-F238E27FC236}">
                <a16:creationId xmlns:a16="http://schemas.microsoft.com/office/drawing/2014/main" id="{3171FDAB-1B9B-7C80-3279-F8410698EE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13DE21-9CF4-4890-9242-8A7C0F64E4FD}" type="slidenum">
              <a:rPr lang="en-GB" altLang="en-US" smtClean="0"/>
              <a:pPr/>
              <a:t>18</a:t>
            </a:fld>
            <a:endParaRPr lang="en-GB" altLang="en-US"/>
          </a:p>
        </p:txBody>
      </p:sp>
    </p:spTree>
    <p:extLst>
      <p:ext uri="{BB962C8B-B14F-4D97-AF65-F5344CB8AC3E}">
        <p14:creationId xmlns:p14="http://schemas.microsoft.com/office/powerpoint/2010/main" val="1648863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FFF2E11-98E7-7E58-A090-24FD51B69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8844DF2-740B-FCB6-2607-37533CF38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4820" name="Slide Number Placeholder 3">
            <a:extLst>
              <a:ext uri="{FF2B5EF4-FFF2-40B4-BE49-F238E27FC236}">
                <a16:creationId xmlns:a16="http://schemas.microsoft.com/office/drawing/2014/main" id="{3171FDAB-1B9B-7C80-3279-F8410698EE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13DE21-9CF4-4890-9242-8A7C0F64E4FD}" type="slidenum">
              <a:rPr lang="en-GB" altLang="en-US" smtClean="0"/>
              <a:pPr/>
              <a:t>19</a:t>
            </a:fld>
            <a:endParaRPr lang="en-GB" altLang="en-US"/>
          </a:p>
        </p:txBody>
      </p:sp>
    </p:spTree>
    <p:extLst>
      <p:ext uri="{BB962C8B-B14F-4D97-AF65-F5344CB8AC3E}">
        <p14:creationId xmlns:p14="http://schemas.microsoft.com/office/powerpoint/2010/main" val="25021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DA327CC-653F-D3EF-1784-FBFDA1082B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65F5362A-B132-EBD8-4954-26C11767D0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4580" name="Slide Number Placeholder 3">
            <a:extLst>
              <a:ext uri="{FF2B5EF4-FFF2-40B4-BE49-F238E27FC236}">
                <a16:creationId xmlns:a16="http://schemas.microsoft.com/office/drawing/2014/main" id="{521BDE21-ADFD-A936-0928-7EF8ACAF7F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9FE60E-E872-40FA-A620-DED2012772FC}" type="slidenum">
              <a:rPr lang="en-GB" altLang="en-US" smtClean="0"/>
              <a:pPr/>
              <a:t>2</a:t>
            </a:fld>
            <a:endParaRPr lang="en-GB" altLang="en-US"/>
          </a:p>
        </p:txBody>
      </p:sp>
    </p:spTree>
    <p:extLst>
      <p:ext uri="{BB962C8B-B14F-4D97-AF65-F5344CB8AC3E}">
        <p14:creationId xmlns:p14="http://schemas.microsoft.com/office/powerpoint/2010/main" val="1380998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FFF2E11-98E7-7E58-A090-24FD51B69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8844DF2-740B-FCB6-2607-37533CF38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4820" name="Slide Number Placeholder 3">
            <a:extLst>
              <a:ext uri="{FF2B5EF4-FFF2-40B4-BE49-F238E27FC236}">
                <a16:creationId xmlns:a16="http://schemas.microsoft.com/office/drawing/2014/main" id="{3171FDAB-1B9B-7C80-3279-F8410698EE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13DE21-9CF4-4890-9242-8A7C0F64E4FD}" type="slidenum">
              <a:rPr lang="en-GB" altLang="en-US" smtClean="0"/>
              <a:pPr/>
              <a:t>20</a:t>
            </a:fld>
            <a:endParaRPr lang="en-GB" altLang="en-US"/>
          </a:p>
        </p:txBody>
      </p:sp>
    </p:spTree>
    <p:extLst>
      <p:ext uri="{BB962C8B-B14F-4D97-AF65-F5344CB8AC3E}">
        <p14:creationId xmlns:p14="http://schemas.microsoft.com/office/powerpoint/2010/main" val="3967831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FFF2E11-98E7-7E58-A090-24FD51B69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8844DF2-740B-FCB6-2607-37533CF38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4820" name="Slide Number Placeholder 3">
            <a:extLst>
              <a:ext uri="{FF2B5EF4-FFF2-40B4-BE49-F238E27FC236}">
                <a16:creationId xmlns:a16="http://schemas.microsoft.com/office/drawing/2014/main" id="{3171FDAB-1B9B-7C80-3279-F8410698EE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13DE21-9CF4-4890-9242-8A7C0F64E4FD}" type="slidenum">
              <a:rPr lang="en-GB" altLang="en-US" smtClean="0"/>
              <a:pPr/>
              <a:t>21</a:t>
            </a:fld>
            <a:endParaRPr lang="en-GB" altLang="en-US"/>
          </a:p>
        </p:txBody>
      </p:sp>
    </p:spTree>
    <p:extLst>
      <p:ext uri="{BB962C8B-B14F-4D97-AF65-F5344CB8AC3E}">
        <p14:creationId xmlns:p14="http://schemas.microsoft.com/office/powerpoint/2010/main" val="2391508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FFF2E11-98E7-7E58-A090-24FD51B69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8844DF2-740B-FCB6-2607-37533CF38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4820" name="Slide Number Placeholder 3">
            <a:extLst>
              <a:ext uri="{FF2B5EF4-FFF2-40B4-BE49-F238E27FC236}">
                <a16:creationId xmlns:a16="http://schemas.microsoft.com/office/drawing/2014/main" id="{3171FDAB-1B9B-7C80-3279-F8410698EE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13DE21-9CF4-4890-9242-8A7C0F64E4FD}" type="slidenum">
              <a:rPr lang="en-GB" altLang="en-US" smtClean="0"/>
              <a:pPr/>
              <a:t>22</a:t>
            </a:fld>
            <a:endParaRPr lang="en-GB" altLang="en-US"/>
          </a:p>
        </p:txBody>
      </p:sp>
    </p:spTree>
    <p:extLst>
      <p:ext uri="{BB962C8B-B14F-4D97-AF65-F5344CB8AC3E}">
        <p14:creationId xmlns:p14="http://schemas.microsoft.com/office/powerpoint/2010/main" val="3804031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23</a:t>
            </a:fld>
            <a:endParaRPr lang="en-GB" altLang="en-US"/>
          </a:p>
        </p:txBody>
      </p:sp>
    </p:spTree>
    <p:extLst>
      <p:ext uri="{BB962C8B-B14F-4D97-AF65-F5344CB8AC3E}">
        <p14:creationId xmlns:p14="http://schemas.microsoft.com/office/powerpoint/2010/main" val="115346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24</a:t>
            </a:fld>
            <a:endParaRPr lang="en-GB" altLang="en-US"/>
          </a:p>
        </p:txBody>
      </p:sp>
    </p:spTree>
    <p:extLst>
      <p:ext uri="{BB962C8B-B14F-4D97-AF65-F5344CB8AC3E}">
        <p14:creationId xmlns:p14="http://schemas.microsoft.com/office/powerpoint/2010/main" val="2081219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25</a:t>
            </a:fld>
            <a:endParaRPr lang="en-GB" altLang="en-US"/>
          </a:p>
        </p:txBody>
      </p:sp>
    </p:spTree>
    <p:extLst>
      <p:ext uri="{BB962C8B-B14F-4D97-AF65-F5344CB8AC3E}">
        <p14:creationId xmlns:p14="http://schemas.microsoft.com/office/powerpoint/2010/main" val="982141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26</a:t>
            </a:fld>
            <a:endParaRPr lang="en-GB" altLang="en-US"/>
          </a:p>
        </p:txBody>
      </p:sp>
    </p:spTree>
    <p:extLst>
      <p:ext uri="{BB962C8B-B14F-4D97-AF65-F5344CB8AC3E}">
        <p14:creationId xmlns:p14="http://schemas.microsoft.com/office/powerpoint/2010/main" val="1366707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27</a:t>
            </a:fld>
            <a:endParaRPr lang="en-GB" altLang="en-US"/>
          </a:p>
        </p:txBody>
      </p:sp>
    </p:spTree>
    <p:extLst>
      <p:ext uri="{BB962C8B-B14F-4D97-AF65-F5344CB8AC3E}">
        <p14:creationId xmlns:p14="http://schemas.microsoft.com/office/powerpoint/2010/main" val="48641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28</a:t>
            </a:fld>
            <a:endParaRPr lang="en-GB" altLang="en-US"/>
          </a:p>
        </p:txBody>
      </p:sp>
    </p:spTree>
    <p:extLst>
      <p:ext uri="{BB962C8B-B14F-4D97-AF65-F5344CB8AC3E}">
        <p14:creationId xmlns:p14="http://schemas.microsoft.com/office/powerpoint/2010/main" val="2256622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29</a:t>
            </a:fld>
            <a:endParaRPr lang="en-GB" altLang="en-US"/>
          </a:p>
        </p:txBody>
      </p:sp>
    </p:spTree>
    <p:extLst>
      <p:ext uri="{BB962C8B-B14F-4D97-AF65-F5344CB8AC3E}">
        <p14:creationId xmlns:p14="http://schemas.microsoft.com/office/powerpoint/2010/main" val="355535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DA327CC-653F-D3EF-1784-FBFDA1082B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65F5362A-B132-EBD8-4954-26C11767D0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4580" name="Slide Number Placeholder 3">
            <a:extLst>
              <a:ext uri="{FF2B5EF4-FFF2-40B4-BE49-F238E27FC236}">
                <a16:creationId xmlns:a16="http://schemas.microsoft.com/office/drawing/2014/main" id="{521BDE21-ADFD-A936-0928-7EF8ACAF7F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9FE60E-E872-40FA-A620-DED2012772FC}" type="slidenum">
              <a:rPr lang="en-GB" altLang="en-US" smtClean="0"/>
              <a:pPr/>
              <a:t>3</a:t>
            </a:fld>
            <a:endParaRPr lang="en-GB" altLang="en-US"/>
          </a:p>
        </p:txBody>
      </p:sp>
    </p:spTree>
    <p:extLst>
      <p:ext uri="{BB962C8B-B14F-4D97-AF65-F5344CB8AC3E}">
        <p14:creationId xmlns:p14="http://schemas.microsoft.com/office/powerpoint/2010/main" val="13035387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30</a:t>
            </a:fld>
            <a:endParaRPr lang="en-GB" altLang="en-US"/>
          </a:p>
        </p:txBody>
      </p:sp>
    </p:spTree>
    <p:extLst>
      <p:ext uri="{BB962C8B-B14F-4D97-AF65-F5344CB8AC3E}">
        <p14:creationId xmlns:p14="http://schemas.microsoft.com/office/powerpoint/2010/main" val="428076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31</a:t>
            </a:fld>
            <a:endParaRPr lang="en-GB" altLang="en-US"/>
          </a:p>
        </p:txBody>
      </p:sp>
    </p:spTree>
    <p:extLst>
      <p:ext uri="{BB962C8B-B14F-4D97-AF65-F5344CB8AC3E}">
        <p14:creationId xmlns:p14="http://schemas.microsoft.com/office/powerpoint/2010/main" val="3328776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32</a:t>
            </a:fld>
            <a:endParaRPr lang="en-GB" altLang="en-US"/>
          </a:p>
        </p:txBody>
      </p:sp>
    </p:spTree>
    <p:extLst>
      <p:ext uri="{BB962C8B-B14F-4D97-AF65-F5344CB8AC3E}">
        <p14:creationId xmlns:p14="http://schemas.microsoft.com/office/powerpoint/2010/main" val="916195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33</a:t>
            </a:fld>
            <a:endParaRPr lang="en-GB" altLang="en-US"/>
          </a:p>
        </p:txBody>
      </p:sp>
    </p:spTree>
    <p:extLst>
      <p:ext uri="{BB962C8B-B14F-4D97-AF65-F5344CB8AC3E}">
        <p14:creationId xmlns:p14="http://schemas.microsoft.com/office/powerpoint/2010/main" val="2163164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34</a:t>
            </a:fld>
            <a:endParaRPr lang="en-GB" altLang="en-US"/>
          </a:p>
        </p:txBody>
      </p:sp>
    </p:spTree>
    <p:extLst>
      <p:ext uri="{BB962C8B-B14F-4D97-AF65-F5344CB8AC3E}">
        <p14:creationId xmlns:p14="http://schemas.microsoft.com/office/powerpoint/2010/main" val="2049964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35</a:t>
            </a:fld>
            <a:endParaRPr lang="en-GB" altLang="en-US"/>
          </a:p>
        </p:txBody>
      </p:sp>
    </p:spTree>
    <p:extLst>
      <p:ext uri="{BB962C8B-B14F-4D97-AF65-F5344CB8AC3E}">
        <p14:creationId xmlns:p14="http://schemas.microsoft.com/office/powerpoint/2010/main" val="882772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36</a:t>
            </a:fld>
            <a:endParaRPr lang="en-GB" altLang="en-US"/>
          </a:p>
        </p:txBody>
      </p:sp>
    </p:spTree>
    <p:extLst>
      <p:ext uri="{BB962C8B-B14F-4D97-AF65-F5344CB8AC3E}">
        <p14:creationId xmlns:p14="http://schemas.microsoft.com/office/powerpoint/2010/main" val="4207403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37</a:t>
            </a:fld>
            <a:endParaRPr lang="en-GB" altLang="en-US"/>
          </a:p>
        </p:txBody>
      </p:sp>
    </p:spTree>
    <p:extLst>
      <p:ext uri="{BB962C8B-B14F-4D97-AF65-F5344CB8AC3E}">
        <p14:creationId xmlns:p14="http://schemas.microsoft.com/office/powerpoint/2010/main" val="3741537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38</a:t>
            </a:fld>
            <a:endParaRPr lang="en-GB" altLang="en-US"/>
          </a:p>
        </p:txBody>
      </p:sp>
    </p:spTree>
    <p:extLst>
      <p:ext uri="{BB962C8B-B14F-4D97-AF65-F5344CB8AC3E}">
        <p14:creationId xmlns:p14="http://schemas.microsoft.com/office/powerpoint/2010/main" val="2583607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39</a:t>
            </a:fld>
            <a:endParaRPr lang="en-GB" altLang="en-US"/>
          </a:p>
        </p:txBody>
      </p:sp>
    </p:spTree>
    <p:extLst>
      <p:ext uri="{BB962C8B-B14F-4D97-AF65-F5344CB8AC3E}">
        <p14:creationId xmlns:p14="http://schemas.microsoft.com/office/powerpoint/2010/main" val="4269363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4</a:t>
            </a:fld>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40</a:t>
            </a:fld>
            <a:endParaRPr lang="en-GB" altLang="en-US"/>
          </a:p>
        </p:txBody>
      </p:sp>
    </p:spTree>
    <p:extLst>
      <p:ext uri="{BB962C8B-B14F-4D97-AF65-F5344CB8AC3E}">
        <p14:creationId xmlns:p14="http://schemas.microsoft.com/office/powerpoint/2010/main" val="4251999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41</a:t>
            </a:fld>
            <a:endParaRPr lang="en-GB" altLang="en-US"/>
          </a:p>
        </p:txBody>
      </p:sp>
    </p:spTree>
    <p:extLst>
      <p:ext uri="{BB962C8B-B14F-4D97-AF65-F5344CB8AC3E}">
        <p14:creationId xmlns:p14="http://schemas.microsoft.com/office/powerpoint/2010/main" val="10609735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42</a:t>
            </a:fld>
            <a:endParaRPr lang="en-GB" altLang="en-US"/>
          </a:p>
        </p:txBody>
      </p:sp>
    </p:spTree>
    <p:extLst>
      <p:ext uri="{BB962C8B-B14F-4D97-AF65-F5344CB8AC3E}">
        <p14:creationId xmlns:p14="http://schemas.microsoft.com/office/powerpoint/2010/main" val="4146076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43</a:t>
            </a:fld>
            <a:endParaRPr lang="en-GB" altLang="en-US"/>
          </a:p>
        </p:txBody>
      </p:sp>
    </p:spTree>
    <p:extLst>
      <p:ext uri="{BB962C8B-B14F-4D97-AF65-F5344CB8AC3E}">
        <p14:creationId xmlns:p14="http://schemas.microsoft.com/office/powerpoint/2010/main" val="11699249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44</a:t>
            </a:fld>
            <a:endParaRPr lang="en-GB" altLang="en-US"/>
          </a:p>
        </p:txBody>
      </p:sp>
    </p:spTree>
    <p:extLst>
      <p:ext uri="{BB962C8B-B14F-4D97-AF65-F5344CB8AC3E}">
        <p14:creationId xmlns:p14="http://schemas.microsoft.com/office/powerpoint/2010/main" val="4093492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7F6C6089-5509-4D01-B747-89910E9FCB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CA8E1125-D98A-47B8-B0A5-46BA73672D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8788" name="Slide Number Placeholder 3">
            <a:extLst>
              <a:ext uri="{FF2B5EF4-FFF2-40B4-BE49-F238E27FC236}">
                <a16:creationId xmlns:a16="http://schemas.microsoft.com/office/drawing/2014/main" id="{F9EA1FBD-A936-43BE-8AC1-AD065DE429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6C34BC2-A094-4552-959B-EDB5894B8DBA}"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5</a:t>
            </a:fld>
            <a:endParaRPr lang="en-GB" altLang="en-US"/>
          </a:p>
        </p:txBody>
      </p:sp>
    </p:spTree>
    <p:extLst>
      <p:ext uri="{BB962C8B-B14F-4D97-AF65-F5344CB8AC3E}">
        <p14:creationId xmlns:p14="http://schemas.microsoft.com/office/powerpoint/2010/main" val="24733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6</a:t>
            </a:fld>
            <a:endParaRPr lang="en-GB" altLang="en-US"/>
          </a:p>
        </p:txBody>
      </p:sp>
    </p:spTree>
    <p:extLst>
      <p:ext uri="{BB962C8B-B14F-4D97-AF65-F5344CB8AC3E}">
        <p14:creationId xmlns:p14="http://schemas.microsoft.com/office/powerpoint/2010/main" val="148865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7</a:t>
            </a:fld>
            <a:endParaRPr lang="en-GB" altLang="en-US"/>
          </a:p>
        </p:txBody>
      </p:sp>
    </p:spTree>
    <p:extLst>
      <p:ext uri="{BB962C8B-B14F-4D97-AF65-F5344CB8AC3E}">
        <p14:creationId xmlns:p14="http://schemas.microsoft.com/office/powerpoint/2010/main" val="273082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8</a:t>
            </a:fld>
            <a:endParaRPr lang="en-GB" altLang="en-US"/>
          </a:p>
        </p:txBody>
      </p:sp>
    </p:spTree>
    <p:extLst>
      <p:ext uri="{BB962C8B-B14F-4D97-AF65-F5344CB8AC3E}">
        <p14:creationId xmlns:p14="http://schemas.microsoft.com/office/powerpoint/2010/main" val="119574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B0CC893-D217-B306-0B59-115EB528A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6784D938-5B9B-38D8-ACDE-58F8D43C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a:extLst>
              <a:ext uri="{FF2B5EF4-FFF2-40B4-BE49-F238E27FC236}">
                <a16:creationId xmlns:a16="http://schemas.microsoft.com/office/drawing/2014/main" id="{5128D42C-65E2-E942-567C-F035BBEDC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3B087-7898-46DC-92B5-99C09D43C0F3}" type="slidenum">
              <a:rPr lang="en-GB" altLang="en-US" smtClean="0"/>
              <a:pPr/>
              <a:t>9</a:t>
            </a:fld>
            <a:endParaRPr lang="en-GB" altLang="en-US"/>
          </a:p>
        </p:txBody>
      </p:sp>
    </p:spTree>
    <p:extLst>
      <p:ext uri="{BB962C8B-B14F-4D97-AF65-F5344CB8AC3E}">
        <p14:creationId xmlns:p14="http://schemas.microsoft.com/office/powerpoint/2010/main" val="4020510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Droplets-SD-Title-R1d.png">
            <a:extLst>
              <a:ext uri="{FF2B5EF4-FFF2-40B4-BE49-F238E27FC236}">
                <a16:creationId xmlns:a16="http://schemas.microsoft.com/office/drawing/2014/main" id="{FF5E1F99-C7F0-A38B-DC70-5C33E73864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13259" y="1300786"/>
            <a:ext cx="6517482" cy="25092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DC13CAF8-C442-FC6B-83F7-7D568AAA3182}"/>
              </a:ext>
            </a:extLst>
          </p:cNvPr>
          <p:cNvSpPr>
            <a:spLocks noGrp="1"/>
          </p:cNvSpPr>
          <p:nvPr>
            <p:ph type="dt" sz="half" idx="10"/>
          </p:nvPr>
        </p:nvSpPr>
        <p:spPr/>
        <p:txBody>
          <a:bodyPr/>
          <a:lstStyle>
            <a:lvl1pPr>
              <a:defRPr/>
            </a:lvl1pPr>
          </a:lstStyle>
          <a:p>
            <a:pPr>
              <a:defRPr/>
            </a:pPr>
            <a:fld id="{9CA2F1DA-FB6E-4488-997D-58A98832227B}" type="datetimeFigureOut">
              <a:rPr lang="en-US"/>
              <a:pPr>
                <a:defRPr/>
              </a:pPr>
              <a:t>8/8/2024</a:t>
            </a:fld>
            <a:endParaRPr lang="en-US"/>
          </a:p>
        </p:txBody>
      </p:sp>
      <p:sp>
        <p:nvSpPr>
          <p:cNvPr id="6" name="Footer Placeholder 4">
            <a:extLst>
              <a:ext uri="{FF2B5EF4-FFF2-40B4-BE49-F238E27FC236}">
                <a16:creationId xmlns:a16="http://schemas.microsoft.com/office/drawing/2014/main" id="{89072BCC-43F7-0EA3-3A45-13E3DAAC02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E1ADCB4-620B-B5DC-2B91-01CA3CE71124}"/>
              </a:ext>
            </a:extLst>
          </p:cNvPr>
          <p:cNvSpPr>
            <a:spLocks noGrp="1"/>
          </p:cNvSpPr>
          <p:nvPr>
            <p:ph type="sldNum" sz="quarter" idx="12"/>
          </p:nvPr>
        </p:nvSpPr>
        <p:spPr/>
        <p:txBody>
          <a:bodyPr/>
          <a:lstStyle>
            <a:lvl1pPr>
              <a:defRPr/>
            </a:lvl1pPr>
          </a:lstStyle>
          <a:p>
            <a:pPr>
              <a:defRPr/>
            </a:pPr>
            <a:fld id="{9FE75C9B-E3F8-49BA-9BA6-CDF9D881D472}" type="slidenum">
              <a:rPr lang="en-US" altLang="en-US"/>
              <a:pPr>
                <a:defRPr/>
              </a:pPr>
              <a:t>‹#›</a:t>
            </a:fld>
            <a:endParaRPr lang="en-US" altLang="en-US"/>
          </a:p>
        </p:txBody>
      </p:sp>
    </p:spTree>
    <p:extLst>
      <p:ext uri="{BB962C8B-B14F-4D97-AF65-F5344CB8AC3E}">
        <p14:creationId xmlns:p14="http://schemas.microsoft.com/office/powerpoint/2010/main" val="244433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54C1F36A-961B-D00D-9936-884DB0C8A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98F7C2B5-39FA-55B5-1014-C32CB4364013}"/>
              </a:ext>
            </a:extLst>
          </p:cNvPr>
          <p:cNvSpPr>
            <a:spLocks noGrp="1"/>
          </p:cNvSpPr>
          <p:nvPr>
            <p:ph type="dt" sz="half" idx="10"/>
          </p:nvPr>
        </p:nvSpPr>
        <p:spPr/>
        <p:txBody>
          <a:bodyPr/>
          <a:lstStyle>
            <a:lvl1pPr>
              <a:defRPr/>
            </a:lvl1pPr>
          </a:lstStyle>
          <a:p>
            <a:pPr>
              <a:defRPr/>
            </a:pPr>
            <a:fld id="{877C75BC-8B12-41E5-88F3-C4716AA7B26E}" type="datetimeFigureOut">
              <a:rPr lang="en-US"/>
              <a:pPr>
                <a:defRPr/>
              </a:pPr>
              <a:t>8/8/2024</a:t>
            </a:fld>
            <a:endParaRPr lang="en-US"/>
          </a:p>
        </p:txBody>
      </p:sp>
      <p:sp>
        <p:nvSpPr>
          <p:cNvPr id="7" name="Footer Placeholder 5">
            <a:extLst>
              <a:ext uri="{FF2B5EF4-FFF2-40B4-BE49-F238E27FC236}">
                <a16:creationId xmlns:a16="http://schemas.microsoft.com/office/drawing/2014/main" id="{F1B6F2B4-2ED4-EC7E-AC26-A0CC797ABC95}"/>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5A058495-F47A-DF44-983C-B6BC20DB97C0}"/>
              </a:ext>
            </a:extLst>
          </p:cNvPr>
          <p:cNvSpPr>
            <a:spLocks noGrp="1"/>
          </p:cNvSpPr>
          <p:nvPr>
            <p:ph type="sldNum" sz="quarter" idx="12"/>
          </p:nvPr>
        </p:nvSpPr>
        <p:spPr/>
        <p:txBody>
          <a:bodyPr/>
          <a:lstStyle>
            <a:lvl1pPr>
              <a:defRPr/>
            </a:lvl1pPr>
          </a:lstStyle>
          <a:p>
            <a:pPr>
              <a:defRPr/>
            </a:pPr>
            <a:fld id="{F5924911-E12E-4FA3-897F-7DD9F0CD13D6}" type="slidenum">
              <a:rPr lang="en-US" altLang="en-US"/>
              <a:pPr>
                <a:defRPr/>
              </a:pPr>
              <a:t>‹#›</a:t>
            </a:fld>
            <a:endParaRPr lang="en-US" altLang="en-US"/>
          </a:p>
        </p:txBody>
      </p:sp>
    </p:spTree>
    <p:extLst>
      <p:ext uri="{BB962C8B-B14F-4D97-AF65-F5344CB8AC3E}">
        <p14:creationId xmlns:p14="http://schemas.microsoft.com/office/powerpoint/2010/main" val="429028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3FAB08A7-199B-E43A-3871-70AEE34970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6FF71-DFE7-0C67-0ADF-5FBB10987B45}"/>
              </a:ext>
            </a:extLst>
          </p:cNvPr>
          <p:cNvSpPr>
            <a:spLocks noGrp="1"/>
          </p:cNvSpPr>
          <p:nvPr>
            <p:ph type="dt" sz="half" idx="10"/>
          </p:nvPr>
        </p:nvSpPr>
        <p:spPr/>
        <p:txBody>
          <a:bodyPr/>
          <a:lstStyle>
            <a:lvl1pPr>
              <a:defRPr/>
            </a:lvl1pPr>
          </a:lstStyle>
          <a:p>
            <a:pPr>
              <a:defRPr/>
            </a:pPr>
            <a:fld id="{4B4888EB-A864-4C0A-863B-F0E21FA33885}" type="datetimeFigureOut">
              <a:rPr lang="en-US"/>
              <a:pPr>
                <a:defRPr/>
              </a:pPr>
              <a:t>8/8/2024</a:t>
            </a:fld>
            <a:endParaRPr lang="en-US"/>
          </a:p>
        </p:txBody>
      </p:sp>
      <p:sp>
        <p:nvSpPr>
          <p:cNvPr id="6" name="Footer Placeholder 5">
            <a:extLst>
              <a:ext uri="{FF2B5EF4-FFF2-40B4-BE49-F238E27FC236}">
                <a16:creationId xmlns:a16="http://schemas.microsoft.com/office/drawing/2014/main" id="{2A501879-51A7-1CDE-4FFF-E729D8EA331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C2471027-04C1-1DAE-0962-7A0A683455B3}"/>
              </a:ext>
            </a:extLst>
          </p:cNvPr>
          <p:cNvSpPr>
            <a:spLocks noGrp="1"/>
          </p:cNvSpPr>
          <p:nvPr>
            <p:ph type="sldNum" sz="quarter" idx="12"/>
          </p:nvPr>
        </p:nvSpPr>
        <p:spPr/>
        <p:txBody>
          <a:bodyPr/>
          <a:lstStyle>
            <a:lvl1pPr>
              <a:defRPr/>
            </a:lvl1pPr>
          </a:lstStyle>
          <a:p>
            <a:pPr>
              <a:defRPr/>
            </a:pPr>
            <a:fld id="{60C5FC6D-4F4E-42C2-A236-3C7446AADF9E}" type="slidenum">
              <a:rPr lang="en-US" altLang="en-US"/>
              <a:pPr>
                <a:defRPr/>
              </a:pPr>
              <a:t>‹#›</a:t>
            </a:fld>
            <a:endParaRPr lang="en-US" altLang="en-US"/>
          </a:p>
        </p:txBody>
      </p:sp>
    </p:spTree>
    <p:extLst>
      <p:ext uri="{BB962C8B-B14F-4D97-AF65-F5344CB8AC3E}">
        <p14:creationId xmlns:p14="http://schemas.microsoft.com/office/powerpoint/2010/main" val="1770975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A73CDCBD-FF19-8139-DB63-E219A603FC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E0E8B96-A7F2-05BD-F7CA-923F698A1974}"/>
              </a:ext>
            </a:extLst>
          </p:cNvPr>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rPr>
              <a:t>“</a:t>
            </a:r>
          </a:p>
        </p:txBody>
      </p:sp>
      <p:sp>
        <p:nvSpPr>
          <p:cNvPr id="6" name="TextBox 5">
            <a:extLst>
              <a:ext uri="{FF2B5EF4-FFF2-40B4-BE49-F238E27FC236}">
                <a16:creationId xmlns:a16="http://schemas.microsoft.com/office/drawing/2014/main" id="{1E9FFE58-BFD5-354D-F51A-EBD6EC86569F}"/>
              </a:ext>
            </a:extLst>
          </p:cNvPr>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4">
            <a:extLst>
              <a:ext uri="{FF2B5EF4-FFF2-40B4-BE49-F238E27FC236}">
                <a16:creationId xmlns:a16="http://schemas.microsoft.com/office/drawing/2014/main" id="{8E89A56C-FE14-20AA-4D1E-062093B56829}"/>
              </a:ext>
            </a:extLst>
          </p:cNvPr>
          <p:cNvSpPr>
            <a:spLocks noGrp="1"/>
          </p:cNvSpPr>
          <p:nvPr>
            <p:ph type="dt" sz="half" idx="14"/>
          </p:nvPr>
        </p:nvSpPr>
        <p:spPr/>
        <p:txBody>
          <a:bodyPr/>
          <a:lstStyle>
            <a:lvl1pPr>
              <a:defRPr/>
            </a:lvl1pPr>
          </a:lstStyle>
          <a:p>
            <a:pPr>
              <a:defRPr/>
            </a:pPr>
            <a:fld id="{1BA04EA0-9050-4BCE-A35D-6460EAAC8A37}" type="datetimeFigureOut">
              <a:rPr lang="en-US"/>
              <a:pPr>
                <a:defRPr/>
              </a:pPr>
              <a:t>8/8/2024</a:t>
            </a:fld>
            <a:endParaRPr lang="en-US"/>
          </a:p>
        </p:txBody>
      </p:sp>
      <p:sp>
        <p:nvSpPr>
          <p:cNvPr id="8" name="Footer Placeholder 5">
            <a:extLst>
              <a:ext uri="{FF2B5EF4-FFF2-40B4-BE49-F238E27FC236}">
                <a16:creationId xmlns:a16="http://schemas.microsoft.com/office/drawing/2014/main" id="{607712AA-44D0-AE47-3ADF-F39874310FD8}"/>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DF019CC0-3EFA-C682-42C5-45271E01EC8A}"/>
              </a:ext>
            </a:extLst>
          </p:cNvPr>
          <p:cNvSpPr>
            <a:spLocks noGrp="1"/>
          </p:cNvSpPr>
          <p:nvPr>
            <p:ph type="sldNum" sz="quarter" idx="16"/>
          </p:nvPr>
        </p:nvSpPr>
        <p:spPr/>
        <p:txBody>
          <a:bodyPr/>
          <a:lstStyle>
            <a:lvl1pPr>
              <a:defRPr/>
            </a:lvl1pPr>
          </a:lstStyle>
          <a:p>
            <a:pPr>
              <a:defRPr/>
            </a:pPr>
            <a:fld id="{A5D65734-C3E8-4795-AA0F-1C62ECAAE835}" type="slidenum">
              <a:rPr lang="en-US" altLang="en-US"/>
              <a:pPr>
                <a:defRPr/>
              </a:pPr>
              <a:t>‹#›</a:t>
            </a:fld>
            <a:endParaRPr lang="en-US" altLang="en-US"/>
          </a:p>
        </p:txBody>
      </p:sp>
    </p:spTree>
    <p:extLst>
      <p:ext uri="{BB962C8B-B14F-4D97-AF65-F5344CB8AC3E}">
        <p14:creationId xmlns:p14="http://schemas.microsoft.com/office/powerpoint/2010/main" val="3091210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FBFDB885-FDB1-67E2-791A-DDC2291653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87EB6-571C-1BE5-3AAF-ACECD52D58B8}"/>
              </a:ext>
            </a:extLst>
          </p:cNvPr>
          <p:cNvSpPr>
            <a:spLocks noGrp="1"/>
          </p:cNvSpPr>
          <p:nvPr>
            <p:ph type="dt" sz="half" idx="10"/>
          </p:nvPr>
        </p:nvSpPr>
        <p:spPr/>
        <p:txBody>
          <a:bodyPr/>
          <a:lstStyle>
            <a:lvl1pPr>
              <a:defRPr/>
            </a:lvl1pPr>
          </a:lstStyle>
          <a:p>
            <a:pPr>
              <a:defRPr/>
            </a:pPr>
            <a:fld id="{B7B6FF6F-7D5D-4BE9-9F94-0D8E2DA8237F}" type="datetimeFigureOut">
              <a:rPr lang="en-US"/>
              <a:pPr>
                <a:defRPr/>
              </a:pPr>
              <a:t>8/8/2024</a:t>
            </a:fld>
            <a:endParaRPr lang="en-US"/>
          </a:p>
        </p:txBody>
      </p:sp>
      <p:sp>
        <p:nvSpPr>
          <p:cNvPr id="6" name="Footer Placeholder 5">
            <a:extLst>
              <a:ext uri="{FF2B5EF4-FFF2-40B4-BE49-F238E27FC236}">
                <a16:creationId xmlns:a16="http://schemas.microsoft.com/office/drawing/2014/main" id="{73E15709-3845-1BD5-2CF3-3C60F1AE06B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AA2088A1-8003-FE0C-0FFB-3882CFEED9BD}"/>
              </a:ext>
            </a:extLst>
          </p:cNvPr>
          <p:cNvSpPr>
            <a:spLocks noGrp="1"/>
          </p:cNvSpPr>
          <p:nvPr>
            <p:ph type="sldNum" sz="quarter" idx="12"/>
          </p:nvPr>
        </p:nvSpPr>
        <p:spPr/>
        <p:txBody>
          <a:bodyPr/>
          <a:lstStyle>
            <a:lvl1pPr>
              <a:defRPr/>
            </a:lvl1pPr>
          </a:lstStyle>
          <a:p>
            <a:pPr>
              <a:defRPr/>
            </a:pPr>
            <a:fld id="{F76A9D74-521E-4C97-8017-154793C45887}" type="slidenum">
              <a:rPr lang="en-US" altLang="en-US"/>
              <a:pPr>
                <a:defRPr/>
              </a:pPr>
              <a:t>‹#›</a:t>
            </a:fld>
            <a:endParaRPr lang="en-US" altLang="en-US"/>
          </a:p>
        </p:txBody>
      </p:sp>
    </p:spTree>
    <p:extLst>
      <p:ext uri="{BB962C8B-B14F-4D97-AF65-F5344CB8AC3E}">
        <p14:creationId xmlns:p14="http://schemas.microsoft.com/office/powerpoint/2010/main" val="169777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D0AD9CF4-69F9-DF9C-53B5-46A6F30AED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a:extLst>
              <a:ext uri="{FF2B5EF4-FFF2-40B4-BE49-F238E27FC236}">
                <a16:creationId xmlns:a16="http://schemas.microsoft.com/office/drawing/2014/main" id="{D4ABBD39-A83D-BAB7-D8BD-45FF918D4AE0}"/>
              </a:ext>
            </a:extLst>
          </p:cNvPr>
          <p:cNvSpPr>
            <a:spLocks noGrp="1"/>
          </p:cNvSpPr>
          <p:nvPr>
            <p:ph type="dt" sz="half" idx="18"/>
          </p:nvPr>
        </p:nvSpPr>
        <p:spPr/>
        <p:txBody>
          <a:bodyPr/>
          <a:lstStyle>
            <a:lvl1pPr>
              <a:defRPr/>
            </a:lvl1pPr>
          </a:lstStyle>
          <a:p>
            <a:pPr>
              <a:defRPr/>
            </a:pPr>
            <a:fld id="{0485DE62-4788-4244-8A25-C8CAACD86129}" type="datetimeFigureOut">
              <a:rPr lang="en-US"/>
              <a:pPr>
                <a:defRPr/>
              </a:pPr>
              <a:t>8/8/2024</a:t>
            </a:fld>
            <a:endParaRPr lang="en-US"/>
          </a:p>
        </p:txBody>
      </p:sp>
      <p:sp>
        <p:nvSpPr>
          <p:cNvPr id="4" name="Footer Placeholder 3">
            <a:extLst>
              <a:ext uri="{FF2B5EF4-FFF2-40B4-BE49-F238E27FC236}">
                <a16:creationId xmlns:a16="http://schemas.microsoft.com/office/drawing/2014/main" id="{4BB802D7-883F-6494-44AB-AE3C6E0CEFC0}"/>
              </a:ext>
            </a:extLst>
          </p:cNvPr>
          <p:cNvSpPr>
            <a:spLocks noGrp="1"/>
          </p:cNvSpPr>
          <p:nvPr>
            <p:ph type="ftr" sz="quarter" idx="19"/>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068A9CB6-81FB-DF64-8443-47E52E560EC5}"/>
              </a:ext>
            </a:extLst>
          </p:cNvPr>
          <p:cNvSpPr>
            <a:spLocks noGrp="1"/>
          </p:cNvSpPr>
          <p:nvPr>
            <p:ph type="sldNum" sz="quarter" idx="20"/>
          </p:nvPr>
        </p:nvSpPr>
        <p:spPr/>
        <p:txBody>
          <a:bodyPr/>
          <a:lstStyle>
            <a:lvl1pPr>
              <a:defRPr/>
            </a:lvl1pPr>
          </a:lstStyle>
          <a:p>
            <a:pPr>
              <a:defRPr/>
            </a:pPr>
            <a:fld id="{ED9DDDF3-B2BC-446A-A431-27EAA355BF43}" type="slidenum">
              <a:rPr lang="en-US" altLang="en-US"/>
              <a:pPr>
                <a:defRPr/>
              </a:pPr>
              <a:t>‹#›</a:t>
            </a:fld>
            <a:endParaRPr lang="en-US" altLang="en-US"/>
          </a:p>
        </p:txBody>
      </p:sp>
    </p:spTree>
    <p:extLst>
      <p:ext uri="{BB962C8B-B14F-4D97-AF65-F5344CB8AC3E}">
        <p14:creationId xmlns:p14="http://schemas.microsoft.com/office/powerpoint/2010/main" val="19876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6E2D7E5C-677D-0C5D-631B-84A8899A18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a:extLst>
              <a:ext uri="{FF2B5EF4-FFF2-40B4-BE49-F238E27FC236}">
                <a16:creationId xmlns:a16="http://schemas.microsoft.com/office/drawing/2014/main" id="{63B9F309-2FE4-8D35-A635-3195F90439E6}"/>
              </a:ext>
            </a:extLst>
          </p:cNvPr>
          <p:cNvSpPr>
            <a:spLocks noGrp="1"/>
          </p:cNvSpPr>
          <p:nvPr>
            <p:ph type="dt" sz="half" idx="23"/>
          </p:nvPr>
        </p:nvSpPr>
        <p:spPr/>
        <p:txBody>
          <a:bodyPr/>
          <a:lstStyle>
            <a:lvl1pPr>
              <a:defRPr/>
            </a:lvl1pPr>
          </a:lstStyle>
          <a:p>
            <a:pPr>
              <a:defRPr/>
            </a:pPr>
            <a:fld id="{9D889B44-6EDE-4B3A-BEFE-9453918EC7C5}" type="datetimeFigureOut">
              <a:rPr lang="en-US"/>
              <a:pPr>
                <a:defRPr/>
              </a:pPr>
              <a:t>8/8/2024</a:t>
            </a:fld>
            <a:endParaRPr lang="en-US"/>
          </a:p>
        </p:txBody>
      </p:sp>
      <p:sp>
        <p:nvSpPr>
          <p:cNvPr id="4" name="Footer Placeholder 3">
            <a:extLst>
              <a:ext uri="{FF2B5EF4-FFF2-40B4-BE49-F238E27FC236}">
                <a16:creationId xmlns:a16="http://schemas.microsoft.com/office/drawing/2014/main" id="{92F1C14C-BCB1-17F3-3A05-CA43E59F4A79}"/>
              </a:ext>
            </a:extLst>
          </p:cNvPr>
          <p:cNvSpPr>
            <a:spLocks noGrp="1"/>
          </p:cNvSpPr>
          <p:nvPr>
            <p:ph type="ftr" sz="quarter" idx="24"/>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1234769D-A947-345B-39A1-9AC590EFF78D}"/>
              </a:ext>
            </a:extLst>
          </p:cNvPr>
          <p:cNvSpPr>
            <a:spLocks noGrp="1"/>
          </p:cNvSpPr>
          <p:nvPr>
            <p:ph type="sldNum" sz="quarter" idx="25"/>
          </p:nvPr>
        </p:nvSpPr>
        <p:spPr/>
        <p:txBody>
          <a:bodyPr/>
          <a:lstStyle>
            <a:lvl1pPr>
              <a:defRPr/>
            </a:lvl1pPr>
          </a:lstStyle>
          <a:p>
            <a:pPr>
              <a:defRPr/>
            </a:pPr>
            <a:fld id="{C6F0FC83-7FDE-4196-9C80-8CF72DE90DD4}" type="slidenum">
              <a:rPr lang="en-US" altLang="en-US"/>
              <a:pPr>
                <a:defRPr/>
              </a:pPr>
              <a:t>‹#›</a:t>
            </a:fld>
            <a:endParaRPr lang="en-US" altLang="en-US"/>
          </a:p>
        </p:txBody>
      </p:sp>
    </p:spTree>
    <p:extLst>
      <p:ext uri="{BB962C8B-B14F-4D97-AF65-F5344CB8AC3E}">
        <p14:creationId xmlns:p14="http://schemas.microsoft.com/office/powerpoint/2010/main" val="1684784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C3BB4513-1F79-D80B-76A3-423C95FC4A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F4C777-A8DE-9158-09FF-4802AAC81A9E}"/>
              </a:ext>
            </a:extLst>
          </p:cNvPr>
          <p:cNvSpPr>
            <a:spLocks noGrp="1"/>
          </p:cNvSpPr>
          <p:nvPr>
            <p:ph type="dt" sz="half" idx="14"/>
          </p:nvPr>
        </p:nvSpPr>
        <p:spPr/>
        <p:txBody>
          <a:bodyPr/>
          <a:lstStyle>
            <a:lvl1pPr>
              <a:defRPr/>
            </a:lvl1pPr>
          </a:lstStyle>
          <a:p>
            <a:pPr>
              <a:defRPr/>
            </a:pPr>
            <a:fld id="{D05DB971-72BC-462D-9179-B6FC1EFC358C}" type="datetimeFigureOut">
              <a:rPr lang="en-US"/>
              <a:pPr>
                <a:defRPr/>
              </a:pPr>
              <a:t>8/8/2024</a:t>
            </a:fld>
            <a:endParaRPr lang="en-US"/>
          </a:p>
        </p:txBody>
      </p:sp>
      <p:sp>
        <p:nvSpPr>
          <p:cNvPr id="5" name="Footer Placeholder 4">
            <a:extLst>
              <a:ext uri="{FF2B5EF4-FFF2-40B4-BE49-F238E27FC236}">
                <a16:creationId xmlns:a16="http://schemas.microsoft.com/office/drawing/2014/main" id="{26504646-97A0-C935-0635-5D34099AA16E}"/>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D85E460-9458-4105-BCC0-32B8BCA39804}"/>
              </a:ext>
            </a:extLst>
          </p:cNvPr>
          <p:cNvSpPr>
            <a:spLocks noGrp="1"/>
          </p:cNvSpPr>
          <p:nvPr>
            <p:ph type="sldNum" sz="quarter" idx="16"/>
          </p:nvPr>
        </p:nvSpPr>
        <p:spPr/>
        <p:txBody>
          <a:bodyPr/>
          <a:lstStyle>
            <a:lvl1pPr>
              <a:defRPr/>
            </a:lvl1pPr>
          </a:lstStyle>
          <a:p>
            <a:pPr>
              <a:defRPr/>
            </a:pPr>
            <a:fld id="{829CAD2D-FCD5-4D6D-8D54-084AB7846450}" type="slidenum">
              <a:rPr lang="en-US" altLang="en-US"/>
              <a:pPr>
                <a:defRPr/>
              </a:pPr>
              <a:t>‹#›</a:t>
            </a:fld>
            <a:endParaRPr lang="en-US" altLang="en-US"/>
          </a:p>
        </p:txBody>
      </p:sp>
    </p:spTree>
    <p:extLst>
      <p:ext uri="{BB962C8B-B14F-4D97-AF65-F5344CB8AC3E}">
        <p14:creationId xmlns:p14="http://schemas.microsoft.com/office/powerpoint/2010/main" val="3860708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312B9128-5B82-313D-A66C-CE751096BF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271AC5A-B2CE-0FD8-DA6C-36FF6A2EF1E5}"/>
              </a:ext>
            </a:extLst>
          </p:cNvPr>
          <p:cNvSpPr>
            <a:spLocks noGrp="1"/>
          </p:cNvSpPr>
          <p:nvPr>
            <p:ph type="dt" sz="half" idx="14"/>
          </p:nvPr>
        </p:nvSpPr>
        <p:spPr/>
        <p:txBody>
          <a:bodyPr/>
          <a:lstStyle>
            <a:lvl1pPr>
              <a:defRPr/>
            </a:lvl1pPr>
          </a:lstStyle>
          <a:p>
            <a:pPr>
              <a:defRPr/>
            </a:pPr>
            <a:fld id="{77077EB7-DB8C-467C-9841-3AF6A1757285}" type="datetimeFigureOut">
              <a:rPr lang="en-US"/>
              <a:pPr>
                <a:defRPr/>
              </a:pPr>
              <a:t>8/8/2024</a:t>
            </a:fld>
            <a:endParaRPr lang="en-US"/>
          </a:p>
        </p:txBody>
      </p:sp>
      <p:sp>
        <p:nvSpPr>
          <p:cNvPr id="5" name="Footer Placeholder 4">
            <a:extLst>
              <a:ext uri="{FF2B5EF4-FFF2-40B4-BE49-F238E27FC236}">
                <a16:creationId xmlns:a16="http://schemas.microsoft.com/office/drawing/2014/main" id="{77019FC2-AC77-EC70-262F-C939C99D54CC}"/>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4935EDE-8BD5-17EA-2F48-95F5123D6CA9}"/>
              </a:ext>
            </a:extLst>
          </p:cNvPr>
          <p:cNvSpPr>
            <a:spLocks noGrp="1"/>
          </p:cNvSpPr>
          <p:nvPr>
            <p:ph type="sldNum" sz="quarter" idx="16"/>
          </p:nvPr>
        </p:nvSpPr>
        <p:spPr/>
        <p:txBody>
          <a:bodyPr/>
          <a:lstStyle>
            <a:lvl1pPr>
              <a:defRPr/>
            </a:lvl1pPr>
          </a:lstStyle>
          <a:p>
            <a:pPr>
              <a:defRPr/>
            </a:pPr>
            <a:fld id="{C9097994-E666-4975-96F9-29B390C5F04B}" type="slidenum">
              <a:rPr lang="en-US" altLang="en-US"/>
              <a:pPr>
                <a:defRPr/>
              </a:pPr>
              <a:t>‹#›</a:t>
            </a:fld>
            <a:endParaRPr lang="en-US" altLang="en-US"/>
          </a:p>
        </p:txBody>
      </p:sp>
    </p:spTree>
    <p:extLst>
      <p:ext uri="{BB962C8B-B14F-4D97-AF65-F5344CB8AC3E}">
        <p14:creationId xmlns:p14="http://schemas.microsoft.com/office/powerpoint/2010/main" val="2794123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6D5B9-1FA6-4869-BF4D-CB774BFE06E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86FB5-92BF-40A7-97A4-4FAA8EEB084F}" type="slidenum">
              <a:rPr lang="en-US" smtClean="0"/>
              <a:t>‹#›</a:t>
            </a:fld>
            <a:endParaRPr lang="en-US"/>
          </a:p>
        </p:txBody>
      </p:sp>
    </p:spTree>
    <p:extLst>
      <p:ext uri="{BB962C8B-B14F-4D97-AF65-F5344CB8AC3E}">
        <p14:creationId xmlns:p14="http://schemas.microsoft.com/office/powerpoint/2010/main" val="698198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976F952-8240-4F54-A0BD-9483C3B1C858}"/>
              </a:ext>
            </a:extLst>
          </p:cNvPr>
          <p:cNvSpPr>
            <a:spLocks noGrp="1"/>
          </p:cNvSpPr>
          <p:nvPr>
            <p:ph type="dt" sz="half" idx="10"/>
          </p:nvPr>
        </p:nvSpPr>
        <p:spPr/>
        <p:txBody>
          <a:bodyPr/>
          <a:lstStyle>
            <a:lvl1pPr>
              <a:defRPr/>
            </a:lvl1pPr>
          </a:lstStyle>
          <a:p>
            <a:pPr>
              <a:defRPr/>
            </a:pPr>
            <a:fld id="{103F0D36-E486-495A-9C58-28AF4BBACEF0}" type="datetimeFigureOut">
              <a:rPr lang="en-US"/>
              <a:pPr>
                <a:defRPr/>
              </a:pPr>
              <a:t>8/8/2024</a:t>
            </a:fld>
            <a:endParaRPr lang="en-US"/>
          </a:p>
        </p:txBody>
      </p:sp>
      <p:sp>
        <p:nvSpPr>
          <p:cNvPr id="5" name="Footer Placeholder 4">
            <a:extLst>
              <a:ext uri="{FF2B5EF4-FFF2-40B4-BE49-F238E27FC236}">
                <a16:creationId xmlns:a16="http://schemas.microsoft.com/office/drawing/2014/main" id="{3594B21E-A3CC-48AA-AB22-A9C15C2355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A281C8-7ABA-4B78-A119-4D7F73227728}"/>
              </a:ext>
            </a:extLst>
          </p:cNvPr>
          <p:cNvSpPr>
            <a:spLocks noGrp="1"/>
          </p:cNvSpPr>
          <p:nvPr>
            <p:ph type="sldNum" sz="quarter" idx="12"/>
          </p:nvPr>
        </p:nvSpPr>
        <p:spPr/>
        <p:txBody>
          <a:bodyPr/>
          <a:lstStyle>
            <a:lvl1pPr>
              <a:defRPr/>
            </a:lvl1pPr>
          </a:lstStyle>
          <a:p>
            <a:pPr>
              <a:defRPr/>
            </a:pPr>
            <a:fld id="{516DEC54-F15A-41F3-970C-F6D6C7E8FB4E}" type="slidenum">
              <a:rPr lang="en-US" altLang="en-US"/>
              <a:pPr>
                <a:defRPr/>
              </a:pPr>
              <a:t>‹#›</a:t>
            </a:fld>
            <a:endParaRPr lang="en-US" altLang="en-US"/>
          </a:p>
        </p:txBody>
      </p:sp>
    </p:spTree>
    <p:extLst>
      <p:ext uri="{BB962C8B-B14F-4D97-AF65-F5344CB8AC3E}">
        <p14:creationId xmlns:p14="http://schemas.microsoft.com/office/powerpoint/2010/main" val="196841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1EEABCFF-9BA0-726C-C957-272CA662A2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9E14DBF-EA55-2119-6384-FCD8E2479DAC}"/>
              </a:ext>
            </a:extLst>
          </p:cNvPr>
          <p:cNvSpPr>
            <a:spLocks noGrp="1"/>
          </p:cNvSpPr>
          <p:nvPr>
            <p:ph type="dt" sz="half" idx="14"/>
          </p:nvPr>
        </p:nvSpPr>
        <p:spPr/>
        <p:txBody>
          <a:bodyPr/>
          <a:lstStyle>
            <a:lvl1pPr>
              <a:defRPr/>
            </a:lvl1pPr>
          </a:lstStyle>
          <a:p>
            <a:pPr>
              <a:defRPr/>
            </a:pPr>
            <a:fld id="{3D4E2355-AB46-494E-91EE-9B974F74361E}" type="datetimeFigureOut">
              <a:rPr lang="en-US"/>
              <a:pPr>
                <a:defRPr/>
              </a:pPr>
              <a:t>8/8/2024</a:t>
            </a:fld>
            <a:endParaRPr lang="en-US"/>
          </a:p>
        </p:txBody>
      </p:sp>
      <p:sp>
        <p:nvSpPr>
          <p:cNvPr id="5" name="Footer Placeholder 4">
            <a:extLst>
              <a:ext uri="{FF2B5EF4-FFF2-40B4-BE49-F238E27FC236}">
                <a16:creationId xmlns:a16="http://schemas.microsoft.com/office/drawing/2014/main" id="{A30F83BD-F684-F71B-9B81-F45D31D6198A}"/>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413C6F-0A00-AA92-ED07-A6200C7FE001}"/>
              </a:ext>
            </a:extLst>
          </p:cNvPr>
          <p:cNvSpPr>
            <a:spLocks noGrp="1"/>
          </p:cNvSpPr>
          <p:nvPr>
            <p:ph type="sldNum" sz="quarter" idx="16"/>
          </p:nvPr>
        </p:nvSpPr>
        <p:spPr/>
        <p:txBody>
          <a:bodyPr/>
          <a:lstStyle>
            <a:lvl1pPr>
              <a:defRPr/>
            </a:lvl1pPr>
          </a:lstStyle>
          <a:p>
            <a:pPr>
              <a:defRPr/>
            </a:pPr>
            <a:fld id="{08551FEC-FC3B-4FFF-AF66-32F53D11E926}" type="slidenum">
              <a:rPr lang="en-US" altLang="en-US"/>
              <a:pPr>
                <a:defRPr/>
              </a:pPr>
              <a:t>‹#›</a:t>
            </a:fld>
            <a:endParaRPr lang="en-US" altLang="en-US"/>
          </a:p>
        </p:txBody>
      </p:sp>
    </p:spTree>
    <p:extLst>
      <p:ext uri="{BB962C8B-B14F-4D97-AF65-F5344CB8AC3E}">
        <p14:creationId xmlns:p14="http://schemas.microsoft.com/office/powerpoint/2010/main" val="2463592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AF1FD-83E0-4A33-96DF-6A17A38E3C11}"/>
              </a:ext>
            </a:extLst>
          </p:cNvPr>
          <p:cNvSpPr>
            <a:spLocks noGrp="1"/>
          </p:cNvSpPr>
          <p:nvPr>
            <p:ph type="dt" sz="half" idx="10"/>
          </p:nvPr>
        </p:nvSpPr>
        <p:spPr/>
        <p:txBody>
          <a:bodyPr/>
          <a:lstStyle>
            <a:lvl1pPr>
              <a:defRPr/>
            </a:lvl1pPr>
          </a:lstStyle>
          <a:p>
            <a:pPr>
              <a:defRPr/>
            </a:pPr>
            <a:fld id="{BCD2EE42-BB57-40FD-9CF1-666B5DA15BCC}" type="datetimeFigureOut">
              <a:rPr lang="en-US"/>
              <a:pPr>
                <a:defRPr/>
              </a:pPr>
              <a:t>8/8/2024</a:t>
            </a:fld>
            <a:endParaRPr lang="en-US"/>
          </a:p>
        </p:txBody>
      </p:sp>
      <p:sp>
        <p:nvSpPr>
          <p:cNvPr id="5" name="Footer Placeholder 4">
            <a:extLst>
              <a:ext uri="{FF2B5EF4-FFF2-40B4-BE49-F238E27FC236}">
                <a16:creationId xmlns:a16="http://schemas.microsoft.com/office/drawing/2014/main" id="{9D587FEE-F201-490D-9171-B98EF2E198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1A681C-6114-4181-A5F8-3E5E33CB35C9}"/>
              </a:ext>
            </a:extLst>
          </p:cNvPr>
          <p:cNvSpPr>
            <a:spLocks noGrp="1"/>
          </p:cNvSpPr>
          <p:nvPr>
            <p:ph type="sldNum" sz="quarter" idx="12"/>
          </p:nvPr>
        </p:nvSpPr>
        <p:spPr/>
        <p:txBody>
          <a:bodyPr/>
          <a:lstStyle>
            <a:lvl1pPr>
              <a:defRPr/>
            </a:lvl1pPr>
          </a:lstStyle>
          <a:p>
            <a:pPr>
              <a:defRPr/>
            </a:pPr>
            <a:fld id="{31D023D9-2328-4697-BB0C-468DABC938EC}" type="slidenum">
              <a:rPr lang="en-US" altLang="en-US"/>
              <a:pPr>
                <a:defRPr/>
              </a:pPr>
              <a:t>‹#›</a:t>
            </a:fld>
            <a:endParaRPr lang="en-US" altLang="en-US"/>
          </a:p>
        </p:txBody>
      </p:sp>
    </p:spTree>
    <p:extLst>
      <p:ext uri="{BB962C8B-B14F-4D97-AF65-F5344CB8AC3E}">
        <p14:creationId xmlns:p14="http://schemas.microsoft.com/office/powerpoint/2010/main" val="398178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6D27D8-4172-4E2C-B4FC-A17443D710A0}"/>
              </a:ext>
            </a:extLst>
          </p:cNvPr>
          <p:cNvSpPr>
            <a:spLocks noGrp="1"/>
          </p:cNvSpPr>
          <p:nvPr>
            <p:ph type="dt" sz="half" idx="10"/>
          </p:nvPr>
        </p:nvSpPr>
        <p:spPr/>
        <p:txBody>
          <a:bodyPr/>
          <a:lstStyle>
            <a:lvl1pPr>
              <a:defRPr/>
            </a:lvl1pPr>
          </a:lstStyle>
          <a:p>
            <a:pPr>
              <a:defRPr/>
            </a:pPr>
            <a:fld id="{1245415B-D464-4F49-BECF-0291F16C6608}" type="datetimeFigureOut">
              <a:rPr lang="en-US"/>
              <a:pPr>
                <a:defRPr/>
              </a:pPr>
              <a:t>8/8/2024</a:t>
            </a:fld>
            <a:endParaRPr lang="en-US"/>
          </a:p>
        </p:txBody>
      </p:sp>
      <p:sp>
        <p:nvSpPr>
          <p:cNvPr id="5" name="Footer Placeholder 4">
            <a:extLst>
              <a:ext uri="{FF2B5EF4-FFF2-40B4-BE49-F238E27FC236}">
                <a16:creationId xmlns:a16="http://schemas.microsoft.com/office/drawing/2014/main" id="{7DD90122-D487-4942-9A45-41403E1823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E0A415C-B173-4029-A2A0-F97D8F46B3B6}"/>
              </a:ext>
            </a:extLst>
          </p:cNvPr>
          <p:cNvSpPr>
            <a:spLocks noGrp="1"/>
          </p:cNvSpPr>
          <p:nvPr>
            <p:ph type="sldNum" sz="quarter" idx="12"/>
          </p:nvPr>
        </p:nvSpPr>
        <p:spPr/>
        <p:txBody>
          <a:bodyPr/>
          <a:lstStyle>
            <a:lvl1pPr>
              <a:defRPr/>
            </a:lvl1pPr>
          </a:lstStyle>
          <a:p>
            <a:pPr>
              <a:defRPr/>
            </a:pPr>
            <a:fld id="{35C33027-7053-467E-8F2A-9425A8727063}" type="slidenum">
              <a:rPr lang="en-US" altLang="en-US"/>
              <a:pPr>
                <a:defRPr/>
              </a:pPr>
              <a:t>‹#›</a:t>
            </a:fld>
            <a:endParaRPr lang="en-US" altLang="en-US"/>
          </a:p>
        </p:txBody>
      </p:sp>
    </p:spTree>
    <p:extLst>
      <p:ext uri="{BB962C8B-B14F-4D97-AF65-F5344CB8AC3E}">
        <p14:creationId xmlns:p14="http://schemas.microsoft.com/office/powerpoint/2010/main" val="3518210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CF42F1E-F94E-4203-95C0-0C621EACC128}"/>
              </a:ext>
            </a:extLst>
          </p:cNvPr>
          <p:cNvSpPr>
            <a:spLocks noGrp="1"/>
          </p:cNvSpPr>
          <p:nvPr>
            <p:ph type="dt" sz="half" idx="10"/>
          </p:nvPr>
        </p:nvSpPr>
        <p:spPr/>
        <p:txBody>
          <a:bodyPr/>
          <a:lstStyle>
            <a:lvl1pPr>
              <a:defRPr/>
            </a:lvl1pPr>
          </a:lstStyle>
          <a:p>
            <a:pPr>
              <a:defRPr/>
            </a:pPr>
            <a:fld id="{4CFF2207-512C-4C2E-B436-347B633A78F0}" type="datetimeFigureOut">
              <a:rPr lang="en-US"/>
              <a:pPr>
                <a:defRPr/>
              </a:pPr>
              <a:t>8/8/2024</a:t>
            </a:fld>
            <a:endParaRPr lang="en-US"/>
          </a:p>
        </p:txBody>
      </p:sp>
      <p:sp>
        <p:nvSpPr>
          <p:cNvPr id="6" name="Footer Placeholder 4">
            <a:extLst>
              <a:ext uri="{FF2B5EF4-FFF2-40B4-BE49-F238E27FC236}">
                <a16:creationId xmlns:a16="http://schemas.microsoft.com/office/drawing/2014/main" id="{047459DA-7F4C-4BFE-95B8-3FCC4B7D48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7CB6898-EBA1-454F-929D-2368226590F8}"/>
              </a:ext>
            </a:extLst>
          </p:cNvPr>
          <p:cNvSpPr>
            <a:spLocks noGrp="1"/>
          </p:cNvSpPr>
          <p:nvPr>
            <p:ph type="sldNum" sz="quarter" idx="12"/>
          </p:nvPr>
        </p:nvSpPr>
        <p:spPr/>
        <p:txBody>
          <a:bodyPr/>
          <a:lstStyle>
            <a:lvl1pPr>
              <a:defRPr/>
            </a:lvl1pPr>
          </a:lstStyle>
          <a:p>
            <a:pPr>
              <a:defRPr/>
            </a:pPr>
            <a:fld id="{4740B638-8734-4346-9C87-ED73989447A2}" type="slidenum">
              <a:rPr lang="en-US" altLang="en-US"/>
              <a:pPr>
                <a:defRPr/>
              </a:pPr>
              <a:t>‹#›</a:t>
            </a:fld>
            <a:endParaRPr lang="en-US" altLang="en-US"/>
          </a:p>
        </p:txBody>
      </p:sp>
    </p:spTree>
    <p:extLst>
      <p:ext uri="{BB962C8B-B14F-4D97-AF65-F5344CB8AC3E}">
        <p14:creationId xmlns:p14="http://schemas.microsoft.com/office/powerpoint/2010/main" val="4162195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26EB078-DC59-4411-889B-E9D58AA4DD32}"/>
              </a:ext>
            </a:extLst>
          </p:cNvPr>
          <p:cNvSpPr>
            <a:spLocks noGrp="1"/>
          </p:cNvSpPr>
          <p:nvPr>
            <p:ph type="dt" sz="half" idx="10"/>
          </p:nvPr>
        </p:nvSpPr>
        <p:spPr/>
        <p:txBody>
          <a:bodyPr/>
          <a:lstStyle>
            <a:lvl1pPr>
              <a:defRPr/>
            </a:lvl1pPr>
          </a:lstStyle>
          <a:p>
            <a:pPr>
              <a:defRPr/>
            </a:pPr>
            <a:fld id="{4619A514-6070-45E1-AC8A-B82F3AB7F780}" type="datetimeFigureOut">
              <a:rPr lang="en-US"/>
              <a:pPr>
                <a:defRPr/>
              </a:pPr>
              <a:t>8/8/2024</a:t>
            </a:fld>
            <a:endParaRPr lang="en-US"/>
          </a:p>
        </p:txBody>
      </p:sp>
      <p:sp>
        <p:nvSpPr>
          <p:cNvPr id="8" name="Footer Placeholder 4">
            <a:extLst>
              <a:ext uri="{FF2B5EF4-FFF2-40B4-BE49-F238E27FC236}">
                <a16:creationId xmlns:a16="http://schemas.microsoft.com/office/drawing/2014/main" id="{BF0D8A1B-2130-4395-9CFA-67135081F86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1659969-AC6F-4DF7-960F-A314E65FA8EF}"/>
              </a:ext>
            </a:extLst>
          </p:cNvPr>
          <p:cNvSpPr>
            <a:spLocks noGrp="1"/>
          </p:cNvSpPr>
          <p:nvPr>
            <p:ph type="sldNum" sz="quarter" idx="12"/>
          </p:nvPr>
        </p:nvSpPr>
        <p:spPr/>
        <p:txBody>
          <a:bodyPr/>
          <a:lstStyle>
            <a:lvl1pPr>
              <a:defRPr/>
            </a:lvl1pPr>
          </a:lstStyle>
          <a:p>
            <a:pPr>
              <a:defRPr/>
            </a:pPr>
            <a:fld id="{C178D600-A2D8-416D-868C-C6F3E9AEC900}" type="slidenum">
              <a:rPr lang="en-US" altLang="en-US"/>
              <a:pPr>
                <a:defRPr/>
              </a:pPr>
              <a:t>‹#›</a:t>
            </a:fld>
            <a:endParaRPr lang="en-US" altLang="en-US"/>
          </a:p>
        </p:txBody>
      </p:sp>
    </p:spTree>
    <p:extLst>
      <p:ext uri="{BB962C8B-B14F-4D97-AF65-F5344CB8AC3E}">
        <p14:creationId xmlns:p14="http://schemas.microsoft.com/office/powerpoint/2010/main" val="1753639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69F361E-CAFB-479A-8BE8-68EE13D84E8C}"/>
              </a:ext>
            </a:extLst>
          </p:cNvPr>
          <p:cNvSpPr>
            <a:spLocks noGrp="1"/>
          </p:cNvSpPr>
          <p:nvPr>
            <p:ph type="dt" sz="half" idx="10"/>
          </p:nvPr>
        </p:nvSpPr>
        <p:spPr/>
        <p:txBody>
          <a:bodyPr/>
          <a:lstStyle>
            <a:lvl1pPr>
              <a:defRPr/>
            </a:lvl1pPr>
          </a:lstStyle>
          <a:p>
            <a:pPr>
              <a:defRPr/>
            </a:pPr>
            <a:fld id="{C72921E2-ABE0-4223-AD0E-7327ED1C9A45}" type="datetimeFigureOut">
              <a:rPr lang="en-US"/>
              <a:pPr>
                <a:defRPr/>
              </a:pPr>
              <a:t>8/8/2024</a:t>
            </a:fld>
            <a:endParaRPr lang="en-US"/>
          </a:p>
        </p:txBody>
      </p:sp>
      <p:sp>
        <p:nvSpPr>
          <p:cNvPr id="4" name="Footer Placeholder 4">
            <a:extLst>
              <a:ext uri="{FF2B5EF4-FFF2-40B4-BE49-F238E27FC236}">
                <a16:creationId xmlns:a16="http://schemas.microsoft.com/office/drawing/2014/main" id="{00275975-DC6A-4D12-9F94-219EBD73AE0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74DF974-22A7-49C7-9E01-EF873BFA843F}"/>
              </a:ext>
            </a:extLst>
          </p:cNvPr>
          <p:cNvSpPr>
            <a:spLocks noGrp="1"/>
          </p:cNvSpPr>
          <p:nvPr>
            <p:ph type="sldNum" sz="quarter" idx="12"/>
          </p:nvPr>
        </p:nvSpPr>
        <p:spPr/>
        <p:txBody>
          <a:bodyPr/>
          <a:lstStyle>
            <a:lvl1pPr>
              <a:defRPr/>
            </a:lvl1pPr>
          </a:lstStyle>
          <a:p>
            <a:pPr>
              <a:defRPr/>
            </a:pPr>
            <a:fld id="{08ED2960-1C84-40A5-A0ED-6DE3FEBA31A2}" type="slidenum">
              <a:rPr lang="en-US" altLang="en-US"/>
              <a:pPr>
                <a:defRPr/>
              </a:pPr>
              <a:t>‹#›</a:t>
            </a:fld>
            <a:endParaRPr lang="en-US" altLang="en-US"/>
          </a:p>
        </p:txBody>
      </p:sp>
    </p:spTree>
    <p:extLst>
      <p:ext uri="{BB962C8B-B14F-4D97-AF65-F5344CB8AC3E}">
        <p14:creationId xmlns:p14="http://schemas.microsoft.com/office/powerpoint/2010/main" val="3654792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3802EE8-9DCF-418B-BB26-F4266DA46A54}"/>
              </a:ext>
            </a:extLst>
          </p:cNvPr>
          <p:cNvSpPr>
            <a:spLocks noGrp="1"/>
          </p:cNvSpPr>
          <p:nvPr>
            <p:ph type="dt" sz="half" idx="10"/>
          </p:nvPr>
        </p:nvSpPr>
        <p:spPr/>
        <p:txBody>
          <a:bodyPr/>
          <a:lstStyle>
            <a:lvl1pPr>
              <a:defRPr/>
            </a:lvl1pPr>
          </a:lstStyle>
          <a:p>
            <a:pPr>
              <a:defRPr/>
            </a:pPr>
            <a:fld id="{4DDF5671-C570-4DA3-8FCE-45C65264E8FA}" type="datetimeFigureOut">
              <a:rPr lang="en-US"/>
              <a:pPr>
                <a:defRPr/>
              </a:pPr>
              <a:t>8/8/2024</a:t>
            </a:fld>
            <a:endParaRPr lang="en-US"/>
          </a:p>
        </p:txBody>
      </p:sp>
      <p:sp>
        <p:nvSpPr>
          <p:cNvPr id="3" name="Footer Placeholder 4">
            <a:extLst>
              <a:ext uri="{FF2B5EF4-FFF2-40B4-BE49-F238E27FC236}">
                <a16:creationId xmlns:a16="http://schemas.microsoft.com/office/drawing/2014/main" id="{8C2619EF-2A01-4025-A94F-F6CE80E3998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4177780-D177-4838-9662-E1E2930F7BA7}"/>
              </a:ext>
            </a:extLst>
          </p:cNvPr>
          <p:cNvSpPr>
            <a:spLocks noGrp="1"/>
          </p:cNvSpPr>
          <p:nvPr>
            <p:ph type="sldNum" sz="quarter" idx="12"/>
          </p:nvPr>
        </p:nvSpPr>
        <p:spPr/>
        <p:txBody>
          <a:bodyPr/>
          <a:lstStyle>
            <a:lvl1pPr>
              <a:defRPr/>
            </a:lvl1pPr>
          </a:lstStyle>
          <a:p>
            <a:pPr>
              <a:defRPr/>
            </a:pPr>
            <a:fld id="{F2DCBDB4-6A2D-41C2-8E64-22F3AEF19FC7}" type="slidenum">
              <a:rPr lang="en-US" altLang="en-US"/>
              <a:pPr>
                <a:defRPr/>
              </a:pPr>
              <a:t>‹#›</a:t>
            </a:fld>
            <a:endParaRPr lang="en-US" altLang="en-US"/>
          </a:p>
        </p:txBody>
      </p:sp>
    </p:spTree>
    <p:extLst>
      <p:ext uri="{BB962C8B-B14F-4D97-AF65-F5344CB8AC3E}">
        <p14:creationId xmlns:p14="http://schemas.microsoft.com/office/powerpoint/2010/main" val="3593965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85CF95C-6DA3-4E9A-86D9-B8A1D78691E3}"/>
              </a:ext>
            </a:extLst>
          </p:cNvPr>
          <p:cNvSpPr>
            <a:spLocks noGrp="1"/>
          </p:cNvSpPr>
          <p:nvPr>
            <p:ph type="dt" sz="half" idx="10"/>
          </p:nvPr>
        </p:nvSpPr>
        <p:spPr/>
        <p:txBody>
          <a:bodyPr/>
          <a:lstStyle>
            <a:lvl1pPr>
              <a:defRPr/>
            </a:lvl1pPr>
          </a:lstStyle>
          <a:p>
            <a:pPr>
              <a:defRPr/>
            </a:pPr>
            <a:fld id="{4B892E76-F5B5-410D-B1BB-4EC9B6D1DE17}" type="datetimeFigureOut">
              <a:rPr lang="en-US"/>
              <a:pPr>
                <a:defRPr/>
              </a:pPr>
              <a:t>8/8/2024</a:t>
            </a:fld>
            <a:endParaRPr lang="en-US"/>
          </a:p>
        </p:txBody>
      </p:sp>
      <p:sp>
        <p:nvSpPr>
          <p:cNvPr id="6" name="Footer Placeholder 4">
            <a:extLst>
              <a:ext uri="{FF2B5EF4-FFF2-40B4-BE49-F238E27FC236}">
                <a16:creationId xmlns:a16="http://schemas.microsoft.com/office/drawing/2014/main" id="{B06EAD30-7445-4F8D-A6FD-48C57446A86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B697391-8125-4FCA-9E44-F257384E87D5}"/>
              </a:ext>
            </a:extLst>
          </p:cNvPr>
          <p:cNvSpPr>
            <a:spLocks noGrp="1"/>
          </p:cNvSpPr>
          <p:nvPr>
            <p:ph type="sldNum" sz="quarter" idx="12"/>
          </p:nvPr>
        </p:nvSpPr>
        <p:spPr/>
        <p:txBody>
          <a:bodyPr/>
          <a:lstStyle>
            <a:lvl1pPr>
              <a:defRPr/>
            </a:lvl1pPr>
          </a:lstStyle>
          <a:p>
            <a:pPr>
              <a:defRPr/>
            </a:pPr>
            <a:fld id="{CAC8590C-7A72-498C-9114-4FD9241ABE78}" type="slidenum">
              <a:rPr lang="en-US" altLang="en-US"/>
              <a:pPr>
                <a:defRPr/>
              </a:pPr>
              <a:t>‹#›</a:t>
            </a:fld>
            <a:endParaRPr lang="en-US" altLang="en-US"/>
          </a:p>
        </p:txBody>
      </p:sp>
    </p:spTree>
    <p:extLst>
      <p:ext uri="{BB962C8B-B14F-4D97-AF65-F5344CB8AC3E}">
        <p14:creationId xmlns:p14="http://schemas.microsoft.com/office/powerpoint/2010/main" val="36870164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9DDDF6F-06F7-4EAE-960C-0D9D15B41882}"/>
              </a:ext>
            </a:extLst>
          </p:cNvPr>
          <p:cNvSpPr>
            <a:spLocks noGrp="1"/>
          </p:cNvSpPr>
          <p:nvPr>
            <p:ph type="dt" sz="half" idx="10"/>
          </p:nvPr>
        </p:nvSpPr>
        <p:spPr/>
        <p:txBody>
          <a:bodyPr/>
          <a:lstStyle>
            <a:lvl1pPr>
              <a:defRPr/>
            </a:lvl1pPr>
          </a:lstStyle>
          <a:p>
            <a:pPr>
              <a:defRPr/>
            </a:pPr>
            <a:fld id="{10F6AC56-21E7-434D-8858-C661521A0E3B}" type="datetimeFigureOut">
              <a:rPr lang="en-US"/>
              <a:pPr>
                <a:defRPr/>
              </a:pPr>
              <a:t>8/8/2024</a:t>
            </a:fld>
            <a:endParaRPr lang="en-US"/>
          </a:p>
        </p:txBody>
      </p:sp>
      <p:sp>
        <p:nvSpPr>
          <p:cNvPr id="6" name="Footer Placeholder 4">
            <a:extLst>
              <a:ext uri="{FF2B5EF4-FFF2-40B4-BE49-F238E27FC236}">
                <a16:creationId xmlns:a16="http://schemas.microsoft.com/office/drawing/2014/main" id="{D68E47AD-A097-4A95-8446-538D45D818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5D4F876-A54D-42E0-84AC-924F9DA7AAF9}"/>
              </a:ext>
            </a:extLst>
          </p:cNvPr>
          <p:cNvSpPr>
            <a:spLocks noGrp="1"/>
          </p:cNvSpPr>
          <p:nvPr>
            <p:ph type="sldNum" sz="quarter" idx="12"/>
          </p:nvPr>
        </p:nvSpPr>
        <p:spPr/>
        <p:txBody>
          <a:bodyPr/>
          <a:lstStyle>
            <a:lvl1pPr>
              <a:defRPr/>
            </a:lvl1pPr>
          </a:lstStyle>
          <a:p>
            <a:pPr>
              <a:defRPr/>
            </a:pPr>
            <a:fld id="{A3E8C03C-709B-421B-A705-9967B623DC40}" type="slidenum">
              <a:rPr lang="en-US" altLang="en-US"/>
              <a:pPr>
                <a:defRPr/>
              </a:pPr>
              <a:t>‹#›</a:t>
            </a:fld>
            <a:endParaRPr lang="en-US" altLang="en-US"/>
          </a:p>
        </p:txBody>
      </p:sp>
    </p:spTree>
    <p:extLst>
      <p:ext uri="{BB962C8B-B14F-4D97-AF65-F5344CB8AC3E}">
        <p14:creationId xmlns:p14="http://schemas.microsoft.com/office/powerpoint/2010/main" val="3911676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7FE8A-6A07-4486-B14D-88C5500F5EA0}"/>
              </a:ext>
            </a:extLst>
          </p:cNvPr>
          <p:cNvSpPr>
            <a:spLocks noGrp="1"/>
          </p:cNvSpPr>
          <p:nvPr>
            <p:ph type="dt" sz="half" idx="10"/>
          </p:nvPr>
        </p:nvSpPr>
        <p:spPr/>
        <p:txBody>
          <a:bodyPr/>
          <a:lstStyle>
            <a:lvl1pPr>
              <a:defRPr/>
            </a:lvl1pPr>
          </a:lstStyle>
          <a:p>
            <a:pPr>
              <a:defRPr/>
            </a:pPr>
            <a:fld id="{705218A3-761E-4E44-B546-E3339287C71D}" type="datetimeFigureOut">
              <a:rPr lang="en-US"/>
              <a:pPr>
                <a:defRPr/>
              </a:pPr>
              <a:t>8/8/2024</a:t>
            </a:fld>
            <a:endParaRPr lang="en-US"/>
          </a:p>
        </p:txBody>
      </p:sp>
      <p:sp>
        <p:nvSpPr>
          <p:cNvPr id="5" name="Footer Placeholder 4">
            <a:extLst>
              <a:ext uri="{FF2B5EF4-FFF2-40B4-BE49-F238E27FC236}">
                <a16:creationId xmlns:a16="http://schemas.microsoft.com/office/drawing/2014/main" id="{3135E8CE-4241-4276-B74C-D656FB20D73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CEC597-35CF-4A35-8B46-C2B4EC2F1202}"/>
              </a:ext>
            </a:extLst>
          </p:cNvPr>
          <p:cNvSpPr>
            <a:spLocks noGrp="1"/>
          </p:cNvSpPr>
          <p:nvPr>
            <p:ph type="sldNum" sz="quarter" idx="12"/>
          </p:nvPr>
        </p:nvSpPr>
        <p:spPr/>
        <p:txBody>
          <a:bodyPr/>
          <a:lstStyle>
            <a:lvl1pPr>
              <a:defRPr/>
            </a:lvl1pPr>
          </a:lstStyle>
          <a:p>
            <a:pPr>
              <a:defRPr/>
            </a:pPr>
            <a:fld id="{C33CB811-92E4-4BF4-8A22-035902C1E908}" type="slidenum">
              <a:rPr lang="en-US" altLang="en-US"/>
              <a:pPr>
                <a:defRPr/>
              </a:pPr>
              <a:t>‹#›</a:t>
            </a:fld>
            <a:endParaRPr lang="en-US" altLang="en-US"/>
          </a:p>
        </p:txBody>
      </p:sp>
    </p:spTree>
    <p:extLst>
      <p:ext uri="{BB962C8B-B14F-4D97-AF65-F5344CB8AC3E}">
        <p14:creationId xmlns:p14="http://schemas.microsoft.com/office/powerpoint/2010/main" val="3451248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D9D49-0EC3-4D4C-B4EF-5CA0F38938DC}"/>
              </a:ext>
            </a:extLst>
          </p:cNvPr>
          <p:cNvSpPr>
            <a:spLocks noGrp="1"/>
          </p:cNvSpPr>
          <p:nvPr>
            <p:ph type="dt" sz="half" idx="10"/>
          </p:nvPr>
        </p:nvSpPr>
        <p:spPr/>
        <p:txBody>
          <a:bodyPr/>
          <a:lstStyle>
            <a:lvl1pPr>
              <a:defRPr/>
            </a:lvl1pPr>
          </a:lstStyle>
          <a:p>
            <a:pPr>
              <a:defRPr/>
            </a:pPr>
            <a:fld id="{3073A272-F6B3-4BC5-ABB2-FD0C7BDCD6BB}" type="datetimeFigureOut">
              <a:rPr lang="en-US"/>
              <a:pPr>
                <a:defRPr/>
              </a:pPr>
              <a:t>8/8/2024</a:t>
            </a:fld>
            <a:endParaRPr lang="en-US"/>
          </a:p>
        </p:txBody>
      </p:sp>
      <p:sp>
        <p:nvSpPr>
          <p:cNvPr id="5" name="Footer Placeholder 4">
            <a:extLst>
              <a:ext uri="{FF2B5EF4-FFF2-40B4-BE49-F238E27FC236}">
                <a16:creationId xmlns:a16="http://schemas.microsoft.com/office/drawing/2014/main" id="{F3FD0423-D17F-41EF-8EA8-F58ED43B2B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B4F5CC-284C-4B64-9B84-D265E0E6D756}"/>
              </a:ext>
            </a:extLst>
          </p:cNvPr>
          <p:cNvSpPr>
            <a:spLocks noGrp="1"/>
          </p:cNvSpPr>
          <p:nvPr>
            <p:ph type="sldNum" sz="quarter" idx="12"/>
          </p:nvPr>
        </p:nvSpPr>
        <p:spPr/>
        <p:txBody>
          <a:bodyPr/>
          <a:lstStyle>
            <a:lvl1pPr>
              <a:defRPr/>
            </a:lvl1pPr>
          </a:lstStyle>
          <a:p>
            <a:pPr>
              <a:defRPr/>
            </a:pPr>
            <a:fld id="{181B0F95-3999-42F2-AED8-2A2497C870BE}" type="slidenum">
              <a:rPr lang="en-US" altLang="en-US"/>
              <a:pPr>
                <a:defRPr/>
              </a:pPr>
              <a:t>‹#›</a:t>
            </a:fld>
            <a:endParaRPr lang="en-US" altLang="en-US"/>
          </a:p>
        </p:txBody>
      </p:sp>
    </p:spTree>
    <p:extLst>
      <p:ext uri="{BB962C8B-B14F-4D97-AF65-F5344CB8AC3E}">
        <p14:creationId xmlns:p14="http://schemas.microsoft.com/office/powerpoint/2010/main" val="113614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16D8F064-5754-ADF8-6682-64C53E3D37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FA72C30F-A151-FC55-E4B1-335DE9F9EDD4}"/>
              </a:ext>
            </a:extLst>
          </p:cNvPr>
          <p:cNvSpPr>
            <a:spLocks noGrp="1"/>
          </p:cNvSpPr>
          <p:nvPr>
            <p:ph type="dt" sz="half" idx="10"/>
          </p:nvPr>
        </p:nvSpPr>
        <p:spPr/>
        <p:txBody>
          <a:bodyPr/>
          <a:lstStyle>
            <a:lvl1pPr>
              <a:defRPr/>
            </a:lvl1pPr>
          </a:lstStyle>
          <a:p>
            <a:pPr>
              <a:defRPr/>
            </a:pPr>
            <a:fld id="{45B98385-38D9-4CF9-AADF-8EEF7AAB4B93}" type="datetimeFigureOut">
              <a:rPr lang="en-US"/>
              <a:pPr>
                <a:defRPr/>
              </a:pPr>
              <a:t>8/8/2024</a:t>
            </a:fld>
            <a:endParaRPr lang="en-US"/>
          </a:p>
        </p:txBody>
      </p:sp>
      <p:sp>
        <p:nvSpPr>
          <p:cNvPr id="6" name="Footer Placeholder 4">
            <a:extLst>
              <a:ext uri="{FF2B5EF4-FFF2-40B4-BE49-F238E27FC236}">
                <a16:creationId xmlns:a16="http://schemas.microsoft.com/office/drawing/2014/main" id="{0AA2FCD4-302D-7569-E77E-652D2144BE1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9E3C35-246E-A245-BDB1-40A94883F3F2}"/>
              </a:ext>
            </a:extLst>
          </p:cNvPr>
          <p:cNvSpPr>
            <a:spLocks noGrp="1"/>
          </p:cNvSpPr>
          <p:nvPr>
            <p:ph type="sldNum" sz="quarter" idx="12"/>
          </p:nvPr>
        </p:nvSpPr>
        <p:spPr/>
        <p:txBody>
          <a:bodyPr/>
          <a:lstStyle>
            <a:lvl1pPr>
              <a:defRPr/>
            </a:lvl1pPr>
          </a:lstStyle>
          <a:p>
            <a:pPr>
              <a:defRPr/>
            </a:pPr>
            <a:fld id="{0B99F214-8357-46A6-BE48-01B3244FE1B3}" type="slidenum">
              <a:rPr lang="en-US" altLang="en-US"/>
              <a:pPr>
                <a:defRPr/>
              </a:pPr>
              <a:t>‹#›</a:t>
            </a:fld>
            <a:endParaRPr lang="en-US" altLang="en-US"/>
          </a:p>
        </p:txBody>
      </p:sp>
    </p:spTree>
    <p:extLst>
      <p:ext uri="{BB962C8B-B14F-4D97-AF65-F5344CB8AC3E}">
        <p14:creationId xmlns:p14="http://schemas.microsoft.com/office/powerpoint/2010/main" val="2489578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CEDD6962-A5CB-4DFA-8844-B100E0CB1D69}"/>
              </a:ext>
            </a:extLst>
          </p:cNvPr>
          <p:cNvSpPr>
            <a:spLocks noGrp="1"/>
          </p:cNvSpPr>
          <p:nvPr>
            <p:ph type="dt" sz="half" idx="10"/>
          </p:nvPr>
        </p:nvSpPr>
        <p:spPr/>
        <p:txBody>
          <a:bodyPr/>
          <a:lstStyle>
            <a:lvl1pPr>
              <a:defRPr/>
            </a:lvl1pPr>
          </a:lstStyle>
          <a:p>
            <a:pPr>
              <a:defRPr/>
            </a:pPr>
            <a:fld id="{93EB989E-591C-4E30-8431-40FD25491000}" type="datetimeFigureOut">
              <a:rPr lang="en-US"/>
              <a:pPr>
                <a:defRPr/>
              </a:pPr>
              <a:t>8/8/2024</a:t>
            </a:fld>
            <a:endParaRPr lang="en-US"/>
          </a:p>
        </p:txBody>
      </p:sp>
      <p:sp>
        <p:nvSpPr>
          <p:cNvPr id="4" name="Footer Placeholder 4">
            <a:extLst>
              <a:ext uri="{FF2B5EF4-FFF2-40B4-BE49-F238E27FC236}">
                <a16:creationId xmlns:a16="http://schemas.microsoft.com/office/drawing/2014/main" id="{F8F0DFA7-8BE9-4781-A7DA-32B59976518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C1130C5-C24E-42D2-918D-60EFF6279603}"/>
              </a:ext>
            </a:extLst>
          </p:cNvPr>
          <p:cNvSpPr>
            <a:spLocks noGrp="1"/>
          </p:cNvSpPr>
          <p:nvPr>
            <p:ph type="sldNum" sz="quarter" idx="12"/>
          </p:nvPr>
        </p:nvSpPr>
        <p:spPr/>
        <p:txBody>
          <a:bodyPr/>
          <a:lstStyle>
            <a:lvl1pPr>
              <a:defRPr/>
            </a:lvl1pPr>
          </a:lstStyle>
          <a:p>
            <a:pPr>
              <a:defRPr/>
            </a:pPr>
            <a:fld id="{BBE877A3-32C2-4D56-B6EC-CB2171EE8B91}" type="slidenum">
              <a:rPr lang="en-US" altLang="en-US"/>
              <a:pPr>
                <a:defRPr/>
              </a:pPr>
              <a:t>‹#›</a:t>
            </a:fld>
            <a:endParaRPr lang="en-US" altLang="en-US"/>
          </a:p>
        </p:txBody>
      </p:sp>
    </p:spTree>
    <p:extLst>
      <p:ext uri="{BB962C8B-B14F-4D97-AF65-F5344CB8AC3E}">
        <p14:creationId xmlns:p14="http://schemas.microsoft.com/office/powerpoint/2010/main" val="6065401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1AA0ACAB-0260-4786-AF29-F8C19A1B77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98D3D235-126E-4702-816C-27AA25C2E930}"/>
              </a:ext>
            </a:extLst>
          </p:cNvPr>
          <p:cNvSpPr>
            <a:spLocks noGrp="1"/>
          </p:cNvSpPr>
          <p:nvPr>
            <p:ph type="dt" sz="half" idx="14"/>
          </p:nvPr>
        </p:nvSpPr>
        <p:spPr/>
        <p:txBody>
          <a:bodyPr/>
          <a:lstStyle>
            <a:lvl1pPr>
              <a:defRPr/>
            </a:lvl1pPr>
          </a:lstStyle>
          <a:p>
            <a:pPr>
              <a:defRPr/>
            </a:pPr>
            <a:fld id="{451241AB-401D-4D0B-89BD-CACCC284BCFF}" type="datetimeFigureOut">
              <a:rPr lang="en-US"/>
              <a:pPr>
                <a:defRPr/>
              </a:pPr>
              <a:t>8/8/2024</a:t>
            </a:fld>
            <a:endParaRPr lang="en-US"/>
          </a:p>
        </p:txBody>
      </p:sp>
      <p:sp>
        <p:nvSpPr>
          <p:cNvPr id="6" name="Footer Placeholder 4">
            <a:extLst>
              <a:ext uri="{FF2B5EF4-FFF2-40B4-BE49-F238E27FC236}">
                <a16:creationId xmlns:a16="http://schemas.microsoft.com/office/drawing/2014/main" id="{9D624CA9-EF70-4B45-8173-8BB17AA130B5}"/>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19A3D9F-00E7-44F7-A3F9-B315ED1FAFC1}"/>
              </a:ext>
            </a:extLst>
          </p:cNvPr>
          <p:cNvSpPr>
            <a:spLocks noGrp="1"/>
          </p:cNvSpPr>
          <p:nvPr>
            <p:ph type="sldNum" sz="quarter" idx="16"/>
          </p:nvPr>
        </p:nvSpPr>
        <p:spPr/>
        <p:txBody>
          <a:bodyPr/>
          <a:lstStyle>
            <a:lvl1pPr>
              <a:defRPr/>
            </a:lvl1pPr>
          </a:lstStyle>
          <a:p>
            <a:pPr>
              <a:defRPr/>
            </a:pPr>
            <a:fld id="{B3445567-EFB1-4A4B-8223-55995CF82387}" type="slidenum">
              <a:rPr lang="en-US" altLang="en-US"/>
              <a:pPr>
                <a:defRPr/>
              </a:pPr>
              <a:t>‹#›</a:t>
            </a:fld>
            <a:endParaRPr lang="en-US" altLang="en-US"/>
          </a:p>
        </p:txBody>
      </p:sp>
    </p:spTree>
    <p:extLst>
      <p:ext uri="{BB962C8B-B14F-4D97-AF65-F5344CB8AC3E}">
        <p14:creationId xmlns:p14="http://schemas.microsoft.com/office/powerpoint/2010/main" val="194670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CEE8085F-04C9-1F1D-4667-6FF8933DBC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4">
            <a:extLst>
              <a:ext uri="{FF2B5EF4-FFF2-40B4-BE49-F238E27FC236}">
                <a16:creationId xmlns:a16="http://schemas.microsoft.com/office/drawing/2014/main" id="{8D30EBCC-3074-3920-2854-34E6FB0C5357}"/>
              </a:ext>
            </a:extLst>
          </p:cNvPr>
          <p:cNvSpPr>
            <a:spLocks noGrp="1"/>
          </p:cNvSpPr>
          <p:nvPr>
            <p:ph type="dt" sz="half" idx="15"/>
          </p:nvPr>
        </p:nvSpPr>
        <p:spPr/>
        <p:txBody>
          <a:bodyPr/>
          <a:lstStyle>
            <a:lvl1pPr>
              <a:defRPr/>
            </a:lvl1pPr>
          </a:lstStyle>
          <a:p>
            <a:pPr>
              <a:defRPr/>
            </a:pPr>
            <a:fld id="{B9DF81AA-C064-4675-8C2A-4171EFFD33F5}" type="datetimeFigureOut">
              <a:rPr lang="en-US"/>
              <a:pPr>
                <a:defRPr/>
              </a:pPr>
              <a:t>8/8/2024</a:t>
            </a:fld>
            <a:endParaRPr lang="en-US"/>
          </a:p>
        </p:txBody>
      </p:sp>
      <p:sp>
        <p:nvSpPr>
          <p:cNvPr id="4" name="Footer Placeholder 5">
            <a:extLst>
              <a:ext uri="{FF2B5EF4-FFF2-40B4-BE49-F238E27FC236}">
                <a16:creationId xmlns:a16="http://schemas.microsoft.com/office/drawing/2014/main" id="{66165A9D-8D52-6889-0F66-15B89820FEFF}"/>
              </a:ext>
            </a:extLst>
          </p:cNvPr>
          <p:cNvSpPr>
            <a:spLocks noGrp="1"/>
          </p:cNvSpPr>
          <p:nvPr>
            <p:ph type="ftr" sz="quarter" idx="16"/>
          </p:nvPr>
        </p:nvSpPr>
        <p:spPr/>
        <p:txBody>
          <a:bodyPr/>
          <a:lstStyle>
            <a:lvl1pPr>
              <a:defRPr/>
            </a:lvl1pPr>
          </a:lstStyle>
          <a:p>
            <a:pPr>
              <a:defRPr/>
            </a:pPr>
            <a:endParaRPr lang="en-US"/>
          </a:p>
        </p:txBody>
      </p:sp>
      <p:sp>
        <p:nvSpPr>
          <p:cNvPr id="5" name="Slide Number Placeholder 6">
            <a:extLst>
              <a:ext uri="{FF2B5EF4-FFF2-40B4-BE49-F238E27FC236}">
                <a16:creationId xmlns:a16="http://schemas.microsoft.com/office/drawing/2014/main" id="{E0481822-3BEC-F29A-4E52-675AFF3A5C1A}"/>
              </a:ext>
            </a:extLst>
          </p:cNvPr>
          <p:cNvSpPr>
            <a:spLocks noGrp="1"/>
          </p:cNvSpPr>
          <p:nvPr>
            <p:ph type="sldNum" sz="quarter" idx="17"/>
          </p:nvPr>
        </p:nvSpPr>
        <p:spPr/>
        <p:txBody>
          <a:bodyPr/>
          <a:lstStyle>
            <a:lvl1pPr>
              <a:defRPr/>
            </a:lvl1pPr>
          </a:lstStyle>
          <a:p>
            <a:pPr>
              <a:defRPr/>
            </a:pPr>
            <a:fld id="{685CB135-CF13-45E4-A495-A4F386004D66}" type="slidenum">
              <a:rPr lang="en-US" altLang="en-US"/>
              <a:pPr>
                <a:defRPr/>
              </a:pPr>
              <a:t>‹#›</a:t>
            </a:fld>
            <a:endParaRPr lang="en-US" altLang="en-US"/>
          </a:p>
        </p:txBody>
      </p:sp>
    </p:spTree>
    <p:extLst>
      <p:ext uri="{BB962C8B-B14F-4D97-AF65-F5344CB8AC3E}">
        <p14:creationId xmlns:p14="http://schemas.microsoft.com/office/powerpoint/2010/main" val="151851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6324AE81-0B67-04DB-60C6-24A1E2E14F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a:extLst>
              <a:ext uri="{FF2B5EF4-FFF2-40B4-BE49-F238E27FC236}">
                <a16:creationId xmlns:a16="http://schemas.microsoft.com/office/drawing/2014/main" id="{3EE3890C-6047-5831-AA41-C63C7CE0DCA3}"/>
              </a:ext>
            </a:extLst>
          </p:cNvPr>
          <p:cNvSpPr>
            <a:spLocks noGrp="1"/>
          </p:cNvSpPr>
          <p:nvPr>
            <p:ph type="dt" sz="half" idx="15"/>
          </p:nvPr>
        </p:nvSpPr>
        <p:spPr/>
        <p:txBody>
          <a:bodyPr/>
          <a:lstStyle>
            <a:lvl1pPr>
              <a:defRPr/>
            </a:lvl1pPr>
          </a:lstStyle>
          <a:p>
            <a:pPr>
              <a:defRPr/>
            </a:pPr>
            <a:fld id="{270FA99E-3074-4750-974C-7664B2F3A1EE}" type="datetimeFigureOut">
              <a:rPr lang="en-US"/>
              <a:pPr>
                <a:defRPr/>
              </a:pPr>
              <a:t>8/8/2024</a:t>
            </a:fld>
            <a:endParaRPr lang="en-US"/>
          </a:p>
        </p:txBody>
      </p:sp>
      <p:sp>
        <p:nvSpPr>
          <p:cNvPr id="6" name="Footer Placeholder 7">
            <a:extLst>
              <a:ext uri="{FF2B5EF4-FFF2-40B4-BE49-F238E27FC236}">
                <a16:creationId xmlns:a16="http://schemas.microsoft.com/office/drawing/2014/main" id="{5E0BD016-C703-0B24-3429-7235023BB466}"/>
              </a:ext>
            </a:extLst>
          </p:cNvPr>
          <p:cNvSpPr>
            <a:spLocks noGrp="1"/>
          </p:cNvSpPr>
          <p:nvPr>
            <p:ph type="ftr" sz="quarter" idx="16"/>
          </p:nvPr>
        </p:nvSpPr>
        <p:spPr/>
        <p:txBody>
          <a:bodyPr/>
          <a:lstStyle>
            <a:lvl1pPr>
              <a:defRPr/>
            </a:lvl1pPr>
          </a:lstStyle>
          <a:p>
            <a:pPr>
              <a:defRPr/>
            </a:pPr>
            <a:endParaRPr lang="en-US"/>
          </a:p>
        </p:txBody>
      </p:sp>
      <p:sp>
        <p:nvSpPr>
          <p:cNvPr id="7" name="Slide Number Placeholder 8">
            <a:extLst>
              <a:ext uri="{FF2B5EF4-FFF2-40B4-BE49-F238E27FC236}">
                <a16:creationId xmlns:a16="http://schemas.microsoft.com/office/drawing/2014/main" id="{7D475397-0530-6710-4D3B-68D484DAC894}"/>
              </a:ext>
            </a:extLst>
          </p:cNvPr>
          <p:cNvSpPr>
            <a:spLocks noGrp="1"/>
          </p:cNvSpPr>
          <p:nvPr>
            <p:ph type="sldNum" sz="quarter" idx="17"/>
          </p:nvPr>
        </p:nvSpPr>
        <p:spPr/>
        <p:txBody>
          <a:bodyPr/>
          <a:lstStyle>
            <a:lvl1pPr>
              <a:defRPr/>
            </a:lvl1pPr>
          </a:lstStyle>
          <a:p>
            <a:pPr>
              <a:defRPr/>
            </a:pPr>
            <a:fld id="{9E076D28-6ED6-4BC8-99AB-6131979DE19D}" type="slidenum">
              <a:rPr lang="en-US" altLang="en-US"/>
              <a:pPr>
                <a:defRPr/>
              </a:pPr>
              <a:t>‹#›</a:t>
            </a:fld>
            <a:endParaRPr lang="en-US" altLang="en-US"/>
          </a:p>
        </p:txBody>
      </p:sp>
    </p:spTree>
    <p:extLst>
      <p:ext uri="{BB962C8B-B14F-4D97-AF65-F5344CB8AC3E}">
        <p14:creationId xmlns:p14="http://schemas.microsoft.com/office/powerpoint/2010/main" val="20474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8B8F8E54-A837-B706-5C5D-6035AE0287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D0797E80-4F73-79CD-6F3E-F471C043D99E}"/>
              </a:ext>
            </a:extLst>
          </p:cNvPr>
          <p:cNvSpPr>
            <a:spLocks noGrp="1"/>
          </p:cNvSpPr>
          <p:nvPr>
            <p:ph type="dt" sz="half" idx="10"/>
          </p:nvPr>
        </p:nvSpPr>
        <p:spPr/>
        <p:txBody>
          <a:bodyPr/>
          <a:lstStyle>
            <a:lvl1pPr>
              <a:defRPr/>
            </a:lvl1pPr>
          </a:lstStyle>
          <a:p>
            <a:pPr>
              <a:defRPr/>
            </a:pPr>
            <a:fld id="{D6ED295B-16BF-4D53-9FEC-8B3949710A88}" type="datetimeFigureOut">
              <a:rPr lang="en-US"/>
              <a:pPr>
                <a:defRPr/>
              </a:pPr>
              <a:t>8/8/2024</a:t>
            </a:fld>
            <a:endParaRPr lang="en-US"/>
          </a:p>
        </p:txBody>
      </p:sp>
      <p:sp>
        <p:nvSpPr>
          <p:cNvPr id="5" name="Footer Placeholder 3">
            <a:extLst>
              <a:ext uri="{FF2B5EF4-FFF2-40B4-BE49-F238E27FC236}">
                <a16:creationId xmlns:a16="http://schemas.microsoft.com/office/drawing/2014/main" id="{557C7A0E-5F08-9E3D-4475-7ABA436B99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B1AEB7C1-5B9C-F9DF-7E98-BC0B6544B8A1}"/>
              </a:ext>
            </a:extLst>
          </p:cNvPr>
          <p:cNvSpPr>
            <a:spLocks noGrp="1"/>
          </p:cNvSpPr>
          <p:nvPr>
            <p:ph type="sldNum" sz="quarter" idx="12"/>
          </p:nvPr>
        </p:nvSpPr>
        <p:spPr/>
        <p:txBody>
          <a:bodyPr/>
          <a:lstStyle>
            <a:lvl1pPr>
              <a:defRPr/>
            </a:lvl1pPr>
          </a:lstStyle>
          <a:p>
            <a:pPr>
              <a:defRPr/>
            </a:pPr>
            <a:fld id="{5DF513EB-5CE2-4674-AB2F-7978DA289932}" type="slidenum">
              <a:rPr lang="en-US" altLang="en-US"/>
              <a:pPr>
                <a:defRPr/>
              </a:pPr>
              <a:t>‹#›</a:t>
            </a:fld>
            <a:endParaRPr lang="en-US" altLang="en-US"/>
          </a:p>
        </p:txBody>
      </p:sp>
    </p:spTree>
    <p:extLst>
      <p:ext uri="{BB962C8B-B14F-4D97-AF65-F5344CB8AC3E}">
        <p14:creationId xmlns:p14="http://schemas.microsoft.com/office/powerpoint/2010/main" val="266651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846A49A8-F143-C672-1F16-E0847DB6F4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5923777A-D47E-6945-396B-461F3654D72D}"/>
              </a:ext>
            </a:extLst>
          </p:cNvPr>
          <p:cNvSpPr>
            <a:spLocks noGrp="1"/>
          </p:cNvSpPr>
          <p:nvPr>
            <p:ph type="dt" sz="half" idx="10"/>
          </p:nvPr>
        </p:nvSpPr>
        <p:spPr/>
        <p:txBody>
          <a:bodyPr/>
          <a:lstStyle>
            <a:lvl1pPr>
              <a:defRPr/>
            </a:lvl1pPr>
          </a:lstStyle>
          <a:p>
            <a:pPr>
              <a:defRPr/>
            </a:pPr>
            <a:fld id="{F9C1E9A2-8C47-43A5-855C-EF8B734D845E}" type="datetimeFigureOut">
              <a:rPr lang="en-US"/>
              <a:pPr>
                <a:defRPr/>
              </a:pPr>
              <a:t>8/8/2024</a:t>
            </a:fld>
            <a:endParaRPr lang="en-US"/>
          </a:p>
        </p:txBody>
      </p:sp>
      <p:sp>
        <p:nvSpPr>
          <p:cNvPr id="4" name="Footer Placeholder 2">
            <a:extLst>
              <a:ext uri="{FF2B5EF4-FFF2-40B4-BE49-F238E27FC236}">
                <a16:creationId xmlns:a16="http://schemas.microsoft.com/office/drawing/2014/main" id="{B197F7F3-BC68-1746-0F90-FFED342933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3">
            <a:extLst>
              <a:ext uri="{FF2B5EF4-FFF2-40B4-BE49-F238E27FC236}">
                <a16:creationId xmlns:a16="http://schemas.microsoft.com/office/drawing/2014/main" id="{773783C5-7D34-D055-D848-8A666D4DCC80}"/>
              </a:ext>
            </a:extLst>
          </p:cNvPr>
          <p:cNvSpPr>
            <a:spLocks noGrp="1"/>
          </p:cNvSpPr>
          <p:nvPr>
            <p:ph type="sldNum" sz="quarter" idx="12"/>
          </p:nvPr>
        </p:nvSpPr>
        <p:spPr/>
        <p:txBody>
          <a:bodyPr/>
          <a:lstStyle>
            <a:lvl1pPr>
              <a:defRPr/>
            </a:lvl1pPr>
          </a:lstStyle>
          <a:p>
            <a:pPr>
              <a:defRPr/>
            </a:pPr>
            <a:fld id="{B19615DA-AC00-4B32-8A5D-0F0299F0AE7B}" type="slidenum">
              <a:rPr lang="en-US" altLang="en-US"/>
              <a:pPr>
                <a:defRPr/>
              </a:pPr>
              <a:t>‹#›</a:t>
            </a:fld>
            <a:endParaRPr lang="en-US" altLang="en-US"/>
          </a:p>
        </p:txBody>
      </p:sp>
    </p:spTree>
    <p:extLst>
      <p:ext uri="{BB962C8B-B14F-4D97-AF65-F5344CB8AC3E}">
        <p14:creationId xmlns:p14="http://schemas.microsoft.com/office/powerpoint/2010/main" val="271936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75E33CE5-711A-95CB-AFE3-8741B11B73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61C1E-A1F0-D024-36A5-63CC87C5DB22}"/>
              </a:ext>
            </a:extLst>
          </p:cNvPr>
          <p:cNvSpPr>
            <a:spLocks noGrp="1"/>
          </p:cNvSpPr>
          <p:nvPr>
            <p:ph type="dt" sz="half" idx="14"/>
          </p:nvPr>
        </p:nvSpPr>
        <p:spPr/>
        <p:txBody>
          <a:bodyPr/>
          <a:lstStyle>
            <a:lvl1pPr>
              <a:defRPr/>
            </a:lvl1pPr>
          </a:lstStyle>
          <a:p>
            <a:pPr>
              <a:defRPr/>
            </a:pPr>
            <a:fld id="{49087BE3-59B4-4A13-B38E-FBE57462410E}" type="datetimeFigureOut">
              <a:rPr lang="en-US"/>
              <a:pPr>
                <a:defRPr/>
              </a:pPr>
              <a:t>8/8/2024</a:t>
            </a:fld>
            <a:endParaRPr lang="en-US"/>
          </a:p>
        </p:txBody>
      </p:sp>
      <p:sp>
        <p:nvSpPr>
          <p:cNvPr id="6" name="Footer Placeholder 5">
            <a:extLst>
              <a:ext uri="{FF2B5EF4-FFF2-40B4-BE49-F238E27FC236}">
                <a16:creationId xmlns:a16="http://schemas.microsoft.com/office/drawing/2014/main" id="{0E6C6222-AE2F-41CA-D476-0D577CB4D3E7}"/>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3BA59614-6410-A7CF-7045-A74D014D4B5D}"/>
              </a:ext>
            </a:extLst>
          </p:cNvPr>
          <p:cNvSpPr>
            <a:spLocks noGrp="1"/>
          </p:cNvSpPr>
          <p:nvPr>
            <p:ph type="sldNum" sz="quarter" idx="16"/>
          </p:nvPr>
        </p:nvSpPr>
        <p:spPr/>
        <p:txBody>
          <a:bodyPr/>
          <a:lstStyle>
            <a:lvl1pPr>
              <a:defRPr/>
            </a:lvl1pPr>
          </a:lstStyle>
          <a:p>
            <a:pPr>
              <a:defRPr/>
            </a:pPr>
            <a:fld id="{E29B81CD-5FF9-470C-91E8-100980F8B11C}" type="slidenum">
              <a:rPr lang="en-US" altLang="en-US"/>
              <a:pPr>
                <a:defRPr/>
              </a:pPr>
              <a:t>‹#›</a:t>
            </a:fld>
            <a:endParaRPr lang="en-US" altLang="en-US"/>
          </a:p>
        </p:txBody>
      </p:sp>
    </p:spTree>
    <p:extLst>
      <p:ext uri="{BB962C8B-B14F-4D97-AF65-F5344CB8AC3E}">
        <p14:creationId xmlns:p14="http://schemas.microsoft.com/office/powerpoint/2010/main" val="69502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CF035AC5-E825-2DCB-C5FD-BB3F3A250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1CF0B470-95E8-FF5C-D1B7-197C08E05EF6}"/>
              </a:ext>
            </a:extLst>
          </p:cNvPr>
          <p:cNvSpPr>
            <a:spLocks noGrp="1"/>
          </p:cNvSpPr>
          <p:nvPr>
            <p:ph type="dt" sz="half" idx="10"/>
          </p:nvPr>
        </p:nvSpPr>
        <p:spPr/>
        <p:txBody>
          <a:bodyPr/>
          <a:lstStyle>
            <a:lvl1pPr>
              <a:defRPr/>
            </a:lvl1pPr>
          </a:lstStyle>
          <a:p>
            <a:pPr>
              <a:defRPr/>
            </a:pPr>
            <a:fld id="{0F0398D0-8D38-4335-A3AE-DB1A31D8CC4F}" type="datetimeFigureOut">
              <a:rPr lang="en-US"/>
              <a:pPr>
                <a:defRPr/>
              </a:pPr>
              <a:t>8/8/2024</a:t>
            </a:fld>
            <a:endParaRPr lang="en-US"/>
          </a:p>
        </p:txBody>
      </p:sp>
      <p:sp>
        <p:nvSpPr>
          <p:cNvPr id="7" name="Footer Placeholder 5">
            <a:extLst>
              <a:ext uri="{FF2B5EF4-FFF2-40B4-BE49-F238E27FC236}">
                <a16:creationId xmlns:a16="http://schemas.microsoft.com/office/drawing/2014/main" id="{606F71FF-61BA-DD5E-9718-96D1DE30BEF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3D7FB79E-4978-8231-3072-9FAFF6AB339C}"/>
              </a:ext>
            </a:extLst>
          </p:cNvPr>
          <p:cNvSpPr>
            <a:spLocks noGrp="1"/>
          </p:cNvSpPr>
          <p:nvPr>
            <p:ph type="sldNum" sz="quarter" idx="12"/>
          </p:nvPr>
        </p:nvSpPr>
        <p:spPr/>
        <p:txBody>
          <a:bodyPr/>
          <a:lstStyle>
            <a:lvl1pPr>
              <a:defRPr/>
            </a:lvl1pPr>
          </a:lstStyle>
          <a:p>
            <a:pPr>
              <a:defRPr/>
            </a:pPr>
            <a:fld id="{13018FBD-E888-449D-BEA9-4E04E0ECB45F}" type="slidenum">
              <a:rPr lang="en-US" altLang="en-US"/>
              <a:pPr>
                <a:defRPr/>
              </a:pPr>
              <a:t>‹#›</a:t>
            </a:fld>
            <a:endParaRPr lang="en-US" altLang="en-US"/>
          </a:p>
        </p:txBody>
      </p:sp>
    </p:spTree>
    <p:extLst>
      <p:ext uri="{BB962C8B-B14F-4D97-AF65-F5344CB8AC3E}">
        <p14:creationId xmlns:p14="http://schemas.microsoft.com/office/powerpoint/2010/main" val="46418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4.jpe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1026" name="Picture 2" descr="\\DROBO-FS\QuickDrops\JB\PPTX NG\Droplets\LightingOverlay.png">
            <a:extLst>
              <a:ext uri="{FF2B5EF4-FFF2-40B4-BE49-F238E27FC236}">
                <a16:creationId xmlns:a16="http://schemas.microsoft.com/office/drawing/2014/main" id="{729658ED-0799-1489-AD34-5113C313837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15A4F036-5A41-7F31-A61E-5F8AD7A921CE}"/>
              </a:ext>
            </a:extLst>
          </p:cNvPr>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925A8A-7F25-71E0-82A5-B1595CCC09A8}"/>
              </a:ext>
            </a:extLst>
          </p:cNvPr>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315F88-EDF6-F81F-A39C-93BC7D87B33F}"/>
              </a:ext>
            </a:extLst>
          </p:cNvPr>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fld id="{3807DF09-825E-430E-A320-84A1F9C1CFD9}" type="datetimeFigureOut">
              <a:rPr lang="en-US"/>
              <a:pPr>
                <a:defRPr/>
              </a:pPr>
              <a:t>8/8/2024</a:t>
            </a:fld>
            <a:endParaRPr lang="en-US"/>
          </a:p>
        </p:txBody>
      </p:sp>
      <p:sp>
        <p:nvSpPr>
          <p:cNvPr id="5" name="Footer Placeholder 4">
            <a:extLst>
              <a:ext uri="{FF2B5EF4-FFF2-40B4-BE49-F238E27FC236}">
                <a16:creationId xmlns:a16="http://schemas.microsoft.com/office/drawing/2014/main" id="{4B39F679-727E-AC02-45C3-0B49EB075E28}"/>
              </a:ext>
            </a:extLst>
          </p:cNvPr>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a:p>
        </p:txBody>
      </p:sp>
      <p:sp>
        <p:nvSpPr>
          <p:cNvPr id="6" name="Slide Number Placeholder 5">
            <a:extLst>
              <a:ext uri="{FF2B5EF4-FFF2-40B4-BE49-F238E27FC236}">
                <a16:creationId xmlns:a16="http://schemas.microsoft.com/office/drawing/2014/main" id="{E991B39F-2EF4-36A8-B09B-45B82AFEABB0}"/>
              </a:ext>
            </a:extLst>
          </p:cNvPr>
          <p:cNvSpPr>
            <a:spLocks noGrp="1"/>
          </p:cNvSpPr>
          <p:nvPr>
            <p:ph type="sldNum" sz="quarter" idx="4"/>
          </p:nvPr>
        </p:nvSpPr>
        <p:spPr>
          <a:xfrm>
            <a:off x="7885113" y="5883275"/>
            <a:ext cx="573087"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4B0F661D-DF49-47C7-99B9-42DECB163F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 id="2147484288" r:id="rId15"/>
    <p:sldLayoutId id="2147484289" r:id="rId16"/>
    <p:sldLayoutId id="2147484290" r:id="rId17"/>
    <p:sldLayoutId id="2147484291" r:id="rId18"/>
  </p:sldLayoutIdLst>
  <p:txStyles>
    <p:titleStyle>
      <a:lvl1pPr algn="ctr"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401C680E-D286-4A8E-B519-E575C2A4C1A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F5E7F37F-1C7E-42DD-8451-02970B454D2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D498783-3F0E-4D1F-889F-B6B1C474D5B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F801363-0E28-4BF9-BCBE-998D93C31D55}" type="datetimeFigureOut">
              <a:rPr lang="en-US"/>
              <a:pPr>
                <a:defRPr/>
              </a:pPr>
              <a:t>8/8/2024</a:t>
            </a:fld>
            <a:endParaRPr lang="en-US"/>
          </a:p>
        </p:txBody>
      </p:sp>
      <p:sp>
        <p:nvSpPr>
          <p:cNvPr id="5" name="Footer Placeholder 4">
            <a:extLst>
              <a:ext uri="{FF2B5EF4-FFF2-40B4-BE49-F238E27FC236}">
                <a16:creationId xmlns:a16="http://schemas.microsoft.com/office/drawing/2014/main" id="{9F874654-23AF-4A41-AEFD-C1EE3232B19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40A8DAEC-835D-4F8B-85BF-5938EAC4B5E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DF32081-0392-4EED-B557-8077A09EF79D}" type="slidenum">
              <a:rPr lang="en-US" altLang="en-US"/>
              <a:pPr>
                <a:defRPr/>
              </a:pPr>
              <a:t>‹#›</a:t>
            </a:fld>
            <a:endParaRPr lang="en-US" altLang="en-US"/>
          </a:p>
        </p:txBody>
      </p:sp>
    </p:spTree>
    <p:extLst>
      <p:ext uri="{BB962C8B-B14F-4D97-AF65-F5344CB8AC3E}">
        <p14:creationId xmlns:p14="http://schemas.microsoft.com/office/powerpoint/2010/main" val="3199053770"/>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3AEC3E-DEA5-7858-33ED-71AD4BEE8A98}"/>
              </a:ext>
            </a:extLst>
          </p:cNvPr>
          <p:cNvSpPr/>
          <p:nvPr/>
        </p:nvSpPr>
        <p:spPr>
          <a:xfrm>
            <a:off x="0" y="692150"/>
            <a:ext cx="9144000" cy="5486400"/>
          </a:xfrm>
          <a:prstGeom prst="rect">
            <a:avLst/>
          </a:prstGeom>
          <a:gradFill>
            <a:gsLst>
              <a:gs pos="0">
                <a:schemeClr val="bg1">
                  <a:lumMod val="85000"/>
                </a:schemeClr>
              </a:gs>
              <a:gs pos="50000">
                <a:schemeClr val="bg1">
                  <a:lumMod val="95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80000"/>
              </a:lnSpc>
              <a:defRPr/>
            </a:pPr>
            <a:endParaRPr lang="en-US" b="1" dirty="0">
              <a:solidFill>
                <a:prstClr val="black"/>
              </a:solidFill>
            </a:endParaRPr>
          </a:p>
        </p:txBody>
      </p:sp>
      <p:sp>
        <p:nvSpPr>
          <p:cNvPr id="21507" name="TextBox 5">
            <a:extLst>
              <a:ext uri="{FF2B5EF4-FFF2-40B4-BE49-F238E27FC236}">
                <a16:creationId xmlns:a16="http://schemas.microsoft.com/office/drawing/2014/main" id="{F99465E5-99C3-2BBB-8C12-E640BC505600}"/>
              </a:ext>
            </a:extLst>
          </p:cNvPr>
          <p:cNvSpPr txBox="1">
            <a:spLocks noChangeArrowheads="1"/>
          </p:cNvSpPr>
          <p:nvPr/>
        </p:nvSpPr>
        <p:spPr bwMode="auto">
          <a:xfrm>
            <a:off x="1758635" y="3403600"/>
            <a:ext cx="5528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en-US" sz="3600" dirty="0">
                <a:solidFill>
                  <a:srgbClr val="000000"/>
                </a:solidFill>
                <a:latin typeface="Calibri" panose="020F0502020204030204" pitchFamily="34" charset="0"/>
              </a:rPr>
              <a:t>CCS3232 - LECTURE NOTES 1</a:t>
            </a:r>
          </a:p>
        </p:txBody>
      </p:sp>
      <p:sp>
        <p:nvSpPr>
          <p:cNvPr id="21508" name="TextBox 5">
            <a:extLst>
              <a:ext uri="{FF2B5EF4-FFF2-40B4-BE49-F238E27FC236}">
                <a16:creationId xmlns:a16="http://schemas.microsoft.com/office/drawing/2014/main" id="{97F4AD33-4B04-7D9C-910A-E671F9DA6EF4}"/>
              </a:ext>
            </a:extLst>
          </p:cNvPr>
          <p:cNvSpPr txBox="1">
            <a:spLocks noChangeArrowheads="1"/>
          </p:cNvSpPr>
          <p:nvPr/>
        </p:nvSpPr>
        <p:spPr bwMode="auto">
          <a:xfrm>
            <a:off x="115377" y="4732338"/>
            <a:ext cx="85497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en-US" sz="4000" dirty="0">
                <a:solidFill>
                  <a:srgbClr val="000000"/>
                </a:solidFill>
                <a:latin typeface="Calibri" panose="020F0502020204030204" pitchFamily="34" charset="0"/>
              </a:rPr>
              <a:t>SOFTWARE ARCHITECTURE AND DESIGN</a:t>
            </a:r>
          </a:p>
        </p:txBody>
      </p:sp>
      <p:pic>
        <p:nvPicPr>
          <p:cNvPr id="2" name="Picture 1">
            <a:extLst>
              <a:ext uri="{FF2B5EF4-FFF2-40B4-BE49-F238E27FC236}">
                <a16:creationId xmlns:a16="http://schemas.microsoft.com/office/drawing/2014/main" id="{89ABAE2C-E678-8981-F8BF-AE93EE13FE20}"/>
              </a:ext>
            </a:extLst>
          </p:cNvPr>
          <p:cNvPicPr>
            <a:picLocks noChangeAspect="1"/>
          </p:cNvPicPr>
          <p:nvPr/>
        </p:nvPicPr>
        <p:blipFill>
          <a:blip r:embed="rId3"/>
          <a:stretch>
            <a:fillRect/>
          </a:stretch>
        </p:blipFill>
        <p:spPr>
          <a:xfrm>
            <a:off x="3964954" y="810280"/>
            <a:ext cx="1115665" cy="12375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Once the software design is complete, the next step is to implement the design using a programming language.</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In summary, we can say that software design focuses on how the system will be built and will therefore define:</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How the individual modules and components will be designed</a:t>
            </a:r>
          </a:p>
          <a:p>
            <a:pPr marL="457200" indent="-457200" algn="just">
              <a:lnSpc>
                <a:spcPct val="100000"/>
              </a:lnSpc>
              <a:spcBef>
                <a:spcPts val="0"/>
              </a:spcBef>
              <a:spcAft>
                <a:spcPts val="0"/>
              </a:spcAft>
              <a:buFont typeface="Wingdings" panose="05000000000000000000" pitchFamily="2" charset="2"/>
              <a:buChar char="Ø"/>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latin typeface="Arial" panose="020B0604020202020204" pitchFamily="34" charset="0"/>
                <a:ea typeface="Calibri" panose="020F0502020204030204" pitchFamily="34" charset="0"/>
                <a:cs typeface="Times New Roman" panose="02020603050405020304" pitchFamily="18" charset="0"/>
              </a:rPr>
              <a:t>The d</a:t>
            </a:r>
            <a:r>
              <a:rPr lang="en-US" sz="2600" dirty="0">
                <a:effectLst/>
                <a:latin typeface="Arial" panose="020B0604020202020204" pitchFamily="34" charset="0"/>
                <a:ea typeface="Calibri" panose="020F0502020204030204" pitchFamily="34" charset="0"/>
                <a:cs typeface="Times New Roman" panose="02020603050405020304" pitchFamily="18" charset="0"/>
              </a:rPr>
              <a:t>etailed software properties</a:t>
            </a:r>
          </a:p>
          <a:p>
            <a:pPr marL="457200" indent="-457200" algn="just">
              <a:lnSpc>
                <a:spcPct val="100000"/>
              </a:lnSpc>
              <a:spcBef>
                <a:spcPts val="0"/>
              </a:spcBef>
              <a:spcAft>
                <a:spcPts val="0"/>
              </a:spcAft>
              <a:buFont typeface="Wingdings" panose="05000000000000000000" pitchFamily="2" charset="2"/>
              <a:buChar char="Ø"/>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Specifications that will help developers implement the software</a:t>
            </a:r>
          </a:p>
          <a:p>
            <a:pPr marL="457200" indent="-457200" algn="just">
              <a:lnSpc>
                <a:spcPct val="100000"/>
              </a:lnSpc>
              <a:spcBef>
                <a:spcPts val="0"/>
              </a:spcBef>
              <a:spcAft>
                <a:spcPts val="0"/>
              </a:spcAft>
              <a:buFont typeface="Wingdings" panose="05000000000000000000" pitchFamily="2" charset="2"/>
              <a:buChar char="Ø"/>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How all components, modules, functions, and so on are being built</a:t>
            </a:r>
          </a:p>
        </p:txBody>
      </p:sp>
    </p:spTree>
    <p:extLst>
      <p:ext uri="{BB962C8B-B14F-4D97-AF65-F5344CB8AC3E}">
        <p14:creationId xmlns:p14="http://schemas.microsoft.com/office/powerpoint/2010/main" val="397746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 table below highlights the major differences between the two software development </a:t>
            </a:r>
            <a:r>
              <a:rPr lang="en-US" sz="2800" dirty="0">
                <a:latin typeface="Arial" panose="020B0604020202020204" pitchFamily="34" charset="0"/>
                <a:ea typeface="Calibri" panose="020F0502020204030204" pitchFamily="34" charset="0"/>
                <a:cs typeface="Times New Roman" panose="02020603050405020304" pitchFamily="18" charset="0"/>
              </a:rPr>
              <a:t>processes</a:t>
            </a:r>
            <a:r>
              <a:rPr lang="en-US" sz="2800" dirty="0">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Software Architecture</a:t>
            </a:r>
          </a:p>
          <a:p>
            <a:pPr algn="ctr">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2800" dirty="0">
                <a:latin typeface="Arial" panose="020B0604020202020204" pitchFamily="34" charset="0"/>
                <a:ea typeface="Calibri" panose="020F0502020204030204" pitchFamily="34" charset="0"/>
                <a:cs typeface="Times New Roman" panose="02020603050405020304" pitchFamily="18" charset="0"/>
              </a:rPr>
              <a:t>a</a:t>
            </a:r>
            <a:r>
              <a:rPr lang="en-US" sz="2800" dirty="0">
                <a:effectLst/>
                <a:latin typeface="Arial" panose="020B0604020202020204" pitchFamily="34" charset="0"/>
                <a:ea typeface="Calibri" panose="020F0502020204030204" pitchFamily="34" charset="0"/>
                <a:cs typeface="Times New Roman" panose="02020603050405020304" pitchFamily="18" charset="0"/>
              </a:rPr>
              <a:t>nd </a:t>
            </a:r>
          </a:p>
          <a:p>
            <a:pPr algn="ctr">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Software Design.</a:t>
            </a:r>
          </a:p>
        </p:txBody>
      </p:sp>
    </p:spTree>
    <p:extLst>
      <p:ext uri="{BB962C8B-B14F-4D97-AF65-F5344CB8AC3E}">
        <p14:creationId xmlns:p14="http://schemas.microsoft.com/office/powerpoint/2010/main" val="10631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   </a:t>
            </a:r>
            <a:endParaRPr lang="en-US" sz="2800" b="1"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8A70783-DEC6-0709-8449-374E33D201B9}"/>
              </a:ext>
            </a:extLst>
          </p:cNvPr>
          <p:cNvPicPr>
            <a:picLocks noChangeAspect="1"/>
          </p:cNvPicPr>
          <p:nvPr/>
        </p:nvPicPr>
        <p:blipFill>
          <a:blip r:embed="rId3"/>
          <a:stretch>
            <a:fillRect/>
          </a:stretch>
        </p:blipFill>
        <p:spPr>
          <a:xfrm>
            <a:off x="0" y="0"/>
            <a:ext cx="9143999" cy="6857999"/>
          </a:xfrm>
          <a:prstGeom prst="rect">
            <a:avLst/>
          </a:prstGeom>
        </p:spPr>
      </p:pic>
    </p:spTree>
    <p:extLst>
      <p:ext uri="{BB962C8B-B14F-4D97-AF65-F5344CB8AC3E}">
        <p14:creationId xmlns:p14="http://schemas.microsoft.com/office/powerpoint/2010/main" val="74168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b="1" dirty="0">
                <a:effectLst/>
                <a:latin typeface="Arial" panose="020B0604020202020204" pitchFamily="34" charset="0"/>
                <a:ea typeface="Calibri" panose="020F0502020204030204" pitchFamily="34" charset="0"/>
                <a:cs typeface="Times New Roman" panose="02020603050405020304" pitchFamily="18" charset="0"/>
              </a:rPr>
              <a:t>What is the correct phrase between “Software Design and Architecture” and “Software Architecture and Design”?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In the Software Development Industry, both “Software </a:t>
            </a:r>
            <a:r>
              <a:rPr lang="en-US" sz="2800" dirty="0">
                <a:latin typeface="Arial" panose="020B0604020202020204" pitchFamily="34" charset="0"/>
                <a:ea typeface="Calibri" panose="020F0502020204030204" pitchFamily="34" charset="0"/>
                <a:cs typeface="Times New Roman" panose="02020603050405020304" pitchFamily="18" charset="0"/>
              </a:rPr>
              <a:t>D</a:t>
            </a:r>
            <a:r>
              <a:rPr lang="en-US" sz="2800" dirty="0">
                <a:effectLst/>
                <a:latin typeface="Arial" panose="020B0604020202020204" pitchFamily="34" charset="0"/>
                <a:ea typeface="Calibri" panose="020F0502020204030204" pitchFamily="34" charset="0"/>
                <a:cs typeface="Times New Roman" panose="02020603050405020304" pitchFamily="18" charset="0"/>
              </a:rPr>
              <a:t>esign and Architecture" and “Software </a:t>
            </a:r>
            <a:r>
              <a:rPr lang="en-US" sz="2800" dirty="0">
                <a:latin typeface="Arial" panose="020B0604020202020204" pitchFamily="34" charset="0"/>
                <a:ea typeface="Calibri" panose="020F0502020204030204" pitchFamily="34" charset="0"/>
                <a:cs typeface="Times New Roman" panose="02020603050405020304" pitchFamily="18" charset="0"/>
              </a:rPr>
              <a:t>A</a:t>
            </a:r>
            <a:r>
              <a:rPr lang="en-US" sz="2800" dirty="0">
                <a:effectLst/>
                <a:latin typeface="Arial" panose="020B0604020202020204" pitchFamily="34" charset="0"/>
                <a:ea typeface="Calibri" panose="020F0502020204030204" pitchFamily="34" charset="0"/>
                <a:cs typeface="Times New Roman" panose="02020603050405020304" pitchFamily="18" charset="0"/>
              </a:rPr>
              <a:t>rchitecture and Design" are commonly used phrases and they are often used interchangeably.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 order of the terms may vary depending on context and personal preference, but both phrases generally refer to the same concepts and processes.</a:t>
            </a:r>
          </a:p>
        </p:txBody>
      </p:sp>
    </p:spTree>
    <p:extLst>
      <p:ext uri="{BB962C8B-B14F-4D97-AF65-F5344CB8AC3E}">
        <p14:creationId xmlns:p14="http://schemas.microsoft.com/office/powerpoint/2010/main" val="185672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In some contexts, "software design" might be emphasized first to highlight the process of designing individual components and modules before considering the overall system architecture.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On the other hand, "software architecture" might take precedence when focusing on the higher-level, holistic structure of the software system before delving into the details of individual design elements.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Ultimately, the order of the terms does not significantly impact the meaning or importance of the concepts.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What truly matters is the understanding and application of both software design and architecture principles to create effective and successful software solutions.</a:t>
            </a:r>
          </a:p>
        </p:txBody>
      </p:sp>
    </p:spTree>
    <p:extLst>
      <p:ext uri="{BB962C8B-B14F-4D97-AF65-F5344CB8AC3E}">
        <p14:creationId xmlns:p14="http://schemas.microsoft.com/office/powerpoint/2010/main" val="376955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D8543A-BDC0-B5AA-0840-B8E7BD6C5DAE}"/>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9219" name="TextBox 14">
            <a:extLst>
              <a:ext uri="{FF2B5EF4-FFF2-40B4-BE49-F238E27FC236}">
                <a16:creationId xmlns:a16="http://schemas.microsoft.com/office/drawing/2014/main" id="{1D55FF26-8FBB-1091-0F3C-1CE881E476AC}"/>
              </a:ext>
            </a:extLst>
          </p:cNvPr>
          <p:cNvSpPr txBox="1">
            <a:spLocks noChangeArrowheads="1"/>
          </p:cNvSpPr>
          <p:nvPr/>
        </p:nvSpPr>
        <p:spPr bwMode="auto">
          <a:xfrm>
            <a:off x="152400" y="105013"/>
            <a:ext cx="8839200" cy="2862322"/>
          </a:xfrm>
          <a:prstGeom prst="rect">
            <a:avLst/>
          </a:prstGeom>
          <a:noFill/>
          <a:ln>
            <a:noFill/>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spcBef>
                <a:spcPts val="0"/>
              </a:spcBef>
              <a:spcAft>
                <a:spcPts val="0"/>
              </a:spcAft>
              <a:buNone/>
            </a:pPr>
            <a:endParaRPr lang="en-US" sz="3600" b="1"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endParaRPr lang="en-US" sz="3600" b="1" dirty="0">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endParaRPr lang="en-US" sz="3600" b="1"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endParaRPr lang="en-US" sz="3600" b="1" dirty="0">
              <a:latin typeface="Arial" panose="020B0604020202020204" pitchFamily="34" charset="0"/>
              <a:ea typeface="Calibri" panose="020F0502020204030204" pitchFamily="34" charset="0"/>
              <a:cs typeface="Times New Roman" panose="02020603050405020304" pitchFamily="18" charset="0"/>
            </a:endParaRPr>
          </a:p>
          <a:p>
            <a:pPr algn="ctr">
              <a:spcBef>
                <a:spcPts val="0"/>
              </a:spcBef>
              <a:spcAft>
                <a:spcPts val="0"/>
              </a:spcAft>
              <a:buNone/>
            </a:pPr>
            <a:r>
              <a:rPr lang="en-US" sz="3600" dirty="0">
                <a:effectLst/>
                <a:latin typeface="Arial" panose="020B0604020202020204" pitchFamily="34" charset="0"/>
                <a:ea typeface="Calibri" panose="020F0502020204030204" pitchFamily="34" charset="0"/>
                <a:cs typeface="Times New Roman" panose="02020603050405020304" pitchFamily="18" charset="0"/>
              </a:rPr>
              <a:t>Key Architecture Principles</a:t>
            </a:r>
          </a:p>
        </p:txBody>
      </p:sp>
    </p:spTree>
    <p:extLst>
      <p:ext uri="{BB962C8B-B14F-4D97-AF65-F5344CB8AC3E}">
        <p14:creationId xmlns:p14="http://schemas.microsoft.com/office/powerpoint/2010/main" val="13190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D8543A-BDC0-B5AA-0840-B8E7BD6C5DAE}"/>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9219" name="TextBox 14">
            <a:extLst>
              <a:ext uri="{FF2B5EF4-FFF2-40B4-BE49-F238E27FC236}">
                <a16:creationId xmlns:a16="http://schemas.microsoft.com/office/drawing/2014/main" id="{1D55FF26-8FBB-1091-0F3C-1CE881E476AC}"/>
              </a:ext>
            </a:extLst>
          </p:cNvPr>
          <p:cNvSpPr txBox="1">
            <a:spLocks noChangeArrowheads="1"/>
          </p:cNvSpPr>
          <p:nvPr/>
        </p:nvSpPr>
        <p:spPr bwMode="auto">
          <a:xfrm>
            <a:off x="152400" y="105013"/>
            <a:ext cx="8839200" cy="6463308"/>
          </a:xfrm>
          <a:prstGeom prst="rect">
            <a:avLst/>
          </a:prstGeom>
          <a:noFill/>
          <a:ln>
            <a:noFill/>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spcBef>
                <a:spcPts val="0"/>
              </a:spcBef>
              <a:spcAft>
                <a:spcPts val="0"/>
              </a:spcAft>
              <a:buNone/>
            </a:pPr>
            <a:r>
              <a:rPr lang="en-US" sz="2300" dirty="0">
                <a:latin typeface="Arial" panose="020B0604020202020204" pitchFamily="34" charset="0"/>
                <a:ea typeface="Calibri" panose="020F0502020204030204" pitchFamily="34" charset="0"/>
                <a:cs typeface="Times New Roman" panose="02020603050405020304" pitchFamily="18" charset="0"/>
              </a:rPr>
              <a:t>The f</a:t>
            </a:r>
            <a:r>
              <a:rPr lang="en-US" sz="2300" dirty="0">
                <a:effectLst/>
                <a:latin typeface="Arial" panose="020B0604020202020204" pitchFamily="34" charset="0"/>
                <a:ea typeface="Calibri" panose="020F0502020204030204" pitchFamily="34" charset="0"/>
                <a:cs typeface="Times New Roman" panose="02020603050405020304" pitchFamily="18" charset="0"/>
              </a:rPr>
              <a:t>ollowing are the key principles to be considered while designing an architecture −</a:t>
            </a:r>
          </a:p>
          <a:p>
            <a:pPr algn="just">
              <a:spcBef>
                <a:spcPts val="0"/>
              </a:spcBef>
              <a:spcAft>
                <a:spcPts val="0"/>
              </a:spcAft>
              <a:buNone/>
            </a:pPr>
            <a:endParaRPr lang="en-US" sz="23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300" b="1" dirty="0">
                <a:effectLst/>
                <a:latin typeface="Arial" panose="020B0604020202020204" pitchFamily="34" charset="0"/>
                <a:ea typeface="Calibri" panose="020F0502020204030204" pitchFamily="34" charset="0"/>
                <a:cs typeface="Times New Roman" panose="02020603050405020304" pitchFamily="18" charset="0"/>
              </a:rPr>
              <a:t>Build to Change Instead of Building to Last</a:t>
            </a:r>
          </a:p>
          <a:p>
            <a:pPr algn="just">
              <a:spcBef>
                <a:spcPts val="0"/>
              </a:spcBef>
              <a:spcAft>
                <a:spcPts val="0"/>
              </a:spcAft>
              <a:buNone/>
            </a:pPr>
            <a:r>
              <a:rPr lang="en-US" sz="2300" dirty="0">
                <a:effectLst/>
                <a:latin typeface="Arial" panose="020B0604020202020204" pitchFamily="34" charset="0"/>
                <a:ea typeface="Calibri" panose="020F0502020204030204" pitchFamily="34" charset="0"/>
                <a:cs typeface="Times New Roman" panose="02020603050405020304" pitchFamily="18" charset="0"/>
              </a:rPr>
              <a:t>Consider how the </a:t>
            </a:r>
            <a:r>
              <a:rPr lang="en-US" sz="2300" dirty="0">
                <a:latin typeface="Arial" panose="020B0604020202020204" pitchFamily="34" charset="0"/>
                <a:ea typeface="Calibri" panose="020F0502020204030204" pitchFamily="34" charset="0"/>
                <a:cs typeface="Times New Roman" panose="02020603050405020304" pitchFamily="18" charset="0"/>
              </a:rPr>
              <a:t>system</a:t>
            </a:r>
            <a:r>
              <a:rPr lang="en-US" sz="2300" dirty="0">
                <a:effectLst/>
                <a:latin typeface="Arial" panose="020B0604020202020204" pitchFamily="34" charset="0"/>
                <a:ea typeface="Calibri" panose="020F0502020204030204" pitchFamily="34" charset="0"/>
                <a:cs typeface="Times New Roman" panose="02020603050405020304" pitchFamily="18" charset="0"/>
              </a:rPr>
              <a:t> may need to change over time to address new requirements and modifications. Provide flexibility in the system that will easily accommodate changes in the system.</a:t>
            </a:r>
          </a:p>
          <a:p>
            <a:pPr algn="just">
              <a:spcBef>
                <a:spcPts val="0"/>
              </a:spcBef>
              <a:spcAft>
                <a:spcPts val="0"/>
              </a:spcAft>
              <a:buNone/>
            </a:pPr>
            <a:endParaRPr lang="en-US" sz="23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300" b="1" dirty="0">
                <a:effectLst/>
                <a:latin typeface="Arial" panose="020B0604020202020204" pitchFamily="34" charset="0"/>
                <a:ea typeface="Calibri" panose="020F0502020204030204" pitchFamily="34" charset="0"/>
                <a:cs typeface="Times New Roman" panose="02020603050405020304" pitchFamily="18" charset="0"/>
              </a:rPr>
              <a:t>Reduce Risk and Model to Analyze</a:t>
            </a:r>
          </a:p>
          <a:p>
            <a:pPr algn="just">
              <a:spcBef>
                <a:spcPts val="0"/>
              </a:spcBef>
              <a:spcAft>
                <a:spcPts val="0"/>
              </a:spcAft>
              <a:buNone/>
            </a:pPr>
            <a:r>
              <a:rPr lang="en-US" sz="2300" dirty="0">
                <a:effectLst/>
                <a:latin typeface="Arial" panose="020B0604020202020204" pitchFamily="34" charset="0"/>
                <a:ea typeface="Calibri" panose="020F0502020204030204" pitchFamily="34" charset="0"/>
                <a:cs typeface="Times New Roman" panose="02020603050405020304" pitchFamily="18" charset="0"/>
              </a:rPr>
              <a:t>Use design tools, such as UML, to capture requirements and design decisions. The impacts can also be analyzed. The design should not suppress the capability to iterate and easily adapt other designs. </a:t>
            </a:r>
            <a:endParaRPr lang="en-US" sz="2300" dirty="0">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endParaRPr lang="en-US" sz="23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300" b="1" dirty="0">
                <a:effectLst/>
                <a:latin typeface="Arial" panose="020B0604020202020204" pitchFamily="34" charset="0"/>
                <a:ea typeface="Calibri" panose="020F0502020204030204" pitchFamily="34" charset="0"/>
                <a:cs typeface="Times New Roman" panose="02020603050405020304" pitchFamily="18" charset="0"/>
              </a:rPr>
              <a:t>Adopt: </a:t>
            </a:r>
            <a:r>
              <a:rPr lang="en-US" sz="2300" dirty="0">
                <a:effectLst/>
                <a:latin typeface="Arial" panose="020B0604020202020204" pitchFamily="34" charset="0"/>
                <a:ea typeface="Calibri" panose="020F0502020204030204" pitchFamily="34" charset="0"/>
                <a:cs typeface="Times New Roman" panose="02020603050405020304" pitchFamily="18" charset="0"/>
              </a:rPr>
              <a:t>To take something and make it your own, often without significant changes. </a:t>
            </a:r>
          </a:p>
          <a:p>
            <a:pPr algn="just">
              <a:spcBef>
                <a:spcPts val="0"/>
              </a:spcBef>
              <a:spcAft>
                <a:spcPts val="0"/>
              </a:spcAft>
              <a:buNone/>
            </a:pPr>
            <a:endParaRPr lang="en-US" sz="23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300" b="1" dirty="0">
                <a:effectLst/>
                <a:latin typeface="Arial" panose="020B0604020202020204" pitchFamily="34" charset="0"/>
                <a:ea typeface="Calibri" panose="020F0502020204030204" pitchFamily="34" charset="0"/>
                <a:cs typeface="Times New Roman" panose="02020603050405020304" pitchFamily="18" charset="0"/>
              </a:rPr>
              <a:t>Adapt: </a:t>
            </a:r>
            <a:r>
              <a:rPr lang="en-US" sz="2300" dirty="0">
                <a:effectLst/>
                <a:latin typeface="Arial" panose="020B0604020202020204" pitchFamily="34" charset="0"/>
                <a:ea typeface="Calibri" panose="020F0502020204030204" pitchFamily="34" charset="0"/>
                <a:cs typeface="Times New Roman" panose="02020603050405020304" pitchFamily="18" charset="0"/>
              </a:rPr>
              <a:t>To modify something to suit a new purpose or conditions.</a:t>
            </a:r>
          </a:p>
        </p:txBody>
      </p:sp>
    </p:spTree>
    <p:extLst>
      <p:ext uri="{BB962C8B-B14F-4D97-AF65-F5344CB8AC3E}">
        <p14:creationId xmlns:p14="http://schemas.microsoft.com/office/powerpoint/2010/main" val="3655779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D8543A-BDC0-B5AA-0840-B8E7BD6C5DAE}"/>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9219" name="TextBox 14">
            <a:extLst>
              <a:ext uri="{FF2B5EF4-FFF2-40B4-BE49-F238E27FC236}">
                <a16:creationId xmlns:a16="http://schemas.microsoft.com/office/drawing/2014/main" id="{1D55FF26-8FBB-1091-0F3C-1CE881E476AC}"/>
              </a:ext>
            </a:extLst>
          </p:cNvPr>
          <p:cNvSpPr txBox="1">
            <a:spLocks noChangeArrowheads="1"/>
          </p:cNvSpPr>
          <p:nvPr/>
        </p:nvSpPr>
        <p:spPr bwMode="auto">
          <a:xfrm>
            <a:off x="152400" y="260350"/>
            <a:ext cx="8839200" cy="6124754"/>
          </a:xfrm>
          <a:prstGeom prst="rect">
            <a:avLst/>
          </a:prstGeom>
          <a:noFill/>
          <a:ln>
            <a:noFill/>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800" b="1" dirty="0">
                <a:effectLst/>
                <a:latin typeface="Arial" panose="020B0604020202020204" pitchFamily="34" charset="0"/>
                <a:ea typeface="Calibri" panose="020F0502020204030204" pitchFamily="34" charset="0"/>
                <a:cs typeface="Times New Roman" panose="02020603050405020304" pitchFamily="18" charset="0"/>
              </a:rPr>
              <a:t>Use an Incremental and Iterative Approach</a:t>
            </a:r>
          </a:p>
          <a:p>
            <a:pPr algn="just">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Start with baseline architecture and then evolve candidate architectures by iterative testing to improve the architecture. </a:t>
            </a:r>
          </a:p>
          <a:p>
            <a:pPr algn="just">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Iteratively add details to the design over multiple passes to get the big or right picture and then focus on the details.</a:t>
            </a:r>
          </a:p>
          <a:p>
            <a:pPr algn="just">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Make the design more flexible and less likely to be broken by changes. Invest in getting key decisions right the first time.</a:t>
            </a:r>
          </a:p>
        </p:txBody>
      </p:sp>
    </p:spTree>
    <p:extLst>
      <p:ext uri="{BB962C8B-B14F-4D97-AF65-F5344CB8AC3E}">
        <p14:creationId xmlns:p14="http://schemas.microsoft.com/office/powerpoint/2010/main" val="4180774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D8543A-BDC0-B5AA-0840-B8E7BD6C5DAE}"/>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9219" name="TextBox 14">
            <a:extLst>
              <a:ext uri="{FF2B5EF4-FFF2-40B4-BE49-F238E27FC236}">
                <a16:creationId xmlns:a16="http://schemas.microsoft.com/office/drawing/2014/main" id="{1D55FF26-8FBB-1091-0F3C-1CE881E476AC}"/>
              </a:ext>
            </a:extLst>
          </p:cNvPr>
          <p:cNvSpPr txBox="1">
            <a:spLocks noChangeArrowheads="1"/>
          </p:cNvSpPr>
          <p:nvPr/>
        </p:nvSpPr>
        <p:spPr bwMode="auto">
          <a:xfrm>
            <a:off x="152400" y="48986"/>
            <a:ext cx="8839200" cy="2862322"/>
          </a:xfrm>
          <a:prstGeom prst="rect">
            <a:avLst/>
          </a:prstGeom>
          <a:noFill/>
          <a:ln>
            <a:noFill/>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spcBef>
                <a:spcPts val="0"/>
              </a:spcBef>
              <a:spcAft>
                <a:spcPts val="0"/>
              </a:spcAft>
              <a:buNone/>
            </a:pPr>
            <a:endParaRPr lang="en-US" sz="3600" b="1"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endParaRPr lang="en-US" sz="3600" b="1" dirty="0">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endParaRPr lang="en-US" sz="3600" b="1"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endParaRPr lang="en-US" sz="3600" b="1" dirty="0">
              <a:latin typeface="Arial" panose="020B0604020202020204" pitchFamily="34" charset="0"/>
              <a:ea typeface="Calibri" panose="020F0502020204030204" pitchFamily="34" charset="0"/>
              <a:cs typeface="Times New Roman" panose="02020603050405020304" pitchFamily="18" charset="0"/>
            </a:endParaRPr>
          </a:p>
          <a:p>
            <a:pPr algn="ctr">
              <a:spcBef>
                <a:spcPts val="0"/>
              </a:spcBef>
              <a:spcAft>
                <a:spcPts val="0"/>
              </a:spcAft>
              <a:buNone/>
            </a:pPr>
            <a:r>
              <a:rPr lang="en-US" sz="3600" dirty="0">
                <a:effectLst/>
                <a:latin typeface="Arial" panose="020B0604020202020204" pitchFamily="34" charset="0"/>
                <a:ea typeface="Calibri" panose="020F0502020204030204" pitchFamily="34" charset="0"/>
                <a:cs typeface="Times New Roman" panose="02020603050405020304" pitchFamily="18" charset="0"/>
              </a:rPr>
              <a:t>Key Design Principles</a:t>
            </a:r>
          </a:p>
        </p:txBody>
      </p:sp>
    </p:spTree>
    <p:extLst>
      <p:ext uri="{BB962C8B-B14F-4D97-AF65-F5344CB8AC3E}">
        <p14:creationId xmlns:p14="http://schemas.microsoft.com/office/powerpoint/2010/main" val="3735604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D8543A-BDC0-B5AA-0840-B8E7BD6C5DAE}"/>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9219" name="TextBox 14">
            <a:extLst>
              <a:ext uri="{FF2B5EF4-FFF2-40B4-BE49-F238E27FC236}">
                <a16:creationId xmlns:a16="http://schemas.microsoft.com/office/drawing/2014/main" id="{1D55FF26-8FBB-1091-0F3C-1CE881E476AC}"/>
              </a:ext>
            </a:extLst>
          </p:cNvPr>
          <p:cNvSpPr txBox="1">
            <a:spLocks noChangeArrowheads="1"/>
          </p:cNvSpPr>
          <p:nvPr/>
        </p:nvSpPr>
        <p:spPr bwMode="auto">
          <a:xfrm>
            <a:off x="152400" y="188640"/>
            <a:ext cx="8839200" cy="5262979"/>
          </a:xfrm>
          <a:prstGeom prst="rect">
            <a:avLst/>
          </a:prstGeom>
          <a:noFill/>
          <a:ln>
            <a:noFill/>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800" dirty="0">
                <a:latin typeface="Arial" panose="020B0604020202020204" pitchFamily="34" charset="0"/>
                <a:ea typeface="Calibri" panose="020F0502020204030204" pitchFamily="34" charset="0"/>
                <a:cs typeface="Times New Roman" panose="02020603050405020304" pitchFamily="18" charset="0"/>
              </a:rPr>
              <a:t>The f</a:t>
            </a:r>
            <a:r>
              <a:rPr lang="en-US" sz="2800" dirty="0">
                <a:effectLst/>
                <a:latin typeface="Arial" panose="020B0604020202020204" pitchFamily="34" charset="0"/>
                <a:ea typeface="Calibri" panose="020F0502020204030204" pitchFamily="34" charset="0"/>
                <a:cs typeface="Times New Roman" panose="02020603050405020304" pitchFamily="18" charset="0"/>
              </a:rPr>
              <a:t>ollowing are the design principles to be considered for minimizing cost, maintenance requirements, maximizing extendibility, usability of architecture, </a:t>
            </a:r>
            <a:r>
              <a:rPr lang="en-US" sz="2800" dirty="0" err="1">
                <a:effectLst/>
                <a:latin typeface="Arial" panose="020B0604020202020204" pitchFamily="34" charset="0"/>
                <a:ea typeface="Calibri" panose="020F0502020204030204" pitchFamily="34" charset="0"/>
                <a:cs typeface="Times New Roman" panose="02020603050405020304" pitchFamily="18" charset="0"/>
              </a:rPr>
              <a:t>etc</a:t>
            </a:r>
            <a:r>
              <a:rPr lang="en-US" sz="2800" dirty="0">
                <a:effectLst/>
                <a:latin typeface="Arial" panose="020B0604020202020204" pitchFamily="34" charset="0"/>
                <a:ea typeface="Calibri" panose="020F0502020204030204" pitchFamily="34" charset="0"/>
                <a:cs typeface="Times New Roman" panose="02020603050405020304" pitchFamily="18" charset="0"/>
              </a:rPr>
              <a:t>:</a:t>
            </a:r>
          </a:p>
          <a:p>
            <a:pPr algn="just">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800" b="1" dirty="0">
                <a:effectLst/>
                <a:latin typeface="Arial" panose="020B0604020202020204" pitchFamily="34" charset="0"/>
                <a:ea typeface="Calibri" panose="020F0502020204030204" pitchFamily="34" charset="0"/>
                <a:cs typeface="Times New Roman" panose="02020603050405020304" pitchFamily="18" charset="0"/>
              </a:rPr>
              <a:t>Separation of Concerns</a:t>
            </a:r>
          </a:p>
          <a:p>
            <a:pPr algn="just">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Divide the components of system into specific features so that there is no overlapping among the component functionality. This approach avoids the interdependency among components of system and makes it easy to maintain the system.</a:t>
            </a:r>
          </a:p>
        </p:txBody>
      </p:sp>
    </p:spTree>
    <p:extLst>
      <p:ext uri="{BB962C8B-B14F-4D97-AF65-F5344CB8AC3E}">
        <p14:creationId xmlns:p14="http://schemas.microsoft.com/office/powerpoint/2010/main" val="290023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A4A56F-DF26-4111-037F-577B87091C09}"/>
              </a:ext>
            </a:extLst>
          </p:cNvPr>
          <p:cNvSpPr/>
          <p:nvPr/>
        </p:nvSpPr>
        <p:spPr>
          <a:xfrm>
            <a:off x="0" y="838200"/>
            <a:ext cx="9144000" cy="54864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3555" name="TextBox 14">
            <a:extLst>
              <a:ext uri="{FF2B5EF4-FFF2-40B4-BE49-F238E27FC236}">
                <a16:creationId xmlns:a16="http://schemas.microsoft.com/office/drawing/2014/main" id="{C01D27AF-7C61-D0F9-0495-B0CDB9C299F7}"/>
              </a:ext>
            </a:extLst>
          </p:cNvPr>
          <p:cNvSpPr txBox="1">
            <a:spLocks noChangeArrowheads="1"/>
          </p:cNvSpPr>
          <p:nvPr/>
        </p:nvSpPr>
        <p:spPr bwMode="auto">
          <a:xfrm>
            <a:off x="152400" y="533400"/>
            <a:ext cx="88392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lang="en-GB" altLang="en-US" sz="4400" dirty="0">
              <a:latin typeface="Arial" panose="020B0604020202020204" pitchFamily="34" charset="0"/>
            </a:endParaRPr>
          </a:p>
          <a:p>
            <a:pPr algn="ctr" eaLnBrk="1" hangingPunct="1">
              <a:lnSpc>
                <a:spcPct val="100000"/>
              </a:lnSpc>
              <a:spcBef>
                <a:spcPct val="0"/>
              </a:spcBef>
              <a:buClrTx/>
              <a:buFontTx/>
              <a:buNone/>
            </a:pPr>
            <a:r>
              <a:rPr lang="en-GB" altLang="en-US" sz="4400" b="1" dirty="0">
                <a:latin typeface="Arial" panose="020B0604020202020204" pitchFamily="34" charset="0"/>
              </a:rPr>
              <a:t>Introduction </a:t>
            </a:r>
          </a:p>
          <a:p>
            <a:pPr algn="ctr" eaLnBrk="1" hangingPunct="1">
              <a:lnSpc>
                <a:spcPct val="100000"/>
              </a:lnSpc>
              <a:spcBef>
                <a:spcPct val="0"/>
              </a:spcBef>
              <a:buClrTx/>
              <a:buFontTx/>
              <a:buNone/>
            </a:pPr>
            <a:endParaRPr lang="en-GB" altLang="en-US" sz="4400" b="1" dirty="0">
              <a:latin typeface="Arial" panose="020B0604020202020204" pitchFamily="34" charset="0"/>
            </a:endParaRPr>
          </a:p>
          <a:p>
            <a:pPr algn="ctr" eaLnBrk="1" hangingPunct="1">
              <a:lnSpc>
                <a:spcPct val="100000"/>
              </a:lnSpc>
              <a:spcBef>
                <a:spcPct val="0"/>
              </a:spcBef>
              <a:buClrTx/>
              <a:buFontTx/>
              <a:buNone/>
            </a:pPr>
            <a:r>
              <a:rPr lang="en-GB" altLang="en-US" sz="4400" b="1" dirty="0">
                <a:latin typeface="Arial" panose="020B0604020202020204" pitchFamily="34" charset="0"/>
              </a:rPr>
              <a:t>and</a:t>
            </a:r>
          </a:p>
          <a:p>
            <a:pPr algn="ctr" eaLnBrk="1" hangingPunct="1">
              <a:lnSpc>
                <a:spcPct val="100000"/>
              </a:lnSpc>
              <a:spcBef>
                <a:spcPct val="0"/>
              </a:spcBef>
              <a:buClrTx/>
              <a:buFontTx/>
              <a:buNone/>
            </a:pPr>
            <a:endParaRPr lang="en-GB" altLang="en-US" sz="4400" b="1" dirty="0">
              <a:latin typeface="Arial" panose="020B0604020202020204" pitchFamily="34" charset="0"/>
            </a:endParaRPr>
          </a:p>
          <a:p>
            <a:pPr algn="ctr" eaLnBrk="1" hangingPunct="1">
              <a:lnSpc>
                <a:spcPct val="100000"/>
              </a:lnSpc>
              <a:spcBef>
                <a:spcPct val="0"/>
              </a:spcBef>
              <a:buClrTx/>
              <a:buFontTx/>
              <a:buNone/>
            </a:pPr>
            <a:r>
              <a:rPr lang="en-GB" altLang="en-US" sz="4400" b="1" dirty="0">
                <a:latin typeface="Arial" panose="020B0604020202020204" pitchFamily="34" charset="0"/>
              </a:rPr>
              <a:t>Basic Principles</a:t>
            </a:r>
            <a:endParaRPr lang="en-GB" altLang="en-US" sz="1800" b="1" dirty="0">
              <a:latin typeface="Arial" panose="020B0604020202020204" pitchFamily="34" charset="0"/>
            </a:endParaRPr>
          </a:p>
          <a:p>
            <a:pPr algn="ctr" eaLnBrk="1" hangingPunct="1">
              <a:lnSpc>
                <a:spcPct val="100000"/>
              </a:lnSpc>
              <a:spcBef>
                <a:spcPct val="0"/>
              </a:spcBef>
              <a:buClrTx/>
              <a:buFont typeface="Arial" panose="020B0604020202020204" pitchFamily="34" charset="0"/>
              <a:buNone/>
            </a:pPr>
            <a:endParaRPr lang="en-GB" altLang="en-US" b="1" dirty="0">
              <a:latin typeface="Arial" panose="020B0604020202020204" pitchFamily="34" charset="0"/>
            </a:endParaRPr>
          </a:p>
        </p:txBody>
      </p:sp>
    </p:spTree>
    <p:extLst>
      <p:ext uri="{BB962C8B-B14F-4D97-AF65-F5344CB8AC3E}">
        <p14:creationId xmlns:p14="http://schemas.microsoft.com/office/powerpoint/2010/main" val="290073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D8543A-BDC0-B5AA-0840-B8E7BD6C5DAE}"/>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9219" name="TextBox 14">
            <a:extLst>
              <a:ext uri="{FF2B5EF4-FFF2-40B4-BE49-F238E27FC236}">
                <a16:creationId xmlns:a16="http://schemas.microsoft.com/office/drawing/2014/main" id="{1D55FF26-8FBB-1091-0F3C-1CE881E476AC}"/>
              </a:ext>
            </a:extLst>
          </p:cNvPr>
          <p:cNvSpPr txBox="1">
            <a:spLocks noChangeArrowheads="1"/>
          </p:cNvSpPr>
          <p:nvPr/>
        </p:nvSpPr>
        <p:spPr bwMode="auto">
          <a:xfrm>
            <a:off x="152400" y="48986"/>
            <a:ext cx="8839200" cy="6494085"/>
          </a:xfrm>
          <a:prstGeom prst="rect">
            <a:avLst/>
          </a:prstGeom>
          <a:noFill/>
          <a:ln>
            <a:noFill/>
          </a:ln>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Single Responsibility Principle</a:t>
            </a:r>
          </a:p>
          <a:p>
            <a:pPr algn="just">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Each and every module of a system should have one specific responsibility, which helps the user to clearly understand the system. It should also help with integration of the component with other components.</a:t>
            </a:r>
          </a:p>
          <a:p>
            <a:pPr algn="just">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Principle of Least Knowledge</a:t>
            </a:r>
          </a:p>
          <a:p>
            <a:pPr algn="just">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Any component or object should not have the knowledge about internal details of other components. This approach avoids interdependency and helps maintainability.</a:t>
            </a:r>
          </a:p>
          <a:p>
            <a:pPr algn="just">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Minimize Large Design Upfront</a:t>
            </a:r>
          </a:p>
          <a:p>
            <a:pPr algn="just">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Minimize large design upfront if the requirements of an application are unclear. If there is a possibility of modifying requirements, then avoid making a large design for whole system.</a:t>
            </a:r>
          </a:p>
        </p:txBody>
      </p:sp>
    </p:spTree>
    <p:extLst>
      <p:ext uri="{BB962C8B-B14F-4D97-AF65-F5344CB8AC3E}">
        <p14:creationId xmlns:p14="http://schemas.microsoft.com/office/powerpoint/2010/main" val="1832557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D8543A-BDC0-B5AA-0840-B8E7BD6C5DAE}"/>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9219" name="TextBox 14">
            <a:extLst>
              <a:ext uri="{FF2B5EF4-FFF2-40B4-BE49-F238E27FC236}">
                <a16:creationId xmlns:a16="http://schemas.microsoft.com/office/drawing/2014/main" id="{1D55FF26-8FBB-1091-0F3C-1CE881E476AC}"/>
              </a:ext>
            </a:extLst>
          </p:cNvPr>
          <p:cNvSpPr txBox="1">
            <a:spLocks noChangeArrowheads="1"/>
          </p:cNvSpPr>
          <p:nvPr/>
        </p:nvSpPr>
        <p:spPr bwMode="auto">
          <a:xfrm>
            <a:off x="152400" y="188640"/>
            <a:ext cx="8839200" cy="5293757"/>
          </a:xfrm>
          <a:prstGeom prst="rect">
            <a:avLst/>
          </a:prstGeom>
          <a:noFill/>
          <a:ln>
            <a:noFill/>
          </a:ln>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spcBef>
                <a:spcPts val="0"/>
              </a:spcBef>
              <a:spcAft>
                <a:spcPts val="0"/>
              </a:spcAft>
              <a:buNone/>
            </a:pPr>
            <a:endParaRPr lang="en-US" sz="2600" b="1"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Do not Repeat the Functionality</a:t>
            </a:r>
          </a:p>
          <a:p>
            <a:pPr algn="just">
              <a:spcBef>
                <a:spcPts val="0"/>
              </a:spcBef>
              <a:spcAft>
                <a:spcPts val="0"/>
              </a:spcAft>
              <a:buNone/>
            </a:pPr>
            <a:r>
              <a:rPr lang="en-US" sz="2600" dirty="0">
                <a:latin typeface="Arial" panose="020B0604020202020204" pitchFamily="34" charset="0"/>
                <a:ea typeface="Calibri" panose="020F0502020204030204" pitchFamily="34" charset="0"/>
                <a:cs typeface="Times New Roman" panose="02020603050405020304" pitchFamily="18" charset="0"/>
              </a:rPr>
              <a:t>F</a:t>
            </a:r>
            <a:r>
              <a:rPr lang="en-US" sz="2600" dirty="0">
                <a:effectLst/>
                <a:latin typeface="Arial" panose="020B0604020202020204" pitchFamily="34" charset="0"/>
                <a:ea typeface="Calibri" panose="020F0502020204030204" pitchFamily="34" charset="0"/>
                <a:cs typeface="Times New Roman" panose="02020603050405020304" pitchFamily="18" charset="0"/>
              </a:rPr>
              <a:t>unctionality of components should not be repeated and hence a piece of code should be implemented in one component only. Duplication of functionality within an application can make it difficult to implement changes, decrease clarity, and introduce potential inconsistencies.</a:t>
            </a:r>
          </a:p>
          <a:p>
            <a:pPr algn="just">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Define the Communication between </a:t>
            </a:r>
            <a:r>
              <a:rPr lang="en-US" sz="2600" b="1" dirty="0">
                <a:latin typeface="Arial" panose="020B0604020202020204" pitchFamily="34" charset="0"/>
                <a:ea typeface="Calibri" panose="020F0502020204030204" pitchFamily="34" charset="0"/>
                <a:cs typeface="Times New Roman" panose="02020603050405020304" pitchFamily="18" charset="0"/>
              </a:rPr>
              <a:t>components</a:t>
            </a:r>
            <a:endParaRPr lang="en-US" sz="2600" b="1"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Understand how components will communicate with each other which requires a complete knowledge of deployment scenarios and the production environment.</a:t>
            </a:r>
          </a:p>
        </p:txBody>
      </p:sp>
    </p:spTree>
    <p:extLst>
      <p:ext uri="{BB962C8B-B14F-4D97-AF65-F5344CB8AC3E}">
        <p14:creationId xmlns:p14="http://schemas.microsoft.com/office/powerpoint/2010/main" val="60956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D8543A-BDC0-B5AA-0840-B8E7BD6C5DAE}"/>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9219" name="TextBox 14">
            <a:extLst>
              <a:ext uri="{FF2B5EF4-FFF2-40B4-BE49-F238E27FC236}">
                <a16:creationId xmlns:a16="http://schemas.microsoft.com/office/drawing/2014/main" id="{1D55FF26-8FBB-1091-0F3C-1CE881E476AC}"/>
              </a:ext>
            </a:extLst>
          </p:cNvPr>
          <p:cNvSpPr txBox="1">
            <a:spLocks noChangeArrowheads="1"/>
          </p:cNvSpPr>
          <p:nvPr/>
        </p:nvSpPr>
        <p:spPr bwMode="auto">
          <a:xfrm>
            <a:off x="152400" y="188640"/>
            <a:ext cx="8839200" cy="5693866"/>
          </a:xfrm>
          <a:prstGeom prst="rect">
            <a:avLst/>
          </a:prstGeom>
          <a:noFill/>
          <a:ln>
            <a:noFill/>
          </a:ln>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800" b="1" dirty="0">
                <a:effectLst/>
                <a:latin typeface="Arial" panose="020B0604020202020204" pitchFamily="34" charset="0"/>
                <a:ea typeface="Calibri" panose="020F0502020204030204" pitchFamily="34" charset="0"/>
                <a:cs typeface="Times New Roman" panose="02020603050405020304" pitchFamily="18" charset="0"/>
              </a:rPr>
              <a:t>Exception Handling Design and Mechanism</a:t>
            </a:r>
          </a:p>
          <a:p>
            <a:pPr algn="just">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Defining exceptions in advance, helps the components to manage errors or unwanted situation in an elegant manner. The exception management will be same / consistent throughout the system.</a:t>
            </a:r>
          </a:p>
          <a:p>
            <a:pPr algn="just">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spcBef>
                <a:spcPts val="0"/>
              </a:spcBef>
              <a:spcAft>
                <a:spcPts val="0"/>
              </a:spcAft>
              <a:buNone/>
            </a:pPr>
            <a:r>
              <a:rPr lang="en-US" sz="2800" b="1" dirty="0">
                <a:effectLst/>
                <a:latin typeface="Arial" panose="020B0604020202020204" pitchFamily="34" charset="0"/>
                <a:ea typeface="Calibri" panose="020F0502020204030204" pitchFamily="34" charset="0"/>
              </a:rPr>
              <a:t>Naming Conventions</a:t>
            </a:r>
          </a:p>
          <a:p>
            <a:pPr algn="just">
              <a:spcBef>
                <a:spcPts val="0"/>
              </a:spcBef>
              <a:spcAft>
                <a:spcPts val="0"/>
              </a:spcAft>
              <a:buNone/>
            </a:pPr>
            <a:r>
              <a:rPr lang="en-US" sz="2800" dirty="0">
                <a:effectLst/>
                <a:latin typeface="Arial" panose="020B0604020202020204" pitchFamily="34" charset="0"/>
                <a:ea typeface="Calibri" panose="020F0502020204030204" pitchFamily="34" charset="0"/>
              </a:rPr>
              <a:t>Naming conventions should be defined in advance. They provide a consistent model that helps the users to understand the system easily. It is easier for team members to validate code written by others, and hence will increase the maintainability.</a:t>
            </a:r>
            <a:endParaRPr lang="en-ZM" sz="2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643131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ts val="0"/>
              </a:spcBef>
              <a:spcAft>
                <a:spcPts val="0"/>
              </a:spcAft>
              <a:buNone/>
            </a:pPr>
            <a:endParaRPr lang="en-US" sz="34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endParaRPr lang="en-US" sz="34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endParaRPr lang="en-US" sz="34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400" dirty="0">
                <a:effectLst/>
                <a:latin typeface="Arial" panose="020B0604020202020204" pitchFamily="34" charset="0"/>
                <a:ea typeface="Calibri" panose="020F0502020204030204" pitchFamily="34" charset="0"/>
                <a:cs typeface="Times New Roman" panose="02020603050405020304" pitchFamily="18" charset="0"/>
              </a:rPr>
              <a:t>System Architecture Designs</a:t>
            </a:r>
          </a:p>
          <a:p>
            <a:pPr algn="ctr">
              <a:lnSpc>
                <a:spcPct val="100000"/>
              </a:lnSpc>
              <a:spcBef>
                <a:spcPts val="0"/>
              </a:spcBef>
              <a:spcAft>
                <a:spcPts val="0"/>
              </a:spcAft>
              <a:buNone/>
            </a:pPr>
            <a:endParaRPr lang="en-US" sz="34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400" dirty="0">
                <a:latin typeface="Arial" panose="020B0604020202020204" pitchFamily="34" charset="0"/>
                <a:ea typeface="Calibri" panose="020F0502020204030204" pitchFamily="34" charset="0"/>
                <a:cs typeface="Times New Roman" panose="02020603050405020304" pitchFamily="18" charset="0"/>
              </a:rPr>
              <a:t>a</a:t>
            </a:r>
            <a:r>
              <a:rPr lang="en-US" sz="3400" dirty="0">
                <a:effectLst/>
                <a:latin typeface="Arial" panose="020B0604020202020204" pitchFamily="34" charset="0"/>
                <a:ea typeface="Calibri" panose="020F0502020204030204" pitchFamily="34" charset="0"/>
                <a:cs typeface="Times New Roman" panose="02020603050405020304" pitchFamily="18" charset="0"/>
              </a:rPr>
              <a:t>nd</a:t>
            </a:r>
          </a:p>
          <a:p>
            <a:pPr algn="ctr">
              <a:lnSpc>
                <a:spcPct val="100000"/>
              </a:lnSpc>
              <a:spcBef>
                <a:spcPts val="0"/>
              </a:spcBef>
              <a:spcAft>
                <a:spcPts val="0"/>
              </a:spcAft>
              <a:buNone/>
            </a:pPr>
            <a:endParaRPr lang="en-US" sz="34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400" dirty="0">
                <a:effectLst/>
                <a:latin typeface="Arial" panose="020B0604020202020204" pitchFamily="34" charset="0"/>
                <a:ea typeface="Calibri" panose="020F0502020204030204" pitchFamily="34" charset="0"/>
                <a:cs typeface="Times New Roman" panose="02020603050405020304" pitchFamily="18" charset="0"/>
              </a:rPr>
              <a:t>Related Concepts</a:t>
            </a: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3459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In software development, there are several types of design, each focusing on a specific aspect of the software system.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These architecture / design types work together to create a comprehensive and cohesive solution.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 slides below show some common types of software architecture and design concepts.</a:t>
            </a:r>
          </a:p>
        </p:txBody>
      </p:sp>
    </p:spTree>
    <p:extLst>
      <p:ext uri="{BB962C8B-B14F-4D97-AF65-F5344CB8AC3E}">
        <p14:creationId xmlns:p14="http://schemas.microsoft.com/office/powerpoint/2010/main" val="4113430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1. High-Level Design (HLD) </a:t>
            </a: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HLD provides an overview of the entire system's structure and organization.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It identifies major components, their interactions, and the overall system flow.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HLD sets the foundation for the rest of the design process.</a:t>
            </a:r>
          </a:p>
        </p:txBody>
      </p:sp>
    </p:spTree>
    <p:extLst>
      <p:ext uri="{BB962C8B-B14F-4D97-AF65-F5344CB8AC3E}">
        <p14:creationId xmlns:p14="http://schemas.microsoft.com/office/powerpoint/2010/main" val="2191196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b="1"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2. Low-Level Design (LLD) </a:t>
            </a:r>
          </a:p>
          <a:p>
            <a:pPr algn="just">
              <a:lnSpc>
                <a:spcPct val="100000"/>
              </a:lnSpc>
              <a:spcBef>
                <a:spcPts val="0"/>
              </a:spcBef>
              <a:spcAft>
                <a:spcPts val="0"/>
              </a:spcAft>
              <a:buNone/>
            </a:pPr>
            <a:endParaRPr lang="en-US" sz="2600" b="1"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LLD focuses on individual components and modules of the system.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It defines how each component will function and the interactions among the components.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It also defines the algorithms and data structures that have been used.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LLD is more detailed and closer to the actual code implementation.</a:t>
            </a:r>
          </a:p>
        </p:txBody>
      </p:sp>
    </p:spTree>
    <p:extLst>
      <p:ext uri="{BB962C8B-B14F-4D97-AF65-F5344CB8AC3E}">
        <p14:creationId xmlns:p14="http://schemas.microsoft.com/office/powerpoint/2010/main" val="3532223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3. User Interface (UI) Design </a:t>
            </a:r>
          </a:p>
          <a:p>
            <a:pPr algn="just">
              <a:lnSpc>
                <a:spcPct val="100000"/>
              </a:lnSpc>
              <a:spcBef>
                <a:spcPts val="0"/>
              </a:spcBef>
              <a:spcAft>
                <a:spcPts val="0"/>
              </a:spcAft>
              <a:buNone/>
            </a:pPr>
            <a:endParaRPr lang="en-US" sz="2600" b="1"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UI design deals with the visual and interactive aspects of the software.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It includes creating wireframes, mockups, and prototypes that define the layout, colors, fonts, and overall user experience of the application.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This includes communication among different components or modules.</a:t>
            </a:r>
          </a:p>
        </p:txBody>
      </p:sp>
    </p:spTree>
    <p:extLst>
      <p:ext uri="{BB962C8B-B14F-4D97-AF65-F5344CB8AC3E}">
        <p14:creationId xmlns:p14="http://schemas.microsoft.com/office/powerpoint/2010/main" val="370106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4. Database Design </a:t>
            </a:r>
          </a:p>
          <a:p>
            <a:pPr algn="just">
              <a:lnSpc>
                <a:spcPct val="100000"/>
              </a:lnSpc>
              <a:spcBef>
                <a:spcPts val="0"/>
              </a:spcBef>
              <a:spcAft>
                <a:spcPts val="0"/>
              </a:spcAft>
              <a:buNone/>
            </a:pPr>
            <a:endParaRPr lang="en-US" sz="2600" b="1"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This type of design involves planning the data storage, database structure, relationships, tables, and indexes required to store and retrieve data efficiently.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It ensures data integrity, security, and performance.</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5. Performance Optimization</a:t>
            </a:r>
            <a:r>
              <a:rPr lang="en-US" sz="2600" dirty="0">
                <a:effectLst/>
                <a:latin typeface="Arial" panose="020B0604020202020204" pitchFamily="34" charset="0"/>
                <a:ea typeface="Calibri" panose="020F0502020204030204" pitchFamily="34" charset="0"/>
                <a:cs typeface="Times New Roman" panose="02020603050405020304" pitchFamily="18" charset="0"/>
              </a:rPr>
              <a:t> </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Plan for scalability and performance.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Identify potential bottlenecks and design solutions to ensure the system can handle expected loads and respond efficiently.</a:t>
            </a:r>
          </a:p>
        </p:txBody>
      </p:sp>
    </p:spTree>
    <p:extLst>
      <p:ext uri="{BB962C8B-B14F-4D97-AF65-F5344CB8AC3E}">
        <p14:creationId xmlns:p14="http://schemas.microsoft.com/office/powerpoint/2010/main" val="312131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586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500" b="1" dirty="0">
                <a:effectLst/>
                <a:latin typeface="Arial" panose="020B0604020202020204" pitchFamily="34" charset="0"/>
                <a:ea typeface="Calibri" panose="020F0502020204030204" pitchFamily="34" charset="0"/>
                <a:cs typeface="Times New Roman" panose="02020603050405020304" pitchFamily="18" charset="0"/>
              </a:rPr>
              <a:t>6. Architectural Patterns </a:t>
            </a:r>
          </a:p>
          <a:p>
            <a:pPr algn="just">
              <a:lnSpc>
                <a:spcPct val="100000"/>
              </a:lnSpc>
              <a:spcBef>
                <a:spcPts val="0"/>
              </a:spcBef>
              <a:spcAft>
                <a:spcPts val="0"/>
              </a:spcAft>
              <a:buNone/>
            </a:pPr>
            <a:endParaRPr lang="en-US" sz="25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500" dirty="0">
                <a:effectLst/>
                <a:latin typeface="Arial" panose="020B0604020202020204" pitchFamily="34" charset="0"/>
                <a:ea typeface="Calibri" panose="020F0502020204030204" pitchFamily="34" charset="0"/>
                <a:cs typeface="Times New Roman" panose="02020603050405020304" pitchFamily="18" charset="0"/>
              </a:rPr>
              <a:t>Architectural patterns are general, reusable solutions to common software design problems. </a:t>
            </a:r>
          </a:p>
          <a:p>
            <a:pPr marL="342900" indent="-342900" algn="just">
              <a:lnSpc>
                <a:spcPct val="100000"/>
              </a:lnSpc>
              <a:spcBef>
                <a:spcPts val="0"/>
              </a:spcBef>
              <a:spcAft>
                <a:spcPts val="0"/>
              </a:spcAft>
              <a:buFont typeface="Wingdings" panose="05000000000000000000" pitchFamily="2" charset="2"/>
              <a:buChar char="Ø"/>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500" dirty="0">
                <a:effectLst/>
                <a:latin typeface="Arial" panose="020B0604020202020204" pitchFamily="34" charset="0"/>
                <a:ea typeface="Calibri" panose="020F0502020204030204" pitchFamily="34" charset="0"/>
                <a:cs typeface="Times New Roman" panose="02020603050405020304" pitchFamily="18" charset="0"/>
              </a:rPr>
              <a:t>They deal with the higher-level structure and organization of software systems. </a:t>
            </a:r>
          </a:p>
          <a:p>
            <a:pPr marL="342900" indent="-342900" algn="just">
              <a:lnSpc>
                <a:spcPct val="100000"/>
              </a:lnSpc>
              <a:spcBef>
                <a:spcPts val="0"/>
              </a:spcBef>
              <a:spcAft>
                <a:spcPts val="0"/>
              </a:spcAft>
              <a:buFont typeface="Wingdings" panose="05000000000000000000" pitchFamily="2" charset="2"/>
              <a:buChar char="Ø"/>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500" dirty="0">
                <a:effectLst/>
                <a:latin typeface="Arial" panose="020B0604020202020204" pitchFamily="34" charset="0"/>
                <a:ea typeface="Calibri" panose="020F0502020204030204" pitchFamily="34" charset="0"/>
                <a:cs typeface="Times New Roman" panose="02020603050405020304" pitchFamily="18" charset="0"/>
              </a:rPr>
              <a:t>Architectural patterns are concerned with the overall system's layout, its major components, their responsibilities, and the ways they interact to achieve the system's goals. </a:t>
            </a:r>
          </a:p>
          <a:p>
            <a:pPr marL="342900" indent="-342900" algn="just">
              <a:lnSpc>
                <a:spcPct val="100000"/>
              </a:lnSpc>
              <a:spcBef>
                <a:spcPts val="0"/>
              </a:spcBef>
              <a:spcAft>
                <a:spcPts val="0"/>
              </a:spcAft>
              <a:buFont typeface="Wingdings" panose="05000000000000000000" pitchFamily="2" charset="2"/>
              <a:buChar char="Ø"/>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500" dirty="0">
                <a:effectLst/>
                <a:latin typeface="Arial" panose="020B0604020202020204" pitchFamily="34" charset="0"/>
                <a:ea typeface="Calibri" panose="020F0502020204030204" pitchFamily="34" charset="0"/>
                <a:cs typeface="Times New Roman" panose="02020603050405020304" pitchFamily="18" charset="0"/>
              </a:rPr>
              <a:t>Examples include the Model-View-Controller (MVC), Microservices, and Layered architecture patterns.</a:t>
            </a:r>
          </a:p>
        </p:txBody>
      </p:sp>
    </p:spTree>
    <p:extLst>
      <p:ext uri="{BB962C8B-B14F-4D97-AF65-F5344CB8AC3E}">
        <p14:creationId xmlns:p14="http://schemas.microsoft.com/office/powerpoint/2010/main" val="271992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A4A56F-DF26-4111-037F-577B87091C09}"/>
              </a:ext>
            </a:extLst>
          </p:cNvPr>
          <p:cNvSpPr/>
          <p:nvPr/>
        </p:nvSpPr>
        <p:spPr>
          <a:xfrm>
            <a:off x="0" y="838200"/>
            <a:ext cx="9144000" cy="54864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3555" name="TextBox 14">
            <a:extLst>
              <a:ext uri="{FF2B5EF4-FFF2-40B4-BE49-F238E27FC236}">
                <a16:creationId xmlns:a16="http://schemas.microsoft.com/office/drawing/2014/main" id="{C01D27AF-7C61-D0F9-0495-B0CDB9C299F7}"/>
              </a:ext>
            </a:extLst>
          </p:cNvPr>
          <p:cNvSpPr txBox="1">
            <a:spLocks noChangeArrowheads="1"/>
          </p:cNvSpPr>
          <p:nvPr/>
        </p:nvSpPr>
        <p:spPr bwMode="auto">
          <a:xfrm>
            <a:off x="152400" y="533400"/>
            <a:ext cx="88392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lang="en-GB" altLang="en-US" sz="4400" dirty="0">
              <a:latin typeface="Arial" panose="020B0604020202020204" pitchFamily="34" charset="0"/>
            </a:endParaRPr>
          </a:p>
          <a:p>
            <a:pPr algn="ctr" eaLnBrk="1" hangingPunct="1">
              <a:lnSpc>
                <a:spcPct val="100000"/>
              </a:lnSpc>
              <a:spcBef>
                <a:spcPct val="0"/>
              </a:spcBef>
              <a:buClrTx/>
              <a:buFontTx/>
              <a:buNone/>
            </a:pPr>
            <a:r>
              <a:rPr lang="en-GB" altLang="en-US" sz="3400" dirty="0">
                <a:latin typeface="Arial" panose="020B0604020202020204" pitchFamily="34" charset="0"/>
              </a:rPr>
              <a:t>Software Architecture</a:t>
            </a:r>
          </a:p>
          <a:p>
            <a:pPr algn="ctr" eaLnBrk="1" hangingPunct="1">
              <a:lnSpc>
                <a:spcPct val="100000"/>
              </a:lnSpc>
              <a:spcBef>
                <a:spcPct val="0"/>
              </a:spcBef>
              <a:buClrTx/>
              <a:buFontTx/>
              <a:buNone/>
            </a:pPr>
            <a:r>
              <a:rPr lang="en-GB" altLang="en-US" sz="3400" dirty="0">
                <a:latin typeface="Arial" panose="020B0604020202020204" pitchFamily="34" charset="0"/>
              </a:rPr>
              <a:t> </a:t>
            </a:r>
          </a:p>
          <a:p>
            <a:pPr algn="ctr" eaLnBrk="1" hangingPunct="1">
              <a:lnSpc>
                <a:spcPct val="100000"/>
              </a:lnSpc>
              <a:spcBef>
                <a:spcPct val="0"/>
              </a:spcBef>
              <a:buClrTx/>
              <a:buFontTx/>
              <a:buNone/>
            </a:pPr>
            <a:r>
              <a:rPr lang="en-GB" altLang="en-US" sz="3400" dirty="0">
                <a:latin typeface="Arial" panose="020B0604020202020204" pitchFamily="34" charset="0"/>
              </a:rPr>
              <a:t>vs </a:t>
            </a:r>
          </a:p>
          <a:p>
            <a:pPr algn="ctr" eaLnBrk="1" hangingPunct="1">
              <a:lnSpc>
                <a:spcPct val="100000"/>
              </a:lnSpc>
              <a:spcBef>
                <a:spcPct val="0"/>
              </a:spcBef>
              <a:buClrTx/>
              <a:buFontTx/>
              <a:buNone/>
            </a:pPr>
            <a:endParaRPr lang="en-GB" altLang="en-US" sz="3400" dirty="0">
              <a:latin typeface="Arial" panose="020B0604020202020204" pitchFamily="34" charset="0"/>
            </a:endParaRPr>
          </a:p>
          <a:p>
            <a:pPr algn="ctr" eaLnBrk="1" hangingPunct="1">
              <a:lnSpc>
                <a:spcPct val="100000"/>
              </a:lnSpc>
              <a:spcBef>
                <a:spcPct val="0"/>
              </a:spcBef>
              <a:buClrTx/>
              <a:buFontTx/>
              <a:buNone/>
            </a:pPr>
            <a:r>
              <a:rPr lang="en-GB" altLang="en-US" sz="3400" dirty="0">
                <a:latin typeface="Arial" panose="020B0604020202020204" pitchFamily="34" charset="0"/>
              </a:rPr>
              <a:t>Software Design </a:t>
            </a:r>
          </a:p>
          <a:p>
            <a:pPr algn="ctr" eaLnBrk="1" hangingPunct="1">
              <a:lnSpc>
                <a:spcPct val="100000"/>
              </a:lnSpc>
              <a:spcBef>
                <a:spcPct val="0"/>
              </a:spcBef>
              <a:buClrTx/>
              <a:buFont typeface="Arial" panose="020B0604020202020204" pitchFamily="34" charset="0"/>
              <a:buNone/>
            </a:pPr>
            <a:endParaRPr lang="en-GB" altLang="en-US" b="1" dirty="0">
              <a:latin typeface="Arial" panose="020B0604020202020204" pitchFamily="34" charset="0"/>
            </a:endParaRPr>
          </a:p>
        </p:txBody>
      </p:sp>
    </p:spTree>
    <p:extLst>
      <p:ext uri="{BB962C8B-B14F-4D97-AF65-F5344CB8AC3E}">
        <p14:creationId xmlns:p14="http://schemas.microsoft.com/office/powerpoint/2010/main" val="425730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5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500" b="1" dirty="0">
                <a:effectLst/>
                <a:latin typeface="Arial" panose="020B0604020202020204" pitchFamily="34" charset="0"/>
                <a:ea typeface="Calibri" panose="020F0502020204030204" pitchFamily="34" charset="0"/>
                <a:cs typeface="Times New Roman" panose="02020603050405020304" pitchFamily="18" charset="0"/>
              </a:rPr>
              <a:t>7. Design Patterns </a:t>
            </a:r>
          </a:p>
          <a:p>
            <a:pPr algn="just">
              <a:lnSpc>
                <a:spcPct val="100000"/>
              </a:lnSpc>
              <a:spcBef>
                <a:spcPts val="0"/>
              </a:spcBef>
              <a:spcAft>
                <a:spcPts val="0"/>
              </a:spcAft>
              <a:buNone/>
            </a:pPr>
            <a:endParaRPr lang="en-US" sz="25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500" dirty="0">
                <a:effectLst/>
                <a:latin typeface="Arial" panose="020B0604020202020204" pitchFamily="34" charset="0"/>
                <a:ea typeface="Calibri" panose="020F0502020204030204" pitchFamily="34" charset="0"/>
                <a:cs typeface="Times New Roman" panose="02020603050405020304" pitchFamily="18" charset="0"/>
              </a:rPr>
              <a:t>Design patterns are also general reusable solutions to common software design problems. </a:t>
            </a:r>
          </a:p>
          <a:p>
            <a:pPr marL="342900" indent="-342900" algn="just">
              <a:lnSpc>
                <a:spcPct val="100000"/>
              </a:lnSpc>
              <a:spcBef>
                <a:spcPts val="0"/>
              </a:spcBef>
              <a:spcAft>
                <a:spcPts val="0"/>
              </a:spcAft>
              <a:buFont typeface="Wingdings" panose="05000000000000000000" pitchFamily="2" charset="2"/>
              <a:buChar char="Ø"/>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500" dirty="0">
                <a:effectLst/>
                <a:latin typeface="Arial" panose="020B0604020202020204" pitchFamily="34" charset="0"/>
                <a:ea typeface="Calibri" panose="020F0502020204030204" pitchFamily="34" charset="0"/>
                <a:cs typeface="Times New Roman" panose="02020603050405020304" pitchFamily="18" charset="0"/>
              </a:rPr>
              <a:t>They operate at a lower level than architectural patterns, focusing on the design of individual classes, objects, and their relationships within a specific module or component. </a:t>
            </a:r>
          </a:p>
          <a:p>
            <a:pPr marL="342900" indent="-342900" algn="just">
              <a:lnSpc>
                <a:spcPct val="100000"/>
              </a:lnSpc>
              <a:spcBef>
                <a:spcPts val="0"/>
              </a:spcBef>
              <a:spcAft>
                <a:spcPts val="0"/>
              </a:spcAft>
              <a:buFont typeface="Wingdings" panose="05000000000000000000" pitchFamily="2" charset="2"/>
              <a:buChar char="Ø"/>
            </a:pPr>
            <a:endParaRPr lang="en-US" sz="25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500" dirty="0">
                <a:effectLst/>
                <a:latin typeface="Arial" panose="020B0604020202020204" pitchFamily="34" charset="0"/>
                <a:ea typeface="Calibri" panose="020F0502020204030204" pitchFamily="34" charset="0"/>
                <a:cs typeface="Times New Roman" panose="02020603050405020304" pitchFamily="18" charset="0"/>
              </a:rPr>
              <a:t>Examples include the Singleton pattern, Factory pattern, Observer pattern, and MVC (Model-View-Controller) pattern.</a:t>
            </a:r>
          </a:p>
        </p:txBody>
      </p:sp>
    </p:spTree>
    <p:extLst>
      <p:ext uri="{BB962C8B-B14F-4D97-AF65-F5344CB8AC3E}">
        <p14:creationId xmlns:p14="http://schemas.microsoft.com/office/powerpoint/2010/main" val="2720455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8. Object-Oriented Design (OOD) </a:t>
            </a:r>
          </a:p>
          <a:p>
            <a:pPr algn="just">
              <a:lnSpc>
                <a:spcPct val="100000"/>
              </a:lnSpc>
              <a:spcBef>
                <a:spcPts val="0"/>
              </a:spcBef>
              <a:spcAft>
                <a:spcPts val="0"/>
              </a:spcAft>
              <a:buNone/>
            </a:pPr>
            <a:endParaRPr lang="en-US" sz="2600" b="1"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OOD focuses on designing classes and objects that represent real-world entities and their interactions.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It emphasizes concepts like encapsulation, inheritance, and polymorphism to create maintainable and extensible code.</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9. Functional Design </a:t>
            </a:r>
          </a:p>
          <a:p>
            <a:pPr algn="just">
              <a:lnSpc>
                <a:spcPct val="100000"/>
              </a:lnSpc>
              <a:spcBef>
                <a:spcPts val="0"/>
              </a:spcBef>
              <a:spcAft>
                <a:spcPts val="0"/>
              </a:spcAft>
              <a:buNone/>
            </a:pPr>
            <a:endParaRPr lang="en-US" sz="2600" b="1"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This design type revolves around designing the functions within the software system. </a:t>
            </a:r>
          </a:p>
          <a:p>
            <a:pPr marL="457200" indent="-4572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It includes specifying inputs, outputs, and the behavior of functions in various scenarios.</a:t>
            </a:r>
          </a:p>
        </p:txBody>
      </p:sp>
    </p:spTree>
    <p:extLst>
      <p:ext uri="{BB962C8B-B14F-4D97-AF65-F5344CB8AC3E}">
        <p14:creationId xmlns:p14="http://schemas.microsoft.com/office/powerpoint/2010/main" val="3022703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10. Algorithm Design</a:t>
            </a:r>
          </a:p>
          <a:p>
            <a:pPr algn="just">
              <a:lnSpc>
                <a:spcPct val="100000"/>
              </a:lnSpc>
              <a:spcBef>
                <a:spcPts val="0"/>
              </a:spcBef>
              <a:spcAft>
                <a:spcPts val="0"/>
              </a:spcAft>
              <a:buNone/>
            </a:pPr>
            <a:endParaRPr lang="en-US" sz="26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Algorithm design involves creating efficient and effective algorithms to solve specific computational problems, such as sorting, searching, or graph traversal.</a:t>
            </a:r>
          </a:p>
          <a:p>
            <a:pPr algn="just">
              <a:lnSpc>
                <a:spcPct val="100000"/>
              </a:lnSpc>
              <a:spcBef>
                <a:spcPts val="0"/>
              </a:spcBef>
              <a:spcAft>
                <a:spcPts val="0"/>
              </a:spcAft>
              <a:buNone/>
            </a:pPr>
            <a:endParaRPr lang="en-US" sz="2600" b="1"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11. Security Design </a:t>
            </a:r>
          </a:p>
          <a:p>
            <a:pPr algn="just">
              <a:lnSpc>
                <a:spcPct val="100000"/>
              </a:lnSpc>
              <a:spcBef>
                <a:spcPts val="0"/>
              </a:spcBef>
              <a:spcAft>
                <a:spcPts val="0"/>
              </a:spcAft>
              <a:buNone/>
            </a:pPr>
            <a:endParaRPr lang="en-US" sz="26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Security design aims to identify potential security risks and vulnerabilities in the system and design measures to mitigate them. </a:t>
            </a:r>
          </a:p>
          <a:p>
            <a:pPr marL="342900" indent="-342900" algn="just">
              <a:lnSpc>
                <a:spcPct val="100000"/>
              </a:lnSpc>
              <a:spcBef>
                <a:spcPts val="0"/>
              </a:spcBef>
              <a:spcAft>
                <a:spcPts val="0"/>
              </a:spcAft>
              <a:buFont typeface="Wingdings" panose="05000000000000000000" pitchFamily="2" charset="2"/>
              <a:buChar char="Ø"/>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It includes authentication, authorization, encryption, and other security mechanisms.</a:t>
            </a:r>
          </a:p>
        </p:txBody>
      </p:sp>
    </p:spTree>
    <p:extLst>
      <p:ext uri="{BB962C8B-B14F-4D97-AF65-F5344CB8AC3E}">
        <p14:creationId xmlns:p14="http://schemas.microsoft.com/office/powerpoint/2010/main" val="2730661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12. Integration Design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Integration design focuses on how different modules or systems will communicate and interact with each other to form a complete software solution.</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13. Data Flow Design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Data flow design outlines the flow of data and information within the system, from input to processing to output, ensuring smooth and efficient data handling.</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14. Testability Design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Define how the system's components will be tested. Design unit tests, integration tests, and other testing strategies to ensure the quality and reliability of the software.</a:t>
            </a:r>
          </a:p>
        </p:txBody>
      </p:sp>
    </p:spTree>
    <p:extLst>
      <p:ext uri="{BB962C8B-B14F-4D97-AF65-F5344CB8AC3E}">
        <p14:creationId xmlns:p14="http://schemas.microsoft.com/office/powerpoint/2010/main" val="1821821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15. Documentation</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Document the design decisions, architecture diagrams, and design rationale.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This documentation helps developers understand the design and facilitates future maintenance.</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16. Review and Validation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Conduct design reviews and validations with stakeholders, developers, and other team members to ensure that the design meets the requirements and aligns with the project goals.</a:t>
            </a:r>
          </a:p>
        </p:txBody>
      </p:sp>
    </p:spTree>
    <p:extLst>
      <p:ext uri="{BB962C8B-B14F-4D97-AF65-F5344CB8AC3E}">
        <p14:creationId xmlns:p14="http://schemas.microsoft.com/office/powerpoint/2010/main" val="3133263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17. Refinement and Iteration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Software design is an iterative process.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As the project progresses, design decisions may need to be refined or adjusted based on feedback, changing requirements, and new insights.</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18. Deployment Design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This type of design involves planning how the software will be deployed and hosted, considering factors like server infrastructure, scalability, and load balancing.</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2752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The choice of design types depends on the specific requirements and complexities of the software project.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A well-thought-out combination of these design types leads to a well-structured and efficient software solution.</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While </a:t>
            </a:r>
            <a:r>
              <a:rPr lang="en-US" sz="2800" b="1" dirty="0">
                <a:effectLst/>
                <a:latin typeface="Arial" panose="020B0604020202020204" pitchFamily="34" charset="0"/>
                <a:ea typeface="Calibri" panose="020F0502020204030204" pitchFamily="34" charset="0"/>
                <a:cs typeface="Times New Roman" panose="02020603050405020304" pitchFamily="18" charset="0"/>
              </a:rPr>
              <a:t>software architecture and design </a:t>
            </a:r>
            <a:r>
              <a:rPr lang="en-US" sz="2800" dirty="0">
                <a:effectLst/>
                <a:latin typeface="Arial" panose="020B0604020202020204" pitchFamily="34" charset="0"/>
                <a:ea typeface="Calibri" panose="020F0502020204030204" pitchFamily="34" charset="0"/>
                <a:cs typeface="Times New Roman" panose="02020603050405020304" pitchFamily="18" charset="0"/>
              </a:rPr>
              <a:t>should be considered as two separate activities in the software development process, they do tend to overlap. </a:t>
            </a:r>
          </a:p>
          <a:p>
            <a:pPr algn="just">
              <a:lnSpc>
                <a:spcPct val="100000"/>
              </a:lnSpc>
              <a:spcBef>
                <a:spcPts val="0"/>
              </a:spcBef>
              <a:spcAft>
                <a:spcPts val="0"/>
              </a:spcAft>
              <a:buNone/>
            </a:pPr>
            <a:endParaRPr lang="en-US" sz="2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800" dirty="0">
                <a:effectLst/>
                <a:latin typeface="Arial" panose="020B0604020202020204" pitchFamily="34" charset="0"/>
                <a:ea typeface="Calibri" panose="020F0502020204030204" pitchFamily="34" charset="0"/>
                <a:cs typeface="Times New Roman" panose="02020603050405020304" pitchFamily="18" charset="0"/>
              </a:rPr>
              <a:t>For example, they are both concerned with the relationships and interactions of various components and elements in the software structure. </a:t>
            </a:r>
          </a:p>
        </p:txBody>
      </p:sp>
    </p:spTree>
    <p:extLst>
      <p:ext uri="{BB962C8B-B14F-4D97-AF65-F5344CB8AC3E}">
        <p14:creationId xmlns:p14="http://schemas.microsoft.com/office/powerpoint/2010/main" val="654240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However, they differ in their approach.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Software architecture is primarily concerned with </a:t>
            </a:r>
            <a:r>
              <a:rPr lang="en-US" sz="2600" b="1" dirty="0">
                <a:effectLst/>
                <a:latin typeface="Arial" panose="020B0604020202020204" pitchFamily="34" charset="0"/>
                <a:ea typeface="Calibri" panose="020F0502020204030204" pitchFamily="34" charset="0"/>
                <a:cs typeface="Times New Roman" panose="02020603050405020304" pitchFamily="18" charset="0"/>
              </a:rPr>
              <a:t>what </a:t>
            </a:r>
            <a:r>
              <a:rPr lang="en-US" sz="2600" dirty="0">
                <a:effectLst/>
                <a:latin typeface="Arial" panose="020B0604020202020204" pitchFamily="34" charset="0"/>
                <a:ea typeface="Calibri" panose="020F0502020204030204" pitchFamily="34" charset="0"/>
                <a:cs typeface="Times New Roman" panose="02020603050405020304" pitchFamily="18" charset="0"/>
              </a:rPr>
              <a:t>the components and relationships are,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and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software design focuses on </a:t>
            </a:r>
            <a:r>
              <a:rPr lang="en-US" sz="2600" b="1" dirty="0">
                <a:effectLst/>
                <a:latin typeface="Arial" panose="020B0604020202020204" pitchFamily="34" charset="0"/>
                <a:ea typeface="Calibri" panose="020F0502020204030204" pitchFamily="34" charset="0"/>
                <a:cs typeface="Times New Roman" panose="02020603050405020304" pitchFamily="18" charset="0"/>
              </a:rPr>
              <a:t>how</a:t>
            </a:r>
            <a:r>
              <a:rPr lang="en-US" sz="2600" dirty="0">
                <a:effectLst/>
                <a:latin typeface="Arial" panose="020B0604020202020204" pitchFamily="34" charset="0"/>
                <a:ea typeface="Calibri" panose="020F0502020204030204" pitchFamily="34" charset="0"/>
                <a:cs typeface="Times New Roman" panose="02020603050405020304" pitchFamily="18" charset="0"/>
              </a:rPr>
              <a:t> the components interact.</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Software architecture and design are two separate parts of one process that depend on each other for success.</a:t>
            </a:r>
          </a:p>
        </p:txBody>
      </p:sp>
    </p:spTree>
    <p:extLst>
      <p:ext uri="{BB962C8B-B14F-4D97-AF65-F5344CB8AC3E}">
        <p14:creationId xmlns:p14="http://schemas.microsoft.com/office/powerpoint/2010/main" val="92440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200" dirty="0">
                <a:latin typeface="Arial" panose="020B0604020202020204" pitchFamily="34" charset="0"/>
                <a:ea typeface="Calibri" panose="020F0502020204030204" pitchFamily="34" charset="0"/>
                <a:cs typeface="Times New Roman" panose="02020603050405020304" pitchFamily="18" charset="0"/>
              </a:rPr>
              <a:t>The Importance of</a:t>
            </a:r>
          </a:p>
          <a:p>
            <a:pPr algn="ctr">
              <a:lnSpc>
                <a:spcPct val="100000"/>
              </a:lnSpc>
              <a:spcBef>
                <a:spcPts val="0"/>
              </a:spcBef>
              <a:spcAft>
                <a:spcPts val="0"/>
              </a:spcAft>
              <a:buNone/>
            </a:pPr>
            <a:endParaRPr lang="en-US" sz="32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endParaRPr lang="en-US" sz="3200" dirty="0">
              <a:latin typeface="Arial" panose="020B0604020202020204" pitchFamily="34" charset="0"/>
              <a:ea typeface="Calibri" panose="020F0502020204030204" pitchFamily="34" charset="0"/>
              <a:cs typeface="Times New Roman" panose="02020603050405020304" pitchFamily="18" charset="0"/>
            </a:endParaRPr>
          </a:p>
          <a:p>
            <a:pPr algn="ctr">
              <a:lnSpc>
                <a:spcPct val="100000"/>
              </a:lnSpc>
              <a:spcBef>
                <a:spcPts val="0"/>
              </a:spcBef>
              <a:spcAft>
                <a:spcPts val="0"/>
              </a:spcAft>
              <a:buNone/>
            </a:pPr>
            <a:r>
              <a:rPr lang="en-US" sz="3200" dirty="0">
                <a:effectLst/>
                <a:latin typeface="Arial" panose="020B0604020202020204" pitchFamily="34" charset="0"/>
                <a:ea typeface="Calibri" panose="020F0502020204030204" pitchFamily="34" charset="0"/>
                <a:cs typeface="Times New Roman" panose="02020603050405020304" pitchFamily="18" charset="0"/>
              </a:rPr>
              <a:t>Software Architecture and Design</a:t>
            </a:r>
          </a:p>
        </p:txBody>
      </p:sp>
    </p:spTree>
    <p:extLst>
      <p:ext uri="{BB962C8B-B14F-4D97-AF65-F5344CB8AC3E}">
        <p14:creationId xmlns:p14="http://schemas.microsoft.com/office/powerpoint/2010/main" val="1468432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Software architecture and design are crucial aspects of the software development process.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They play a pivotal role in the success of a software project, and their importance can be summarized in the following points:</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1. Structuring Complexity: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Software systems can quickly become complex, and without a proper architecture and design, they may become difficult to understand, modify, and maintain.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latin typeface="Arial" panose="020B0604020202020204" pitchFamily="34" charset="0"/>
                <a:ea typeface="Calibri" panose="020F0502020204030204" pitchFamily="34" charset="0"/>
                <a:cs typeface="Times New Roman" panose="02020603050405020304" pitchFamily="18" charset="0"/>
              </a:rPr>
              <a:t>A</a:t>
            </a:r>
            <a:r>
              <a:rPr lang="en-US" sz="2400" dirty="0">
                <a:effectLst/>
                <a:latin typeface="Arial" panose="020B0604020202020204" pitchFamily="34" charset="0"/>
                <a:ea typeface="Calibri" panose="020F0502020204030204" pitchFamily="34" charset="0"/>
                <a:cs typeface="Times New Roman" panose="02020603050405020304" pitchFamily="18" charset="0"/>
              </a:rPr>
              <a:t>rchitecture and design provide a structured approach to organizing the code, making it easier to comprehend and manage.</a:t>
            </a:r>
          </a:p>
        </p:txBody>
      </p:sp>
    </p:spTree>
    <p:extLst>
      <p:ext uri="{BB962C8B-B14F-4D97-AF65-F5344CB8AC3E}">
        <p14:creationId xmlns:p14="http://schemas.microsoft.com/office/powerpoint/2010/main" val="346210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260350"/>
            <a:ext cx="8839200"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This course aims to develop a sound understanding of the concepts of software architecture and design concepts.</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Learners will also be in a position to choose and follow the right model for a given software project.</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We can segregate Software Architecture and Design into two distinct phases: </a:t>
            </a:r>
            <a:r>
              <a:rPr lang="en-US" sz="2600" b="1" dirty="0">
                <a:effectLst/>
                <a:latin typeface="Arial" panose="020B0604020202020204" pitchFamily="34" charset="0"/>
                <a:ea typeface="Calibri" panose="020F0502020204030204" pitchFamily="34" charset="0"/>
                <a:cs typeface="Times New Roman" panose="02020603050405020304" pitchFamily="18" charset="0"/>
              </a:rPr>
              <a:t>Software Architecture </a:t>
            </a:r>
            <a:r>
              <a:rPr lang="en-US" sz="2600" dirty="0">
                <a:effectLst/>
                <a:latin typeface="Arial" panose="020B0604020202020204" pitchFamily="34" charset="0"/>
                <a:ea typeface="Calibri" panose="020F0502020204030204" pitchFamily="34" charset="0"/>
                <a:cs typeface="Times New Roman" panose="02020603050405020304" pitchFamily="18" charset="0"/>
              </a:rPr>
              <a:t>and </a:t>
            </a:r>
            <a:r>
              <a:rPr lang="en-US" sz="2600" b="1" dirty="0">
                <a:effectLst/>
                <a:latin typeface="Arial" panose="020B0604020202020204" pitchFamily="34" charset="0"/>
                <a:ea typeface="Calibri" panose="020F0502020204030204" pitchFamily="34" charset="0"/>
                <a:cs typeface="Times New Roman" panose="02020603050405020304" pitchFamily="18" charset="0"/>
              </a:rPr>
              <a:t>Software Design. </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In </a:t>
            </a:r>
            <a:r>
              <a:rPr lang="en-US" sz="2600" b="1" dirty="0">
                <a:effectLst/>
                <a:latin typeface="Arial" panose="020B0604020202020204" pitchFamily="34" charset="0"/>
                <a:ea typeface="Calibri" panose="020F0502020204030204" pitchFamily="34" charset="0"/>
                <a:cs typeface="Times New Roman" panose="02020603050405020304" pitchFamily="18" charset="0"/>
              </a:rPr>
              <a:t>Architecture</a:t>
            </a:r>
            <a:r>
              <a:rPr lang="en-US" sz="2600" dirty="0">
                <a:effectLst/>
                <a:latin typeface="Arial" panose="020B0604020202020204" pitchFamily="34" charset="0"/>
                <a:ea typeface="Calibri" panose="020F0502020204030204" pitchFamily="34" charset="0"/>
                <a:cs typeface="Times New Roman" panose="02020603050405020304" pitchFamily="18" charset="0"/>
              </a:rPr>
              <a:t>, general requirements are identified and organized into functional requirements. </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In </a:t>
            </a:r>
            <a:r>
              <a:rPr lang="en-US" sz="2600" b="1" dirty="0">
                <a:effectLst/>
                <a:latin typeface="Arial" panose="020B0604020202020204" pitchFamily="34" charset="0"/>
                <a:ea typeface="Calibri" panose="020F0502020204030204" pitchFamily="34" charset="0"/>
                <a:cs typeface="Times New Roman" panose="02020603050405020304" pitchFamily="18" charset="0"/>
              </a:rPr>
              <a:t>Design</a:t>
            </a:r>
            <a:r>
              <a:rPr lang="en-US" sz="2600" dirty="0">
                <a:effectLst/>
                <a:latin typeface="Arial" panose="020B0604020202020204" pitchFamily="34" charset="0"/>
                <a:ea typeface="Calibri" panose="020F0502020204030204" pitchFamily="34" charset="0"/>
                <a:cs typeface="Times New Roman" panose="02020603050405020304" pitchFamily="18" charset="0"/>
              </a:rPr>
              <a:t>, detailed functional requirements and their relationships are </a:t>
            </a:r>
            <a:r>
              <a:rPr lang="en-US" sz="2600" dirty="0">
                <a:latin typeface="Arial" panose="020B0604020202020204" pitchFamily="34" charset="0"/>
                <a:ea typeface="Calibri" panose="020F0502020204030204" pitchFamily="34" charset="0"/>
                <a:cs typeface="Times New Roman" panose="02020603050405020304" pitchFamily="18" charset="0"/>
              </a:rPr>
              <a:t>established</a:t>
            </a:r>
            <a:r>
              <a:rPr lang="en-US" sz="2600" dirty="0">
                <a:effectLst/>
                <a:latin typeface="Arial" panose="020B0604020202020204" pitchFamily="34" charset="0"/>
                <a:ea typeface="Calibri" panose="020F0502020204030204" pitchFamily="34" charset="0"/>
                <a:cs typeface="Times New Roman" panose="02020603050405020304" pitchFamily="18"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2. Scalability</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A well-designed architecture allows a system to handle increasing amounts of work and users without sacrificing performance.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It enables the software to scale horizontally or vertically, ensuring that it can still meet the growing demands.</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3. Maintainability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A good architecture and design promote code modularity and separation of concerns.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This makes it easier for developers to maintain and enhance the system over time, reducing the risk of introducing bugs during changes.</a:t>
            </a:r>
          </a:p>
        </p:txBody>
      </p:sp>
    </p:spTree>
    <p:extLst>
      <p:ext uri="{BB962C8B-B14F-4D97-AF65-F5344CB8AC3E}">
        <p14:creationId xmlns:p14="http://schemas.microsoft.com/office/powerpoint/2010/main" val="4107156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4. Flexibility and Adaptability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Software systems need to adapt to changing requirements and technological advancements.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An effective architecture and design enable easier integration of new features, technologies, and third-party components.</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5. Code Reusability</a:t>
            </a: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b="1"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A well-architected system encourages the creation of reusable components.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This not only reduces development time but also ensures consistency and reduces the likelihood of duplicating code, which can lead to maintenance issues.</a:t>
            </a:r>
          </a:p>
        </p:txBody>
      </p:sp>
    </p:spTree>
    <p:extLst>
      <p:ext uri="{BB962C8B-B14F-4D97-AF65-F5344CB8AC3E}">
        <p14:creationId xmlns:p14="http://schemas.microsoft.com/office/powerpoint/2010/main" val="1484703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6. Testability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A good architecture facilitates unit testing and other forms of automated testing.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This helps developers ensure that individual components function correctly and are robust, which leads to a more reliable and stable software product.</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7. Security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Security is a critical concern in software development.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A well-designed architecture can help enforce security measures and best practices, reducing the chances of vulnerabilities and potential attacks.</a:t>
            </a:r>
          </a:p>
        </p:txBody>
      </p:sp>
    </p:spTree>
    <p:extLst>
      <p:ext uri="{BB962C8B-B14F-4D97-AF65-F5344CB8AC3E}">
        <p14:creationId xmlns:p14="http://schemas.microsoft.com/office/powerpoint/2010/main" val="277389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8. Team Collaboration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A clear and well-defined architecture provides a common understanding among team members.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This helps different developers work cohesively on various modules, improving collaboration and productivity.</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9. Project Planning and Estimation</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An architecture provides a blueprint for the software project.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It helps in estimating the development effort, identifying potential risks, and creating a realistic project plan.</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8081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10. Client Satisfaction </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Ultimately, a robust software architecture and design result in a high-quality product that meets or exceeds client expectations. </a:t>
            </a:r>
          </a:p>
          <a:p>
            <a:pPr marL="342900" indent="-342900" algn="just">
              <a:lnSpc>
                <a:spcPct val="100000"/>
              </a:lnSpc>
              <a:spcBef>
                <a:spcPts val="0"/>
              </a:spcBef>
              <a:spcAft>
                <a:spcPts val="0"/>
              </a:spcAft>
              <a:buFont typeface="Wingdings" panose="05000000000000000000" pitchFamily="2" charset="2"/>
              <a:buChar char="Ø"/>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spcAft>
                <a:spcPts val="0"/>
              </a:spcAft>
              <a:buFont typeface="Wingdings" panose="05000000000000000000" pitchFamily="2" charset="2"/>
              <a:buChar char="Ø"/>
            </a:pPr>
            <a:r>
              <a:rPr lang="en-US" sz="2400" dirty="0">
                <a:effectLst/>
                <a:latin typeface="Arial" panose="020B0604020202020204" pitchFamily="34" charset="0"/>
                <a:ea typeface="Calibri" panose="020F0502020204030204" pitchFamily="34" charset="0"/>
                <a:cs typeface="Times New Roman" panose="02020603050405020304" pitchFamily="18" charset="0"/>
              </a:rPr>
              <a:t>Satisfied clients are more likely to provide positive feedback, refer the software to others, and establish long-term relationships with the development team or organization.</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In conclusion, software design and architecture are crucial for building successful, maintainable, and scalable software systems.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By investing time and effort in these aspects, development teams can create more reliable and robust software products that meet user needs and stand the test of time.</a:t>
            </a:r>
          </a:p>
        </p:txBody>
      </p:sp>
    </p:spTree>
    <p:extLst>
      <p:ext uri="{BB962C8B-B14F-4D97-AF65-F5344CB8AC3E}">
        <p14:creationId xmlns:p14="http://schemas.microsoft.com/office/powerpoint/2010/main" val="3670613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664059"/>
            <a:ext cx="7886700" cy="994172"/>
          </a:xfrm>
        </p:spPr>
        <p:txBody>
          <a:bodyPr/>
          <a:lstStyle/>
          <a:p>
            <a:pPr algn="ctr"/>
            <a:r>
              <a:rPr lang="en-US" b="1" dirty="0"/>
              <a:t>QUESTIONS</a:t>
            </a:r>
          </a:p>
        </p:txBody>
      </p:sp>
      <p:sp>
        <p:nvSpPr>
          <p:cNvPr id="5" name="Content Placeholder 4"/>
          <p:cNvSpPr>
            <a:spLocks noGrp="1"/>
          </p:cNvSpPr>
          <p:nvPr>
            <p:ph idx="1"/>
          </p:nvPr>
        </p:nvSpPr>
        <p:spPr>
          <a:xfrm>
            <a:off x="628650" y="3509682"/>
            <a:ext cx="7886700" cy="1980290"/>
          </a:xfrm>
        </p:spPr>
        <p:txBody>
          <a:bodyPr/>
          <a:lstStyle/>
          <a:p>
            <a:pPr marL="0" indent="0">
              <a:buNone/>
            </a:pPr>
            <a:r>
              <a:rPr lang="en-US" dirty="0"/>
              <a:t>   </a:t>
            </a:r>
          </a:p>
        </p:txBody>
      </p:sp>
    </p:spTree>
    <p:extLst>
      <p:ext uri="{BB962C8B-B14F-4D97-AF65-F5344CB8AC3E}">
        <p14:creationId xmlns:p14="http://schemas.microsoft.com/office/powerpoint/2010/main" val="4184079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4">
            <a:extLst>
              <a:ext uri="{FF2B5EF4-FFF2-40B4-BE49-F238E27FC236}">
                <a16:creationId xmlns:a16="http://schemas.microsoft.com/office/drawing/2014/main" id="{54CF9CA3-35EE-4F94-B683-97B7FE3D98BA}"/>
              </a:ext>
            </a:extLst>
          </p:cNvPr>
          <p:cNvSpPr>
            <a:spLocks noChangeArrowheads="1"/>
          </p:cNvSpPr>
          <p:nvPr/>
        </p:nvSpPr>
        <p:spPr bwMode="auto">
          <a:xfrm>
            <a:off x="990600" y="1458913"/>
            <a:ext cx="3124200" cy="1600200"/>
          </a:xfrm>
          <a:prstGeom prst="wedgeEllipseCallout">
            <a:avLst>
              <a:gd name="adj1" fmla="val 149032"/>
              <a:gd name="adj2" fmla="val 27181"/>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800" b="0" i="0" u="none" strike="noStrike" kern="1200" cap="none" spc="0" normalizeH="0" baseline="0" noProof="0">
                <a:ln>
                  <a:noFill/>
                </a:ln>
                <a:solidFill>
                  <a:srgbClr val="FFFF00"/>
                </a:solidFill>
                <a:effectLst/>
                <a:uLnTx/>
                <a:uFillTx/>
                <a:latin typeface="Times New Roman" panose="02020603050405020304" pitchFamily="18" charset="0"/>
                <a:ea typeface="+mn-ea"/>
                <a:cs typeface="Arial" panose="020B0604020202020204" pitchFamily="34" charset="0"/>
              </a:rPr>
              <a:t>END</a:t>
            </a:r>
          </a:p>
        </p:txBody>
      </p:sp>
      <p:sp>
        <p:nvSpPr>
          <p:cNvPr id="117763" name="AutoShape 5">
            <a:extLst>
              <a:ext uri="{FF2B5EF4-FFF2-40B4-BE49-F238E27FC236}">
                <a16:creationId xmlns:a16="http://schemas.microsoft.com/office/drawing/2014/main" id="{25295739-3589-474C-AFCA-DA6DDA794B35}"/>
              </a:ext>
            </a:extLst>
          </p:cNvPr>
          <p:cNvSpPr>
            <a:spLocks noChangeArrowheads="1"/>
          </p:cNvSpPr>
          <p:nvPr/>
        </p:nvSpPr>
        <p:spPr bwMode="auto">
          <a:xfrm>
            <a:off x="1143000" y="3657600"/>
            <a:ext cx="4038600" cy="2286000"/>
          </a:xfrm>
          <a:prstGeom prst="wedgeEllipseCallout">
            <a:avLst>
              <a:gd name="adj1" fmla="val 85102"/>
              <a:gd name="adj2" fmla="val -89306"/>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800" b="0" i="0" u="none" strike="noStrike" kern="1200" cap="none" spc="0" normalizeH="0" baseline="0" noProof="0">
                <a:ln>
                  <a:noFill/>
                </a:ln>
                <a:solidFill>
                  <a:srgbClr val="FFFF00"/>
                </a:solidFill>
                <a:effectLst/>
                <a:uLnTx/>
                <a:uFillTx/>
                <a:latin typeface="Times New Roman" panose="02020603050405020304" pitchFamily="18" charset="0"/>
                <a:ea typeface="+mn-ea"/>
                <a:cs typeface="Arial" panose="020B0604020202020204" pitchFamily="34" charset="0"/>
              </a:rPr>
              <a:t>THANK YOU !</a:t>
            </a:r>
          </a:p>
        </p:txBody>
      </p:sp>
      <p:sp>
        <p:nvSpPr>
          <p:cNvPr id="117764" name="AutoShape 6">
            <a:extLst>
              <a:ext uri="{FF2B5EF4-FFF2-40B4-BE49-F238E27FC236}">
                <a16:creationId xmlns:a16="http://schemas.microsoft.com/office/drawing/2014/main" id="{369B94D3-FECF-4904-9A58-EB176F5D4778}"/>
              </a:ext>
            </a:extLst>
          </p:cNvPr>
          <p:cNvSpPr>
            <a:spLocks noChangeArrowheads="1"/>
          </p:cNvSpPr>
          <p:nvPr/>
        </p:nvSpPr>
        <p:spPr bwMode="auto">
          <a:xfrm>
            <a:off x="5407025" y="1458913"/>
            <a:ext cx="2895600" cy="2286000"/>
          </a:xfrm>
          <a:prstGeom prst="smileyFace">
            <a:avLst>
              <a:gd name="adj" fmla="val 4653"/>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117765" name="Picture 7" descr="Animated Flag of Zambia  ">
            <a:extLst>
              <a:ext uri="{FF2B5EF4-FFF2-40B4-BE49-F238E27FC236}">
                <a16:creationId xmlns:a16="http://schemas.microsoft.com/office/drawing/2014/main" id="{40330F82-882D-4357-837A-18F456FCA8E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7313"/>
            <a:ext cx="8572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Software architecture </a:t>
            </a:r>
            <a:r>
              <a:rPr lang="en-US" sz="2400" dirty="0">
                <a:effectLst/>
                <a:latin typeface="Arial" panose="020B0604020202020204" pitchFamily="34" charset="0"/>
                <a:ea typeface="Calibri" panose="020F0502020204030204" pitchFamily="34" charset="0"/>
                <a:cs typeface="Times New Roman" panose="02020603050405020304" pitchFamily="18" charset="0"/>
              </a:rPr>
              <a:t>addresses broader system-level concerns related to the organization and interaction of major components within the software system</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while</a:t>
            </a: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latin typeface="Arial" panose="020B0604020202020204" pitchFamily="34" charset="0"/>
                <a:ea typeface="Calibri" panose="020F0502020204030204" pitchFamily="34" charset="0"/>
                <a:cs typeface="Times New Roman" panose="02020603050405020304" pitchFamily="18" charset="0"/>
              </a:rPr>
              <a:t>s</a:t>
            </a:r>
            <a:r>
              <a:rPr lang="en-US" sz="2400" b="1" dirty="0">
                <a:effectLst/>
                <a:latin typeface="Arial" panose="020B0604020202020204" pitchFamily="34" charset="0"/>
                <a:ea typeface="Calibri" panose="020F0502020204030204" pitchFamily="34" charset="0"/>
                <a:cs typeface="Times New Roman" panose="02020603050405020304" pitchFamily="18" charset="0"/>
              </a:rPr>
              <a:t>oftware design </a:t>
            </a:r>
            <a:r>
              <a:rPr lang="en-US" sz="2400" dirty="0">
                <a:effectLst/>
                <a:latin typeface="Arial" panose="020B0604020202020204" pitchFamily="34" charset="0"/>
                <a:ea typeface="Calibri" panose="020F0502020204030204" pitchFamily="34" charset="0"/>
                <a:cs typeface="Times New Roman" panose="02020603050405020304" pitchFamily="18" charset="0"/>
              </a:rPr>
              <a:t>focus on solving specific design-level problems within modules or objects.</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Software architecture </a:t>
            </a:r>
            <a:r>
              <a:rPr lang="en-US" sz="2400" dirty="0">
                <a:effectLst/>
                <a:latin typeface="Arial" panose="020B0604020202020204" pitchFamily="34" charset="0"/>
                <a:ea typeface="Calibri" panose="020F0502020204030204" pitchFamily="34" charset="0"/>
                <a:cs typeface="Times New Roman" panose="02020603050405020304" pitchFamily="18" charset="0"/>
              </a:rPr>
              <a:t>focuses on the overall structure of the software and required modules / components, </a:t>
            </a: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while </a:t>
            </a: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latin typeface="Arial" panose="020B0604020202020204" pitchFamily="34" charset="0"/>
                <a:ea typeface="Calibri" panose="020F0502020204030204" pitchFamily="34" charset="0"/>
                <a:cs typeface="Times New Roman" panose="02020603050405020304" pitchFamily="18" charset="0"/>
              </a:rPr>
              <a:t>software</a:t>
            </a:r>
            <a:r>
              <a:rPr lang="en-US" sz="2400" b="1" dirty="0">
                <a:effectLst/>
                <a:latin typeface="Arial" panose="020B0604020202020204" pitchFamily="34" charset="0"/>
                <a:ea typeface="Calibri" panose="020F0502020204030204" pitchFamily="34" charset="0"/>
                <a:cs typeface="Times New Roman" panose="02020603050405020304" pitchFamily="18" charset="0"/>
              </a:rPr>
              <a:t> design</a:t>
            </a:r>
            <a:r>
              <a:rPr lang="en-US" sz="2400" dirty="0">
                <a:effectLst/>
                <a:latin typeface="Arial" panose="020B0604020202020204" pitchFamily="34" charset="0"/>
                <a:ea typeface="Calibri" panose="020F0502020204030204" pitchFamily="34" charset="0"/>
                <a:cs typeface="Times New Roman" panose="02020603050405020304" pitchFamily="18" charset="0"/>
              </a:rPr>
              <a:t> focuses on the individual modules / components and how they will work together. </a:t>
            </a:r>
          </a:p>
        </p:txBody>
      </p:sp>
    </p:spTree>
    <p:extLst>
      <p:ext uri="{BB962C8B-B14F-4D97-AF65-F5344CB8AC3E}">
        <p14:creationId xmlns:p14="http://schemas.microsoft.com/office/powerpoint/2010/main" val="139833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Software architecture </a:t>
            </a:r>
            <a:r>
              <a:rPr lang="en-US" sz="2400" dirty="0">
                <a:effectLst/>
                <a:latin typeface="Arial" panose="020B0604020202020204" pitchFamily="34" charset="0"/>
                <a:ea typeface="Calibri" panose="020F0502020204030204" pitchFamily="34" charset="0"/>
                <a:cs typeface="Times New Roman" panose="02020603050405020304" pitchFamily="18" charset="0"/>
              </a:rPr>
              <a:t>is the high-level structure of a software system, </a:t>
            </a:r>
          </a:p>
          <a:p>
            <a:pPr algn="just">
              <a:lnSpc>
                <a:spcPct val="100000"/>
              </a:lnSpc>
              <a:spcBef>
                <a:spcPts val="0"/>
              </a:spcBef>
              <a:spcAft>
                <a:spcPts val="0"/>
              </a:spcAft>
              <a:buNone/>
            </a:pP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effectLst/>
                <a:latin typeface="Arial" panose="020B0604020202020204" pitchFamily="34" charset="0"/>
                <a:ea typeface="Calibri" panose="020F0502020204030204" pitchFamily="34" charset="0"/>
                <a:cs typeface="Times New Roman" panose="02020603050405020304" pitchFamily="18" charset="0"/>
              </a:rPr>
              <a:t>while </a:t>
            </a: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b="1"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software design </a:t>
            </a:r>
            <a:r>
              <a:rPr lang="en-US" sz="2400" dirty="0">
                <a:effectLst/>
                <a:latin typeface="Arial" panose="020B0604020202020204" pitchFamily="34" charset="0"/>
                <a:ea typeface="Calibri" panose="020F0502020204030204" pitchFamily="34" charset="0"/>
                <a:cs typeface="Times New Roman" panose="02020603050405020304" pitchFamily="18" charset="0"/>
              </a:rPr>
              <a:t>is the detailed design of a specific component within that system. </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Software architecture </a:t>
            </a:r>
            <a:r>
              <a:rPr lang="en-US" sz="2400" dirty="0">
                <a:effectLst/>
                <a:latin typeface="Arial" panose="020B0604020202020204" pitchFamily="34" charset="0"/>
                <a:ea typeface="Calibri" panose="020F0502020204030204" pitchFamily="34" charset="0"/>
                <a:cs typeface="Times New Roman" panose="02020603050405020304" pitchFamily="18" charset="0"/>
              </a:rPr>
              <a:t>is more associated to the word “</a:t>
            </a:r>
            <a:r>
              <a:rPr lang="en-US" sz="2400" b="1" dirty="0">
                <a:effectLst/>
                <a:latin typeface="Arial" panose="020B0604020202020204" pitchFamily="34" charset="0"/>
                <a:ea typeface="Calibri" panose="020F0502020204030204" pitchFamily="34" charset="0"/>
                <a:cs typeface="Times New Roman" panose="02020603050405020304" pitchFamily="18" charset="0"/>
              </a:rPr>
              <a:t>What</a:t>
            </a:r>
            <a:r>
              <a:rPr lang="en-US" sz="2400" dirty="0">
                <a:effectLst/>
                <a:latin typeface="Arial" panose="020B0604020202020204" pitchFamily="34" charset="0"/>
                <a:ea typeface="Calibri" panose="020F0502020204030204" pitchFamily="34" charset="0"/>
                <a:cs typeface="Times New Roman" panose="02020603050405020304" pitchFamily="18" charset="0"/>
              </a:rPr>
              <a:t>”, such as “what is required”,</a:t>
            </a:r>
          </a:p>
          <a:p>
            <a:pPr algn="just">
              <a:lnSpc>
                <a:spcPct val="100000"/>
              </a:lnSpc>
              <a:spcBef>
                <a:spcPts val="0"/>
              </a:spcBef>
              <a:spcAft>
                <a:spcPts val="0"/>
              </a:spcAft>
              <a:buNone/>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While</a:t>
            </a:r>
          </a:p>
          <a:p>
            <a:pPr algn="just">
              <a:lnSpc>
                <a:spcPct val="100000"/>
              </a:lnSpc>
              <a:spcBef>
                <a:spcPts val="0"/>
              </a:spcBef>
              <a:spcAft>
                <a:spcPts val="0"/>
              </a:spcAft>
              <a:buNone/>
            </a:pPr>
            <a:endParaRPr lang="en-US" sz="2400" b="1"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Times New Roman" panose="02020603050405020304" pitchFamily="18" charset="0"/>
              </a:rPr>
              <a:t>Software design </a:t>
            </a:r>
            <a:r>
              <a:rPr lang="en-US" sz="2400" dirty="0">
                <a:effectLst/>
                <a:latin typeface="Arial" panose="020B0604020202020204" pitchFamily="34" charset="0"/>
                <a:ea typeface="Calibri" panose="020F0502020204030204" pitchFamily="34" charset="0"/>
                <a:cs typeface="Times New Roman" panose="02020603050405020304" pitchFamily="18" charset="0"/>
              </a:rPr>
              <a:t>is more associated to the word “</a:t>
            </a:r>
            <a:r>
              <a:rPr lang="en-US" sz="2400" b="1" dirty="0">
                <a:effectLst/>
                <a:latin typeface="Arial" panose="020B0604020202020204" pitchFamily="34" charset="0"/>
                <a:ea typeface="Calibri" panose="020F0502020204030204" pitchFamily="34" charset="0"/>
                <a:cs typeface="Times New Roman" panose="02020603050405020304" pitchFamily="18" charset="0"/>
              </a:rPr>
              <a:t>How</a:t>
            </a:r>
            <a:r>
              <a:rPr lang="en-US" sz="2400" dirty="0">
                <a:effectLst/>
                <a:latin typeface="Arial" panose="020B0604020202020204" pitchFamily="34" charset="0"/>
                <a:ea typeface="Calibri" panose="020F0502020204030204" pitchFamily="34" charset="0"/>
                <a:cs typeface="Times New Roman" panose="02020603050405020304" pitchFamily="18" charset="0"/>
              </a:rPr>
              <a:t>”, such as “how do they interact with each other”.</a:t>
            </a:r>
          </a:p>
        </p:txBody>
      </p:sp>
    </p:spTree>
    <p:extLst>
      <p:ext uri="{BB962C8B-B14F-4D97-AF65-F5344CB8AC3E}">
        <p14:creationId xmlns:p14="http://schemas.microsoft.com/office/powerpoint/2010/main" val="31408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600" b="1" dirty="0">
                <a:effectLst/>
                <a:latin typeface="Arial" panose="020B0604020202020204" pitchFamily="34" charset="0"/>
                <a:ea typeface="Calibri" panose="020F0502020204030204" pitchFamily="34" charset="0"/>
                <a:cs typeface="Times New Roman" panose="02020603050405020304" pitchFamily="18" charset="0"/>
              </a:rPr>
              <a:t>What is Software Architecture?</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Software architecture is the high-level structure of a </a:t>
            </a:r>
            <a:r>
              <a:rPr lang="en-US" sz="2600" dirty="0">
                <a:latin typeface="Arial" panose="020B0604020202020204" pitchFamily="34" charset="0"/>
                <a:ea typeface="Calibri" panose="020F0502020204030204" pitchFamily="34" charset="0"/>
                <a:cs typeface="Times New Roman" panose="02020603050405020304" pitchFamily="18" charset="0"/>
              </a:rPr>
              <a:t>computer</a:t>
            </a:r>
            <a:r>
              <a:rPr lang="en-US" sz="2600" dirty="0">
                <a:effectLst/>
                <a:latin typeface="Arial" panose="020B0604020202020204" pitchFamily="34" charset="0"/>
                <a:ea typeface="Calibri" panose="020F0502020204030204" pitchFamily="34" charset="0"/>
                <a:cs typeface="Times New Roman" panose="02020603050405020304" pitchFamily="18" charset="0"/>
              </a:rPr>
              <a:t> system, the way it is organized into modules, components, and so on.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It is the “big picture” of a </a:t>
            </a:r>
            <a:r>
              <a:rPr lang="en-US" sz="2600" dirty="0">
                <a:latin typeface="Arial" panose="020B0604020202020204" pitchFamily="34" charset="0"/>
                <a:ea typeface="Calibri" panose="020F0502020204030204" pitchFamily="34" charset="0"/>
                <a:cs typeface="Times New Roman" panose="02020603050405020304" pitchFamily="18" charset="0"/>
              </a:rPr>
              <a:t>computer</a:t>
            </a:r>
            <a:r>
              <a:rPr lang="en-US" sz="2600" dirty="0">
                <a:effectLst/>
                <a:latin typeface="Arial" panose="020B0604020202020204" pitchFamily="34" charset="0"/>
                <a:ea typeface="Calibri" panose="020F0502020204030204" pitchFamily="34" charset="0"/>
                <a:cs typeface="Times New Roman" panose="02020603050405020304" pitchFamily="18" charset="0"/>
              </a:rPr>
              <a:t> system, and it is the foundation on which individual system components are built.</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The term is often used to refer to the overall design of a </a:t>
            </a:r>
            <a:r>
              <a:rPr lang="en-US" sz="2600" dirty="0">
                <a:latin typeface="Arial" panose="020B0604020202020204" pitchFamily="34" charset="0"/>
                <a:ea typeface="Calibri" panose="020F0502020204030204" pitchFamily="34" charset="0"/>
                <a:cs typeface="Times New Roman" panose="02020603050405020304" pitchFamily="18" charset="0"/>
              </a:rPr>
              <a:t>computer</a:t>
            </a:r>
            <a:r>
              <a:rPr lang="en-US" sz="2600" dirty="0">
                <a:effectLst/>
                <a:latin typeface="Arial" panose="020B0604020202020204" pitchFamily="34" charset="0"/>
                <a:ea typeface="Calibri" panose="020F0502020204030204" pitchFamily="34" charset="0"/>
                <a:cs typeface="Times New Roman" panose="02020603050405020304" pitchFamily="18" charset="0"/>
              </a:rPr>
              <a:t> system, the system’s individual components and </a:t>
            </a:r>
            <a:r>
              <a:rPr lang="en-US" sz="2600" dirty="0">
                <a:latin typeface="Arial" panose="020B0604020202020204" pitchFamily="34" charset="0"/>
                <a:ea typeface="Calibri" panose="020F0502020204030204" pitchFamily="34" charset="0"/>
                <a:cs typeface="Times New Roman" panose="02020603050405020304" pitchFamily="18" charset="0"/>
              </a:rPr>
              <a:t>the</a:t>
            </a:r>
            <a:r>
              <a:rPr lang="en-US" sz="2600" dirty="0">
                <a:effectLst/>
                <a:latin typeface="Arial" panose="020B0604020202020204" pitchFamily="34" charset="0"/>
                <a:ea typeface="Calibri" panose="020F0502020204030204" pitchFamily="34" charset="0"/>
                <a:cs typeface="Times New Roman" panose="02020603050405020304" pitchFamily="18" charset="0"/>
              </a:rPr>
              <a:t> relationships which exist.</a:t>
            </a:r>
          </a:p>
        </p:txBody>
      </p:sp>
    </p:spTree>
    <p:extLst>
      <p:ext uri="{BB962C8B-B14F-4D97-AF65-F5344CB8AC3E}">
        <p14:creationId xmlns:p14="http://schemas.microsoft.com/office/powerpoint/2010/main" val="275298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In summary, we can say </a:t>
            </a:r>
            <a:r>
              <a:rPr lang="en-US" sz="2600" b="1" dirty="0">
                <a:effectLst/>
                <a:latin typeface="Arial" panose="020B0604020202020204" pitchFamily="34" charset="0"/>
                <a:ea typeface="Calibri" panose="020F0502020204030204" pitchFamily="34" charset="0"/>
                <a:cs typeface="Times New Roman" panose="02020603050405020304" pitchFamily="18" charset="0"/>
              </a:rPr>
              <a:t>software architecture </a:t>
            </a:r>
            <a:r>
              <a:rPr lang="en-US" sz="2600" dirty="0">
                <a:effectLst/>
                <a:latin typeface="Arial" panose="020B0604020202020204" pitchFamily="34" charset="0"/>
                <a:ea typeface="Calibri" panose="020F0502020204030204" pitchFamily="34" charset="0"/>
                <a:cs typeface="Times New Roman" panose="02020603050405020304" pitchFamily="18" charset="0"/>
              </a:rPr>
              <a:t>defines the structure and constraints that the software developers will need to work in. This includes:</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a definition of which elements and components need to be in the system, which components need to interact with each other, and what type of environment the software needs to operate. </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lgn="just">
              <a:lnSpc>
                <a:spcPct val="100000"/>
              </a:lnSpc>
              <a:spcBef>
                <a:spcPts val="0"/>
              </a:spcBef>
              <a:spcAft>
                <a:spcPts val="0"/>
              </a:spcAft>
              <a:buFont typeface="Wingdings" panose="05000000000000000000" pitchFamily="2" charset="2"/>
              <a:buChar char="Ø"/>
            </a:pPr>
            <a:r>
              <a:rPr lang="en-US" sz="2600" dirty="0">
                <a:effectLst/>
                <a:latin typeface="Arial" panose="020B0604020202020204" pitchFamily="34" charset="0"/>
                <a:ea typeface="Calibri" panose="020F0502020204030204" pitchFamily="34" charset="0"/>
                <a:cs typeface="Times New Roman" panose="02020603050405020304" pitchFamily="18" charset="0"/>
              </a:rPr>
              <a:t>documentation, charts, diagrams, and anything used to facilitate communications with stakeholders. </a:t>
            </a:r>
          </a:p>
        </p:txBody>
      </p:sp>
    </p:spTree>
    <p:extLst>
      <p:ext uri="{BB962C8B-B14F-4D97-AF65-F5344CB8AC3E}">
        <p14:creationId xmlns:p14="http://schemas.microsoft.com/office/powerpoint/2010/main" val="117066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12E7BB-427F-5C06-DAE3-074AC699736C}"/>
              </a:ext>
            </a:extLst>
          </p:cNvPr>
          <p:cNvSpPr/>
          <p:nvPr/>
        </p:nvSpPr>
        <p:spPr>
          <a:xfrm>
            <a:off x="0" y="0"/>
            <a:ext cx="9144000" cy="6858000"/>
          </a:xfrm>
          <a:prstGeom prst="rect">
            <a:avLst/>
          </a:prstGeom>
          <a:gradFill>
            <a:gsLst>
              <a:gs pos="0">
                <a:schemeClr val="bg1">
                  <a:lumMod val="85000"/>
                </a:schemeClr>
              </a:gs>
              <a:gs pos="20000">
                <a:schemeClr val="bg1">
                  <a:lumMod val="95000"/>
                  <a:alpha val="84000"/>
                </a:schemeClr>
              </a:gs>
              <a:gs pos="25000">
                <a:schemeClr val="accent1">
                  <a:tint val="23500"/>
                  <a:satMod val="160000"/>
                  <a:alpha val="86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25603" name="TextBox 14">
            <a:extLst>
              <a:ext uri="{FF2B5EF4-FFF2-40B4-BE49-F238E27FC236}">
                <a16:creationId xmlns:a16="http://schemas.microsoft.com/office/drawing/2014/main" id="{F03DB011-42D7-83E1-F64B-A0B761DD16C7}"/>
              </a:ext>
            </a:extLst>
          </p:cNvPr>
          <p:cNvSpPr txBox="1">
            <a:spLocks noChangeArrowheads="1"/>
          </p:cNvSpPr>
          <p:nvPr/>
        </p:nvSpPr>
        <p:spPr bwMode="auto">
          <a:xfrm>
            <a:off x="152400" y="116632"/>
            <a:ext cx="8839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ts val="0"/>
              </a:spcBef>
              <a:spcAft>
                <a:spcPts val="0"/>
              </a:spcAft>
              <a:buNone/>
            </a:pPr>
            <a:r>
              <a:rPr lang="en-US" sz="2800" b="1" dirty="0">
                <a:effectLst/>
                <a:latin typeface="Arial" panose="020B0604020202020204" pitchFamily="34" charset="0"/>
                <a:ea typeface="Calibri" panose="020F0502020204030204" pitchFamily="34" charset="0"/>
                <a:cs typeface="Times New Roman" panose="02020603050405020304" pitchFamily="18" charset="0"/>
              </a:rPr>
              <a:t>What is Software Design?</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Much like the design of any physical product, software design is the process of planning and creating a blueprint for a software application. </a:t>
            </a:r>
          </a:p>
          <a:p>
            <a:pPr algn="just">
              <a:lnSpc>
                <a:spcPct val="100000"/>
              </a:lnSpc>
              <a:spcBef>
                <a:spcPts val="0"/>
              </a:spcBef>
              <a:spcAft>
                <a:spcPts val="0"/>
              </a:spcAft>
              <a:buNone/>
            </a:pPr>
            <a:endParaRPr lang="en-US"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The goal of software design is to produce a software system that is both effective and efficient.</a:t>
            </a:r>
          </a:p>
          <a:p>
            <a:pPr algn="just">
              <a:lnSpc>
                <a:spcPct val="100000"/>
              </a:lnSpc>
              <a:spcBef>
                <a:spcPts val="0"/>
              </a:spcBef>
              <a:spcAft>
                <a:spcPts val="0"/>
              </a:spcAft>
              <a:buNone/>
            </a:pPr>
            <a:endParaRPr lang="en-US" sz="26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0"/>
              </a:spcAft>
              <a:buNone/>
            </a:pPr>
            <a:r>
              <a:rPr lang="en-US" sz="2600" dirty="0">
                <a:effectLst/>
                <a:latin typeface="Arial" panose="020B0604020202020204" pitchFamily="34" charset="0"/>
                <a:ea typeface="Calibri" panose="020F0502020204030204" pitchFamily="34" charset="0"/>
                <a:cs typeface="Times New Roman" panose="02020603050405020304" pitchFamily="18" charset="0"/>
              </a:rPr>
              <a:t>To achieve this, software designers must carefully consider the overall purpose of the software, the specific needs of the users, and the constraints of the hardware and software platforms.</a:t>
            </a:r>
          </a:p>
        </p:txBody>
      </p:sp>
    </p:spTree>
    <p:extLst>
      <p:ext uri="{BB962C8B-B14F-4D97-AF65-F5344CB8AC3E}">
        <p14:creationId xmlns:p14="http://schemas.microsoft.com/office/powerpoint/2010/main" val="153888997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13472</TotalTime>
  <Words>2726</Words>
  <Application>Microsoft Office PowerPoint</Application>
  <PresentationFormat>On-screen Show (4:3)</PresentationFormat>
  <Paragraphs>420</Paragraphs>
  <Slides>46</Slides>
  <Notes>45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Calibri</vt:lpstr>
      <vt:lpstr>Times New Roman</vt:lpstr>
      <vt:lpstr>Tw Cen MT</vt:lpstr>
      <vt:lpstr>Wingdings</vt:lpstr>
      <vt:lpstr>Droplet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nmoola</dc:creator>
  <cp:lastModifiedBy>Nalumino  Moola</cp:lastModifiedBy>
  <cp:revision>690</cp:revision>
  <cp:lastPrinted>2012-05-19T18:06:28Z</cp:lastPrinted>
  <dcterms:created xsi:type="dcterms:W3CDTF">2010-01-14T06:27:54Z</dcterms:created>
  <dcterms:modified xsi:type="dcterms:W3CDTF">2024-08-08T08:06:08Z</dcterms:modified>
</cp:coreProperties>
</file>