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292" r:id="rId2"/>
  </p:sldMasterIdLst>
  <p:notesMasterIdLst>
    <p:notesMasterId r:id="rId43"/>
  </p:notesMasterIdLst>
  <p:handoutMasterIdLst>
    <p:handoutMasterId r:id="rId44"/>
  </p:handoutMasterIdLst>
  <p:sldIdLst>
    <p:sldId id="527" r:id="rId3"/>
    <p:sldId id="734" r:id="rId4"/>
    <p:sldId id="320" r:id="rId5"/>
    <p:sldId id="589" r:id="rId6"/>
    <p:sldId id="594" r:id="rId7"/>
    <p:sldId id="590" r:id="rId8"/>
    <p:sldId id="595" r:id="rId9"/>
    <p:sldId id="597" r:id="rId10"/>
    <p:sldId id="596" r:id="rId11"/>
    <p:sldId id="598" r:id="rId12"/>
    <p:sldId id="599" r:id="rId13"/>
    <p:sldId id="749" r:id="rId14"/>
    <p:sldId id="593" r:id="rId15"/>
    <p:sldId id="600" r:id="rId16"/>
    <p:sldId id="746" r:id="rId17"/>
    <p:sldId id="601" r:id="rId18"/>
    <p:sldId id="747" r:id="rId19"/>
    <p:sldId id="591" r:id="rId20"/>
    <p:sldId id="606" r:id="rId21"/>
    <p:sldId id="607" r:id="rId22"/>
    <p:sldId id="608" r:id="rId23"/>
    <p:sldId id="609" r:id="rId24"/>
    <p:sldId id="610" r:id="rId25"/>
    <p:sldId id="611" r:id="rId26"/>
    <p:sldId id="612" r:id="rId27"/>
    <p:sldId id="613" r:id="rId28"/>
    <p:sldId id="614" r:id="rId29"/>
    <p:sldId id="605" r:id="rId30"/>
    <p:sldId id="615" r:id="rId31"/>
    <p:sldId id="616" r:id="rId32"/>
    <p:sldId id="617" r:id="rId33"/>
    <p:sldId id="618" r:id="rId34"/>
    <p:sldId id="619" r:id="rId35"/>
    <p:sldId id="620" r:id="rId36"/>
    <p:sldId id="621" r:id="rId37"/>
    <p:sldId id="634" r:id="rId38"/>
    <p:sldId id="748" r:id="rId39"/>
    <p:sldId id="622" r:id="rId40"/>
    <p:sldId id="263" r:id="rId41"/>
    <p:sldId id="308" r:id="rId42"/>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333333"/>
    <a:srgbClr val="DDDDDD"/>
    <a:srgbClr val="006600"/>
    <a:srgbClr val="B2B2B2"/>
    <a:srgbClr val="969696"/>
    <a:srgbClr val="8080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94676" autoAdjust="0"/>
  </p:normalViewPr>
  <p:slideViewPr>
    <p:cSldViewPr>
      <p:cViewPr varScale="1">
        <p:scale>
          <a:sx n="75" d="100"/>
          <a:sy n="75" d="100"/>
        </p:scale>
        <p:origin x="1272" y="-65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A551A4-F66E-148D-F31E-03DB5B2EFDCE}"/>
              </a:ext>
            </a:extLst>
          </p:cNvPr>
          <p:cNvSpPr>
            <a:spLocks noGrp="1"/>
          </p:cNvSpPr>
          <p:nvPr>
            <p:ph type="hdr" sz="quarter"/>
          </p:nvPr>
        </p:nvSpPr>
        <p:spPr>
          <a:xfrm>
            <a:off x="0" y="0"/>
            <a:ext cx="3027363" cy="463550"/>
          </a:xfrm>
          <a:prstGeom prst="rect">
            <a:avLst/>
          </a:prstGeom>
        </p:spPr>
        <p:txBody>
          <a:bodyPr vert="horz" lIns="92958" tIns="46479" rIns="92958" bIns="46479" rtlCol="0"/>
          <a:lstStyle>
            <a:lvl1pPr algn="l" eaLnBrk="1" hangingPunct="1">
              <a:defRPr sz="1200">
                <a:latin typeface="Arial" charset="0"/>
                <a:cs typeface="+mn-cs"/>
              </a:defRPr>
            </a:lvl1pPr>
          </a:lstStyle>
          <a:p>
            <a:pPr>
              <a:defRPr/>
            </a:pPr>
            <a:endParaRPr lang="en-US"/>
          </a:p>
        </p:txBody>
      </p:sp>
      <p:sp>
        <p:nvSpPr>
          <p:cNvPr id="3" name="Date Placeholder 2">
            <a:extLst>
              <a:ext uri="{FF2B5EF4-FFF2-40B4-BE49-F238E27FC236}">
                <a16:creationId xmlns:a16="http://schemas.microsoft.com/office/drawing/2014/main" id="{50CEB714-B856-BBC5-6C8B-B7CBDA259410}"/>
              </a:ext>
            </a:extLst>
          </p:cNvPr>
          <p:cNvSpPr>
            <a:spLocks noGrp="1"/>
          </p:cNvSpPr>
          <p:nvPr>
            <p:ph type="dt" sz="quarter" idx="1"/>
          </p:nvPr>
        </p:nvSpPr>
        <p:spPr>
          <a:xfrm>
            <a:off x="3956050" y="0"/>
            <a:ext cx="3027363" cy="463550"/>
          </a:xfrm>
          <a:prstGeom prst="rect">
            <a:avLst/>
          </a:prstGeom>
        </p:spPr>
        <p:txBody>
          <a:bodyPr vert="horz" lIns="92958" tIns="46479" rIns="92958" bIns="46479" rtlCol="0"/>
          <a:lstStyle>
            <a:lvl1pPr algn="r" eaLnBrk="1" hangingPunct="1">
              <a:defRPr sz="1200">
                <a:latin typeface="Arial" charset="0"/>
                <a:cs typeface="+mn-cs"/>
              </a:defRPr>
            </a:lvl1pPr>
          </a:lstStyle>
          <a:p>
            <a:pPr>
              <a:defRPr/>
            </a:pPr>
            <a:fld id="{EC0AF3B2-2FD5-4F43-A5BD-F0FA593409F0}" type="datetimeFigureOut">
              <a:rPr lang="en-US"/>
              <a:pPr>
                <a:defRPr/>
              </a:pPr>
              <a:t>8/10/2024</a:t>
            </a:fld>
            <a:endParaRPr lang="en-US"/>
          </a:p>
        </p:txBody>
      </p:sp>
      <p:sp>
        <p:nvSpPr>
          <p:cNvPr id="4" name="Footer Placeholder 3">
            <a:extLst>
              <a:ext uri="{FF2B5EF4-FFF2-40B4-BE49-F238E27FC236}">
                <a16:creationId xmlns:a16="http://schemas.microsoft.com/office/drawing/2014/main" id="{78089151-3573-7695-5013-3F64EAAEDF81}"/>
              </a:ext>
            </a:extLst>
          </p:cNvPr>
          <p:cNvSpPr>
            <a:spLocks noGrp="1"/>
          </p:cNvSpPr>
          <p:nvPr>
            <p:ph type="ftr" sz="quarter" idx="2"/>
          </p:nvPr>
        </p:nvSpPr>
        <p:spPr>
          <a:xfrm>
            <a:off x="0" y="8818563"/>
            <a:ext cx="3027363" cy="463550"/>
          </a:xfrm>
          <a:prstGeom prst="rect">
            <a:avLst/>
          </a:prstGeom>
        </p:spPr>
        <p:txBody>
          <a:bodyPr vert="horz" lIns="92958" tIns="46479" rIns="92958" bIns="46479" rtlCol="0" anchor="b"/>
          <a:lstStyle>
            <a:lvl1pPr algn="l" eaLnBrk="1" hangingPunct="1">
              <a:defRPr sz="1200">
                <a:latin typeface="Arial" charset="0"/>
                <a:cs typeface="+mn-cs"/>
              </a:defRPr>
            </a:lvl1pPr>
          </a:lstStyle>
          <a:p>
            <a:pPr>
              <a:defRPr/>
            </a:pPr>
            <a:endParaRPr lang="en-US"/>
          </a:p>
        </p:txBody>
      </p:sp>
      <p:sp>
        <p:nvSpPr>
          <p:cNvPr id="5" name="Slide Number Placeholder 4">
            <a:extLst>
              <a:ext uri="{FF2B5EF4-FFF2-40B4-BE49-F238E27FC236}">
                <a16:creationId xmlns:a16="http://schemas.microsoft.com/office/drawing/2014/main" id="{29280D31-EAA5-204D-0FCD-3F83046FAD08}"/>
              </a:ext>
            </a:extLst>
          </p:cNvPr>
          <p:cNvSpPr>
            <a:spLocks noGrp="1"/>
          </p:cNvSpPr>
          <p:nvPr>
            <p:ph type="sldNum" sz="quarter" idx="3"/>
          </p:nvPr>
        </p:nvSpPr>
        <p:spPr>
          <a:xfrm>
            <a:off x="3956050" y="8818563"/>
            <a:ext cx="3027363" cy="463550"/>
          </a:xfrm>
          <a:prstGeom prst="rect">
            <a:avLst/>
          </a:prstGeom>
        </p:spPr>
        <p:txBody>
          <a:bodyPr vert="horz" wrap="square" lIns="92958" tIns="46479" rIns="92958" bIns="46479" numCol="1" anchor="b" anchorCtr="0" compatLnSpc="1">
            <a:prstTxWarp prst="textNoShape">
              <a:avLst/>
            </a:prstTxWarp>
          </a:bodyPr>
          <a:lstStyle>
            <a:lvl1pPr algn="r" eaLnBrk="1" hangingPunct="1">
              <a:defRPr sz="1200"/>
            </a:lvl1pPr>
          </a:lstStyle>
          <a:p>
            <a:pPr>
              <a:defRPr/>
            </a:pPr>
            <a:fld id="{BD26827C-1416-40BC-AFC0-869BA71DC3D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860EA3-40D4-1338-A6DB-7CE677648D5B}"/>
              </a:ext>
            </a:extLst>
          </p:cNvPr>
          <p:cNvSpPr>
            <a:spLocks noGrp="1"/>
          </p:cNvSpPr>
          <p:nvPr>
            <p:ph type="hdr" sz="quarter"/>
          </p:nvPr>
        </p:nvSpPr>
        <p:spPr>
          <a:xfrm>
            <a:off x="0" y="0"/>
            <a:ext cx="3027363" cy="46513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GB"/>
          </a:p>
        </p:txBody>
      </p:sp>
      <p:sp>
        <p:nvSpPr>
          <p:cNvPr id="3" name="Date Placeholder 2">
            <a:extLst>
              <a:ext uri="{FF2B5EF4-FFF2-40B4-BE49-F238E27FC236}">
                <a16:creationId xmlns:a16="http://schemas.microsoft.com/office/drawing/2014/main" id="{C37C639E-1120-6BC8-5BD6-81D3B0E13B72}"/>
              </a:ext>
            </a:extLst>
          </p:cNvPr>
          <p:cNvSpPr>
            <a:spLocks noGrp="1"/>
          </p:cNvSpPr>
          <p:nvPr>
            <p:ph type="dt" idx="1"/>
          </p:nvPr>
        </p:nvSpPr>
        <p:spPr>
          <a:xfrm>
            <a:off x="3956050" y="0"/>
            <a:ext cx="3027363" cy="46513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65C1CAAD-13E7-44AB-AC65-256ABD5C8D1F}" type="datetimeFigureOut">
              <a:rPr lang="en-GB"/>
              <a:pPr>
                <a:defRPr/>
              </a:pPr>
              <a:t>09/08/2024</a:t>
            </a:fld>
            <a:endParaRPr lang="en-GB"/>
          </a:p>
        </p:txBody>
      </p:sp>
      <p:sp>
        <p:nvSpPr>
          <p:cNvPr id="4" name="Slide Image Placeholder 3">
            <a:extLst>
              <a:ext uri="{FF2B5EF4-FFF2-40B4-BE49-F238E27FC236}">
                <a16:creationId xmlns:a16="http://schemas.microsoft.com/office/drawing/2014/main" id="{4FEC202C-09E7-089E-6E62-9762FB60C33E}"/>
              </a:ext>
            </a:extLst>
          </p:cNvPr>
          <p:cNvSpPr>
            <a:spLocks noGrp="1" noRot="1" noChangeAspect="1"/>
          </p:cNvSpPr>
          <p:nvPr>
            <p:ph type="sldImg" idx="2"/>
          </p:nvPr>
        </p:nvSpPr>
        <p:spPr>
          <a:xfrm>
            <a:off x="1403350" y="1160463"/>
            <a:ext cx="4178300" cy="31337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8BD48EB8-196B-3E0A-205A-AEEB9EC35CE4}"/>
              </a:ext>
            </a:extLst>
          </p:cNvPr>
          <p:cNvSpPr>
            <a:spLocks noGrp="1"/>
          </p:cNvSpPr>
          <p:nvPr>
            <p:ph type="body" sz="quarter" idx="3"/>
          </p:nvPr>
        </p:nvSpPr>
        <p:spPr>
          <a:xfrm>
            <a:off x="698500" y="4467225"/>
            <a:ext cx="5588000" cy="365601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5604E48F-7630-BAC3-2ED1-EEFB7CF245F2}"/>
              </a:ext>
            </a:extLst>
          </p:cNvPr>
          <p:cNvSpPr>
            <a:spLocks noGrp="1"/>
          </p:cNvSpPr>
          <p:nvPr>
            <p:ph type="ftr" sz="quarter" idx="4"/>
          </p:nvPr>
        </p:nvSpPr>
        <p:spPr>
          <a:xfrm>
            <a:off x="0" y="8818563"/>
            <a:ext cx="3027363" cy="46513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GB"/>
          </a:p>
        </p:txBody>
      </p:sp>
      <p:sp>
        <p:nvSpPr>
          <p:cNvPr id="7" name="Slide Number Placeholder 6">
            <a:extLst>
              <a:ext uri="{FF2B5EF4-FFF2-40B4-BE49-F238E27FC236}">
                <a16:creationId xmlns:a16="http://schemas.microsoft.com/office/drawing/2014/main" id="{73CA79F9-9F84-8204-0CCE-9AF563970383}"/>
              </a:ext>
            </a:extLst>
          </p:cNvPr>
          <p:cNvSpPr>
            <a:spLocks noGrp="1"/>
          </p:cNvSpPr>
          <p:nvPr>
            <p:ph type="sldNum" sz="quarter" idx="5"/>
          </p:nvPr>
        </p:nvSpPr>
        <p:spPr>
          <a:xfrm>
            <a:off x="3956050" y="8818563"/>
            <a:ext cx="3027363" cy="46513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F9DD132-74B6-4A3B-AAD0-ED4D30EB638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B2D1354-C8BE-A324-77B2-286D04BBF9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F2C85BB1-77E9-2405-FA0E-C22BB049F4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2532" name="Slide Number Placeholder 3">
            <a:extLst>
              <a:ext uri="{FF2B5EF4-FFF2-40B4-BE49-F238E27FC236}">
                <a16:creationId xmlns:a16="http://schemas.microsoft.com/office/drawing/2014/main" id="{7639E40D-8E5F-9395-D7B6-AAAFF5A50B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1D1A0D-0C4C-4339-95B3-0DC77FA073C4}" type="slidenum">
              <a:rPr lang="en-GB" altLang="en-US" smtClean="0">
                <a:solidFill>
                  <a:srgbClr val="000000"/>
                </a:solidFill>
              </a:rPr>
              <a:pPr/>
              <a:t>1</a:t>
            </a:fld>
            <a:endParaRPr lang="en-GB"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i="1" dirty="0"/>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10</a:t>
            </a:fld>
            <a:endParaRPr lang="en-GB" altLang="en-US"/>
          </a:p>
        </p:txBody>
      </p:sp>
    </p:spTree>
    <p:extLst>
      <p:ext uri="{BB962C8B-B14F-4D97-AF65-F5344CB8AC3E}">
        <p14:creationId xmlns:p14="http://schemas.microsoft.com/office/powerpoint/2010/main" val="2280581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i="1" dirty="0"/>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11</a:t>
            </a:fld>
            <a:endParaRPr lang="en-GB" altLang="en-US"/>
          </a:p>
        </p:txBody>
      </p:sp>
    </p:spTree>
    <p:extLst>
      <p:ext uri="{BB962C8B-B14F-4D97-AF65-F5344CB8AC3E}">
        <p14:creationId xmlns:p14="http://schemas.microsoft.com/office/powerpoint/2010/main" val="829655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i="1" dirty="0"/>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12</a:t>
            </a:fld>
            <a:endParaRPr lang="en-GB" altLang="en-US"/>
          </a:p>
        </p:txBody>
      </p:sp>
    </p:spTree>
    <p:extLst>
      <p:ext uri="{BB962C8B-B14F-4D97-AF65-F5344CB8AC3E}">
        <p14:creationId xmlns:p14="http://schemas.microsoft.com/office/powerpoint/2010/main" val="3213872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13</a:t>
            </a:fld>
            <a:endParaRPr lang="en-GB" altLang="en-US"/>
          </a:p>
        </p:txBody>
      </p:sp>
    </p:spTree>
    <p:extLst>
      <p:ext uri="{BB962C8B-B14F-4D97-AF65-F5344CB8AC3E}">
        <p14:creationId xmlns:p14="http://schemas.microsoft.com/office/powerpoint/2010/main" val="4075988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14</a:t>
            </a:fld>
            <a:endParaRPr lang="en-GB" altLang="en-US"/>
          </a:p>
        </p:txBody>
      </p:sp>
    </p:spTree>
    <p:extLst>
      <p:ext uri="{BB962C8B-B14F-4D97-AF65-F5344CB8AC3E}">
        <p14:creationId xmlns:p14="http://schemas.microsoft.com/office/powerpoint/2010/main" val="3541556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15</a:t>
            </a:fld>
            <a:endParaRPr lang="en-GB" altLang="en-US"/>
          </a:p>
        </p:txBody>
      </p:sp>
    </p:spTree>
    <p:extLst>
      <p:ext uri="{BB962C8B-B14F-4D97-AF65-F5344CB8AC3E}">
        <p14:creationId xmlns:p14="http://schemas.microsoft.com/office/powerpoint/2010/main" val="291372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16</a:t>
            </a:fld>
            <a:endParaRPr lang="en-GB" altLang="en-US"/>
          </a:p>
        </p:txBody>
      </p:sp>
    </p:spTree>
    <p:extLst>
      <p:ext uri="{BB962C8B-B14F-4D97-AF65-F5344CB8AC3E}">
        <p14:creationId xmlns:p14="http://schemas.microsoft.com/office/powerpoint/2010/main" val="1929356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17</a:t>
            </a:fld>
            <a:endParaRPr lang="en-GB" altLang="en-US"/>
          </a:p>
        </p:txBody>
      </p:sp>
    </p:spTree>
    <p:extLst>
      <p:ext uri="{BB962C8B-B14F-4D97-AF65-F5344CB8AC3E}">
        <p14:creationId xmlns:p14="http://schemas.microsoft.com/office/powerpoint/2010/main" val="3210420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18</a:t>
            </a:fld>
            <a:endParaRPr lang="en-GB" altLang="en-US"/>
          </a:p>
        </p:txBody>
      </p:sp>
    </p:spTree>
    <p:extLst>
      <p:ext uri="{BB962C8B-B14F-4D97-AF65-F5344CB8AC3E}">
        <p14:creationId xmlns:p14="http://schemas.microsoft.com/office/powerpoint/2010/main" val="324582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19</a:t>
            </a:fld>
            <a:endParaRPr lang="en-GB" altLang="en-US"/>
          </a:p>
        </p:txBody>
      </p:sp>
    </p:spTree>
    <p:extLst>
      <p:ext uri="{BB962C8B-B14F-4D97-AF65-F5344CB8AC3E}">
        <p14:creationId xmlns:p14="http://schemas.microsoft.com/office/powerpoint/2010/main" val="2579769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a:t>
            </a:fld>
            <a:endParaRPr lang="en-GB" altLang="en-US"/>
          </a:p>
        </p:txBody>
      </p:sp>
    </p:spTree>
    <p:extLst>
      <p:ext uri="{BB962C8B-B14F-4D97-AF65-F5344CB8AC3E}">
        <p14:creationId xmlns:p14="http://schemas.microsoft.com/office/powerpoint/2010/main" val="1966173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20</a:t>
            </a:fld>
            <a:endParaRPr lang="en-GB" altLang="en-US"/>
          </a:p>
        </p:txBody>
      </p:sp>
    </p:spTree>
    <p:extLst>
      <p:ext uri="{BB962C8B-B14F-4D97-AF65-F5344CB8AC3E}">
        <p14:creationId xmlns:p14="http://schemas.microsoft.com/office/powerpoint/2010/main" val="1080127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21</a:t>
            </a:fld>
            <a:endParaRPr lang="en-GB" altLang="en-US"/>
          </a:p>
        </p:txBody>
      </p:sp>
    </p:spTree>
    <p:extLst>
      <p:ext uri="{BB962C8B-B14F-4D97-AF65-F5344CB8AC3E}">
        <p14:creationId xmlns:p14="http://schemas.microsoft.com/office/powerpoint/2010/main" val="16927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22</a:t>
            </a:fld>
            <a:endParaRPr lang="en-GB" altLang="en-US"/>
          </a:p>
        </p:txBody>
      </p:sp>
    </p:spTree>
    <p:extLst>
      <p:ext uri="{BB962C8B-B14F-4D97-AF65-F5344CB8AC3E}">
        <p14:creationId xmlns:p14="http://schemas.microsoft.com/office/powerpoint/2010/main" val="321677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23</a:t>
            </a:fld>
            <a:endParaRPr lang="en-GB" altLang="en-US"/>
          </a:p>
        </p:txBody>
      </p:sp>
    </p:spTree>
    <p:extLst>
      <p:ext uri="{BB962C8B-B14F-4D97-AF65-F5344CB8AC3E}">
        <p14:creationId xmlns:p14="http://schemas.microsoft.com/office/powerpoint/2010/main" val="663116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24</a:t>
            </a:fld>
            <a:endParaRPr lang="en-GB" altLang="en-US"/>
          </a:p>
        </p:txBody>
      </p:sp>
    </p:spTree>
    <p:extLst>
      <p:ext uri="{BB962C8B-B14F-4D97-AF65-F5344CB8AC3E}">
        <p14:creationId xmlns:p14="http://schemas.microsoft.com/office/powerpoint/2010/main" val="2398527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25</a:t>
            </a:fld>
            <a:endParaRPr lang="en-GB" altLang="en-US"/>
          </a:p>
        </p:txBody>
      </p:sp>
    </p:spTree>
    <p:extLst>
      <p:ext uri="{BB962C8B-B14F-4D97-AF65-F5344CB8AC3E}">
        <p14:creationId xmlns:p14="http://schemas.microsoft.com/office/powerpoint/2010/main" val="3582561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26</a:t>
            </a:fld>
            <a:endParaRPr lang="en-GB" altLang="en-US"/>
          </a:p>
        </p:txBody>
      </p:sp>
    </p:spTree>
    <p:extLst>
      <p:ext uri="{BB962C8B-B14F-4D97-AF65-F5344CB8AC3E}">
        <p14:creationId xmlns:p14="http://schemas.microsoft.com/office/powerpoint/2010/main" val="248556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27</a:t>
            </a:fld>
            <a:endParaRPr lang="en-GB" altLang="en-US"/>
          </a:p>
        </p:txBody>
      </p:sp>
    </p:spTree>
    <p:extLst>
      <p:ext uri="{BB962C8B-B14F-4D97-AF65-F5344CB8AC3E}">
        <p14:creationId xmlns:p14="http://schemas.microsoft.com/office/powerpoint/2010/main" val="25985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28</a:t>
            </a:fld>
            <a:endParaRPr lang="en-GB" altLang="en-US"/>
          </a:p>
        </p:txBody>
      </p:sp>
    </p:spTree>
    <p:extLst>
      <p:ext uri="{BB962C8B-B14F-4D97-AF65-F5344CB8AC3E}">
        <p14:creationId xmlns:p14="http://schemas.microsoft.com/office/powerpoint/2010/main" val="1891179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29</a:t>
            </a:fld>
            <a:endParaRPr lang="en-GB" altLang="en-US"/>
          </a:p>
        </p:txBody>
      </p:sp>
    </p:spTree>
    <p:extLst>
      <p:ext uri="{BB962C8B-B14F-4D97-AF65-F5344CB8AC3E}">
        <p14:creationId xmlns:p14="http://schemas.microsoft.com/office/powerpoint/2010/main" val="3158540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a:t>
            </a:fld>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30</a:t>
            </a:fld>
            <a:endParaRPr lang="en-GB" altLang="en-US"/>
          </a:p>
        </p:txBody>
      </p:sp>
    </p:spTree>
    <p:extLst>
      <p:ext uri="{BB962C8B-B14F-4D97-AF65-F5344CB8AC3E}">
        <p14:creationId xmlns:p14="http://schemas.microsoft.com/office/powerpoint/2010/main" val="2815012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31</a:t>
            </a:fld>
            <a:endParaRPr lang="en-GB" altLang="en-US"/>
          </a:p>
        </p:txBody>
      </p:sp>
    </p:spTree>
    <p:extLst>
      <p:ext uri="{BB962C8B-B14F-4D97-AF65-F5344CB8AC3E}">
        <p14:creationId xmlns:p14="http://schemas.microsoft.com/office/powerpoint/2010/main" val="2278544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32</a:t>
            </a:fld>
            <a:endParaRPr lang="en-GB" altLang="en-US"/>
          </a:p>
        </p:txBody>
      </p:sp>
    </p:spTree>
    <p:extLst>
      <p:ext uri="{BB962C8B-B14F-4D97-AF65-F5344CB8AC3E}">
        <p14:creationId xmlns:p14="http://schemas.microsoft.com/office/powerpoint/2010/main" val="2681744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33</a:t>
            </a:fld>
            <a:endParaRPr lang="en-GB" altLang="en-US"/>
          </a:p>
        </p:txBody>
      </p:sp>
    </p:spTree>
    <p:extLst>
      <p:ext uri="{BB962C8B-B14F-4D97-AF65-F5344CB8AC3E}">
        <p14:creationId xmlns:p14="http://schemas.microsoft.com/office/powerpoint/2010/main" val="3278002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34</a:t>
            </a:fld>
            <a:endParaRPr lang="en-GB" altLang="en-US"/>
          </a:p>
        </p:txBody>
      </p:sp>
    </p:spTree>
    <p:extLst>
      <p:ext uri="{BB962C8B-B14F-4D97-AF65-F5344CB8AC3E}">
        <p14:creationId xmlns:p14="http://schemas.microsoft.com/office/powerpoint/2010/main" val="3923069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35</a:t>
            </a:fld>
            <a:endParaRPr lang="en-GB" altLang="en-US"/>
          </a:p>
        </p:txBody>
      </p:sp>
    </p:spTree>
    <p:extLst>
      <p:ext uri="{BB962C8B-B14F-4D97-AF65-F5344CB8AC3E}">
        <p14:creationId xmlns:p14="http://schemas.microsoft.com/office/powerpoint/2010/main" val="4835715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36</a:t>
            </a:fld>
            <a:endParaRPr lang="en-GB" altLang="en-US"/>
          </a:p>
        </p:txBody>
      </p:sp>
    </p:spTree>
    <p:extLst>
      <p:ext uri="{BB962C8B-B14F-4D97-AF65-F5344CB8AC3E}">
        <p14:creationId xmlns:p14="http://schemas.microsoft.com/office/powerpoint/2010/main" val="2323582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37</a:t>
            </a:fld>
            <a:endParaRPr lang="en-GB" altLang="en-US"/>
          </a:p>
        </p:txBody>
      </p:sp>
    </p:spTree>
    <p:extLst>
      <p:ext uri="{BB962C8B-B14F-4D97-AF65-F5344CB8AC3E}">
        <p14:creationId xmlns:p14="http://schemas.microsoft.com/office/powerpoint/2010/main" val="20290802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38</a:t>
            </a:fld>
            <a:endParaRPr lang="en-GB" altLang="en-US"/>
          </a:p>
        </p:txBody>
      </p:sp>
    </p:spTree>
    <p:extLst>
      <p:ext uri="{BB962C8B-B14F-4D97-AF65-F5344CB8AC3E}">
        <p14:creationId xmlns:p14="http://schemas.microsoft.com/office/powerpoint/2010/main" val="17231838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7F6C6089-5509-4D01-B747-89910E9FCB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CA8E1125-D98A-47B8-B0A5-46BA73672D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18788" name="Slide Number Placeholder 3">
            <a:extLst>
              <a:ext uri="{FF2B5EF4-FFF2-40B4-BE49-F238E27FC236}">
                <a16:creationId xmlns:a16="http://schemas.microsoft.com/office/drawing/2014/main" id="{F9EA1FBD-A936-43BE-8AC1-AD065DE429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6C34BC2-A094-4552-959B-EDB5894B8DBA}"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4</a:t>
            </a:fld>
            <a:endParaRPr lang="en-GB" altLang="en-US"/>
          </a:p>
        </p:txBody>
      </p:sp>
    </p:spTree>
    <p:extLst>
      <p:ext uri="{BB962C8B-B14F-4D97-AF65-F5344CB8AC3E}">
        <p14:creationId xmlns:p14="http://schemas.microsoft.com/office/powerpoint/2010/main" val="167349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5</a:t>
            </a:fld>
            <a:endParaRPr lang="en-GB" altLang="en-US"/>
          </a:p>
        </p:txBody>
      </p:sp>
    </p:spTree>
    <p:extLst>
      <p:ext uri="{BB962C8B-B14F-4D97-AF65-F5344CB8AC3E}">
        <p14:creationId xmlns:p14="http://schemas.microsoft.com/office/powerpoint/2010/main" val="291387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6</a:t>
            </a:fld>
            <a:endParaRPr lang="en-GB" altLang="en-US"/>
          </a:p>
        </p:txBody>
      </p:sp>
    </p:spTree>
    <p:extLst>
      <p:ext uri="{BB962C8B-B14F-4D97-AF65-F5344CB8AC3E}">
        <p14:creationId xmlns:p14="http://schemas.microsoft.com/office/powerpoint/2010/main" val="4266865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7</a:t>
            </a:fld>
            <a:endParaRPr lang="en-GB" altLang="en-US"/>
          </a:p>
        </p:txBody>
      </p:sp>
    </p:spTree>
    <p:extLst>
      <p:ext uri="{BB962C8B-B14F-4D97-AF65-F5344CB8AC3E}">
        <p14:creationId xmlns:p14="http://schemas.microsoft.com/office/powerpoint/2010/main" val="3925273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8</a:t>
            </a:fld>
            <a:endParaRPr lang="en-GB" altLang="en-US"/>
          </a:p>
        </p:txBody>
      </p:sp>
    </p:spTree>
    <p:extLst>
      <p:ext uri="{BB962C8B-B14F-4D97-AF65-F5344CB8AC3E}">
        <p14:creationId xmlns:p14="http://schemas.microsoft.com/office/powerpoint/2010/main" val="227535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i="1" dirty="0"/>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9</a:t>
            </a:fld>
            <a:endParaRPr lang="en-GB" altLang="en-US"/>
          </a:p>
        </p:txBody>
      </p:sp>
    </p:spTree>
    <p:extLst>
      <p:ext uri="{BB962C8B-B14F-4D97-AF65-F5344CB8AC3E}">
        <p14:creationId xmlns:p14="http://schemas.microsoft.com/office/powerpoint/2010/main" val="1096138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Droplets-SD-Title-R1d.png">
            <a:extLst>
              <a:ext uri="{FF2B5EF4-FFF2-40B4-BE49-F238E27FC236}">
                <a16:creationId xmlns:a16="http://schemas.microsoft.com/office/drawing/2014/main" id="{FF5E1F99-C7F0-A38B-DC70-5C33E73864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13259" y="1300786"/>
            <a:ext cx="6517482" cy="25092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DC13CAF8-C442-FC6B-83F7-7D568AAA3182}"/>
              </a:ext>
            </a:extLst>
          </p:cNvPr>
          <p:cNvSpPr>
            <a:spLocks noGrp="1"/>
          </p:cNvSpPr>
          <p:nvPr>
            <p:ph type="dt" sz="half" idx="10"/>
          </p:nvPr>
        </p:nvSpPr>
        <p:spPr/>
        <p:txBody>
          <a:bodyPr/>
          <a:lstStyle>
            <a:lvl1pPr>
              <a:defRPr/>
            </a:lvl1pPr>
          </a:lstStyle>
          <a:p>
            <a:pPr>
              <a:defRPr/>
            </a:pPr>
            <a:fld id="{9CA2F1DA-FB6E-4488-997D-58A98832227B}" type="datetimeFigureOut">
              <a:rPr lang="en-US"/>
              <a:pPr>
                <a:defRPr/>
              </a:pPr>
              <a:t>8/9/2024</a:t>
            </a:fld>
            <a:endParaRPr lang="en-US"/>
          </a:p>
        </p:txBody>
      </p:sp>
      <p:sp>
        <p:nvSpPr>
          <p:cNvPr id="6" name="Footer Placeholder 4">
            <a:extLst>
              <a:ext uri="{FF2B5EF4-FFF2-40B4-BE49-F238E27FC236}">
                <a16:creationId xmlns:a16="http://schemas.microsoft.com/office/drawing/2014/main" id="{89072BCC-43F7-0EA3-3A45-13E3DAAC02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E1ADCB4-620B-B5DC-2B91-01CA3CE71124}"/>
              </a:ext>
            </a:extLst>
          </p:cNvPr>
          <p:cNvSpPr>
            <a:spLocks noGrp="1"/>
          </p:cNvSpPr>
          <p:nvPr>
            <p:ph type="sldNum" sz="quarter" idx="12"/>
          </p:nvPr>
        </p:nvSpPr>
        <p:spPr/>
        <p:txBody>
          <a:bodyPr/>
          <a:lstStyle>
            <a:lvl1pPr>
              <a:defRPr/>
            </a:lvl1pPr>
          </a:lstStyle>
          <a:p>
            <a:pPr>
              <a:defRPr/>
            </a:pPr>
            <a:fld id="{9FE75C9B-E3F8-49BA-9BA6-CDF9D881D472}" type="slidenum">
              <a:rPr lang="en-US" altLang="en-US"/>
              <a:pPr>
                <a:defRPr/>
              </a:pPr>
              <a:t>‹#›</a:t>
            </a:fld>
            <a:endParaRPr lang="en-US" altLang="en-US"/>
          </a:p>
        </p:txBody>
      </p:sp>
    </p:spTree>
    <p:extLst>
      <p:ext uri="{BB962C8B-B14F-4D97-AF65-F5344CB8AC3E}">
        <p14:creationId xmlns:p14="http://schemas.microsoft.com/office/powerpoint/2010/main" val="244433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54C1F36A-961B-D00D-9936-884DB0C8A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98F7C2B5-39FA-55B5-1014-C32CB4364013}"/>
              </a:ext>
            </a:extLst>
          </p:cNvPr>
          <p:cNvSpPr>
            <a:spLocks noGrp="1"/>
          </p:cNvSpPr>
          <p:nvPr>
            <p:ph type="dt" sz="half" idx="10"/>
          </p:nvPr>
        </p:nvSpPr>
        <p:spPr/>
        <p:txBody>
          <a:bodyPr/>
          <a:lstStyle>
            <a:lvl1pPr>
              <a:defRPr/>
            </a:lvl1pPr>
          </a:lstStyle>
          <a:p>
            <a:pPr>
              <a:defRPr/>
            </a:pPr>
            <a:fld id="{877C75BC-8B12-41E5-88F3-C4716AA7B26E}" type="datetimeFigureOut">
              <a:rPr lang="en-US"/>
              <a:pPr>
                <a:defRPr/>
              </a:pPr>
              <a:t>8/9/2024</a:t>
            </a:fld>
            <a:endParaRPr lang="en-US"/>
          </a:p>
        </p:txBody>
      </p:sp>
      <p:sp>
        <p:nvSpPr>
          <p:cNvPr id="7" name="Footer Placeholder 5">
            <a:extLst>
              <a:ext uri="{FF2B5EF4-FFF2-40B4-BE49-F238E27FC236}">
                <a16:creationId xmlns:a16="http://schemas.microsoft.com/office/drawing/2014/main" id="{F1B6F2B4-2ED4-EC7E-AC26-A0CC797ABC95}"/>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5A058495-F47A-DF44-983C-B6BC20DB97C0}"/>
              </a:ext>
            </a:extLst>
          </p:cNvPr>
          <p:cNvSpPr>
            <a:spLocks noGrp="1"/>
          </p:cNvSpPr>
          <p:nvPr>
            <p:ph type="sldNum" sz="quarter" idx="12"/>
          </p:nvPr>
        </p:nvSpPr>
        <p:spPr/>
        <p:txBody>
          <a:bodyPr/>
          <a:lstStyle>
            <a:lvl1pPr>
              <a:defRPr/>
            </a:lvl1pPr>
          </a:lstStyle>
          <a:p>
            <a:pPr>
              <a:defRPr/>
            </a:pPr>
            <a:fld id="{F5924911-E12E-4FA3-897F-7DD9F0CD13D6}" type="slidenum">
              <a:rPr lang="en-US" altLang="en-US"/>
              <a:pPr>
                <a:defRPr/>
              </a:pPr>
              <a:t>‹#›</a:t>
            </a:fld>
            <a:endParaRPr lang="en-US" altLang="en-US"/>
          </a:p>
        </p:txBody>
      </p:sp>
    </p:spTree>
    <p:extLst>
      <p:ext uri="{BB962C8B-B14F-4D97-AF65-F5344CB8AC3E}">
        <p14:creationId xmlns:p14="http://schemas.microsoft.com/office/powerpoint/2010/main" val="429028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3FAB08A7-199B-E43A-3871-70AEE34970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6FF71-DFE7-0C67-0ADF-5FBB10987B45}"/>
              </a:ext>
            </a:extLst>
          </p:cNvPr>
          <p:cNvSpPr>
            <a:spLocks noGrp="1"/>
          </p:cNvSpPr>
          <p:nvPr>
            <p:ph type="dt" sz="half" idx="10"/>
          </p:nvPr>
        </p:nvSpPr>
        <p:spPr/>
        <p:txBody>
          <a:bodyPr/>
          <a:lstStyle>
            <a:lvl1pPr>
              <a:defRPr/>
            </a:lvl1pPr>
          </a:lstStyle>
          <a:p>
            <a:pPr>
              <a:defRPr/>
            </a:pPr>
            <a:fld id="{4B4888EB-A864-4C0A-863B-F0E21FA33885}" type="datetimeFigureOut">
              <a:rPr lang="en-US"/>
              <a:pPr>
                <a:defRPr/>
              </a:pPr>
              <a:t>8/9/2024</a:t>
            </a:fld>
            <a:endParaRPr lang="en-US"/>
          </a:p>
        </p:txBody>
      </p:sp>
      <p:sp>
        <p:nvSpPr>
          <p:cNvPr id="6" name="Footer Placeholder 5">
            <a:extLst>
              <a:ext uri="{FF2B5EF4-FFF2-40B4-BE49-F238E27FC236}">
                <a16:creationId xmlns:a16="http://schemas.microsoft.com/office/drawing/2014/main" id="{2A501879-51A7-1CDE-4FFF-E729D8EA331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C2471027-04C1-1DAE-0962-7A0A683455B3}"/>
              </a:ext>
            </a:extLst>
          </p:cNvPr>
          <p:cNvSpPr>
            <a:spLocks noGrp="1"/>
          </p:cNvSpPr>
          <p:nvPr>
            <p:ph type="sldNum" sz="quarter" idx="12"/>
          </p:nvPr>
        </p:nvSpPr>
        <p:spPr/>
        <p:txBody>
          <a:bodyPr/>
          <a:lstStyle>
            <a:lvl1pPr>
              <a:defRPr/>
            </a:lvl1pPr>
          </a:lstStyle>
          <a:p>
            <a:pPr>
              <a:defRPr/>
            </a:pPr>
            <a:fld id="{60C5FC6D-4F4E-42C2-A236-3C7446AADF9E}" type="slidenum">
              <a:rPr lang="en-US" altLang="en-US"/>
              <a:pPr>
                <a:defRPr/>
              </a:pPr>
              <a:t>‹#›</a:t>
            </a:fld>
            <a:endParaRPr lang="en-US" altLang="en-US"/>
          </a:p>
        </p:txBody>
      </p:sp>
    </p:spTree>
    <p:extLst>
      <p:ext uri="{BB962C8B-B14F-4D97-AF65-F5344CB8AC3E}">
        <p14:creationId xmlns:p14="http://schemas.microsoft.com/office/powerpoint/2010/main" val="1770975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A73CDCBD-FF19-8139-DB63-E219A603FC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E0E8B96-A7F2-05BD-F7CA-923F698A1974}"/>
              </a:ext>
            </a:extLst>
          </p:cNvPr>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rPr>
              <a:t>“</a:t>
            </a:r>
          </a:p>
        </p:txBody>
      </p:sp>
      <p:sp>
        <p:nvSpPr>
          <p:cNvPr id="6" name="TextBox 5">
            <a:extLst>
              <a:ext uri="{FF2B5EF4-FFF2-40B4-BE49-F238E27FC236}">
                <a16:creationId xmlns:a16="http://schemas.microsoft.com/office/drawing/2014/main" id="{1E9FFE58-BFD5-354D-F51A-EBD6EC86569F}"/>
              </a:ext>
            </a:extLst>
          </p:cNvPr>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4">
            <a:extLst>
              <a:ext uri="{FF2B5EF4-FFF2-40B4-BE49-F238E27FC236}">
                <a16:creationId xmlns:a16="http://schemas.microsoft.com/office/drawing/2014/main" id="{8E89A56C-FE14-20AA-4D1E-062093B56829}"/>
              </a:ext>
            </a:extLst>
          </p:cNvPr>
          <p:cNvSpPr>
            <a:spLocks noGrp="1"/>
          </p:cNvSpPr>
          <p:nvPr>
            <p:ph type="dt" sz="half" idx="14"/>
          </p:nvPr>
        </p:nvSpPr>
        <p:spPr/>
        <p:txBody>
          <a:bodyPr/>
          <a:lstStyle>
            <a:lvl1pPr>
              <a:defRPr/>
            </a:lvl1pPr>
          </a:lstStyle>
          <a:p>
            <a:pPr>
              <a:defRPr/>
            </a:pPr>
            <a:fld id="{1BA04EA0-9050-4BCE-A35D-6460EAAC8A37}" type="datetimeFigureOut">
              <a:rPr lang="en-US"/>
              <a:pPr>
                <a:defRPr/>
              </a:pPr>
              <a:t>8/9/2024</a:t>
            </a:fld>
            <a:endParaRPr lang="en-US"/>
          </a:p>
        </p:txBody>
      </p:sp>
      <p:sp>
        <p:nvSpPr>
          <p:cNvPr id="8" name="Footer Placeholder 5">
            <a:extLst>
              <a:ext uri="{FF2B5EF4-FFF2-40B4-BE49-F238E27FC236}">
                <a16:creationId xmlns:a16="http://schemas.microsoft.com/office/drawing/2014/main" id="{607712AA-44D0-AE47-3ADF-F39874310FD8}"/>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DF019CC0-3EFA-C682-42C5-45271E01EC8A}"/>
              </a:ext>
            </a:extLst>
          </p:cNvPr>
          <p:cNvSpPr>
            <a:spLocks noGrp="1"/>
          </p:cNvSpPr>
          <p:nvPr>
            <p:ph type="sldNum" sz="quarter" idx="16"/>
          </p:nvPr>
        </p:nvSpPr>
        <p:spPr/>
        <p:txBody>
          <a:bodyPr/>
          <a:lstStyle>
            <a:lvl1pPr>
              <a:defRPr/>
            </a:lvl1pPr>
          </a:lstStyle>
          <a:p>
            <a:pPr>
              <a:defRPr/>
            </a:pPr>
            <a:fld id="{A5D65734-C3E8-4795-AA0F-1C62ECAAE835}" type="slidenum">
              <a:rPr lang="en-US" altLang="en-US"/>
              <a:pPr>
                <a:defRPr/>
              </a:pPr>
              <a:t>‹#›</a:t>
            </a:fld>
            <a:endParaRPr lang="en-US" altLang="en-US"/>
          </a:p>
        </p:txBody>
      </p:sp>
    </p:spTree>
    <p:extLst>
      <p:ext uri="{BB962C8B-B14F-4D97-AF65-F5344CB8AC3E}">
        <p14:creationId xmlns:p14="http://schemas.microsoft.com/office/powerpoint/2010/main" val="3091210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FBFDB885-FDB1-67E2-791A-DDC2291653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87EB6-571C-1BE5-3AAF-ACECD52D58B8}"/>
              </a:ext>
            </a:extLst>
          </p:cNvPr>
          <p:cNvSpPr>
            <a:spLocks noGrp="1"/>
          </p:cNvSpPr>
          <p:nvPr>
            <p:ph type="dt" sz="half" idx="10"/>
          </p:nvPr>
        </p:nvSpPr>
        <p:spPr/>
        <p:txBody>
          <a:bodyPr/>
          <a:lstStyle>
            <a:lvl1pPr>
              <a:defRPr/>
            </a:lvl1pPr>
          </a:lstStyle>
          <a:p>
            <a:pPr>
              <a:defRPr/>
            </a:pPr>
            <a:fld id="{B7B6FF6F-7D5D-4BE9-9F94-0D8E2DA8237F}" type="datetimeFigureOut">
              <a:rPr lang="en-US"/>
              <a:pPr>
                <a:defRPr/>
              </a:pPr>
              <a:t>8/9/2024</a:t>
            </a:fld>
            <a:endParaRPr lang="en-US"/>
          </a:p>
        </p:txBody>
      </p:sp>
      <p:sp>
        <p:nvSpPr>
          <p:cNvPr id="6" name="Footer Placeholder 5">
            <a:extLst>
              <a:ext uri="{FF2B5EF4-FFF2-40B4-BE49-F238E27FC236}">
                <a16:creationId xmlns:a16="http://schemas.microsoft.com/office/drawing/2014/main" id="{73E15709-3845-1BD5-2CF3-3C60F1AE06B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AA2088A1-8003-FE0C-0FFB-3882CFEED9BD}"/>
              </a:ext>
            </a:extLst>
          </p:cNvPr>
          <p:cNvSpPr>
            <a:spLocks noGrp="1"/>
          </p:cNvSpPr>
          <p:nvPr>
            <p:ph type="sldNum" sz="quarter" idx="12"/>
          </p:nvPr>
        </p:nvSpPr>
        <p:spPr/>
        <p:txBody>
          <a:bodyPr/>
          <a:lstStyle>
            <a:lvl1pPr>
              <a:defRPr/>
            </a:lvl1pPr>
          </a:lstStyle>
          <a:p>
            <a:pPr>
              <a:defRPr/>
            </a:pPr>
            <a:fld id="{F76A9D74-521E-4C97-8017-154793C45887}" type="slidenum">
              <a:rPr lang="en-US" altLang="en-US"/>
              <a:pPr>
                <a:defRPr/>
              </a:pPr>
              <a:t>‹#›</a:t>
            </a:fld>
            <a:endParaRPr lang="en-US" altLang="en-US"/>
          </a:p>
        </p:txBody>
      </p:sp>
    </p:spTree>
    <p:extLst>
      <p:ext uri="{BB962C8B-B14F-4D97-AF65-F5344CB8AC3E}">
        <p14:creationId xmlns:p14="http://schemas.microsoft.com/office/powerpoint/2010/main" val="169777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D0AD9CF4-69F9-DF9C-53B5-46A6F30AED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a:extLst>
              <a:ext uri="{FF2B5EF4-FFF2-40B4-BE49-F238E27FC236}">
                <a16:creationId xmlns:a16="http://schemas.microsoft.com/office/drawing/2014/main" id="{D4ABBD39-A83D-BAB7-D8BD-45FF918D4AE0}"/>
              </a:ext>
            </a:extLst>
          </p:cNvPr>
          <p:cNvSpPr>
            <a:spLocks noGrp="1"/>
          </p:cNvSpPr>
          <p:nvPr>
            <p:ph type="dt" sz="half" idx="18"/>
          </p:nvPr>
        </p:nvSpPr>
        <p:spPr/>
        <p:txBody>
          <a:bodyPr/>
          <a:lstStyle>
            <a:lvl1pPr>
              <a:defRPr/>
            </a:lvl1pPr>
          </a:lstStyle>
          <a:p>
            <a:pPr>
              <a:defRPr/>
            </a:pPr>
            <a:fld id="{0485DE62-4788-4244-8A25-C8CAACD86129}" type="datetimeFigureOut">
              <a:rPr lang="en-US"/>
              <a:pPr>
                <a:defRPr/>
              </a:pPr>
              <a:t>8/9/2024</a:t>
            </a:fld>
            <a:endParaRPr lang="en-US"/>
          </a:p>
        </p:txBody>
      </p:sp>
      <p:sp>
        <p:nvSpPr>
          <p:cNvPr id="4" name="Footer Placeholder 3">
            <a:extLst>
              <a:ext uri="{FF2B5EF4-FFF2-40B4-BE49-F238E27FC236}">
                <a16:creationId xmlns:a16="http://schemas.microsoft.com/office/drawing/2014/main" id="{4BB802D7-883F-6494-44AB-AE3C6E0CEFC0}"/>
              </a:ext>
            </a:extLst>
          </p:cNvPr>
          <p:cNvSpPr>
            <a:spLocks noGrp="1"/>
          </p:cNvSpPr>
          <p:nvPr>
            <p:ph type="ftr" sz="quarter" idx="19"/>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068A9CB6-81FB-DF64-8443-47E52E560EC5}"/>
              </a:ext>
            </a:extLst>
          </p:cNvPr>
          <p:cNvSpPr>
            <a:spLocks noGrp="1"/>
          </p:cNvSpPr>
          <p:nvPr>
            <p:ph type="sldNum" sz="quarter" idx="20"/>
          </p:nvPr>
        </p:nvSpPr>
        <p:spPr/>
        <p:txBody>
          <a:bodyPr/>
          <a:lstStyle>
            <a:lvl1pPr>
              <a:defRPr/>
            </a:lvl1pPr>
          </a:lstStyle>
          <a:p>
            <a:pPr>
              <a:defRPr/>
            </a:pPr>
            <a:fld id="{ED9DDDF3-B2BC-446A-A431-27EAA355BF43}" type="slidenum">
              <a:rPr lang="en-US" altLang="en-US"/>
              <a:pPr>
                <a:defRPr/>
              </a:pPr>
              <a:t>‹#›</a:t>
            </a:fld>
            <a:endParaRPr lang="en-US" altLang="en-US"/>
          </a:p>
        </p:txBody>
      </p:sp>
    </p:spTree>
    <p:extLst>
      <p:ext uri="{BB962C8B-B14F-4D97-AF65-F5344CB8AC3E}">
        <p14:creationId xmlns:p14="http://schemas.microsoft.com/office/powerpoint/2010/main" val="19876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6E2D7E5C-677D-0C5D-631B-84A8899A18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a:extLst>
              <a:ext uri="{FF2B5EF4-FFF2-40B4-BE49-F238E27FC236}">
                <a16:creationId xmlns:a16="http://schemas.microsoft.com/office/drawing/2014/main" id="{63B9F309-2FE4-8D35-A635-3195F90439E6}"/>
              </a:ext>
            </a:extLst>
          </p:cNvPr>
          <p:cNvSpPr>
            <a:spLocks noGrp="1"/>
          </p:cNvSpPr>
          <p:nvPr>
            <p:ph type="dt" sz="half" idx="23"/>
          </p:nvPr>
        </p:nvSpPr>
        <p:spPr/>
        <p:txBody>
          <a:bodyPr/>
          <a:lstStyle>
            <a:lvl1pPr>
              <a:defRPr/>
            </a:lvl1pPr>
          </a:lstStyle>
          <a:p>
            <a:pPr>
              <a:defRPr/>
            </a:pPr>
            <a:fld id="{9D889B44-6EDE-4B3A-BEFE-9453918EC7C5}" type="datetimeFigureOut">
              <a:rPr lang="en-US"/>
              <a:pPr>
                <a:defRPr/>
              </a:pPr>
              <a:t>8/9/2024</a:t>
            </a:fld>
            <a:endParaRPr lang="en-US"/>
          </a:p>
        </p:txBody>
      </p:sp>
      <p:sp>
        <p:nvSpPr>
          <p:cNvPr id="4" name="Footer Placeholder 3">
            <a:extLst>
              <a:ext uri="{FF2B5EF4-FFF2-40B4-BE49-F238E27FC236}">
                <a16:creationId xmlns:a16="http://schemas.microsoft.com/office/drawing/2014/main" id="{92F1C14C-BCB1-17F3-3A05-CA43E59F4A79}"/>
              </a:ext>
            </a:extLst>
          </p:cNvPr>
          <p:cNvSpPr>
            <a:spLocks noGrp="1"/>
          </p:cNvSpPr>
          <p:nvPr>
            <p:ph type="ftr" sz="quarter" idx="24"/>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1234769D-A947-345B-39A1-9AC590EFF78D}"/>
              </a:ext>
            </a:extLst>
          </p:cNvPr>
          <p:cNvSpPr>
            <a:spLocks noGrp="1"/>
          </p:cNvSpPr>
          <p:nvPr>
            <p:ph type="sldNum" sz="quarter" idx="25"/>
          </p:nvPr>
        </p:nvSpPr>
        <p:spPr/>
        <p:txBody>
          <a:bodyPr/>
          <a:lstStyle>
            <a:lvl1pPr>
              <a:defRPr/>
            </a:lvl1pPr>
          </a:lstStyle>
          <a:p>
            <a:pPr>
              <a:defRPr/>
            </a:pPr>
            <a:fld id="{C6F0FC83-7FDE-4196-9C80-8CF72DE90DD4}" type="slidenum">
              <a:rPr lang="en-US" altLang="en-US"/>
              <a:pPr>
                <a:defRPr/>
              </a:pPr>
              <a:t>‹#›</a:t>
            </a:fld>
            <a:endParaRPr lang="en-US" altLang="en-US"/>
          </a:p>
        </p:txBody>
      </p:sp>
    </p:spTree>
    <p:extLst>
      <p:ext uri="{BB962C8B-B14F-4D97-AF65-F5344CB8AC3E}">
        <p14:creationId xmlns:p14="http://schemas.microsoft.com/office/powerpoint/2010/main" val="1684784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C3BB4513-1F79-D80B-76A3-423C95FC4A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F4C777-A8DE-9158-09FF-4802AAC81A9E}"/>
              </a:ext>
            </a:extLst>
          </p:cNvPr>
          <p:cNvSpPr>
            <a:spLocks noGrp="1"/>
          </p:cNvSpPr>
          <p:nvPr>
            <p:ph type="dt" sz="half" idx="14"/>
          </p:nvPr>
        </p:nvSpPr>
        <p:spPr/>
        <p:txBody>
          <a:bodyPr/>
          <a:lstStyle>
            <a:lvl1pPr>
              <a:defRPr/>
            </a:lvl1pPr>
          </a:lstStyle>
          <a:p>
            <a:pPr>
              <a:defRPr/>
            </a:pPr>
            <a:fld id="{D05DB971-72BC-462D-9179-B6FC1EFC358C}" type="datetimeFigureOut">
              <a:rPr lang="en-US"/>
              <a:pPr>
                <a:defRPr/>
              </a:pPr>
              <a:t>8/9/2024</a:t>
            </a:fld>
            <a:endParaRPr lang="en-US"/>
          </a:p>
        </p:txBody>
      </p:sp>
      <p:sp>
        <p:nvSpPr>
          <p:cNvPr id="5" name="Footer Placeholder 4">
            <a:extLst>
              <a:ext uri="{FF2B5EF4-FFF2-40B4-BE49-F238E27FC236}">
                <a16:creationId xmlns:a16="http://schemas.microsoft.com/office/drawing/2014/main" id="{26504646-97A0-C935-0635-5D34099AA16E}"/>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D85E460-9458-4105-BCC0-32B8BCA39804}"/>
              </a:ext>
            </a:extLst>
          </p:cNvPr>
          <p:cNvSpPr>
            <a:spLocks noGrp="1"/>
          </p:cNvSpPr>
          <p:nvPr>
            <p:ph type="sldNum" sz="quarter" idx="16"/>
          </p:nvPr>
        </p:nvSpPr>
        <p:spPr/>
        <p:txBody>
          <a:bodyPr/>
          <a:lstStyle>
            <a:lvl1pPr>
              <a:defRPr/>
            </a:lvl1pPr>
          </a:lstStyle>
          <a:p>
            <a:pPr>
              <a:defRPr/>
            </a:pPr>
            <a:fld id="{829CAD2D-FCD5-4D6D-8D54-084AB7846450}" type="slidenum">
              <a:rPr lang="en-US" altLang="en-US"/>
              <a:pPr>
                <a:defRPr/>
              </a:pPr>
              <a:t>‹#›</a:t>
            </a:fld>
            <a:endParaRPr lang="en-US" altLang="en-US"/>
          </a:p>
        </p:txBody>
      </p:sp>
    </p:spTree>
    <p:extLst>
      <p:ext uri="{BB962C8B-B14F-4D97-AF65-F5344CB8AC3E}">
        <p14:creationId xmlns:p14="http://schemas.microsoft.com/office/powerpoint/2010/main" val="3860708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312B9128-5B82-313D-A66C-CE751096BF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271AC5A-B2CE-0FD8-DA6C-36FF6A2EF1E5}"/>
              </a:ext>
            </a:extLst>
          </p:cNvPr>
          <p:cNvSpPr>
            <a:spLocks noGrp="1"/>
          </p:cNvSpPr>
          <p:nvPr>
            <p:ph type="dt" sz="half" idx="14"/>
          </p:nvPr>
        </p:nvSpPr>
        <p:spPr/>
        <p:txBody>
          <a:bodyPr/>
          <a:lstStyle>
            <a:lvl1pPr>
              <a:defRPr/>
            </a:lvl1pPr>
          </a:lstStyle>
          <a:p>
            <a:pPr>
              <a:defRPr/>
            </a:pPr>
            <a:fld id="{77077EB7-DB8C-467C-9841-3AF6A1757285}" type="datetimeFigureOut">
              <a:rPr lang="en-US"/>
              <a:pPr>
                <a:defRPr/>
              </a:pPr>
              <a:t>8/9/2024</a:t>
            </a:fld>
            <a:endParaRPr lang="en-US"/>
          </a:p>
        </p:txBody>
      </p:sp>
      <p:sp>
        <p:nvSpPr>
          <p:cNvPr id="5" name="Footer Placeholder 4">
            <a:extLst>
              <a:ext uri="{FF2B5EF4-FFF2-40B4-BE49-F238E27FC236}">
                <a16:creationId xmlns:a16="http://schemas.microsoft.com/office/drawing/2014/main" id="{77019FC2-AC77-EC70-262F-C939C99D54CC}"/>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4935EDE-8BD5-17EA-2F48-95F5123D6CA9}"/>
              </a:ext>
            </a:extLst>
          </p:cNvPr>
          <p:cNvSpPr>
            <a:spLocks noGrp="1"/>
          </p:cNvSpPr>
          <p:nvPr>
            <p:ph type="sldNum" sz="quarter" idx="16"/>
          </p:nvPr>
        </p:nvSpPr>
        <p:spPr/>
        <p:txBody>
          <a:bodyPr/>
          <a:lstStyle>
            <a:lvl1pPr>
              <a:defRPr/>
            </a:lvl1pPr>
          </a:lstStyle>
          <a:p>
            <a:pPr>
              <a:defRPr/>
            </a:pPr>
            <a:fld id="{C9097994-E666-4975-96F9-29B390C5F04B}" type="slidenum">
              <a:rPr lang="en-US" altLang="en-US"/>
              <a:pPr>
                <a:defRPr/>
              </a:pPr>
              <a:t>‹#›</a:t>
            </a:fld>
            <a:endParaRPr lang="en-US" altLang="en-US"/>
          </a:p>
        </p:txBody>
      </p:sp>
    </p:spTree>
    <p:extLst>
      <p:ext uri="{BB962C8B-B14F-4D97-AF65-F5344CB8AC3E}">
        <p14:creationId xmlns:p14="http://schemas.microsoft.com/office/powerpoint/2010/main" val="2794123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6D5B9-1FA6-4869-BF4D-CB774BFE06E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86FB5-92BF-40A7-97A4-4FAA8EEB084F}" type="slidenum">
              <a:rPr lang="en-US" smtClean="0"/>
              <a:t>‹#›</a:t>
            </a:fld>
            <a:endParaRPr lang="en-US"/>
          </a:p>
        </p:txBody>
      </p:sp>
    </p:spTree>
    <p:extLst>
      <p:ext uri="{BB962C8B-B14F-4D97-AF65-F5344CB8AC3E}">
        <p14:creationId xmlns:p14="http://schemas.microsoft.com/office/powerpoint/2010/main" val="698198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976F952-8240-4F54-A0BD-9483C3B1C858}"/>
              </a:ext>
            </a:extLst>
          </p:cNvPr>
          <p:cNvSpPr>
            <a:spLocks noGrp="1"/>
          </p:cNvSpPr>
          <p:nvPr>
            <p:ph type="dt" sz="half" idx="10"/>
          </p:nvPr>
        </p:nvSpPr>
        <p:spPr/>
        <p:txBody>
          <a:bodyPr/>
          <a:lstStyle>
            <a:lvl1pPr>
              <a:defRPr/>
            </a:lvl1pPr>
          </a:lstStyle>
          <a:p>
            <a:pPr>
              <a:defRPr/>
            </a:pPr>
            <a:fld id="{103F0D36-E486-495A-9C58-28AF4BBACEF0}" type="datetimeFigureOut">
              <a:rPr lang="en-US"/>
              <a:pPr>
                <a:defRPr/>
              </a:pPr>
              <a:t>8/9/2024</a:t>
            </a:fld>
            <a:endParaRPr lang="en-US"/>
          </a:p>
        </p:txBody>
      </p:sp>
      <p:sp>
        <p:nvSpPr>
          <p:cNvPr id="5" name="Footer Placeholder 4">
            <a:extLst>
              <a:ext uri="{FF2B5EF4-FFF2-40B4-BE49-F238E27FC236}">
                <a16:creationId xmlns:a16="http://schemas.microsoft.com/office/drawing/2014/main" id="{3594B21E-A3CC-48AA-AB22-A9C15C2355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A281C8-7ABA-4B78-A119-4D7F73227728}"/>
              </a:ext>
            </a:extLst>
          </p:cNvPr>
          <p:cNvSpPr>
            <a:spLocks noGrp="1"/>
          </p:cNvSpPr>
          <p:nvPr>
            <p:ph type="sldNum" sz="quarter" idx="12"/>
          </p:nvPr>
        </p:nvSpPr>
        <p:spPr/>
        <p:txBody>
          <a:bodyPr/>
          <a:lstStyle>
            <a:lvl1pPr>
              <a:defRPr/>
            </a:lvl1pPr>
          </a:lstStyle>
          <a:p>
            <a:pPr>
              <a:defRPr/>
            </a:pPr>
            <a:fld id="{516DEC54-F15A-41F3-970C-F6D6C7E8FB4E}" type="slidenum">
              <a:rPr lang="en-US" altLang="en-US"/>
              <a:pPr>
                <a:defRPr/>
              </a:pPr>
              <a:t>‹#›</a:t>
            </a:fld>
            <a:endParaRPr lang="en-US" altLang="en-US"/>
          </a:p>
        </p:txBody>
      </p:sp>
    </p:spTree>
    <p:extLst>
      <p:ext uri="{BB962C8B-B14F-4D97-AF65-F5344CB8AC3E}">
        <p14:creationId xmlns:p14="http://schemas.microsoft.com/office/powerpoint/2010/main" val="147604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1EEABCFF-9BA0-726C-C957-272CA662A2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9E14DBF-EA55-2119-6384-FCD8E2479DAC}"/>
              </a:ext>
            </a:extLst>
          </p:cNvPr>
          <p:cNvSpPr>
            <a:spLocks noGrp="1"/>
          </p:cNvSpPr>
          <p:nvPr>
            <p:ph type="dt" sz="half" idx="14"/>
          </p:nvPr>
        </p:nvSpPr>
        <p:spPr/>
        <p:txBody>
          <a:bodyPr/>
          <a:lstStyle>
            <a:lvl1pPr>
              <a:defRPr/>
            </a:lvl1pPr>
          </a:lstStyle>
          <a:p>
            <a:pPr>
              <a:defRPr/>
            </a:pPr>
            <a:fld id="{3D4E2355-AB46-494E-91EE-9B974F74361E}" type="datetimeFigureOut">
              <a:rPr lang="en-US"/>
              <a:pPr>
                <a:defRPr/>
              </a:pPr>
              <a:t>8/9/2024</a:t>
            </a:fld>
            <a:endParaRPr lang="en-US"/>
          </a:p>
        </p:txBody>
      </p:sp>
      <p:sp>
        <p:nvSpPr>
          <p:cNvPr id="5" name="Footer Placeholder 4">
            <a:extLst>
              <a:ext uri="{FF2B5EF4-FFF2-40B4-BE49-F238E27FC236}">
                <a16:creationId xmlns:a16="http://schemas.microsoft.com/office/drawing/2014/main" id="{A30F83BD-F684-F71B-9B81-F45D31D6198A}"/>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413C6F-0A00-AA92-ED07-A6200C7FE001}"/>
              </a:ext>
            </a:extLst>
          </p:cNvPr>
          <p:cNvSpPr>
            <a:spLocks noGrp="1"/>
          </p:cNvSpPr>
          <p:nvPr>
            <p:ph type="sldNum" sz="quarter" idx="16"/>
          </p:nvPr>
        </p:nvSpPr>
        <p:spPr/>
        <p:txBody>
          <a:bodyPr/>
          <a:lstStyle>
            <a:lvl1pPr>
              <a:defRPr/>
            </a:lvl1pPr>
          </a:lstStyle>
          <a:p>
            <a:pPr>
              <a:defRPr/>
            </a:pPr>
            <a:fld id="{08551FEC-FC3B-4FFF-AF66-32F53D11E926}" type="slidenum">
              <a:rPr lang="en-US" altLang="en-US"/>
              <a:pPr>
                <a:defRPr/>
              </a:pPr>
              <a:t>‹#›</a:t>
            </a:fld>
            <a:endParaRPr lang="en-US" altLang="en-US"/>
          </a:p>
        </p:txBody>
      </p:sp>
    </p:spTree>
    <p:extLst>
      <p:ext uri="{BB962C8B-B14F-4D97-AF65-F5344CB8AC3E}">
        <p14:creationId xmlns:p14="http://schemas.microsoft.com/office/powerpoint/2010/main" val="2463592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AF1FD-83E0-4A33-96DF-6A17A38E3C11}"/>
              </a:ext>
            </a:extLst>
          </p:cNvPr>
          <p:cNvSpPr>
            <a:spLocks noGrp="1"/>
          </p:cNvSpPr>
          <p:nvPr>
            <p:ph type="dt" sz="half" idx="10"/>
          </p:nvPr>
        </p:nvSpPr>
        <p:spPr/>
        <p:txBody>
          <a:bodyPr/>
          <a:lstStyle>
            <a:lvl1pPr>
              <a:defRPr/>
            </a:lvl1pPr>
          </a:lstStyle>
          <a:p>
            <a:pPr>
              <a:defRPr/>
            </a:pPr>
            <a:fld id="{BCD2EE42-BB57-40FD-9CF1-666B5DA15BCC}" type="datetimeFigureOut">
              <a:rPr lang="en-US"/>
              <a:pPr>
                <a:defRPr/>
              </a:pPr>
              <a:t>8/9/2024</a:t>
            </a:fld>
            <a:endParaRPr lang="en-US"/>
          </a:p>
        </p:txBody>
      </p:sp>
      <p:sp>
        <p:nvSpPr>
          <p:cNvPr id="5" name="Footer Placeholder 4">
            <a:extLst>
              <a:ext uri="{FF2B5EF4-FFF2-40B4-BE49-F238E27FC236}">
                <a16:creationId xmlns:a16="http://schemas.microsoft.com/office/drawing/2014/main" id="{9D587FEE-F201-490D-9171-B98EF2E198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1A681C-6114-4181-A5F8-3E5E33CB35C9}"/>
              </a:ext>
            </a:extLst>
          </p:cNvPr>
          <p:cNvSpPr>
            <a:spLocks noGrp="1"/>
          </p:cNvSpPr>
          <p:nvPr>
            <p:ph type="sldNum" sz="quarter" idx="12"/>
          </p:nvPr>
        </p:nvSpPr>
        <p:spPr/>
        <p:txBody>
          <a:bodyPr/>
          <a:lstStyle>
            <a:lvl1pPr>
              <a:defRPr/>
            </a:lvl1pPr>
          </a:lstStyle>
          <a:p>
            <a:pPr>
              <a:defRPr/>
            </a:pPr>
            <a:fld id="{31D023D9-2328-4697-BB0C-468DABC938EC}" type="slidenum">
              <a:rPr lang="en-US" altLang="en-US"/>
              <a:pPr>
                <a:defRPr/>
              </a:pPr>
              <a:t>‹#›</a:t>
            </a:fld>
            <a:endParaRPr lang="en-US" altLang="en-US"/>
          </a:p>
        </p:txBody>
      </p:sp>
    </p:spTree>
    <p:extLst>
      <p:ext uri="{BB962C8B-B14F-4D97-AF65-F5344CB8AC3E}">
        <p14:creationId xmlns:p14="http://schemas.microsoft.com/office/powerpoint/2010/main" val="4245835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6D27D8-4172-4E2C-B4FC-A17443D710A0}"/>
              </a:ext>
            </a:extLst>
          </p:cNvPr>
          <p:cNvSpPr>
            <a:spLocks noGrp="1"/>
          </p:cNvSpPr>
          <p:nvPr>
            <p:ph type="dt" sz="half" idx="10"/>
          </p:nvPr>
        </p:nvSpPr>
        <p:spPr/>
        <p:txBody>
          <a:bodyPr/>
          <a:lstStyle>
            <a:lvl1pPr>
              <a:defRPr/>
            </a:lvl1pPr>
          </a:lstStyle>
          <a:p>
            <a:pPr>
              <a:defRPr/>
            </a:pPr>
            <a:fld id="{1245415B-D464-4F49-BECF-0291F16C6608}" type="datetimeFigureOut">
              <a:rPr lang="en-US"/>
              <a:pPr>
                <a:defRPr/>
              </a:pPr>
              <a:t>8/9/2024</a:t>
            </a:fld>
            <a:endParaRPr lang="en-US"/>
          </a:p>
        </p:txBody>
      </p:sp>
      <p:sp>
        <p:nvSpPr>
          <p:cNvPr id="5" name="Footer Placeholder 4">
            <a:extLst>
              <a:ext uri="{FF2B5EF4-FFF2-40B4-BE49-F238E27FC236}">
                <a16:creationId xmlns:a16="http://schemas.microsoft.com/office/drawing/2014/main" id="{7DD90122-D487-4942-9A45-41403E1823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E0A415C-B173-4029-A2A0-F97D8F46B3B6}"/>
              </a:ext>
            </a:extLst>
          </p:cNvPr>
          <p:cNvSpPr>
            <a:spLocks noGrp="1"/>
          </p:cNvSpPr>
          <p:nvPr>
            <p:ph type="sldNum" sz="quarter" idx="12"/>
          </p:nvPr>
        </p:nvSpPr>
        <p:spPr/>
        <p:txBody>
          <a:bodyPr/>
          <a:lstStyle>
            <a:lvl1pPr>
              <a:defRPr/>
            </a:lvl1pPr>
          </a:lstStyle>
          <a:p>
            <a:pPr>
              <a:defRPr/>
            </a:pPr>
            <a:fld id="{35C33027-7053-467E-8F2A-9425A8727063}" type="slidenum">
              <a:rPr lang="en-US" altLang="en-US"/>
              <a:pPr>
                <a:defRPr/>
              </a:pPr>
              <a:t>‹#›</a:t>
            </a:fld>
            <a:endParaRPr lang="en-US" altLang="en-US"/>
          </a:p>
        </p:txBody>
      </p:sp>
    </p:spTree>
    <p:extLst>
      <p:ext uri="{BB962C8B-B14F-4D97-AF65-F5344CB8AC3E}">
        <p14:creationId xmlns:p14="http://schemas.microsoft.com/office/powerpoint/2010/main" val="2199657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CF42F1E-F94E-4203-95C0-0C621EACC128}"/>
              </a:ext>
            </a:extLst>
          </p:cNvPr>
          <p:cNvSpPr>
            <a:spLocks noGrp="1"/>
          </p:cNvSpPr>
          <p:nvPr>
            <p:ph type="dt" sz="half" idx="10"/>
          </p:nvPr>
        </p:nvSpPr>
        <p:spPr/>
        <p:txBody>
          <a:bodyPr/>
          <a:lstStyle>
            <a:lvl1pPr>
              <a:defRPr/>
            </a:lvl1pPr>
          </a:lstStyle>
          <a:p>
            <a:pPr>
              <a:defRPr/>
            </a:pPr>
            <a:fld id="{4CFF2207-512C-4C2E-B436-347B633A78F0}" type="datetimeFigureOut">
              <a:rPr lang="en-US"/>
              <a:pPr>
                <a:defRPr/>
              </a:pPr>
              <a:t>8/9/2024</a:t>
            </a:fld>
            <a:endParaRPr lang="en-US"/>
          </a:p>
        </p:txBody>
      </p:sp>
      <p:sp>
        <p:nvSpPr>
          <p:cNvPr id="6" name="Footer Placeholder 4">
            <a:extLst>
              <a:ext uri="{FF2B5EF4-FFF2-40B4-BE49-F238E27FC236}">
                <a16:creationId xmlns:a16="http://schemas.microsoft.com/office/drawing/2014/main" id="{047459DA-7F4C-4BFE-95B8-3FCC4B7D487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7CB6898-EBA1-454F-929D-2368226590F8}"/>
              </a:ext>
            </a:extLst>
          </p:cNvPr>
          <p:cNvSpPr>
            <a:spLocks noGrp="1"/>
          </p:cNvSpPr>
          <p:nvPr>
            <p:ph type="sldNum" sz="quarter" idx="12"/>
          </p:nvPr>
        </p:nvSpPr>
        <p:spPr/>
        <p:txBody>
          <a:bodyPr/>
          <a:lstStyle>
            <a:lvl1pPr>
              <a:defRPr/>
            </a:lvl1pPr>
          </a:lstStyle>
          <a:p>
            <a:pPr>
              <a:defRPr/>
            </a:pPr>
            <a:fld id="{4740B638-8734-4346-9C87-ED73989447A2}" type="slidenum">
              <a:rPr lang="en-US" altLang="en-US"/>
              <a:pPr>
                <a:defRPr/>
              </a:pPr>
              <a:t>‹#›</a:t>
            </a:fld>
            <a:endParaRPr lang="en-US" altLang="en-US"/>
          </a:p>
        </p:txBody>
      </p:sp>
    </p:spTree>
    <p:extLst>
      <p:ext uri="{BB962C8B-B14F-4D97-AF65-F5344CB8AC3E}">
        <p14:creationId xmlns:p14="http://schemas.microsoft.com/office/powerpoint/2010/main" val="597616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26EB078-DC59-4411-889B-E9D58AA4DD32}"/>
              </a:ext>
            </a:extLst>
          </p:cNvPr>
          <p:cNvSpPr>
            <a:spLocks noGrp="1"/>
          </p:cNvSpPr>
          <p:nvPr>
            <p:ph type="dt" sz="half" idx="10"/>
          </p:nvPr>
        </p:nvSpPr>
        <p:spPr/>
        <p:txBody>
          <a:bodyPr/>
          <a:lstStyle>
            <a:lvl1pPr>
              <a:defRPr/>
            </a:lvl1pPr>
          </a:lstStyle>
          <a:p>
            <a:pPr>
              <a:defRPr/>
            </a:pPr>
            <a:fld id="{4619A514-6070-45E1-AC8A-B82F3AB7F780}" type="datetimeFigureOut">
              <a:rPr lang="en-US"/>
              <a:pPr>
                <a:defRPr/>
              </a:pPr>
              <a:t>8/9/2024</a:t>
            </a:fld>
            <a:endParaRPr lang="en-US"/>
          </a:p>
        </p:txBody>
      </p:sp>
      <p:sp>
        <p:nvSpPr>
          <p:cNvPr id="8" name="Footer Placeholder 4">
            <a:extLst>
              <a:ext uri="{FF2B5EF4-FFF2-40B4-BE49-F238E27FC236}">
                <a16:creationId xmlns:a16="http://schemas.microsoft.com/office/drawing/2014/main" id="{BF0D8A1B-2130-4395-9CFA-67135081F86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1659969-AC6F-4DF7-960F-A314E65FA8EF}"/>
              </a:ext>
            </a:extLst>
          </p:cNvPr>
          <p:cNvSpPr>
            <a:spLocks noGrp="1"/>
          </p:cNvSpPr>
          <p:nvPr>
            <p:ph type="sldNum" sz="quarter" idx="12"/>
          </p:nvPr>
        </p:nvSpPr>
        <p:spPr/>
        <p:txBody>
          <a:bodyPr/>
          <a:lstStyle>
            <a:lvl1pPr>
              <a:defRPr/>
            </a:lvl1pPr>
          </a:lstStyle>
          <a:p>
            <a:pPr>
              <a:defRPr/>
            </a:pPr>
            <a:fld id="{C178D600-A2D8-416D-868C-C6F3E9AEC900}" type="slidenum">
              <a:rPr lang="en-US" altLang="en-US"/>
              <a:pPr>
                <a:defRPr/>
              </a:pPr>
              <a:t>‹#›</a:t>
            </a:fld>
            <a:endParaRPr lang="en-US" altLang="en-US"/>
          </a:p>
        </p:txBody>
      </p:sp>
    </p:spTree>
    <p:extLst>
      <p:ext uri="{BB962C8B-B14F-4D97-AF65-F5344CB8AC3E}">
        <p14:creationId xmlns:p14="http://schemas.microsoft.com/office/powerpoint/2010/main" val="1840322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69F361E-CAFB-479A-8BE8-68EE13D84E8C}"/>
              </a:ext>
            </a:extLst>
          </p:cNvPr>
          <p:cNvSpPr>
            <a:spLocks noGrp="1"/>
          </p:cNvSpPr>
          <p:nvPr>
            <p:ph type="dt" sz="half" idx="10"/>
          </p:nvPr>
        </p:nvSpPr>
        <p:spPr/>
        <p:txBody>
          <a:bodyPr/>
          <a:lstStyle>
            <a:lvl1pPr>
              <a:defRPr/>
            </a:lvl1pPr>
          </a:lstStyle>
          <a:p>
            <a:pPr>
              <a:defRPr/>
            </a:pPr>
            <a:fld id="{C72921E2-ABE0-4223-AD0E-7327ED1C9A45}" type="datetimeFigureOut">
              <a:rPr lang="en-US"/>
              <a:pPr>
                <a:defRPr/>
              </a:pPr>
              <a:t>8/9/2024</a:t>
            </a:fld>
            <a:endParaRPr lang="en-US"/>
          </a:p>
        </p:txBody>
      </p:sp>
      <p:sp>
        <p:nvSpPr>
          <p:cNvPr id="4" name="Footer Placeholder 4">
            <a:extLst>
              <a:ext uri="{FF2B5EF4-FFF2-40B4-BE49-F238E27FC236}">
                <a16:creationId xmlns:a16="http://schemas.microsoft.com/office/drawing/2014/main" id="{00275975-DC6A-4D12-9F94-219EBD73AE0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74DF974-22A7-49C7-9E01-EF873BFA843F}"/>
              </a:ext>
            </a:extLst>
          </p:cNvPr>
          <p:cNvSpPr>
            <a:spLocks noGrp="1"/>
          </p:cNvSpPr>
          <p:nvPr>
            <p:ph type="sldNum" sz="quarter" idx="12"/>
          </p:nvPr>
        </p:nvSpPr>
        <p:spPr/>
        <p:txBody>
          <a:bodyPr/>
          <a:lstStyle>
            <a:lvl1pPr>
              <a:defRPr/>
            </a:lvl1pPr>
          </a:lstStyle>
          <a:p>
            <a:pPr>
              <a:defRPr/>
            </a:pPr>
            <a:fld id="{08ED2960-1C84-40A5-A0ED-6DE3FEBA31A2}" type="slidenum">
              <a:rPr lang="en-US" altLang="en-US"/>
              <a:pPr>
                <a:defRPr/>
              </a:pPr>
              <a:t>‹#›</a:t>
            </a:fld>
            <a:endParaRPr lang="en-US" altLang="en-US"/>
          </a:p>
        </p:txBody>
      </p:sp>
    </p:spTree>
    <p:extLst>
      <p:ext uri="{BB962C8B-B14F-4D97-AF65-F5344CB8AC3E}">
        <p14:creationId xmlns:p14="http://schemas.microsoft.com/office/powerpoint/2010/main" val="4132500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3802EE8-9DCF-418B-BB26-F4266DA46A54}"/>
              </a:ext>
            </a:extLst>
          </p:cNvPr>
          <p:cNvSpPr>
            <a:spLocks noGrp="1"/>
          </p:cNvSpPr>
          <p:nvPr>
            <p:ph type="dt" sz="half" idx="10"/>
          </p:nvPr>
        </p:nvSpPr>
        <p:spPr/>
        <p:txBody>
          <a:bodyPr/>
          <a:lstStyle>
            <a:lvl1pPr>
              <a:defRPr/>
            </a:lvl1pPr>
          </a:lstStyle>
          <a:p>
            <a:pPr>
              <a:defRPr/>
            </a:pPr>
            <a:fld id="{4DDF5671-C570-4DA3-8FCE-45C65264E8FA}" type="datetimeFigureOut">
              <a:rPr lang="en-US"/>
              <a:pPr>
                <a:defRPr/>
              </a:pPr>
              <a:t>8/9/2024</a:t>
            </a:fld>
            <a:endParaRPr lang="en-US"/>
          </a:p>
        </p:txBody>
      </p:sp>
      <p:sp>
        <p:nvSpPr>
          <p:cNvPr id="3" name="Footer Placeholder 4">
            <a:extLst>
              <a:ext uri="{FF2B5EF4-FFF2-40B4-BE49-F238E27FC236}">
                <a16:creationId xmlns:a16="http://schemas.microsoft.com/office/drawing/2014/main" id="{8C2619EF-2A01-4025-A94F-F6CE80E3998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4177780-D177-4838-9662-E1E2930F7BA7}"/>
              </a:ext>
            </a:extLst>
          </p:cNvPr>
          <p:cNvSpPr>
            <a:spLocks noGrp="1"/>
          </p:cNvSpPr>
          <p:nvPr>
            <p:ph type="sldNum" sz="quarter" idx="12"/>
          </p:nvPr>
        </p:nvSpPr>
        <p:spPr/>
        <p:txBody>
          <a:bodyPr/>
          <a:lstStyle>
            <a:lvl1pPr>
              <a:defRPr/>
            </a:lvl1pPr>
          </a:lstStyle>
          <a:p>
            <a:pPr>
              <a:defRPr/>
            </a:pPr>
            <a:fld id="{F2DCBDB4-6A2D-41C2-8E64-22F3AEF19FC7}" type="slidenum">
              <a:rPr lang="en-US" altLang="en-US"/>
              <a:pPr>
                <a:defRPr/>
              </a:pPr>
              <a:t>‹#›</a:t>
            </a:fld>
            <a:endParaRPr lang="en-US" altLang="en-US"/>
          </a:p>
        </p:txBody>
      </p:sp>
    </p:spTree>
    <p:extLst>
      <p:ext uri="{BB962C8B-B14F-4D97-AF65-F5344CB8AC3E}">
        <p14:creationId xmlns:p14="http://schemas.microsoft.com/office/powerpoint/2010/main" val="36985098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85CF95C-6DA3-4E9A-86D9-B8A1D78691E3}"/>
              </a:ext>
            </a:extLst>
          </p:cNvPr>
          <p:cNvSpPr>
            <a:spLocks noGrp="1"/>
          </p:cNvSpPr>
          <p:nvPr>
            <p:ph type="dt" sz="half" idx="10"/>
          </p:nvPr>
        </p:nvSpPr>
        <p:spPr/>
        <p:txBody>
          <a:bodyPr/>
          <a:lstStyle>
            <a:lvl1pPr>
              <a:defRPr/>
            </a:lvl1pPr>
          </a:lstStyle>
          <a:p>
            <a:pPr>
              <a:defRPr/>
            </a:pPr>
            <a:fld id="{4B892E76-F5B5-410D-B1BB-4EC9B6D1DE17}" type="datetimeFigureOut">
              <a:rPr lang="en-US"/>
              <a:pPr>
                <a:defRPr/>
              </a:pPr>
              <a:t>8/9/2024</a:t>
            </a:fld>
            <a:endParaRPr lang="en-US"/>
          </a:p>
        </p:txBody>
      </p:sp>
      <p:sp>
        <p:nvSpPr>
          <p:cNvPr id="6" name="Footer Placeholder 4">
            <a:extLst>
              <a:ext uri="{FF2B5EF4-FFF2-40B4-BE49-F238E27FC236}">
                <a16:creationId xmlns:a16="http://schemas.microsoft.com/office/drawing/2014/main" id="{B06EAD30-7445-4F8D-A6FD-48C57446A86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B697391-8125-4FCA-9E44-F257384E87D5}"/>
              </a:ext>
            </a:extLst>
          </p:cNvPr>
          <p:cNvSpPr>
            <a:spLocks noGrp="1"/>
          </p:cNvSpPr>
          <p:nvPr>
            <p:ph type="sldNum" sz="quarter" idx="12"/>
          </p:nvPr>
        </p:nvSpPr>
        <p:spPr/>
        <p:txBody>
          <a:bodyPr/>
          <a:lstStyle>
            <a:lvl1pPr>
              <a:defRPr/>
            </a:lvl1pPr>
          </a:lstStyle>
          <a:p>
            <a:pPr>
              <a:defRPr/>
            </a:pPr>
            <a:fld id="{CAC8590C-7A72-498C-9114-4FD9241ABE78}" type="slidenum">
              <a:rPr lang="en-US" altLang="en-US"/>
              <a:pPr>
                <a:defRPr/>
              </a:pPr>
              <a:t>‹#›</a:t>
            </a:fld>
            <a:endParaRPr lang="en-US" altLang="en-US"/>
          </a:p>
        </p:txBody>
      </p:sp>
    </p:spTree>
    <p:extLst>
      <p:ext uri="{BB962C8B-B14F-4D97-AF65-F5344CB8AC3E}">
        <p14:creationId xmlns:p14="http://schemas.microsoft.com/office/powerpoint/2010/main" val="1803000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9DDDF6F-06F7-4EAE-960C-0D9D15B41882}"/>
              </a:ext>
            </a:extLst>
          </p:cNvPr>
          <p:cNvSpPr>
            <a:spLocks noGrp="1"/>
          </p:cNvSpPr>
          <p:nvPr>
            <p:ph type="dt" sz="half" idx="10"/>
          </p:nvPr>
        </p:nvSpPr>
        <p:spPr/>
        <p:txBody>
          <a:bodyPr/>
          <a:lstStyle>
            <a:lvl1pPr>
              <a:defRPr/>
            </a:lvl1pPr>
          </a:lstStyle>
          <a:p>
            <a:pPr>
              <a:defRPr/>
            </a:pPr>
            <a:fld id="{10F6AC56-21E7-434D-8858-C661521A0E3B}" type="datetimeFigureOut">
              <a:rPr lang="en-US"/>
              <a:pPr>
                <a:defRPr/>
              </a:pPr>
              <a:t>8/9/2024</a:t>
            </a:fld>
            <a:endParaRPr lang="en-US"/>
          </a:p>
        </p:txBody>
      </p:sp>
      <p:sp>
        <p:nvSpPr>
          <p:cNvPr id="6" name="Footer Placeholder 4">
            <a:extLst>
              <a:ext uri="{FF2B5EF4-FFF2-40B4-BE49-F238E27FC236}">
                <a16:creationId xmlns:a16="http://schemas.microsoft.com/office/drawing/2014/main" id="{D68E47AD-A097-4A95-8446-538D45D8187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5D4F876-A54D-42E0-84AC-924F9DA7AAF9}"/>
              </a:ext>
            </a:extLst>
          </p:cNvPr>
          <p:cNvSpPr>
            <a:spLocks noGrp="1"/>
          </p:cNvSpPr>
          <p:nvPr>
            <p:ph type="sldNum" sz="quarter" idx="12"/>
          </p:nvPr>
        </p:nvSpPr>
        <p:spPr/>
        <p:txBody>
          <a:bodyPr/>
          <a:lstStyle>
            <a:lvl1pPr>
              <a:defRPr/>
            </a:lvl1pPr>
          </a:lstStyle>
          <a:p>
            <a:pPr>
              <a:defRPr/>
            </a:pPr>
            <a:fld id="{A3E8C03C-709B-421B-A705-9967B623DC40}" type="slidenum">
              <a:rPr lang="en-US" altLang="en-US"/>
              <a:pPr>
                <a:defRPr/>
              </a:pPr>
              <a:t>‹#›</a:t>
            </a:fld>
            <a:endParaRPr lang="en-US" altLang="en-US"/>
          </a:p>
        </p:txBody>
      </p:sp>
    </p:spTree>
    <p:extLst>
      <p:ext uri="{BB962C8B-B14F-4D97-AF65-F5344CB8AC3E}">
        <p14:creationId xmlns:p14="http://schemas.microsoft.com/office/powerpoint/2010/main" val="887102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7FE8A-6A07-4486-B14D-88C5500F5EA0}"/>
              </a:ext>
            </a:extLst>
          </p:cNvPr>
          <p:cNvSpPr>
            <a:spLocks noGrp="1"/>
          </p:cNvSpPr>
          <p:nvPr>
            <p:ph type="dt" sz="half" idx="10"/>
          </p:nvPr>
        </p:nvSpPr>
        <p:spPr/>
        <p:txBody>
          <a:bodyPr/>
          <a:lstStyle>
            <a:lvl1pPr>
              <a:defRPr/>
            </a:lvl1pPr>
          </a:lstStyle>
          <a:p>
            <a:pPr>
              <a:defRPr/>
            </a:pPr>
            <a:fld id="{705218A3-761E-4E44-B546-E3339287C71D}" type="datetimeFigureOut">
              <a:rPr lang="en-US"/>
              <a:pPr>
                <a:defRPr/>
              </a:pPr>
              <a:t>8/9/2024</a:t>
            </a:fld>
            <a:endParaRPr lang="en-US"/>
          </a:p>
        </p:txBody>
      </p:sp>
      <p:sp>
        <p:nvSpPr>
          <p:cNvPr id="5" name="Footer Placeholder 4">
            <a:extLst>
              <a:ext uri="{FF2B5EF4-FFF2-40B4-BE49-F238E27FC236}">
                <a16:creationId xmlns:a16="http://schemas.microsoft.com/office/drawing/2014/main" id="{3135E8CE-4241-4276-B74C-D656FB20D73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3CEC597-35CF-4A35-8B46-C2B4EC2F1202}"/>
              </a:ext>
            </a:extLst>
          </p:cNvPr>
          <p:cNvSpPr>
            <a:spLocks noGrp="1"/>
          </p:cNvSpPr>
          <p:nvPr>
            <p:ph type="sldNum" sz="quarter" idx="12"/>
          </p:nvPr>
        </p:nvSpPr>
        <p:spPr/>
        <p:txBody>
          <a:bodyPr/>
          <a:lstStyle>
            <a:lvl1pPr>
              <a:defRPr/>
            </a:lvl1pPr>
          </a:lstStyle>
          <a:p>
            <a:pPr>
              <a:defRPr/>
            </a:pPr>
            <a:fld id="{C33CB811-92E4-4BF4-8A22-035902C1E908}" type="slidenum">
              <a:rPr lang="en-US" altLang="en-US"/>
              <a:pPr>
                <a:defRPr/>
              </a:pPr>
              <a:t>‹#›</a:t>
            </a:fld>
            <a:endParaRPr lang="en-US" altLang="en-US"/>
          </a:p>
        </p:txBody>
      </p:sp>
    </p:spTree>
    <p:extLst>
      <p:ext uri="{BB962C8B-B14F-4D97-AF65-F5344CB8AC3E}">
        <p14:creationId xmlns:p14="http://schemas.microsoft.com/office/powerpoint/2010/main" val="34701063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D9D49-0EC3-4D4C-B4EF-5CA0F38938DC}"/>
              </a:ext>
            </a:extLst>
          </p:cNvPr>
          <p:cNvSpPr>
            <a:spLocks noGrp="1"/>
          </p:cNvSpPr>
          <p:nvPr>
            <p:ph type="dt" sz="half" idx="10"/>
          </p:nvPr>
        </p:nvSpPr>
        <p:spPr/>
        <p:txBody>
          <a:bodyPr/>
          <a:lstStyle>
            <a:lvl1pPr>
              <a:defRPr/>
            </a:lvl1pPr>
          </a:lstStyle>
          <a:p>
            <a:pPr>
              <a:defRPr/>
            </a:pPr>
            <a:fld id="{3073A272-F6B3-4BC5-ABB2-FD0C7BDCD6BB}" type="datetimeFigureOut">
              <a:rPr lang="en-US"/>
              <a:pPr>
                <a:defRPr/>
              </a:pPr>
              <a:t>8/9/2024</a:t>
            </a:fld>
            <a:endParaRPr lang="en-US"/>
          </a:p>
        </p:txBody>
      </p:sp>
      <p:sp>
        <p:nvSpPr>
          <p:cNvPr id="5" name="Footer Placeholder 4">
            <a:extLst>
              <a:ext uri="{FF2B5EF4-FFF2-40B4-BE49-F238E27FC236}">
                <a16:creationId xmlns:a16="http://schemas.microsoft.com/office/drawing/2014/main" id="{F3FD0423-D17F-41EF-8EA8-F58ED43B2B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B4F5CC-284C-4B64-9B84-D265E0E6D756}"/>
              </a:ext>
            </a:extLst>
          </p:cNvPr>
          <p:cNvSpPr>
            <a:spLocks noGrp="1"/>
          </p:cNvSpPr>
          <p:nvPr>
            <p:ph type="sldNum" sz="quarter" idx="12"/>
          </p:nvPr>
        </p:nvSpPr>
        <p:spPr/>
        <p:txBody>
          <a:bodyPr/>
          <a:lstStyle>
            <a:lvl1pPr>
              <a:defRPr/>
            </a:lvl1pPr>
          </a:lstStyle>
          <a:p>
            <a:pPr>
              <a:defRPr/>
            </a:pPr>
            <a:fld id="{181B0F95-3999-42F2-AED8-2A2497C870BE}" type="slidenum">
              <a:rPr lang="en-US" altLang="en-US"/>
              <a:pPr>
                <a:defRPr/>
              </a:pPr>
              <a:t>‹#›</a:t>
            </a:fld>
            <a:endParaRPr lang="en-US" altLang="en-US"/>
          </a:p>
        </p:txBody>
      </p:sp>
    </p:spTree>
    <p:extLst>
      <p:ext uri="{BB962C8B-B14F-4D97-AF65-F5344CB8AC3E}">
        <p14:creationId xmlns:p14="http://schemas.microsoft.com/office/powerpoint/2010/main" val="267250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16D8F064-5754-ADF8-6682-64C53E3D37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FA72C30F-A151-FC55-E4B1-335DE9F9EDD4}"/>
              </a:ext>
            </a:extLst>
          </p:cNvPr>
          <p:cNvSpPr>
            <a:spLocks noGrp="1"/>
          </p:cNvSpPr>
          <p:nvPr>
            <p:ph type="dt" sz="half" idx="10"/>
          </p:nvPr>
        </p:nvSpPr>
        <p:spPr/>
        <p:txBody>
          <a:bodyPr/>
          <a:lstStyle>
            <a:lvl1pPr>
              <a:defRPr/>
            </a:lvl1pPr>
          </a:lstStyle>
          <a:p>
            <a:pPr>
              <a:defRPr/>
            </a:pPr>
            <a:fld id="{45B98385-38D9-4CF9-AADF-8EEF7AAB4B93}" type="datetimeFigureOut">
              <a:rPr lang="en-US"/>
              <a:pPr>
                <a:defRPr/>
              </a:pPr>
              <a:t>8/9/2024</a:t>
            </a:fld>
            <a:endParaRPr lang="en-US"/>
          </a:p>
        </p:txBody>
      </p:sp>
      <p:sp>
        <p:nvSpPr>
          <p:cNvPr id="6" name="Footer Placeholder 4">
            <a:extLst>
              <a:ext uri="{FF2B5EF4-FFF2-40B4-BE49-F238E27FC236}">
                <a16:creationId xmlns:a16="http://schemas.microsoft.com/office/drawing/2014/main" id="{0AA2FCD4-302D-7569-E77E-652D2144BE1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9E3C35-246E-A245-BDB1-40A94883F3F2}"/>
              </a:ext>
            </a:extLst>
          </p:cNvPr>
          <p:cNvSpPr>
            <a:spLocks noGrp="1"/>
          </p:cNvSpPr>
          <p:nvPr>
            <p:ph type="sldNum" sz="quarter" idx="12"/>
          </p:nvPr>
        </p:nvSpPr>
        <p:spPr/>
        <p:txBody>
          <a:bodyPr/>
          <a:lstStyle>
            <a:lvl1pPr>
              <a:defRPr/>
            </a:lvl1pPr>
          </a:lstStyle>
          <a:p>
            <a:pPr>
              <a:defRPr/>
            </a:pPr>
            <a:fld id="{0B99F214-8357-46A6-BE48-01B3244FE1B3}" type="slidenum">
              <a:rPr lang="en-US" altLang="en-US"/>
              <a:pPr>
                <a:defRPr/>
              </a:pPr>
              <a:t>‹#›</a:t>
            </a:fld>
            <a:endParaRPr lang="en-US" altLang="en-US"/>
          </a:p>
        </p:txBody>
      </p:sp>
    </p:spTree>
    <p:extLst>
      <p:ext uri="{BB962C8B-B14F-4D97-AF65-F5344CB8AC3E}">
        <p14:creationId xmlns:p14="http://schemas.microsoft.com/office/powerpoint/2010/main" val="2489578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CEDD6962-A5CB-4DFA-8844-B100E0CB1D69}"/>
              </a:ext>
            </a:extLst>
          </p:cNvPr>
          <p:cNvSpPr>
            <a:spLocks noGrp="1"/>
          </p:cNvSpPr>
          <p:nvPr>
            <p:ph type="dt" sz="half" idx="10"/>
          </p:nvPr>
        </p:nvSpPr>
        <p:spPr/>
        <p:txBody>
          <a:bodyPr/>
          <a:lstStyle>
            <a:lvl1pPr>
              <a:defRPr/>
            </a:lvl1pPr>
          </a:lstStyle>
          <a:p>
            <a:pPr>
              <a:defRPr/>
            </a:pPr>
            <a:fld id="{93EB989E-591C-4E30-8431-40FD25491000}" type="datetimeFigureOut">
              <a:rPr lang="en-US"/>
              <a:pPr>
                <a:defRPr/>
              </a:pPr>
              <a:t>8/9/2024</a:t>
            </a:fld>
            <a:endParaRPr lang="en-US"/>
          </a:p>
        </p:txBody>
      </p:sp>
      <p:sp>
        <p:nvSpPr>
          <p:cNvPr id="4" name="Footer Placeholder 4">
            <a:extLst>
              <a:ext uri="{FF2B5EF4-FFF2-40B4-BE49-F238E27FC236}">
                <a16:creationId xmlns:a16="http://schemas.microsoft.com/office/drawing/2014/main" id="{F8F0DFA7-8BE9-4781-A7DA-32B59976518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C1130C5-C24E-42D2-918D-60EFF6279603}"/>
              </a:ext>
            </a:extLst>
          </p:cNvPr>
          <p:cNvSpPr>
            <a:spLocks noGrp="1"/>
          </p:cNvSpPr>
          <p:nvPr>
            <p:ph type="sldNum" sz="quarter" idx="12"/>
          </p:nvPr>
        </p:nvSpPr>
        <p:spPr/>
        <p:txBody>
          <a:bodyPr/>
          <a:lstStyle>
            <a:lvl1pPr>
              <a:defRPr/>
            </a:lvl1pPr>
          </a:lstStyle>
          <a:p>
            <a:pPr>
              <a:defRPr/>
            </a:pPr>
            <a:fld id="{BBE877A3-32C2-4D56-B6EC-CB2171EE8B91}" type="slidenum">
              <a:rPr lang="en-US" altLang="en-US"/>
              <a:pPr>
                <a:defRPr/>
              </a:pPr>
              <a:t>‹#›</a:t>
            </a:fld>
            <a:endParaRPr lang="en-US" altLang="en-US"/>
          </a:p>
        </p:txBody>
      </p:sp>
    </p:spTree>
    <p:extLst>
      <p:ext uri="{BB962C8B-B14F-4D97-AF65-F5344CB8AC3E}">
        <p14:creationId xmlns:p14="http://schemas.microsoft.com/office/powerpoint/2010/main" val="6362961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1AA0ACAB-0260-4786-AF29-F8C19A1B77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98D3D235-126E-4702-816C-27AA25C2E930}"/>
              </a:ext>
            </a:extLst>
          </p:cNvPr>
          <p:cNvSpPr>
            <a:spLocks noGrp="1"/>
          </p:cNvSpPr>
          <p:nvPr>
            <p:ph type="dt" sz="half" idx="14"/>
          </p:nvPr>
        </p:nvSpPr>
        <p:spPr/>
        <p:txBody>
          <a:bodyPr/>
          <a:lstStyle>
            <a:lvl1pPr>
              <a:defRPr/>
            </a:lvl1pPr>
          </a:lstStyle>
          <a:p>
            <a:pPr>
              <a:defRPr/>
            </a:pPr>
            <a:fld id="{451241AB-401D-4D0B-89BD-CACCC284BCFF}" type="datetimeFigureOut">
              <a:rPr lang="en-US"/>
              <a:pPr>
                <a:defRPr/>
              </a:pPr>
              <a:t>8/9/2024</a:t>
            </a:fld>
            <a:endParaRPr lang="en-US"/>
          </a:p>
        </p:txBody>
      </p:sp>
      <p:sp>
        <p:nvSpPr>
          <p:cNvPr id="6" name="Footer Placeholder 4">
            <a:extLst>
              <a:ext uri="{FF2B5EF4-FFF2-40B4-BE49-F238E27FC236}">
                <a16:creationId xmlns:a16="http://schemas.microsoft.com/office/drawing/2014/main" id="{9D624CA9-EF70-4B45-8173-8BB17AA130B5}"/>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19A3D9F-00E7-44F7-A3F9-B315ED1FAFC1}"/>
              </a:ext>
            </a:extLst>
          </p:cNvPr>
          <p:cNvSpPr>
            <a:spLocks noGrp="1"/>
          </p:cNvSpPr>
          <p:nvPr>
            <p:ph type="sldNum" sz="quarter" idx="16"/>
          </p:nvPr>
        </p:nvSpPr>
        <p:spPr/>
        <p:txBody>
          <a:bodyPr/>
          <a:lstStyle>
            <a:lvl1pPr>
              <a:defRPr/>
            </a:lvl1pPr>
          </a:lstStyle>
          <a:p>
            <a:pPr>
              <a:defRPr/>
            </a:pPr>
            <a:fld id="{B3445567-EFB1-4A4B-8223-55995CF82387}" type="slidenum">
              <a:rPr lang="en-US" altLang="en-US"/>
              <a:pPr>
                <a:defRPr/>
              </a:pPr>
              <a:t>‹#›</a:t>
            </a:fld>
            <a:endParaRPr lang="en-US" altLang="en-US"/>
          </a:p>
        </p:txBody>
      </p:sp>
    </p:spTree>
    <p:extLst>
      <p:ext uri="{BB962C8B-B14F-4D97-AF65-F5344CB8AC3E}">
        <p14:creationId xmlns:p14="http://schemas.microsoft.com/office/powerpoint/2010/main" val="186528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CEE8085F-04C9-1F1D-4667-6FF8933DBC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4">
            <a:extLst>
              <a:ext uri="{FF2B5EF4-FFF2-40B4-BE49-F238E27FC236}">
                <a16:creationId xmlns:a16="http://schemas.microsoft.com/office/drawing/2014/main" id="{8D30EBCC-3074-3920-2854-34E6FB0C5357}"/>
              </a:ext>
            </a:extLst>
          </p:cNvPr>
          <p:cNvSpPr>
            <a:spLocks noGrp="1"/>
          </p:cNvSpPr>
          <p:nvPr>
            <p:ph type="dt" sz="half" idx="15"/>
          </p:nvPr>
        </p:nvSpPr>
        <p:spPr/>
        <p:txBody>
          <a:bodyPr/>
          <a:lstStyle>
            <a:lvl1pPr>
              <a:defRPr/>
            </a:lvl1pPr>
          </a:lstStyle>
          <a:p>
            <a:pPr>
              <a:defRPr/>
            </a:pPr>
            <a:fld id="{B9DF81AA-C064-4675-8C2A-4171EFFD33F5}" type="datetimeFigureOut">
              <a:rPr lang="en-US"/>
              <a:pPr>
                <a:defRPr/>
              </a:pPr>
              <a:t>8/9/2024</a:t>
            </a:fld>
            <a:endParaRPr lang="en-US"/>
          </a:p>
        </p:txBody>
      </p:sp>
      <p:sp>
        <p:nvSpPr>
          <p:cNvPr id="4" name="Footer Placeholder 5">
            <a:extLst>
              <a:ext uri="{FF2B5EF4-FFF2-40B4-BE49-F238E27FC236}">
                <a16:creationId xmlns:a16="http://schemas.microsoft.com/office/drawing/2014/main" id="{66165A9D-8D52-6889-0F66-15B89820FEFF}"/>
              </a:ext>
            </a:extLst>
          </p:cNvPr>
          <p:cNvSpPr>
            <a:spLocks noGrp="1"/>
          </p:cNvSpPr>
          <p:nvPr>
            <p:ph type="ftr" sz="quarter" idx="16"/>
          </p:nvPr>
        </p:nvSpPr>
        <p:spPr/>
        <p:txBody>
          <a:bodyPr/>
          <a:lstStyle>
            <a:lvl1pPr>
              <a:defRPr/>
            </a:lvl1pPr>
          </a:lstStyle>
          <a:p>
            <a:pPr>
              <a:defRPr/>
            </a:pPr>
            <a:endParaRPr lang="en-US"/>
          </a:p>
        </p:txBody>
      </p:sp>
      <p:sp>
        <p:nvSpPr>
          <p:cNvPr id="5" name="Slide Number Placeholder 6">
            <a:extLst>
              <a:ext uri="{FF2B5EF4-FFF2-40B4-BE49-F238E27FC236}">
                <a16:creationId xmlns:a16="http://schemas.microsoft.com/office/drawing/2014/main" id="{E0481822-3BEC-F29A-4E52-675AFF3A5C1A}"/>
              </a:ext>
            </a:extLst>
          </p:cNvPr>
          <p:cNvSpPr>
            <a:spLocks noGrp="1"/>
          </p:cNvSpPr>
          <p:nvPr>
            <p:ph type="sldNum" sz="quarter" idx="17"/>
          </p:nvPr>
        </p:nvSpPr>
        <p:spPr/>
        <p:txBody>
          <a:bodyPr/>
          <a:lstStyle>
            <a:lvl1pPr>
              <a:defRPr/>
            </a:lvl1pPr>
          </a:lstStyle>
          <a:p>
            <a:pPr>
              <a:defRPr/>
            </a:pPr>
            <a:fld id="{685CB135-CF13-45E4-A495-A4F386004D66}" type="slidenum">
              <a:rPr lang="en-US" altLang="en-US"/>
              <a:pPr>
                <a:defRPr/>
              </a:pPr>
              <a:t>‹#›</a:t>
            </a:fld>
            <a:endParaRPr lang="en-US" altLang="en-US"/>
          </a:p>
        </p:txBody>
      </p:sp>
    </p:spTree>
    <p:extLst>
      <p:ext uri="{BB962C8B-B14F-4D97-AF65-F5344CB8AC3E}">
        <p14:creationId xmlns:p14="http://schemas.microsoft.com/office/powerpoint/2010/main" val="151851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6324AE81-0B67-04DB-60C6-24A1E2E14F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a:extLst>
              <a:ext uri="{FF2B5EF4-FFF2-40B4-BE49-F238E27FC236}">
                <a16:creationId xmlns:a16="http://schemas.microsoft.com/office/drawing/2014/main" id="{3EE3890C-6047-5831-AA41-C63C7CE0DCA3}"/>
              </a:ext>
            </a:extLst>
          </p:cNvPr>
          <p:cNvSpPr>
            <a:spLocks noGrp="1"/>
          </p:cNvSpPr>
          <p:nvPr>
            <p:ph type="dt" sz="half" idx="15"/>
          </p:nvPr>
        </p:nvSpPr>
        <p:spPr/>
        <p:txBody>
          <a:bodyPr/>
          <a:lstStyle>
            <a:lvl1pPr>
              <a:defRPr/>
            </a:lvl1pPr>
          </a:lstStyle>
          <a:p>
            <a:pPr>
              <a:defRPr/>
            </a:pPr>
            <a:fld id="{270FA99E-3074-4750-974C-7664B2F3A1EE}" type="datetimeFigureOut">
              <a:rPr lang="en-US"/>
              <a:pPr>
                <a:defRPr/>
              </a:pPr>
              <a:t>8/9/2024</a:t>
            </a:fld>
            <a:endParaRPr lang="en-US"/>
          </a:p>
        </p:txBody>
      </p:sp>
      <p:sp>
        <p:nvSpPr>
          <p:cNvPr id="6" name="Footer Placeholder 7">
            <a:extLst>
              <a:ext uri="{FF2B5EF4-FFF2-40B4-BE49-F238E27FC236}">
                <a16:creationId xmlns:a16="http://schemas.microsoft.com/office/drawing/2014/main" id="{5E0BD016-C703-0B24-3429-7235023BB466}"/>
              </a:ext>
            </a:extLst>
          </p:cNvPr>
          <p:cNvSpPr>
            <a:spLocks noGrp="1"/>
          </p:cNvSpPr>
          <p:nvPr>
            <p:ph type="ftr" sz="quarter" idx="16"/>
          </p:nvPr>
        </p:nvSpPr>
        <p:spPr/>
        <p:txBody>
          <a:bodyPr/>
          <a:lstStyle>
            <a:lvl1pPr>
              <a:defRPr/>
            </a:lvl1pPr>
          </a:lstStyle>
          <a:p>
            <a:pPr>
              <a:defRPr/>
            </a:pPr>
            <a:endParaRPr lang="en-US"/>
          </a:p>
        </p:txBody>
      </p:sp>
      <p:sp>
        <p:nvSpPr>
          <p:cNvPr id="7" name="Slide Number Placeholder 8">
            <a:extLst>
              <a:ext uri="{FF2B5EF4-FFF2-40B4-BE49-F238E27FC236}">
                <a16:creationId xmlns:a16="http://schemas.microsoft.com/office/drawing/2014/main" id="{7D475397-0530-6710-4D3B-68D484DAC894}"/>
              </a:ext>
            </a:extLst>
          </p:cNvPr>
          <p:cNvSpPr>
            <a:spLocks noGrp="1"/>
          </p:cNvSpPr>
          <p:nvPr>
            <p:ph type="sldNum" sz="quarter" idx="17"/>
          </p:nvPr>
        </p:nvSpPr>
        <p:spPr/>
        <p:txBody>
          <a:bodyPr/>
          <a:lstStyle>
            <a:lvl1pPr>
              <a:defRPr/>
            </a:lvl1pPr>
          </a:lstStyle>
          <a:p>
            <a:pPr>
              <a:defRPr/>
            </a:pPr>
            <a:fld id="{9E076D28-6ED6-4BC8-99AB-6131979DE19D}" type="slidenum">
              <a:rPr lang="en-US" altLang="en-US"/>
              <a:pPr>
                <a:defRPr/>
              </a:pPr>
              <a:t>‹#›</a:t>
            </a:fld>
            <a:endParaRPr lang="en-US" altLang="en-US"/>
          </a:p>
        </p:txBody>
      </p:sp>
    </p:spTree>
    <p:extLst>
      <p:ext uri="{BB962C8B-B14F-4D97-AF65-F5344CB8AC3E}">
        <p14:creationId xmlns:p14="http://schemas.microsoft.com/office/powerpoint/2010/main" val="20474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8B8F8E54-A837-B706-5C5D-6035AE0287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D0797E80-4F73-79CD-6F3E-F471C043D99E}"/>
              </a:ext>
            </a:extLst>
          </p:cNvPr>
          <p:cNvSpPr>
            <a:spLocks noGrp="1"/>
          </p:cNvSpPr>
          <p:nvPr>
            <p:ph type="dt" sz="half" idx="10"/>
          </p:nvPr>
        </p:nvSpPr>
        <p:spPr/>
        <p:txBody>
          <a:bodyPr/>
          <a:lstStyle>
            <a:lvl1pPr>
              <a:defRPr/>
            </a:lvl1pPr>
          </a:lstStyle>
          <a:p>
            <a:pPr>
              <a:defRPr/>
            </a:pPr>
            <a:fld id="{D6ED295B-16BF-4D53-9FEC-8B3949710A88}" type="datetimeFigureOut">
              <a:rPr lang="en-US"/>
              <a:pPr>
                <a:defRPr/>
              </a:pPr>
              <a:t>8/9/2024</a:t>
            </a:fld>
            <a:endParaRPr lang="en-US"/>
          </a:p>
        </p:txBody>
      </p:sp>
      <p:sp>
        <p:nvSpPr>
          <p:cNvPr id="5" name="Footer Placeholder 3">
            <a:extLst>
              <a:ext uri="{FF2B5EF4-FFF2-40B4-BE49-F238E27FC236}">
                <a16:creationId xmlns:a16="http://schemas.microsoft.com/office/drawing/2014/main" id="{557C7A0E-5F08-9E3D-4475-7ABA436B99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B1AEB7C1-5B9C-F9DF-7E98-BC0B6544B8A1}"/>
              </a:ext>
            </a:extLst>
          </p:cNvPr>
          <p:cNvSpPr>
            <a:spLocks noGrp="1"/>
          </p:cNvSpPr>
          <p:nvPr>
            <p:ph type="sldNum" sz="quarter" idx="12"/>
          </p:nvPr>
        </p:nvSpPr>
        <p:spPr/>
        <p:txBody>
          <a:bodyPr/>
          <a:lstStyle>
            <a:lvl1pPr>
              <a:defRPr/>
            </a:lvl1pPr>
          </a:lstStyle>
          <a:p>
            <a:pPr>
              <a:defRPr/>
            </a:pPr>
            <a:fld id="{5DF513EB-5CE2-4674-AB2F-7978DA289932}" type="slidenum">
              <a:rPr lang="en-US" altLang="en-US"/>
              <a:pPr>
                <a:defRPr/>
              </a:pPr>
              <a:t>‹#›</a:t>
            </a:fld>
            <a:endParaRPr lang="en-US" altLang="en-US"/>
          </a:p>
        </p:txBody>
      </p:sp>
    </p:spTree>
    <p:extLst>
      <p:ext uri="{BB962C8B-B14F-4D97-AF65-F5344CB8AC3E}">
        <p14:creationId xmlns:p14="http://schemas.microsoft.com/office/powerpoint/2010/main" val="266651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846A49A8-F143-C672-1F16-E0847DB6F4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5923777A-D47E-6945-396B-461F3654D72D}"/>
              </a:ext>
            </a:extLst>
          </p:cNvPr>
          <p:cNvSpPr>
            <a:spLocks noGrp="1"/>
          </p:cNvSpPr>
          <p:nvPr>
            <p:ph type="dt" sz="half" idx="10"/>
          </p:nvPr>
        </p:nvSpPr>
        <p:spPr/>
        <p:txBody>
          <a:bodyPr/>
          <a:lstStyle>
            <a:lvl1pPr>
              <a:defRPr/>
            </a:lvl1pPr>
          </a:lstStyle>
          <a:p>
            <a:pPr>
              <a:defRPr/>
            </a:pPr>
            <a:fld id="{F9C1E9A2-8C47-43A5-855C-EF8B734D845E}" type="datetimeFigureOut">
              <a:rPr lang="en-US"/>
              <a:pPr>
                <a:defRPr/>
              </a:pPr>
              <a:t>8/9/2024</a:t>
            </a:fld>
            <a:endParaRPr lang="en-US"/>
          </a:p>
        </p:txBody>
      </p:sp>
      <p:sp>
        <p:nvSpPr>
          <p:cNvPr id="4" name="Footer Placeholder 2">
            <a:extLst>
              <a:ext uri="{FF2B5EF4-FFF2-40B4-BE49-F238E27FC236}">
                <a16:creationId xmlns:a16="http://schemas.microsoft.com/office/drawing/2014/main" id="{B197F7F3-BC68-1746-0F90-FFED342933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3">
            <a:extLst>
              <a:ext uri="{FF2B5EF4-FFF2-40B4-BE49-F238E27FC236}">
                <a16:creationId xmlns:a16="http://schemas.microsoft.com/office/drawing/2014/main" id="{773783C5-7D34-D055-D848-8A666D4DCC80}"/>
              </a:ext>
            </a:extLst>
          </p:cNvPr>
          <p:cNvSpPr>
            <a:spLocks noGrp="1"/>
          </p:cNvSpPr>
          <p:nvPr>
            <p:ph type="sldNum" sz="quarter" idx="12"/>
          </p:nvPr>
        </p:nvSpPr>
        <p:spPr/>
        <p:txBody>
          <a:bodyPr/>
          <a:lstStyle>
            <a:lvl1pPr>
              <a:defRPr/>
            </a:lvl1pPr>
          </a:lstStyle>
          <a:p>
            <a:pPr>
              <a:defRPr/>
            </a:pPr>
            <a:fld id="{B19615DA-AC00-4B32-8A5D-0F0299F0AE7B}" type="slidenum">
              <a:rPr lang="en-US" altLang="en-US"/>
              <a:pPr>
                <a:defRPr/>
              </a:pPr>
              <a:t>‹#›</a:t>
            </a:fld>
            <a:endParaRPr lang="en-US" altLang="en-US"/>
          </a:p>
        </p:txBody>
      </p:sp>
    </p:spTree>
    <p:extLst>
      <p:ext uri="{BB962C8B-B14F-4D97-AF65-F5344CB8AC3E}">
        <p14:creationId xmlns:p14="http://schemas.microsoft.com/office/powerpoint/2010/main" val="271936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75E33CE5-711A-95CB-AFE3-8741B11B73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61C1E-A1F0-D024-36A5-63CC87C5DB22}"/>
              </a:ext>
            </a:extLst>
          </p:cNvPr>
          <p:cNvSpPr>
            <a:spLocks noGrp="1"/>
          </p:cNvSpPr>
          <p:nvPr>
            <p:ph type="dt" sz="half" idx="14"/>
          </p:nvPr>
        </p:nvSpPr>
        <p:spPr/>
        <p:txBody>
          <a:bodyPr/>
          <a:lstStyle>
            <a:lvl1pPr>
              <a:defRPr/>
            </a:lvl1pPr>
          </a:lstStyle>
          <a:p>
            <a:pPr>
              <a:defRPr/>
            </a:pPr>
            <a:fld id="{49087BE3-59B4-4A13-B38E-FBE57462410E}" type="datetimeFigureOut">
              <a:rPr lang="en-US"/>
              <a:pPr>
                <a:defRPr/>
              </a:pPr>
              <a:t>8/9/2024</a:t>
            </a:fld>
            <a:endParaRPr lang="en-US"/>
          </a:p>
        </p:txBody>
      </p:sp>
      <p:sp>
        <p:nvSpPr>
          <p:cNvPr id="6" name="Footer Placeholder 5">
            <a:extLst>
              <a:ext uri="{FF2B5EF4-FFF2-40B4-BE49-F238E27FC236}">
                <a16:creationId xmlns:a16="http://schemas.microsoft.com/office/drawing/2014/main" id="{0E6C6222-AE2F-41CA-D476-0D577CB4D3E7}"/>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3BA59614-6410-A7CF-7045-A74D014D4B5D}"/>
              </a:ext>
            </a:extLst>
          </p:cNvPr>
          <p:cNvSpPr>
            <a:spLocks noGrp="1"/>
          </p:cNvSpPr>
          <p:nvPr>
            <p:ph type="sldNum" sz="quarter" idx="16"/>
          </p:nvPr>
        </p:nvSpPr>
        <p:spPr/>
        <p:txBody>
          <a:bodyPr/>
          <a:lstStyle>
            <a:lvl1pPr>
              <a:defRPr/>
            </a:lvl1pPr>
          </a:lstStyle>
          <a:p>
            <a:pPr>
              <a:defRPr/>
            </a:pPr>
            <a:fld id="{E29B81CD-5FF9-470C-91E8-100980F8B11C}" type="slidenum">
              <a:rPr lang="en-US" altLang="en-US"/>
              <a:pPr>
                <a:defRPr/>
              </a:pPr>
              <a:t>‹#›</a:t>
            </a:fld>
            <a:endParaRPr lang="en-US" altLang="en-US"/>
          </a:p>
        </p:txBody>
      </p:sp>
    </p:spTree>
    <p:extLst>
      <p:ext uri="{BB962C8B-B14F-4D97-AF65-F5344CB8AC3E}">
        <p14:creationId xmlns:p14="http://schemas.microsoft.com/office/powerpoint/2010/main" val="695026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CF035AC5-E825-2DCB-C5FD-BB3F3A250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1CF0B470-95E8-FF5C-D1B7-197C08E05EF6}"/>
              </a:ext>
            </a:extLst>
          </p:cNvPr>
          <p:cNvSpPr>
            <a:spLocks noGrp="1"/>
          </p:cNvSpPr>
          <p:nvPr>
            <p:ph type="dt" sz="half" idx="10"/>
          </p:nvPr>
        </p:nvSpPr>
        <p:spPr/>
        <p:txBody>
          <a:bodyPr/>
          <a:lstStyle>
            <a:lvl1pPr>
              <a:defRPr/>
            </a:lvl1pPr>
          </a:lstStyle>
          <a:p>
            <a:pPr>
              <a:defRPr/>
            </a:pPr>
            <a:fld id="{0F0398D0-8D38-4335-A3AE-DB1A31D8CC4F}" type="datetimeFigureOut">
              <a:rPr lang="en-US"/>
              <a:pPr>
                <a:defRPr/>
              </a:pPr>
              <a:t>8/9/2024</a:t>
            </a:fld>
            <a:endParaRPr lang="en-US"/>
          </a:p>
        </p:txBody>
      </p:sp>
      <p:sp>
        <p:nvSpPr>
          <p:cNvPr id="7" name="Footer Placeholder 5">
            <a:extLst>
              <a:ext uri="{FF2B5EF4-FFF2-40B4-BE49-F238E27FC236}">
                <a16:creationId xmlns:a16="http://schemas.microsoft.com/office/drawing/2014/main" id="{606F71FF-61BA-DD5E-9718-96D1DE30BEFF}"/>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3D7FB79E-4978-8231-3072-9FAFF6AB339C}"/>
              </a:ext>
            </a:extLst>
          </p:cNvPr>
          <p:cNvSpPr>
            <a:spLocks noGrp="1"/>
          </p:cNvSpPr>
          <p:nvPr>
            <p:ph type="sldNum" sz="quarter" idx="12"/>
          </p:nvPr>
        </p:nvSpPr>
        <p:spPr/>
        <p:txBody>
          <a:bodyPr/>
          <a:lstStyle>
            <a:lvl1pPr>
              <a:defRPr/>
            </a:lvl1pPr>
          </a:lstStyle>
          <a:p>
            <a:pPr>
              <a:defRPr/>
            </a:pPr>
            <a:fld id="{13018FBD-E888-449D-BEA9-4E04E0ECB45F}" type="slidenum">
              <a:rPr lang="en-US" altLang="en-US"/>
              <a:pPr>
                <a:defRPr/>
              </a:pPr>
              <a:t>‹#›</a:t>
            </a:fld>
            <a:endParaRPr lang="en-US" altLang="en-US"/>
          </a:p>
        </p:txBody>
      </p:sp>
    </p:spTree>
    <p:extLst>
      <p:ext uri="{BB962C8B-B14F-4D97-AF65-F5344CB8AC3E}">
        <p14:creationId xmlns:p14="http://schemas.microsoft.com/office/powerpoint/2010/main" val="46418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4.jpe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1026" name="Picture 2" descr="\\DROBO-FS\QuickDrops\JB\PPTX NG\Droplets\LightingOverlay.png">
            <a:extLst>
              <a:ext uri="{FF2B5EF4-FFF2-40B4-BE49-F238E27FC236}">
                <a16:creationId xmlns:a16="http://schemas.microsoft.com/office/drawing/2014/main" id="{729658ED-0799-1489-AD34-5113C313837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15A4F036-5A41-7F31-A61E-5F8AD7A921CE}"/>
              </a:ext>
            </a:extLst>
          </p:cNvPr>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925A8A-7F25-71E0-82A5-B1595CCC09A8}"/>
              </a:ext>
            </a:extLst>
          </p:cNvPr>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315F88-EDF6-F81F-A39C-93BC7D87B33F}"/>
              </a:ext>
            </a:extLst>
          </p:cNvPr>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a:defRPr sz="1000">
                <a:solidFill>
                  <a:schemeClr val="tx1"/>
                </a:solidFill>
              </a:defRPr>
            </a:lvl1pPr>
          </a:lstStyle>
          <a:p>
            <a:pPr>
              <a:defRPr/>
            </a:pPr>
            <a:fld id="{3807DF09-825E-430E-A320-84A1F9C1CFD9}" type="datetimeFigureOut">
              <a:rPr lang="en-US"/>
              <a:pPr>
                <a:defRPr/>
              </a:pPr>
              <a:t>8/9/2024</a:t>
            </a:fld>
            <a:endParaRPr lang="en-US"/>
          </a:p>
        </p:txBody>
      </p:sp>
      <p:sp>
        <p:nvSpPr>
          <p:cNvPr id="5" name="Footer Placeholder 4">
            <a:extLst>
              <a:ext uri="{FF2B5EF4-FFF2-40B4-BE49-F238E27FC236}">
                <a16:creationId xmlns:a16="http://schemas.microsoft.com/office/drawing/2014/main" id="{4B39F679-727E-AC02-45C3-0B49EB075E28}"/>
              </a:ext>
            </a:extLst>
          </p:cNvPr>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US"/>
          </a:p>
        </p:txBody>
      </p:sp>
      <p:sp>
        <p:nvSpPr>
          <p:cNvPr id="6" name="Slide Number Placeholder 5">
            <a:extLst>
              <a:ext uri="{FF2B5EF4-FFF2-40B4-BE49-F238E27FC236}">
                <a16:creationId xmlns:a16="http://schemas.microsoft.com/office/drawing/2014/main" id="{E991B39F-2EF4-36A8-B09B-45B82AFEABB0}"/>
              </a:ext>
            </a:extLst>
          </p:cNvPr>
          <p:cNvSpPr>
            <a:spLocks noGrp="1"/>
          </p:cNvSpPr>
          <p:nvPr>
            <p:ph type="sldNum" sz="quarter" idx="4"/>
          </p:nvPr>
        </p:nvSpPr>
        <p:spPr>
          <a:xfrm>
            <a:off x="7885113" y="5883275"/>
            <a:ext cx="573087"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4B0F661D-DF49-47C7-99B9-42DECB163F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 id="2147484288" r:id="rId15"/>
    <p:sldLayoutId id="2147484289" r:id="rId16"/>
    <p:sldLayoutId id="2147484290" r:id="rId17"/>
    <p:sldLayoutId id="2147484291" r:id="rId18"/>
  </p:sldLayoutIdLst>
  <p:txStyles>
    <p:titleStyle>
      <a:lvl1pPr algn="ctr"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2pPr>
      <a:lvl3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3pPr>
      <a:lvl4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4pPr>
      <a:lvl5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eaLnBrk="0" fontAlgn="base" hangingPunct="0">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401C680E-D286-4A8E-B519-E575C2A4C1A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F5E7F37F-1C7E-42DD-8451-02970B454D2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D498783-3F0E-4D1F-889F-B6B1C474D5B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F801363-0E28-4BF9-BCBE-998D93C31D55}" type="datetimeFigureOut">
              <a:rPr lang="en-US"/>
              <a:pPr>
                <a:defRPr/>
              </a:pPr>
              <a:t>8/9/2024</a:t>
            </a:fld>
            <a:endParaRPr lang="en-US"/>
          </a:p>
        </p:txBody>
      </p:sp>
      <p:sp>
        <p:nvSpPr>
          <p:cNvPr id="5" name="Footer Placeholder 4">
            <a:extLst>
              <a:ext uri="{FF2B5EF4-FFF2-40B4-BE49-F238E27FC236}">
                <a16:creationId xmlns:a16="http://schemas.microsoft.com/office/drawing/2014/main" id="{9F874654-23AF-4A41-AEFD-C1EE3232B19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40A8DAEC-835D-4F8B-85BF-5938EAC4B5E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DF32081-0392-4EED-B557-8077A09EF79D}" type="slidenum">
              <a:rPr lang="en-US" altLang="en-US"/>
              <a:pPr>
                <a:defRPr/>
              </a:pPr>
              <a:t>‹#›</a:t>
            </a:fld>
            <a:endParaRPr lang="en-US" altLang="en-US"/>
          </a:p>
        </p:txBody>
      </p:sp>
    </p:spTree>
    <p:extLst>
      <p:ext uri="{BB962C8B-B14F-4D97-AF65-F5344CB8AC3E}">
        <p14:creationId xmlns:p14="http://schemas.microsoft.com/office/powerpoint/2010/main" val="4059447500"/>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3AEC3E-DEA5-7858-33ED-71AD4BEE8A98}"/>
              </a:ext>
            </a:extLst>
          </p:cNvPr>
          <p:cNvSpPr/>
          <p:nvPr/>
        </p:nvSpPr>
        <p:spPr>
          <a:xfrm>
            <a:off x="0" y="692150"/>
            <a:ext cx="9144000" cy="5486400"/>
          </a:xfrm>
          <a:prstGeom prst="rect">
            <a:avLst/>
          </a:prstGeom>
          <a:gradFill>
            <a:gsLst>
              <a:gs pos="0">
                <a:schemeClr val="bg1">
                  <a:lumMod val="85000"/>
                </a:schemeClr>
              </a:gs>
              <a:gs pos="50000">
                <a:schemeClr val="bg1">
                  <a:lumMod val="95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0000"/>
              </a:lnSpc>
              <a:defRPr/>
            </a:pPr>
            <a:endParaRPr lang="en-US" b="1" dirty="0">
              <a:solidFill>
                <a:prstClr val="black"/>
              </a:solidFill>
            </a:endParaRPr>
          </a:p>
        </p:txBody>
      </p:sp>
      <p:sp>
        <p:nvSpPr>
          <p:cNvPr id="21507" name="TextBox 5">
            <a:extLst>
              <a:ext uri="{FF2B5EF4-FFF2-40B4-BE49-F238E27FC236}">
                <a16:creationId xmlns:a16="http://schemas.microsoft.com/office/drawing/2014/main" id="{F99465E5-99C3-2BBB-8C12-E640BC505600}"/>
              </a:ext>
            </a:extLst>
          </p:cNvPr>
          <p:cNvSpPr txBox="1">
            <a:spLocks noChangeArrowheads="1"/>
          </p:cNvSpPr>
          <p:nvPr/>
        </p:nvSpPr>
        <p:spPr bwMode="auto">
          <a:xfrm>
            <a:off x="1758634" y="3403600"/>
            <a:ext cx="55283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en-US" sz="3600" dirty="0">
                <a:solidFill>
                  <a:srgbClr val="000000"/>
                </a:solidFill>
                <a:latin typeface="Calibri" panose="020F0502020204030204" pitchFamily="34" charset="0"/>
              </a:rPr>
              <a:t>CCS3232 - LECTURE NOTES 2</a:t>
            </a:r>
          </a:p>
        </p:txBody>
      </p:sp>
      <p:sp>
        <p:nvSpPr>
          <p:cNvPr id="21508" name="TextBox 5">
            <a:extLst>
              <a:ext uri="{FF2B5EF4-FFF2-40B4-BE49-F238E27FC236}">
                <a16:creationId xmlns:a16="http://schemas.microsoft.com/office/drawing/2014/main" id="{97F4AD33-4B04-7D9C-910A-E671F9DA6EF4}"/>
              </a:ext>
            </a:extLst>
          </p:cNvPr>
          <p:cNvSpPr txBox="1">
            <a:spLocks noChangeArrowheads="1"/>
          </p:cNvSpPr>
          <p:nvPr/>
        </p:nvSpPr>
        <p:spPr bwMode="auto">
          <a:xfrm>
            <a:off x="-50532" y="4732338"/>
            <a:ext cx="88815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en-US" sz="4000" dirty="0">
                <a:solidFill>
                  <a:srgbClr val="000000"/>
                </a:solidFill>
                <a:latin typeface="Calibri" panose="020F0502020204030204" pitchFamily="34" charset="0"/>
              </a:rPr>
              <a:t>SOFTWARE DESIGN AND ARCHITECTURE</a:t>
            </a:r>
          </a:p>
        </p:txBody>
      </p:sp>
      <p:pic>
        <p:nvPicPr>
          <p:cNvPr id="2" name="Picture 1">
            <a:extLst>
              <a:ext uri="{FF2B5EF4-FFF2-40B4-BE49-F238E27FC236}">
                <a16:creationId xmlns:a16="http://schemas.microsoft.com/office/drawing/2014/main" id="{89ABAE2C-E678-8981-F8BF-AE93EE13FE20}"/>
              </a:ext>
            </a:extLst>
          </p:cNvPr>
          <p:cNvPicPr>
            <a:picLocks noChangeAspect="1"/>
          </p:cNvPicPr>
          <p:nvPr/>
        </p:nvPicPr>
        <p:blipFill>
          <a:blip r:embed="rId3"/>
          <a:stretch>
            <a:fillRect/>
          </a:stretch>
        </p:blipFill>
        <p:spPr>
          <a:xfrm>
            <a:off x="3964954" y="810280"/>
            <a:ext cx="1115665" cy="12375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User needs are often expressed in non-technical language and focus on the problems or challenges that the software should address to satisfy the users' needs.</a:t>
            </a: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For example, a user need for: </a:t>
            </a: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800" dirty="0">
                <a:effectLst/>
                <a:latin typeface="Arial" panose="020B0604020202020204" pitchFamily="34" charset="0"/>
                <a:ea typeface="Calibri" panose="020F0502020204030204" pitchFamily="34" charset="0"/>
                <a:cs typeface="Times New Roman" panose="02020603050405020304" pitchFamily="18" charset="0"/>
              </a:rPr>
              <a:t>a social media platform could be </a:t>
            </a:r>
            <a:r>
              <a:rPr lang="en-US" sz="2800" i="1" dirty="0">
                <a:effectLst/>
                <a:latin typeface="Arial" panose="020B0604020202020204" pitchFamily="34" charset="0"/>
                <a:ea typeface="Calibri" panose="020F0502020204030204" pitchFamily="34" charset="0"/>
                <a:cs typeface="Times New Roman" panose="02020603050405020304" pitchFamily="18" charset="0"/>
              </a:rPr>
              <a:t>"Allow users to connect with friends and share updates in real-time</a:t>
            </a:r>
            <a:r>
              <a:rPr lang="en-US" sz="2800" dirty="0">
                <a:effectLst/>
                <a:latin typeface="Arial" panose="020B0604020202020204" pitchFamily="34" charset="0"/>
                <a:ea typeface="Calibri" panose="020F0502020204030204" pitchFamily="34" charset="0"/>
                <a:cs typeface="Times New Roman" panose="02020603050405020304" pitchFamily="18" charset="0"/>
              </a:rPr>
              <a:t>" </a:t>
            </a:r>
          </a:p>
          <a:p>
            <a:pPr marL="457200" indent="-457200" algn="just">
              <a:lnSpc>
                <a:spcPct val="100000"/>
              </a:lnSpc>
              <a:spcBef>
                <a:spcPts val="0"/>
              </a:spcBef>
              <a:spcAft>
                <a:spcPts val="0"/>
              </a:spcAft>
              <a:buFont typeface="Wingdings" panose="05000000000000000000" pitchFamily="2" charset="2"/>
              <a:buChar char="Ø"/>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800" dirty="0">
                <a:effectLst/>
                <a:latin typeface="Arial" panose="020B0604020202020204" pitchFamily="34" charset="0"/>
                <a:ea typeface="Calibri" panose="020F0502020204030204" pitchFamily="34" charset="0"/>
                <a:cs typeface="Times New Roman" panose="02020603050405020304" pitchFamily="18" charset="0"/>
              </a:rPr>
              <a:t>an e-commerce website, could be </a:t>
            </a:r>
            <a:r>
              <a:rPr lang="en-US" sz="2800" i="1" dirty="0">
                <a:effectLst/>
                <a:latin typeface="Arial" panose="020B0604020202020204" pitchFamily="34" charset="0"/>
                <a:ea typeface="Calibri" panose="020F0502020204030204" pitchFamily="34" charset="0"/>
                <a:cs typeface="Times New Roman" panose="02020603050405020304" pitchFamily="18" charset="0"/>
              </a:rPr>
              <a:t>"Provide a seamless and secure online shopping experience with various payment options”.</a:t>
            </a:r>
          </a:p>
        </p:txBody>
      </p:sp>
    </p:spTree>
    <p:extLst>
      <p:ext uri="{BB962C8B-B14F-4D97-AF65-F5344CB8AC3E}">
        <p14:creationId xmlns:p14="http://schemas.microsoft.com/office/powerpoint/2010/main" val="103265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User needs are critical for understanding the context and purpose of the software.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They guide the design process by defining the overall goals and expectations that the system should fulfill from the user's perspective.</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260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2095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When designing a computer system, can we say functional requirements can be viewed as user needs and user needs can also be viewed as functional requirements?</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err="1">
                <a:effectLst/>
                <a:latin typeface="Arial" panose="020B0604020202020204" pitchFamily="34" charset="0"/>
                <a:ea typeface="Calibri" panose="020F0502020204030204" pitchFamily="34" charset="0"/>
                <a:cs typeface="Times New Roman" panose="02020603050405020304" pitchFamily="18" charset="0"/>
              </a:rPr>
              <a:t>ChatGPTYes</a:t>
            </a:r>
            <a:r>
              <a:rPr lang="en-US" sz="2600" dirty="0">
                <a:effectLst/>
                <a:latin typeface="Arial" panose="020B0604020202020204" pitchFamily="34" charset="0"/>
                <a:ea typeface="Calibri" panose="020F0502020204030204" pitchFamily="34" charset="0"/>
                <a:cs typeface="Times New Roman" panose="02020603050405020304" pitchFamily="18" charset="0"/>
              </a:rPr>
              <a:t>, functional requirements can often be viewed as a reflection of user needs, and vice versa, but it's important to understand the nuances between the two:</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User Needs:</a:t>
            </a: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Definition: </a:t>
            </a:r>
            <a:r>
              <a:rPr lang="en-US" sz="2600" dirty="0">
                <a:effectLst/>
                <a:latin typeface="Arial" panose="020B0604020202020204" pitchFamily="34" charset="0"/>
                <a:ea typeface="Calibri" panose="020F0502020204030204" pitchFamily="34" charset="0"/>
                <a:cs typeface="Times New Roman" panose="02020603050405020304" pitchFamily="18" charset="0"/>
              </a:rPr>
              <a:t>User needs describe what the users want to achieve with the system. These are typically high-level goals or outcomes that the users expect the system to fulfill. For example, a user might need the system to allow them to send messages, process transactions, or generate reports.</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Nature: </a:t>
            </a:r>
            <a:r>
              <a:rPr lang="en-US" sz="2600" dirty="0">
                <a:effectLst/>
                <a:latin typeface="Arial" panose="020B0604020202020204" pitchFamily="34" charset="0"/>
                <a:ea typeface="Calibri" panose="020F0502020204030204" pitchFamily="34" charset="0"/>
                <a:cs typeface="Times New Roman" panose="02020603050405020304" pitchFamily="18" charset="0"/>
              </a:rPr>
              <a:t>User needs are often broad and focused on the overall experience and outcomes.</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Functional Requirements:</a:t>
            </a: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Definition: </a:t>
            </a:r>
            <a:r>
              <a:rPr lang="en-US" sz="2600" dirty="0">
                <a:effectLst/>
                <a:latin typeface="Arial" panose="020B0604020202020204" pitchFamily="34" charset="0"/>
                <a:ea typeface="Calibri" panose="020F0502020204030204" pitchFamily="34" charset="0"/>
                <a:cs typeface="Times New Roman" panose="02020603050405020304" pitchFamily="18" charset="0"/>
              </a:rPr>
              <a:t>Functional requirements define specific behaviors or functions that a system must have to meet the user needs. These are detailed specifications that describe how the system should operate. For example, a functional requirement might state that "the system shall allow users to send messages to other users within 2 seconds of clicking the send button.”</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Nature: </a:t>
            </a:r>
            <a:r>
              <a:rPr lang="en-US" sz="2600" dirty="0">
                <a:effectLst/>
                <a:latin typeface="Arial" panose="020B0604020202020204" pitchFamily="34" charset="0"/>
                <a:ea typeface="Calibri" panose="020F0502020204030204" pitchFamily="34" charset="0"/>
                <a:cs typeface="Times New Roman" panose="02020603050405020304" pitchFamily="18" charset="0"/>
              </a:rPr>
              <a:t>Functional requirements are more specific and technical, detailing the functions and operations that the system must perform.</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Relationship:</a:t>
            </a: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Mapping: </a:t>
            </a:r>
            <a:r>
              <a:rPr lang="en-US" sz="2600" dirty="0">
                <a:effectLst/>
                <a:latin typeface="Arial" panose="020B0604020202020204" pitchFamily="34" charset="0"/>
                <a:ea typeface="Calibri" panose="020F0502020204030204" pitchFamily="34" charset="0"/>
                <a:cs typeface="Times New Roman" panose="02020603050405020304" pitchFamily="18" charset="0"/>
              </a:rPr>
              <a:t>Functional requirements are derived from user needs. For every user need, there are usually several functional requirements that describe how the system will meet that need.</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Viewpoint: </a:t>
            </a:r>
            <a:r>
              <a:rPr lang="en-US" sz="2600" dirty="0">
                <a:effectLst/>
                <a:latin typeface="Arial" panose="020B0604020202020204" pitchFamily="34" charset="0"/>
                <a:ea typeface="Calibri" panose="020F0502020204030204" pitchFamily="34" charset="0"/>
                <a:cs typeface="Times New Roman" panose="02020603050405020304" pitchFamily="18" charset="0"/>
              </a:rPr>
              <a:t>From a high-level perspective, functional requirements can be seen as a formalized and detailed expression of user needs. In this sense, user needs and functional requirements are closely related, and understanding one helps in defining the other.</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Summary:</a:t>
            </a: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While user needs and functional requirements are closely related and can be viewed as reflections of one another, they are not identical. User needs focus on what the user wants to achieve, while functional requirements specify how the system will achieve those needs.</a:t>
            </a: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242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52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800" b="1" dirty="0">
                <a:effectLst/>
                <a:latin typeface="Arial" panose="020B0604020202020204" pitchFamily="34" charset="0"/>
                <a:ea typeface="Calibri" panose="020F0502020204030204" pitchFamily="34" charset="0"/>
                <a:cs typeface="Times New Roman" panose="02020603050405020304" pitchFamily="18" charset="0"/>
              </a:rPr>
              <a:t>3.  Domain Knowledge</a:t>
            </a:r>
          </a:p>
          <a:p>
            <a:pPr algn="just">
              <a:lnSpc>
                <a:spcPct val="100000"/>
              </a:lnSpc>
              <a:spcBef>
                <a:spcPts val="0"/>
              </a:spcBef>
              <a:spcAft>
                <a:spcPts val="0"/>
              </a:spcAft>
              <a:buNone/>
            </a:pPr>
            <a:endParaRPr lang="en-US" sz="2600" b="1"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Understanding the domain or the specific problem the software aims to solve is crucial for designing an effective solution.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Domain knowledge provides context and helps designers make informed decisions.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Domain knowledge refers to the understanding and expertise in the specific application domain or industry for which the software system is being developed.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It involves knowledge about the processes, concepts, terminology, rules, and challenges within a particular domain. </a:t>
            </a:r>
          </a:p>
        </p:txBody>
      </p:sp>
    </p:spTree>
    <p:extLst>
      <p:ext uri="{BB962C8B-B14F-4D97-AF65-F5344CB8AC3E}">
        <p14:creationId xmlns:p14="http://schemas.microsoft.com/office/powerpoint/2010/main" val="347496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This knowledge is essential for designing software solutions that effectively address the needs and requirements of the intended users and stakeholders.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Domain knowledge also ensures that the software uses the correct terminology and concepts, making it easier for users familiar with the domain to use the application.</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Domain knowledge is essential for several reasons: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Problem Understanding: </a:t>
            </a:r>
            <a:r>
              <a:rPr lang="en-US" sz="2600" dirty="0">
                <a:effectLst/>
                <a:latin typeface="Arial" panose="020B0604020202020204" pitchFamily="34" charset="0"/>
                <a:ea typeface="Calibri" panose="020F0502020204030204" pitchFamily="34" charset="0"/>
                <a:cs typeface="Times New Roman" panose="02020603050405020304" pitchFamily="18" charset="0"/>
              </a:rPr>
              <a:t>Developers need to understand the domain's problems and requirements to design effective solutions that address the specific needs of the users and stakeholders.</a:t>
            </a:r>
          </a:p>
        </p:txBody>
      </p:sp>
    </p:spTree>
    <p:extLst>
      <p:ext uri="{BB962C8B-B14F-4D97-AF65-F5344CB8AC3E}">
        <p14:creationId xmlns:p14="http://schemas.microsoft.com/office/powerpoint/2010/main" val="337042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Design Decisions: </a:t>
            </a:r>
            <a:r>
              <a:rPr lang="en-US" sz="2600" dirty="0">
                <a:effectLst/>
                <a:latin typeface="Arial" panose="020B0604020202020204" pitchFamily="34" charset="0"/>
                <a:ea typeface="Calibri" panose="020F0502020204030204" pitchFamily="34" charset="0"/>
                <a:cs typeface="Times New Roman" panose="02020603050405020304" pitchFamily="18" charset="0"/>
              </a:rPr>
              <a:t>Domain knowledge influences design decisions. It helps developers make informed choices about the system's architecture, data modeling, and functionalities based on the domain's characteristics.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Validation and Testing: </a:t>
            </a:r>
            <a:r>
              <a:rPr lang="en-US" sz="2600" dirty="0">
                <a:effectLst/>
                <a:latin typeface="Arial" panose="020B0604020202020204" pitchFamily="34" charset="0"/>
                <a:ea typeface="Calibri" panose="020F0502020204030204" pitchFamily="34" charset="0"/>
                <a:cs typeface="Times New Roman" panose="02020603050405020304" pitchFamily="18" charset="0"/>
              </a:rPr>
              <a:t>Domain knowledge is valuable during the validation and testing phases, as it allows developers to verify that the software behaves correctly in real-world scenarios.</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b="1" dirty="0">
                <a:effectLst/>
                <a:latin typeface="Arial" panose="020B0604020202020204" pitchFamily="34" charset="0"/>
                <a:ea typeface="Calibri" panose="020F0502020204030204" pitchFamily="34" charset="0"/>
                <a:cs typeface="Times New Roman" panose="02020603050405020304" pitchFamily="18" charset="0"/>
              </a:rPr>
              <a:t>Communication with Stakeholders: </a:t>
            </a:r>
            <a:r>
              <a:rPr lang="en-US" sz="2800" dirty="0">
                <a:effectLst/>
                <a:latin typeface="Arial" panose="020B0604020202020204" pitchFamily="34" charset="0"/>
                <a:ea typeface="Calibri" panose="020F0502020204030204" pitchFamily="34" charset="0"/>
                <a:cs typeface="Times New Roman" panose="02020603050405020304" pitchFamily="18" charset="0"/>
              </a:rPr>
              <a:t>Having domain knowledge enables better communication with domain experts and stakeholders, ensuring that the software aligns with their expectations.</a:t>
            </a:r>
          </a:p>
        </p:txBody>
      </p:sp>
    </p:spTree>
    <p:extLst>
      <p:ext uri="{BB962C8B-B14F-4D97-AF65-F5344CB8AC3E}">
        <p14:creationId xmlns:p14="http://schemas.microsoft.com/office/powerpoint/2010/main" val="1065677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Domain knowledge can be acquired through collaboration with subject matter experts, conducting domain research, and involving users and stakeholders in the development process.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The more developers understand the domain, the more likely they are to build a software system that effectively addresses the domain's specific needs and challenges.</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latin typeface="Arial" panose="020B0604020202020204" pitchFamily="34" charset="0"/>
                <a:ea typeface="Calibri" panose="020F0502020204030204" pitchFamily="34" charset="0"/>
                <a:cs typeface="Times New Roman" panose="02020603050405020304" pitchFamily="18" charset="0"/>
              </a:rPr>
              <a:t>Healthcare Domain</a:t>
            </a:r>
            <a:r>
              <a:rPr lang="en-US" sz="2600" b="1" dirty="0">
                <a:effectLst/>
                <a:latin typeface="Arial" panose="020B0604020202020204" pitchFamily="34" charset="0"/>
                <a:ea typeface="Calibri" panose="020F0502020204030204" pitchFamily="34" charset="0"/>
                <a:cs typeface="Times New Roman" panose="02020603050405020304" pitchFamily="18" charset="0"/>
              </a:rPr>
              <a:t> Example:</a:t>
            </a:r>
          </a:p>
          <a:p>
            <a:pPr algn="just">
              <a:lnSpc>
                <a:spcPct val="100000"/>
              </a:lnSpc>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W</a:t>
            </a:r>
            <a:r>
              <a:rPr lang="en-US" sz="2600" dirty="0">
                <a:effectLst/>
                <a:latin typeface="Arial" panose="020B0604020202020204" pitchFamily="34" charset="0"/>
                <a:ea typeface="Calibri" panose="020F0502020204030204" pitchFamily="34" charset="0"/>
                <a:cs typeface="Times New Roman" panose="02020603050405020304" pitchFamily="18" charset="0"/>
              </a:rPr>
              <a:t>hen designing software for a healthcare domain, domain knowledge would involve understanding medical procedures, terminology, patient data privacy regulations, and the specific needs of healthcare professionals. </a:t>
            </a:r>
          </a:p>
        </p:txBody>
      </p:sp>
    </p:spTree>
    <p:extLst>
      <p:ext uri="{BB962C8B-B14F-4D97-AF65-F5344CB8AC3E}">
        <p14:creationId xmlns:p14="http://schemas.microsoft.com/office/powerpoint/2010/main" val="20071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This knowledge would guide the design decisions to ensure that the software supports accurate medical record management, secure data handling, create appropriate </a:t>
            </a:r>
            <a:r>
              <a:rPr lang="en-US" sz="2800" dirty="0">
                <a:latin typeface="Arial" panose="020B0604020202020204" pitchFamily="34" charset="0"/>
                <a:ea typeface="Calibri" panose="020F0502020204030204" pitchFamily="34" charset="0"/>
                <a:cs typeface="Times New Roman" panose="02020603050405020304" pitchFamily="18" charset="0"/>
              </a:rPr>
              <a:t>user-interfaces</a:t>
            </a:r>
            <a:r>
              <a:rPr lang="en-US" sz="2800" dirty="0">
                <a:effectLst/>
                <a:latin typeface="Arial" panose="020B0604020202020204" pitchFamily="34" charset="0"/>
                <a:ea typeface="Calibri" panose="020F0502020204030204" pitchFamily="34" charset="0"/>
                <a:cs typeface="Times New Roman" panose="02020603050405020304" pitchFamily="18" charset="0"/>
              </a:rPr>
              <a:t> and efficient workflows.</a:t>
            </a: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In summary, domain knowledge in software design is about having a deep understanding of the specific industry or field the software will serve.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This expertise is critical for creating solutions that are relevant, efficient, and user-friendly within the context of that domain.</a:t>
            </a:r>
          </a:p>
        </p:txBody>
      </p:sp>
    </p:spTree>
    <p:extLst>
      <p:ext uri="{BB962C8B-B14F-4D97-AF65-F5344CB8AC3E}">
        <p14:creationId xmlns:p14="http://schemas.microsoft.com/office/powerpoint/2010/main" val="52249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Implementation / Output Elements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The output of the design process is the result of the design efforts and includes all the artifacts / objects and documents that describe the software system's architecture and design.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It typically includes: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latin typeface="Arial" panose="020B0604020202020204" pitchFamily="34" charset="0"/>
                <a:ea typeface="Calibri" panose="020F0502020204030204" pitchFamily="34" charset="0"/>
                <a:cs typeface="Times New Roman" panose="02020603050405020304" pitchFamily="18" charset="0"/>
              </a:rPr>
              <a:t>Architectural Diagrams, </a:t>
            </a:r>
          </a:p>
          <a:p>
            <a:pPr marL="457200" indent="-457200" algn="just">
              <a:lnSpc>
                <a:spcPct val="100000"/>
              </a:lnSpc>
              <a:spcBef>
                <a:spcPts val="0"/>
              </a:spcBef>
              <a:spcAft>
                <a:spcPts val="0"/>
              </a:spcAft>
              <a:buFont typeface="Wingdings" panose="05000000000000000000" pitchFamily="2" charset="2"/>
              <a:buChar char="Ø"/>
            </a:pPr>
            <a:r>
              <a:rPr lang="en-US" sz="2600" dirty="0">
                <a:latin typeface="Arial" panose="020B0604020202020204" pitchFamily="34" charset="0"/>
                <a:ea typeface="Calibri" panose="020F0502020204030204" pitchFamily="34" charset="0"/>
                <a:cs typeface="Times New Roman" panose="02020603050405020304" pitchFamily="18" charset="0"/>
              </a:rPr>
              <a:t>Detailed Design Specifications, </a:t>
            </a:r>
          </a:p>
          <a:p>
            <a:pPr marL="457200" indent="-457200" algn="just">
              <a:lnSpc>
                <a:spcPct val="100000"/>
              </a:lnSpc>
              <a:spcBef>
                <a:spcPts val="0"/>
              </a:spcBef>
              <a:spcAft>
                <a:spcPts val="0"/>
              </a:spcAft>
              <a:buFont typeface="Wingdings" panose="05000000000000000000" pitchFamily="2" charset="2"/>
              <a:buChar char="Ø"/>
            </a:pPr>
            <a:r>
              <a:rPr lang="en-US" sz="2600" dirty="0">
                <a:latin typeface="Arial" panose="020B0604020202020204" pitchFamily="34" charset="0"/>
                <a:ea typeface="Calibri" panose="020F0502020204030204" pitchFamily="34" charset="0"/>
                <a:cs typeface="Times New Roman" panose="02020603050405020304" pitchFamily="18" charset="0"/>
              </a:rPr>
              <a:t>Prototypes or Proof-of-Concepts, </a:t>
            </a:r>
          </a:p>
          <a:p>
            <a:pPr marL="457200" indent="-457200" algn="just">
              <a:lnSpc>
                <a:spcPct val="100000"/>
              </a:lnSpc>
              <a:spcBef>
                <a:spcPts val="0"/>
              </a:spcBef>
              <a:spcAft>
                <a:spcPts val="0"/>
              </a:spcAft>
              <a:buFont typeface="Wingdings" panose="05000000000000000000" pitchFamily="2" charset="2"/>
              <a:buChar char="Ø"/>
            </a:pPr>
            <a:r>
              <a:rPr lang="en-US" sz="2600" dirty="0">
                <a:latin typeface="Arial" panose="020B0604020202020204" pitchFamily="34" charset="0"/>
                <a:ea typeface="Calibri" panose="020F0502020204030204" pitchFamily="34" charset="0"/>
                <a:cs typeface="Times New Roman" panose="02020603050405020304" pitchFamily="18" charset="0"/>
              </a:rPr>
              <a:t>Design Documentation. </a:t>
            </a:r>
          </a:p>
        </p:txBody>
      </p:sp>
    </p:spTree>
    <p:extLst>
      <p:ext uri="{BB962C8B-B14F-4D97-AF65-F5344CB8AC3E}">
        <p14:creationId xmlns:p14="http://schemas.microsoft.com/office/powerpoint/2010/main" val="169655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1.  Architectural Diagrams </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These visual representations depict the high-level structure of the software system, showing its major components and their interactions.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Architectural diagrams are graphical representations of the software system's high-level structure and components.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These diagrams help to visualize the overall layout and relationships between different modules or components of the system.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Common types of architectural diagrams include:</a:t>
            </a:r>
          </a:p>
        </p:txBody>
      </p:sp>
    </p:spTree>
    <p:extLst>
      <p:ext uri="{BB962C8B-B14F-4D97-AF65-F5344CB8AC3E}">
        <p14:creationId xmlns:p14="http://schemas.microsoft.com/office/powerpoint/2010/main" val="309161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ts val="0"/>
              </a:spcBef>
              <a:spcAft>
                <a:spcPts val="0"/>
              </a:spcAft>
              <a:buNone/>
            </a:pPr>
            <a:endParaRPr lang="en-US" sz="34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endParaRPr lang="en-US" sz="34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400" b="1" dirty="0">
                <a:effectLst/>
                <a:latin typeface="Arial" panose="020B0604020202020204" pitchFamily="34" charset="0"/>
                <a:ea typeface="Calibri" panose="020F0502020204030204" pitchFamily="34" charset="0"/>
                <a:cs typeface="Times New Roman" panose="02020603050405020304" pitchFamily="18" charset="0"/>
              </a:rPr>
              <a:t>System</a:t>
            </a:r>
          </a:p>
          <a:p>
            <a:pPr algn="ctr">
              <a:lnSpc>
                <a:spcPct val="100000"/>
              </a:lnSpc>
              <a:spcBef>
                <a:spcPts val="0"/>
              </a:spcBef>
              <a:spcAft>
                <a:spcPts val="0"/>
              </a:spcAft>
              <a:buNone/>
            </a:pPr>
            <a:endParaRPr lang="en-US" sz="3400" b="1"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400" b="1" dirty="0">
                <a:effectLst/>
                <a:latin typeface="Arial" panose="020B0604020202020204" pitchFamily="34" charset="0"/>
                <a:ea typeface="Calibri" panose="020F0502020204030204" pitchFamily="34" charset="0"/>
                <a:cs typeface="Times New Roman" panose="02020603050405020304" pitchFamily="18" charset="0"/>
              </a:rPr>
              <a:t>Architecture and Design</a:t>
            </a:r>
          </a:p>
          <a:p>
            <a:pPr algn="ctr">
              <a:lnSpc>
                <a:spcPct val="100000"/>
              </a:lnSpc>
              <a:spcBef>
                <a:spcPts val="0"/>
              </a:spcBef>
              <a:spcAft>
                <a:spcPts val="0"/>
              </a:spcAft>
              <a:buNone/>
            </a:pPr>
            <a:endParaRPr lang="en-US" sz="3400" b="1"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400" b="1" dirty="0">
                <a:effectLst/>
                <a:latin typeface="Arial" panose="020B0604020202020204" pitchFamily="34" charset="0"/>
                <a:ea typeface="Calibri" panose="020F0502020204030204" pitchFamily="34" charset="0"/>
                <a:cs typeface="Times New Roman" panose="02020603050405020304" pitchFamily="18" charset="0"/>
              </a:rPr>
              <a:t>Concepts </a:t>
            </a: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3224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latin typeface="Arial" panose="020B0604020202020204" pitchFamily="34" charset="0"/>
                <a:ea typeface="Calibri" panose="020F0502020204030204" pitchFamily="34" charset="0"/>
                <a:cs typeface="Times New Roman" panose="02020603050405020304" pitchFamily="18" charset="0"/>
              </a:rPr>
              <a:t>High-Level Overview Diagrams: </a:t>
            </a:r>
            <a:r>
              <a:rPr lang="en-US" sz="2600" dirty="0">
                <a:latin typeface="Arial" panose="020B0604020202020204" pitchFamily="34" charset="0"/>
                <a:ea typeface="Calibri" panose="020F0502020204030204" pitchFamily="34" charset="0"/>
                <a:cs typeface="Times New Roman" panose="02020603050405020304" pitchFamily="18" charset="0"/>
              </a:rPr>
              <a:t>These provide a bird's-eye view of the system, showing major components and their interactions.</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latin typeface="Arial" panose="020B0604020202020204" pitchFamily="34" charset="0"/>
                <a:ea typeface="Calibri" panose="020F0502020204030204" pitchFamily="34" charset="0"/>
                <a:cs typeface="Times New Roman" panose="02020603050405020304" pitchFamily="18" charset="0"/>
              </a:rPr>
              <a:t>Component Diagrams: </a:t>
            </a:r>
            <a:r>
              <a:rPr lang="en-US" sz="2600" dirty="0">
                <a:latin typeface="Arial" panose="020B0604020202020204" pitchFamily="34" charset="0"/>
                <a:ea typeface="Calibri" panose="020F0502020204030204" pitchFamily="34" charset="0"/>
                <a:cs typeface="Times New Roman" panose="02020603050405020304" pitchFamily="18" charset="0"/>
              </a:rPr>
              <a:t>Illustrate the relationships and dependencies between different components in the system.</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latin typeface="Arial" panose="020B0604020202020204" pitchFamily="34" charset="0"/>
                <a:ea typeface="Calibri" panose="020F0502020204030204" pitchFamily="34" charset="0"/>
                <a:cs typeface="Times New Roman" panose="02020603050405020304" pitchFamily="18" charset="0"/>
              </a:rPr>
              <a:t>Deployment Diagrams: </a:t>
            </a:r>
            <a:r>
              <a:rPr lang="en-US" sz="2600" dirty="0">
                <a:latin typeface="Arial" panose="020B0604020202020204" pitchFamily="34" charset="0"/>
                <a:ea typeface="Calibri" panose="020F0502020204030204" pitchFamily="34" charset="0"/>
                <a:cs typeface="Times New Roman" panose="02020603050405020304" pitchFamily="18" charset="0"/>
              </a:rPr>
              <a:t>Show how the software is distributed across various hardware or computing nodes.</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latin typeface="Arial" panose="020B0604020202020204" pitchFamily="34" charset="0"/>
                <a:ea typeface="Calibri" panose="020F0502020204030204" pitchFamily="34" charset="0"/>
                <a:cs typeface="Times New Roman" panose="02020603050405020304" pitchFamily="18" charset="0"/>
              </a:rPr>
              <a:t>Data Flow Diagrams (DFDs): </a:t>
            </a:r>
            <a:r>
              <a:rPr lang="en-US" sz="2600" dirty="0">
                <a:latin typeface="Arial" panose="020B0604020202020204" pitchFamily="34" charset="0"/>
                <a:ea typeface="Calibri" panose="020F0502020204030204" pitchFamily="34" charset="0"/>
                <a:cs typeface="Times New Roman" panose="02020603050405020304" pitchFamily="18" charset="0"/>
              </a:rPr>
              <a:t>Visualize the flow of data and information within the system.</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Architectural diagrams aid communication among team members, stakeholders, and developers. </a:t>
            </a:r>
          </a:p>
        </p:txBody>
      </p:sp>
    </p:spTree>
    <p:extLst>
      <p:ext uri="{BB962C8B-B14F-4D97-AF65-F5344CB8AC3E}">
        <p14:creationId xmlns:p14="http://schemas.microsoft.com/office/powerpoint/2010/main" val="2648473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Output issues may arise if the diagrams are unclear, inconsistent, or fail to capture essential aspects of the system's architecture, leading to misunderstandings, misinterpretations, and potential design flaws.</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191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2.  Detailed Design Specifications</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These documents provide a detailed description of each module, component, or feature of the software, including their functionalities, interfaces, and interactions.</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These specifications go beyond high-level architectural views and delve into the specifics of how each element is implemented. </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Key elements of detailed design specifications include:</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latin typeface="Arial" panose="020B0604020202020204" pitchFamily="34" charset="0"/>
                <a:ea typeface="Calibri" panose="020F0502020204030204" pitchFamily="34" charset="0"/>
                <a:cs typeface="Times New Roman" panose="02020603050405020304" pitchFamily="18" charset="0"/>
              </a:rPr>
              <a:t>Functional Requirements: </a:t>
            </a:r>
            <a:r>
              <a:rPr lang="en-US" sz="2400" dirty="0">
                <a:latin typeface="Arial" panose="020B0604020202020204" pitchFamily="34" charset="0"/>
                <a:ea typeface="Calibri" panose="020F0502020204030204" pitchFamily="34" charset="0"/>
                <a:cs typeface="Times New Roman" panose="02020603050405020304" pitchFamily="18" charset="0"/>
              </a:rPr>
              <a:t>Clearly state what the component is supposed to do and the expected behavior.</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latin typeface="Arial" panose="020B0604020202020204" pitchFamily="34" charset="0"/>
                <a:ea typeface="Calibri" panose="020F0502020204030204" pitchFamily="34" charset="0"/>
                <a:cs typeface="Times New Roman" panose="02020603050405020304" pitchFamily="18" charset="0"/>
              </a:rPr>
              <a:t>Interfaces: </a:t>
            </a:r>
            <a:r>
              <a:rPr lang="en-US" sz="2400" dirty="0">
                <a:latin typeface="Arial" panose="020B0604020202020204" pitchFamily="34" charset="0"/>
                <a:ea typeface="Calibri" panose="020F0502020204030204" pitchFamily="34" charset="0"/>
                <a:cs typeface="Times New Roman" panose="02020603050405020304" pitchFamily="18" charset="0"/>
              </a:rPr>
              <a:t>Define the communication interfaces between components.</a:t>
            </a:r>
          </a:p>
        </p:txBody>
      </p:sp>
    </p:spTree>
    <p:extLst>
      <p:ext uri="{BB962C8B-B14F-4D97-AF65-F5344CB8AC3E}">
        <p14:creationId xmlns:p14="http://schemas.microsoft.com/office/powerpoint/2010/main" val="17012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latin typeface="Arial" panose="020B0604020202020204" pitchFamily="34" charset="0"/>
                <a:ea typeface="Calibri" panose="020F0502020204030204" pitchFamily="34" charset="0"/>
                <a:cs typeface="Times New Roman" panose="02020603050405020304" pitchFamily="18" charset="0"/>
              </a:rPr>
              <a:t>Data Structures: </a:t>
            </a:r>
            <a:r>
              <a:rPr lang="en-US" sz="2600" dirty="0">
                <a:latin typeface="Arial" panose="020B0604020202020204" pitchFamily="34" charset="0"/>
                <a:ea typeface="Calibri" panose="020F0502020204030204" pitchFamily="34" charset="0"/>
                <a:cs typeface="Times New Roman" panose="02020603050405020304" pitchFamily="18" charset="0"/>
              </a:rPr>
              <a:t>Describe the data formats and structures used by the component.</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latin typeface="Arial" panose="020B0604020202020204" pitchFamily="34" charset="0"/>
                <a:ea typeface="Calibri" panose="020F0502020204030204" pitchFamily="34" charset="0"/>
                <a:cs typeface="Times New Roman" panose="02020603050405020304" pitchFamily="18" charset="0"/>
              </a:rPr>
              <a:t>Algorithms and Logic: </a:t>
            </a:r>
            <a:r>
              <a:rPr lang="en-US" sz="2600" dirty="0">
                <a:latin typeface="Arial" panose="020B0604020202020204" pitchFamily="34" charset="0"/>
                <a:ea typeface="Calibri" panose="020F0502020204030204" pitchFamily="34" charset="0"/>
                <a:cs typeface="Times New Roman" panose="02020603050405020304" pitchFamily="18" charset="0"/>
              </a:rPr>
              <a:t>Explain the algorithms and decision-making processes involved in the component's operation.</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Output issues in detailed design specifications may occur if the documentation lacks clarity, is ambiguous, or contains errors.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Inadequate specifications can lead to incorrect implementations and integration problems during development.</a:t>
            </a:r>
          </a:p>
        </p:txBody>
      </p:sp>
    </p:spTree>
    <p:extLst>
      <p:ext uri="{BB962C8B-B14F-4D97-AF65-F5344CB8AC3E}">
        <p14:creationId xmlns:p14="http://schemas.microsoft.com/office/powerpoint/2010/main" val="2452797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3.  Prototypes or Proof-of-Concepts (POCs)</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In some cases, the design process may produce prototypes or proof-of-concepts to validate design decisions or demonstrate certain aspects of the system.</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Prototypes or proof-of-concepts (POCs) are early, incomplete versions of the software system developed to validate and demonstrate the feasibility of specific design decisions or technologies. </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These serve as a tangible representation of ideas before proceeding with full-scale development. </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Prototypes help identify potential challenges and allow stakeholders to provide early feedback on the design's direction.</a:t>
            </a:r>
          </a:p>
        </p:txBody>
      </p:sp>
    </p:spTree>
    <p:extLst>
      <p:ext uri="{BB962C8B-B14F-4D97-AF65-F5344CB8AC3E}">
        <p14:creationId xmlns:p14="http://schemas.microsoft.com/office/powerpoint/2010/main" val="253596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Output issues may arise if the prototypes are not representative of the final system or if they fail to address crucial aspects of the design.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In such cases, the feedback gathered might not accurately reflect the system's overall quality or potential issues.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4408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4.  Design Documentation</a:t>
            </a:r>
          </a:p>
          <a:p>
            <a:pPr algn="just">
              <a:lnSpc>
                <a:spcPct val="100000"/>
              </a:lnSpc>
              <a:spcBef>
                <a:spcPts val="0"/>
              </a:spcBef>
              <a:spcAft>
                <a:spcPts val="0"/>
              </a:spcAft>
              <a:buNone/>
            </a:pPr>
            <a:endParaRPr lang="en-US" sz="25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500" dirty="0">
                <a:effectLst/>
                <a:latin typeface="Arial" panose="020B0604020202020204" pitchFamily="34" charset="0"/>
                <a:ea typeface="Calibri" panose="020F0502020204030204" pitchFamily="34" charset="0"/>
                <a:cs typeface="Times New Roman" panose="02020603050405020304" pitchFamily="18" charset="0"/>
              </a:rPr>
              <a:t>Comprehensive documentation captures all design decisions, rationale, and any design-related considerations.</a:t>
            </a:r>
          </a:p>
          <a:p>
            <a:pPr algn="just">
              <a:lnSpc>
                <a:spcPct val="100000"/>
              </a:lnSpc>
              <a:spcBef>
                <a:spcPts val="0"/>
              </a:spcBef>
              <a:spcAft>
                <a:spcPts val="0"/>
              </a:spcAft>
              <a:buNone/>
            </a:pPr>
            <a:endParaRPr lang="en-US" sz="2500" i="1"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500" dirty="0">
                <a:effectLst/>
                <a:latin typeface="Arial" panose="020B0604020202020204" pitchFamily="34" charset="0"/>
                <a:ea typeface="Calibri" panose="020F0502020204030204" pitchFamily="34" charset="0"/>
                <a:cs typeface="Times New Roman" panose="02020603050405020304" pitchFamily="18" charset="0"/>
              </a:rPr>
              <a:t>Design documentation encompasses all the written material related to the software's design and architecture. </a:t>
            </a:r>
          </a:p>
          <a:p>
            <a:pPr algn="just">
              <a:lnSpc>
                <a:spcPct val="100000"/>
              </a:lnSpc>
              <a:spcBef>
                <a:spcPts val="0"/>
              </a:spcBef>
              <a:spcAft>
                <a:spcPts val="0"/>
              </a:spcAft>
              <a:buNone/>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500" dirty="0">
                <a:effectLst/>
                <a:latin typeface="Arial" panose="020B0604020202020204" pitchFamily="34" charset="0"/>
                <a:ea typeface="Calibri" panose="020F0502020204030204" pitchFamily="34" charset="0"/>
                <a:cs typeface="Times New Roman" panose="02020603050405020304" pitchFamily="18" charset="0"/>
              </a:rPr>
              <a:t>It includes architectural descriptions, design patterns used, rationale for design decisions, detailed specifications, and more. </a:t>
            </a:r>
          </a:p>
          <a:p>
            <a:pPr algn="just">
              <a:lnSpc>
                <a:spcPct val="100000"/>
              </a:lnSpc>
              <a:spcBef>
                <a:spcPts val="0"/>
              </a:spcBef>
              <a:spcAft>
                <a:spcPts val="0"/>
              </a:spcAft>
              <a:buNone/>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500" dirty="0">
                <a:effectLst/>
                <a:latin typeface="Arial" panose="020B0604020202020204" pitchFamily="34" charset="0"/>
                <a:ea typeface="Calibri" panose="020F0502020204030204" pitchFamily="34" charset="0"/>
                <a:cs typeface="Times New Roman" panose="02020603050405020304" pitchFamily="18" charset="0"/>
              </a:rPr>
              <a:t>The documentation should be comprehensive, well-organized, and easy to understand for anyone involved in the project, including developers, testers, and future maintainers.</a:t>
            </a:r>
          </a:p>
        </p:txBody>
      </p:sp>
    </p:spTree>
    <p:extLst>
      <p:ext uri="{BB962C8B-B14F-4D97-AF65-F5344CB8AC3E}">
        <p14:creationId xmlns:p14="http://schemas.microsoft.com/office/powerpoint/2010/main" val="101029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Output issues with design documentation may include outdated or incomplete information, lack of synchronization with the actual implementation, or poor organization.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These issues can impede collaboration and make it challenging to maintain and enhance the software over time.</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Addressing output issues in these areas is crucial for successful software development.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Clear and well-communicated architectural and design decisions contribute to the overall quality, maintainability, and scalability of the software system.</a:t>
            </a:r>
          </a:p>
        </p:txBody>
      </p:sp>
    </p:spTree>
    <p:extLst>
      <p:ext uri="{BB962C8B-B14F-4D97-AF65-F5344CB8AC3E}">
        <p14:creationId xmlns:p14="http://schemas.microsoft.com/office/powerpoint/2010/main" val="2835534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Constraint Elements</a:t>
            </a:r>
          </a:p>
          <a:p>
            <a:pPr algn="ctr">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In the context of the software architecture / design processes, constraints refer to the limitations, requirements, or conditions that impose restrictions on the software architecture and design. </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These constraints arise from various sources and can have a significant impact on the software's design decisions and capabilities.</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They play a crucial role in determining the feasibility of the final solution. </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Here are some common types of constraints associated with the overall software architecture / design processes:</a:t>
            </a:r>
          </a:p>
        </p:txBody>
      </p:sp>
    </p:spTree>
    <p:extLst>
      <p:ext uri="{BB962C8B-B14F-4D97-AF65-F5344CB8AC3E}">
        <p14:creationId xmlns:p14="http://schemas.microsoft.com/office/powerpoint/2010/main" val="1216241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1.  Technical Constraints  </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Technical constraints are limitations imposed by the underlying technologies, tools, and platforms used in the development process. </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For example, the software may need to run on specific operating systems or devices with limited processing power or memory.</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Different constraints are briefly stated below</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400" b="1" dirty="0">
                <a:effectLst/>
                <a:latin typeface="Arial" panose="020B0604020202020204" pitchFamily="34" charset="0"/>
                <a:ea typeface="Calibri" panose="020F0502020204030204" pitchFamily="34" charset="0"/>
                <a:cs typeface="Times New Roman" panose="02020603050405020304" pitchFamily="18" charset="0"/>
              </a:rPr>
              <a:t>Hardware Constraints: </a:t>
            </a:r>
            <a:r>
              <a:rPr lang="en-US" sz="2400" dirty="0">
                <a:effectLst/>
                <a:latin typeface="Arial" panose="020B0604020202020204" pitchFamily="34" charset="0"/>
                <a:ea typeface="Calibri" panose="020F0502020204030204" pitchFamily="34" charset="0"/>
                <a:cs typeface="Times New Roman" panose="02020603050405020304" pitchFamily="18" charset="0"/>
              </a:rPr>
              <a:t>The available computing resources, processing power, memory, and storage capacity of the target hardware. For example, the software being developed may require a platform with a certain minimum level of resources.</a:t>
            </a:r>
          </a:p>
        </p:txBody>
      </p:sp>
    </p:spTree>
    <p:extLst>
      <p:ext uri="{BB962C8B-B14F-4D97-AF65-F5344CB8AC3E}">
        <p14:creationId xmlns:p14="http://schemas.microsoft.com/office/powerpoint/2010/main" val="62406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260350"/>
            <a:ext cx="88392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ts val="0"/>
              </a:spcBef>
              <a:spcAft>
                <a:spcPts val="0"/>
              </a:spcAft>
              <a:buNone/>
            </a:pPr>
            <a:endParaRPr lang="en-US" sz="34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endParaRPr lang="en-US" sz="34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400" dirty="0">
                <a:latin typeface="Arial" panose="020B0604020202020204" pitchFamily="34" charset="0"/>
                <a:ea typeface="Calibri" panose="020F0502020204030204" pitchFamily="34" charset="0"/>
                <a:cs typeface="Times New Roman" panose="02020603050405020304" pitchFamily="18" charset="0"/>
              </a:rPr>
              <a:t>I</a:t>
            </a:r>
            <a:r>
              <a:rPr lang="en-US" sz="3400" dirty="0">
                <a:effectLst/>
                <a:latin typeface="Arial" panose="020B0604020202020204" pitchFamily="34" charset="0"/>
                <a:ea typeface="Calibri" panose="020F0502020204030204" pitchFamily="34" charset="0"/>
                <a:cs typeface="Times New Roman" panose="02020603050405020304" pitchFamily="18" charset="0"/>
              </a:rPr>
              <a:t>nput, Implementation / Output, and Constraints </a:t>
            </a:r>
          </a:p>
          <a:p>
            <a:pPr algn="ctr">
              <a:lnSpc>
                <a:spcPct val="100000"/>
              </a:lnSpc>
              <a:spcBef>
                <a:spcPts val="0"/>
              </a:spcBef>
              <a:spcAft>
                <a:spcPts val="0"/>
              </a:spcAft>
              <a:buNone/>
            </a:pPr>
            <a:endParaRPr lang="en-US" sz="34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400" dirty="0">
                <a:latin typeface="Arial" panose="020B0604020202020204" pitchFamily="34" charset="0"/>
                <a:ea typeface="Calibri" panose="020F0502020204030204" pitchFamily="34" charset="0"/>
                <a:cs typeface="Times New Roman" panose="02020603050405020304" pitchFamily="18" charset="0"/>
              </a:rPr>
              <a:t>in the</a:t>
            </a:r>
          </a:p>
          <a:p>
            <a:pPr algn="ctr">
              <a:lnSpc>
                <a:spcPct val="100000"/>
              </a:lnSpc>
              <a:spcBef>
                <a:spcPts val="0"/>
              </a:spcBef>
              <a:spcAft>
                <a:spcPts val="0"/>
              </a:spcAft>
              <a:buNone/>
            </a:pPr>
            <a:endParaRPr lang="en-US" sz="34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400" dirty="0">
                <a:effectLst/>
                <a:latin typeface="Arial" panose="020B0604020202020204" pitchFamily="34" charset="0"/>
                <a:ea typeface="Calibri" panose="020F0502020204030204" pitchFamily="34" charset="0"/>
                <a:cs typeface="Times New Roman" panose="02020603050405020304" pitchFamily="18" charset="0"/>
              </a:rPr>
              <a:t>Architecture / Design </a:t>
            </a:r>
            <a:r>
              <a:rPr lang="en-US" sz="3400" dirty="0">
                <a:latin typeface="Arial" panose="020B0604020202020204" pitchFamily="34" charset="0"/>
                <a:ea typeface="Calibri" panose="020F0502020204030204" pitchFamily="34" charset="0"/>
                <a:cs typeface="Times New Roman" panose="02020603050405020304" pitchFamily="18" charset="0"/>
              </a:rPr>
              <a:t>P</a:t>
            </a:r>
            <a:r>
              <a:rPr lang="en-US" sz="3400" dirty="0">
                <a:effectLst/>
                <a:latin typeface="Arial" panose="020B0604020202020204" pitchFamily="34" charset="0"/>
                <a:ea typeface="Calibri" panose="020F0502020204030204" pitchFamily="34" charset="0"/>
                <a:cs typeface="Times New Roman" panose="02020603050405020304" pitchFamily="18" charset="0"/>
              </a:rPr>
              <a:t>rocesses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89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marL="457200" indent="-457200" algn="just">
              <a:lnSpc>
                <a:spcPct val="100000"/>
              </a:lnSpc>
              <a:spcBef>
                <a:spcPts val="0"/>
              </a:spcBef>
              <a:spcAft>
                <a:spcPts val="0"/>
              </a:spcAft>
              <a:buFont typeface="Wingdings" panose="05000000000000000000" pitchFamily="2" charset="2"/>
              <a:buChar char="Ø"/>
            </a:pPr>
            <a:r>
              <a:rPr lang="en-US" sz="2600" b="1" dirty="0">
                <a:effectLst/>
                <a:latin typeface="Arial" panose="020B0604020202020204" pitchFamily="34" charset="0"/>
                <a:ea typeface="Calibri" panose="020F0502020204030204" pitchFamily="34" charset="0"/>
                <a:cs typeface="Times New Roman" panose="02020603050405020304" pitchFamily="18" charset="0"/>
              </a:rPr>
              <a:t>Software Dependencies: </a:t>
            </a:r>
            <a:r>
              <a:rPr lang="en-US" sz="2600" dirty="0">
                <a:effectLst/>
                <a:latin typeface="Arial" panose="020B0604020202020204" pitchFamily="34" charset="0"/>
                <a:ea typeface="Calibri" panose="020F0502020204030204" pitchFamily="34" charset="0"/>
                <a:cs typeface="Times New Roman" panose="02020603050405020304" pitchFamily="18" charset="0"/>
              </a:rPr>
              <a:t>The compatibility and integration requirements with existing software components or third-party libraries. For example, the software may need to run on a specific operating systems. </a:t>
            </a:r>
          </a:p>
          <a:p>
            <a:pPr marL="457200" indent="-457200" algn="just">
              <a:lnSpc>
                <a:spcPct val="100000"/>
              </a:lnSpc>
              <a:spcBef>
                <a:spcPts val="0"/>
              </a:spcBef>
              <a:spcAft>
                <a:spcPts val="0"/>
              </a:spcAft>
              <a:buFont typeface="Wingdings" panose="05000000000000000000" pitchFamily="2" charset="2"/>
              <a:buChar char="Ø"/>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b="1" dirty="0">
                <a:effectLst/>
                <a:latin typeface="Arial" panose="020B0604020202020204" pitchFamily="34" charset="0"/>
                <a:ea typeface="Calibri" panose="020F0502020204030204" pitchFamily="34" charset="0"/>
                <a:cs typeface="Times New Roman" panose="02020603050405020304" pitchFamily="18" charset="0"/>
              </a:rPr>
              <a:t>Performance Requirements: </a:t>
            </a:r>
            <a:r>
              <a:rPr lang="en-US" sz="2600" dirty="0">
                <a:effectLst/>
                <a:latin typeface="Arial" panose="020B0604020202020204" pitchFamily="34" charset="0"/>
                <a:ea typeface="Calibri" panose="020F0502020204030204" pitchFamily="34" charset="0"/>
                <a:cs typeface="Times New Roman" panose="02020603050405020304" pitchFamily="18" charset="0"/>
              </a:rPr>
              <a:t>Specific performance targets, such as response times, throughput, or scalability, that the system must meet.</a:t>
            </a:r>
          </a:p>
          <a:p>
            <a:pPr marL="457200" indent="-457200" algn="just">
              <a:lnSpc>
                <a:spcPct val="100000"/>
              </a:lnSpc>
              <a:spcBef>
                <a:spcPts val="0"/>
              </a:spcBef>
              <a:spcAft>
                <a:spcPts val="0"/>
              </a:spcAft>
              <a:buFont typeface="Wingdings" panose="05000000000000000000" pitchFamily="2" charset="2"/>
              <a:buChar char="Ø"/>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b="1" dirty="0">
                <a:effectLst/>
                <a:latin typeface="Arial" panose="020B0604020202020204" pitchFamily="34" charset="0"/>
                <a:ea typeface="Calibri" panose="020F0502020204030204" pitchFamily="34" charset="0"/>
                <a:cs typeface="Times New Roman" panose="02020603050405020304" pitchFamily="18" charset="0"/>
              </a:rPr>
              <a:t>Security and Privacy Requirements: </a:t>
            </a:r>
            <a:r>
              <a:rPr lang="en-US" sz="2600" dirty="0">
                <a:effectLst/>
                <a:latin typeface="Arial" panose="020B0604020202020204" pitchFamily="34" charset="0"/>
                <a:ea typeface="Calibri" panose="020F0502020204030204" pitchFamily="34" charset="0"/>
                <a:cs typeface="Times New Roman" panose="02020603050405020304" pitchFamily="18" charset="0"/>
              </a:rPr>
              <a:t>Constraints related to data protection, encryption, access control, and compliance with security standards may impose specific design considerations. Software often needs to meet security and privacy standards to protect sensitive data and prevent unauthorized access.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21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26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2.  Budget and Resource Constraints</a:t>
            </a:r>
          </a:p>
          <a:p>
            <a:pPr algn="just">
              <a:lnSpc>
                <a:spcPct val="100000"/>
              </a:lnSpc>
              <a:spcBef>
                <a:spcPts val="0"/>
              </a:spcBef>
              <a:spcAft>
                <a:spcPts val="0"/>
              </a:spcAft>
              <a:buNone/>
            </a:pPr>
            <a:endParaRPr lang="en-US" sz="25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500" dirty="0">
                <a:effectLst/>
                <a:latin typeface="Arial" panose="020B0604020202020204" pitchFamily="34" charset="0"/>
                <a:ea typeface="Calibri" panose="020F0502020204030204" pitchFamily="34" charset="0"/>
                <a:cs typeface="Times New Roman" panose="02020603050405020304" pitchFamily="18" charset="0"/>
              </a:rPr>
              <a:t>Budget and resource constraints refer to the limitations imposed by the financial and human resources available for the software development project. </a:t>
            </a:r>
          </a:p>
          <a:p>
            <a:pPr algn="just">
              <a:lnSpc>
                <a:spcPct val="100000"/>
              </a:lnSpc>
              <a:spcBef>
                <a:spcPts val="0"/>
              </a:spcBef>
              <a:spcAft>
                <a:spcPts val="0"/>
              </a:spcAft>
              <a:buNone/>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500" dirty="0">
                <a:effectLst/>
                <a:latin typeface="Arial" panose="020B0604020202020204" pitchFamily="34" charset="0"/>
                <a:ea typeface="Calibri" panose="020F0502020204030204" pitchFamily="34" charset="0"/>
                <a:cs typeface="Times New Roman" panose="02020603050405020304" pitchFamily="18" charset="0"/>
              </a:rPr>
              <a:t>These constraints include:</a:t>
            </a:r>
          </a:p>
          <a:p>
            <a:pPr algn="just">
              <a:lnSpc>
                <a:spcPct val="100000"/>
              </a:lnSpc>
              <a:spcBef>
                <a:spcPts val="0"/>
              </a:spcBef>
              <a:spcAft>
                <a:spcPts val="0"/>
              </a:spcAft>
              <a:buNone/>
            </a:pPr>
            <a:endParaRPr lang="en-US" sz="25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500" b="1" dirty="0">
                <a:effectLst/>
                <a:latin typeface="Arial" panose="020B0604020202020204" pitchFamily="34" charset="0"/>
                <a:ea typeface="Calibri" panose="020F0502020204030204" pitchFamily="34" charset="0"/>
                <a:cs typeface="Times New Roman" panose="02020603050405020304" pitchFamily="18" charset="0"/>
              </a:rPr>
              <a:t>Timeframe: </a:t>
            </a:r>
            <a:r>
              <a:rPr lang="en-US" sz="2500" dirty="0">
                <a:effectLst/>
                <a:latin typeface="Arial" panose="020B0604020202020204" pitchFamily="34" charset="0"/>
                <a:ea typeface="Calibri" panose="020F0502020204030204" pitchFamily="34" charset="0"/>
                <a:cs typeface="Times New Roman" panose="02020603050405020304" pitchFamily="18" charset="0"/>
              </a:rPr>
              <a:t>The project must be completed within a specified timeline, which affects the complexity of the design and the number of features that can be implemented.</a:t>
            </a:r>
          </a:p>
          <a:p>
            <a:pPr algn="just">
              <a:lnSpc>
                <a:spcPct val="100000"/>
              </a:lnSpc>
              <a:spcBef>
                <a:spcPts val="0"/>
              </a:spcBef>
              <a:spcAft>
                <a:spcPts val="0"/>
              </a:spcAft>
              <a:buNone/>
            </a:pPr>
            <a:endParaRPr lang="en-US" sz="25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500" b="1" dirty="0">
                <a:effectLst/>
                <a:latin typeface="Arial" panose="020B0604020202020204" pitchFamily="34" charset="0"/>
                <a:ea typeface="Calibri" panose="020F0502020204030204" pitchFamily="34" charset="0"/>
                <a:cs typeface="Times New Roman" panose="02020603050405020304" pitchFamily="18" charset="0"/>
              </a:rPr>
              <a:t>Budgetary Limitations: </a:t>
            </a:r>
            <a:r>
              <a:rPr lang="en-US" sz="2500" dirty="0">
                <a:effectLst/>
                <a:latin typeface="Arial" panose="020B0604020202020204" pitchFamily="34" charset="0"/>
                <a:ea typeface="Calibri" panose="020F0502020204030204" pitchFamily="34" charset="0"/>
                <a:cs typeface="Times New Roman" panose="02020603050405020304" pitchFamily="18" charset="0"/>
              </a:rPr>
              <a:t>The project must be completed within the allocated budget, which can impact the selection of technologies and the scope of the design.</a:t>
            </a:r>
          </a:p>
        </p:txBody>
      </p:sp>
    </p:spTree>
    <p:extLst>
      <p:ext uri="{BB962C8B-B14F-4D97-AF65-F5344CB8AC3E}">
        <p14:creationId xmlns:p14="http://schemas.microsoft.com/office/powerpoint/2010/main" val="1121805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b="1" dirty="0">
                <a:effectLst/>
                <a:latin typeface="Arial" panose="020B0604020202020204" pitchFamily="34" charset="0"/>
                <a:ea typeface="Calibri" panose="020F0502020204030204" pitchFamily="34" charset="0"/>
                <a:cs typeface="Times New Roman" panose="02020603050405020304" pitchFamily="18" charset="0"/>
              </a:rPr>
              <a:t>Human Resources: </a:t>
            </a:r>
            <a:r>
              <a:rPr lang="en-US" sz="2600" dirty="0">
                <a:effectLst/>
                <a:latin typeface="Arial" panose="020B0604020202020204" pitchFamily="34" charset="0"/>
                <a:ea typeface="Calibri" panose="020F0502020204030204" pitchFamily="34" charset="0"/>
                <a:cs typeface="Times New Roman" panose="02020603050405020304" pitchFamily="18" charset="0"/>
              </a:rPr>
              <a:t>Constraints related to the availability and expertise of the development team, which may influence the complexity and scale of the design.</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4841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3.  Regulatory and Compliance Constraints</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In certain industries or applications, there are specific regulations and compliance requirements that the software must adhere to. </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These constraints may also dictate how data is handled, stored, and protected. </a:t>
            </a:r>
            <a:r>
              <a:rPr lang="en-US" sz="2400" dirty="0">
                <a:effectLst/>
                <a:latin typeface="Arial" panose="020B0604020202020204" pitchFamily="34" charset="0"/>
                <a:ea typeface="Calibri" panose="020F0502020204030204" pitchFamily="34" charset="0"/>
                <a:cs typeface="Times New Roman" panose="02020603050405020304" pitchFamily="18" charset="0"/>
              </a:rPr>
              <a:t>They include:</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400" b="1" dirty="0">
                <a:effectLst/>
                <a:latin typeface="Arial" panose="020B0604020202020204" pitchFamily="34" charset="0"/>
                <a:ea typeface="Calibri" panose="020F0502020204030204" pitchFamily="34" charset="0"/>
                <a:cs typeface="Times New Roman" panose="02020603050405020304" pitchFamily="18" charset="0"/>
              </a:rPr>
              <a:t>Legal Regulations: </a:t>
            </a:r>
            <a:r>
              <a:rPr lang="en-US" sz="2400" dirty="0">
                <a:effectLst/>
                <a:latin typeface="Arial" panose="020B0604020202020204" pitchFamily="34" charset="0"/>
                <a:ea typeface="Calibri" panose="020F0502020204030204" pitchFamily="34" charset="0"/>
                <a:cs typeface="Times New Roman" panose="02020603050405020304" pitchFamily="18" charset="0"/>
              </a:rPr>
              <a:t>Software must comply with legal requirements and industry standards, such as data privacy laws or accessibility guidelines.</a:t>
            </a:r>
          </a:p>
          <a:p>
            <a:pPr marL="457200" indent="-457200" algn="just">
              <a:lnSpc>
                <a:spcPct val="100000"/>
              </a:lnSpc>
              <a:spcBef>
                <a:spcPts val="0"/>
              </a:spcBef>
              <a:spcAft>
                <a:spcPts val="0"/>
              </a:spcAft>
              <a:buFont typeface="Wingdings" panose="05000000000000000000" pitchFamily="2" charset="2"/>
              <a:buChar char="Ø"/>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400" b="1" dirty="0">
                <a:effectLst/>
                <a:latin typeface="Arial" panose="020B0604020202020204" pitchFamily="34" charset="0"/>
                <a:ea typeface="Calibri" panose="020F0502020204030204" pitchFamily="34" charset="0"/>
                <a:cs typeface="Times New Roman" panose="02020603050405020304" pitchFamily="18" charset="0"/>
              </a:rPr>
              <a:t>Industry Standards: </a:t>
            </a:r>
            <a:r>
              <a:rPr lang="en-US" sz="2400" dirty="0">
                <a:effectLst/>
                <a:latin typeface="Arial" panose="020B0604020202020204" pitchFamily="34" charset="0"/>
                <a:ea typeface="Calibri" panose="020F0502020204030204" pitchFamily="34" charset="0"/>
                <a:cs typeface="Times New Roman" panose="02020603050405020304" pitchFamily="18" charset="0"/>
              </a:rPr>
              <a:t>Compliance with relevant industry standards and best practices for quality, safety, or interoperability.</a:t>
            </a:r>
          </a:p>
        </p:txBody>
      </p:sp>
    </p:spTree>
    <p:extLst>
      <p:ext uri="{BB962C8B-B14F-4D97-AF65-F5344CB8AC3E}">
        <p14:creationId xmlns:p14="http://schemas.microsoft.com/office/powerpoint/2010/main" val="2430453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4.  User and Stakeholder Constraints</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User and stakeholder constraints represent the expectations and requirements of end-users, clients, and other project stakeholders. </a:t>
            </a:r>
          </a:p>
          <a:p>
            <a:pPr algn="just">
              <a:lnSpc>
                <a:spcPct val="100000"/>
              </a:lnSpc>
              <a:spcBef>
                <a:spcPts val="0"/>
              </a:spcBef>
              <a:spcAft>
                <a:spcPts val="0"/>
              </a:spcAft>
              <a:buNone/>
            </a:pPr>
            <a:endParaRPr lang="en-US"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These constraints include:</a:t>
            </a:r>
          </a:p>
          <a:p>
            <a:pPr algn="just">
              <a:lnSpc>
                <a:spcPct val="100000"/>
              </a:lnSpc>
              <a:spcBef>
                <a:spcPts val="0"/>
              </a:spcBef>
              <a:spcAft>
                <a:spcPts val="0"/>
              </a:spcAft>
              <a:buNone/>
            </a:pPr>
            <a:endParaRPr lang="en-US"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400" b="1" dirty="0">
                <a:effectLst/>
                <a:latin typeface="Arial" panose="020B0604020202020204" pitchFamily="34" charset="0"/>
                <a:ea typeface="Calibri" panose="020F0502020204030204" pitchFamily="34" charset="0"/>
                <a:cs typeface="Times New Roman" panose="02020603050405020304" pitchFamily="18" charset="0"/>
              </a:rPr>
              <a:t>User Experience (UX) Requirements: </a:t>
            </a:r>
            <a:r>
              <a:rPr lang="en-US" sz="2400" dirty="0">
                <a:effectLst/>
                <a:latin typeface="Arial" panose="020B0604020202020204" pitchFamily="34" charset="0"/>
                <a:ea typeface="Calibri" panose="020F0502020204030204" pitchFamily="34" charset="0"/>
                <a:cs typeface="Times New Roman" panose="02020603050405020304" pitchFamily="18" charset="0"/>
              </a:rPr>
              <a:t>Constraints related to the usability, accessibility, nice interface, and general user-friendliness of the software.</a:t>
            </a: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400" b="1" dirty="0">
                <a:effectLst/>
                <a:latin typeface="Arial" panose="020B0604020202020204" pitchFamily="34" charset="0"/>
                <a:ea typeface="Calibri" panose="020F0502020204030204" pitchFamily="34" charset="0"/>
                <a:cs typeface="Times New Roman" panose="02020603050405020304" pitchFamily="18" charset="0"/>
              </a:rPr>
              <a:t>Functional Requirements: </a:t>
            </a:r>
            <a:r>
              <a:rPr lang="en-US" sz="2400" dirty="0">
                <a:effectLst/>
                <a:latin typeface="Arial" panose="020B0604020202020204" pitchFamily="34" charset="0"/>
                <a:ea typeface="Calibri" panose="020F0502020204030204" pitchFamily="34" charset="0"/>
                <a:cs typeface="Times New Roman" panose="02020603050405020304" pitchFamily="18" charset="0"/>
              </a:rPr>
              <a:t>Specific features and functionalities that users expect the software to have.</a:t>
            </a:r>
          </a:p>
          <a:p>
            <a:pPr algn="just">
              <a:lnSpc>
                <a:spcPct val="100000"/>
              </a:lnSpc>
              <a:spcBef>
                <a:spcPts val="0"/>
              </a:spcBef>
              <a:spcAft>
                <a:spcPts val="0"/>
              </a:spcAft>
              <a:buNone/>
            </a:pPr>
            <a:endParaRPr lang="en-US"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400" b="1" dirty="0">
                <a:effectLst/>
                <a:latin typeface="Arial" panose="020B0604020202020204" pitchFamily="34" charset="0"/>
                <a:ea typeface="Calibri" panose="020F0502020204030204" pitchFamily="34" charset="0"/>
                <a:cs typeface="Times New Roman" panose="02020603050405020304" pitchFamily="18" charset="0"/>
              </a:rPr>
              <a:t>Feedback and Iterative Improvements: </a:t>
            </a:r>
            <a:r>
              <a:rPr lang="en-US" sz="2400" dirty="0">
                <a:effectLst/>
                <a:latin typeface="Arial" panose="020B0604020202020204" pitchFamily="34" charset="0"/>
                <a:ea typeface="Calibri" panose="020F0502020204030204" pitchFamily="34" charset="0"/>
                <a:cs typeface="Times New Roman" panose="02020603050405020304" pitchFamily="18" charset="0"/>
              </a:rPr>
              <a:t>The need for iterative development and continuous improvement based on user feedback.</a:t>
            </a:r>
          </a:p>
        </p:txBody>
      </p:sp>
    </p:spTree>
    <p:extLst>
      <p:ext uri="{BB962C8B-B14F-4D97-AF65-F5344CB8AC3E}">
        <p14:creationId xmlns:p14="http://schemas.microsoft.com/office/powerpoint/2010/main" val="1760824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5.  Operational Constraints</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Operational constraints refer to the limitations and requirements imposed by the operational environment in which the software will be deployed. </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These constraints include:</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b="1" dirty="0">
                <a:effectLst/>
                <a:latin typeface="Arial" panose="020B0604020202020204" pitchFamily="34" charset="0"/>
                <a:ea typeface="Calibri" panose="020F0502020204030204" pitchFamily="34" charset="0"/>
                <a:cs typeface="Times New Roman" panose="02020603050405020304" pitchFamily="18" charset="0"/>
              </a:rPr>
              <a:t>System Compatibility: </a:t>
            </a:r>
            <a:r>
              <a:rPr lang="en-US" sz="2400" dirty="0">
                <a:effectLst/>
                <a:latin typeface="Arial" panose="020B0604020202020204" pitchFamily="34" charset="0"/>
                <a:ea typeface="Calibri" panose="020F0502020204030204" pitchFamily="34" charset="0"/>
                <a:cs typeface="Times New Roman" panose="02020603050405020304" pitchFamily="18" charset="0"/>
              </a:rPr>
              <a:t>The software must be compatible with the target operating systems and hardware configurations.</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b="1" dirty="0">
                <a:effectLst/>
                <a:latin typeface="Arial" panose="020B0604020202020204" pitchFamily="34" charset="0"/>
                <a:ea typeface="Calibri" panose="020F0502020204030204" pitchFamily="34" charset="0"/>
                <a:cs typeface="Times New Roman" panose="02020603050405020304" pitchFamily="18" charset="0"/>
              </a:rPr>
              <a:t>Legacy System Integration: </a:t>
            </a:r>
            <a:r>
              <a:rPr lang="en-US" sz="2400" dirty="0">
                <a:effectLst/>
                <a:latin typeface="Arial" panose="020B0604020202020204" pitchFamily="34" charset="0"/>
                <a:ea typeface="Calibri" panose="020F0502020204030204" pitchFamily="34" charset="0"/>
                <a:cs typeface="Times New Roman" panose="02020603050405020304" pitchFamily="18" charset="0"/>
              </a:rPr>
              <a:t>In some cases, software development may involve integrating with existing legacy systems, imposing constraints on the design to ensure compatibility and smooth integration.</a:t>
            </a:r>
          </a:p>
        </p:txBody>
      </p:sp>
    </p:spTree>
    <p:extLst>
      <p:ext uri="{BB962C8B-B14F-4D97-AF65-F5344CB8AC3E}">
        <p14:creationId xmlns:p14="http://schemas.microsoft.com/office/powerpoint/2010/main" val="2530263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600" b="1" dirty="0">
                <a:effectLst/>
                <a:latin typeface="Arial" panose="020B0604020202020204" pitchFamily="34" charset="0"/>
                <a:ea typeface="Calibri" panose="020F0502020204030204" pitchFamily="34" charset="0"/>
                <a:cs typeface="Times New Roman" panose="02020603050405020304" pitchFamily="18" charset="0"/>
              </a:rPr>
              <a:t>Availability and Reliability: </a:t>
            </a:r>
            <a:r>
              <a:rPr lang="en-US" sz="2600" dirty="0">
                <a:effectLst/>
                <a:latin typeface="Arial" panose="020B0604020202020204" pitchFamily="34" charset="0"/>
                <a:ea typeface="Calibri" panose="020F0502020204030204" pitchFamily="34" charset="0"/>
                <a:cs typeface="Times New Roman" panose="02020603050405020304" pitchFamily="18" charset="0"/>
              </a:rPr>
              <a:t>Constraints related to the expected uptime, reliability, and fault tolerance of the system.</a:t>
            </a:r>
          </a:p>
          <a:p>
            <a:pPr marL="342900" indent="-342900" algn="just">
              <a:lnSpc>
                <a:spcPct val="100000"/>
              </a:lnSpc>
              <a:spcBef>
                <a:spcPts val="0"/>
              </a:spcBef>
              <a:spcAft>
                <a:spcPts val="0"/>
              </a:spcAft>
              <a:buFont typeface="Wingdings" panose="05000000000000000000" pitchFamily="2" charset="2"/>
              <a:buChar char="Ø"/>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600" b="1" dirty="0">
                <a:effectLst/>
                <a:latin typeface="Arial" panose="020B0604020202020204" pitchFamily="34" charset="0"/>
                <a:ea typeface="Calibri" panose="020F0502020204030204" pitchFamily="34" charset="0"/>
                <a:cs typeface="Times New Roman" panose="02020603050405020304" pitchFamily="18" charset="0"/>
              </a:rPr>
              <a:t>Scalability: </a:t>
            </a:r>
            <a:r>
              <a:rPr lang="en-US" sz="2600" dirty="0">
                <a:effectLst/>
                <a:latin typeface="Arial" panose="020B0604020202020204" pitchFamily="34" charset="0"/>
                <a:ea typeface="Calibri" panose="020F0502020204030204" pitchFamily="34" charset="0"/>
                <a:cs typeface="Times New Roman" panose="02020603050405020304" pitchFamily="18" charset="0"/>
              </a:rPr>
              <a:t>The software must be able to handle varying levels of user load and data volume. A scalable system can accommodate growth without negatively impacting its quality of service.</a:t>
            </a:r>
          </a:p>
          <a:p>
            <a:pPr marL="358775"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358775" algn="just">
              <a:lnSpc>
                <a:spcPct val="100000"/>
              </a:lnSpc>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Scalability refers to a system's ability to handle increased workloads, data volumes, or user demands while maintaining performance, reliability, and responsiveness. </a:t>
            </a:r>
          </a:p>
        </p:txBody>
      </p:sp>
    </p:spTree>
    <p:extLst>
      <p:ext uri="{BB962C8B-B14F-4D97-AF65-F5344CB8AC3E}">
        <p14:creationId xmlns:p14="http://schemas.microsoft.com/office/powerpoint/2010/main" val="1677450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89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marL="342900" indent="-342900" algn="just">
              <a:lnSpc>
                <a:spcPct val="100000"/>
              </a:lnSpc>
              <a:spcBef>
                <a:spcPts val="0"/>
              </a:spcBef>
              <a:spcAft>
                <a:spcPts val="0"/>
              </a:spcAft>
              <a:buFont typeface="Wingdings" panose="05000000000000000000" pitchFamily="2" charset="2"/>
              <a:buChar char="Ø"/>
            </a:pPr>
            <a:r>
              <a:rPr lang="en-US" sz="2500" b="1" dirty="0">
                <a:effectLst/>
                <a:latin typeface="Arial" panose="020B0604020202020204" pitchFamily="34" charset="0"/>
                <a:ea typeface="Calibri" panose="020F0502020204030204" pitchFamily="34" charset="0"/>
                <a:cs typeface="Times New Roman" panose="02020603050405020304" pitchFamily="18" charset="0"/>
              </a:rPr>
              <a:t>Flexibility: </a:t>
            </a:r>
            <a:r>
              <a:rPr lang="en-US" sz="2500" dirty="0">
                <a:effectLst/>
                <a:latin typeface="Arial" panose="020B0604020202020204" pitchFamily="34" charset="0"/>
                <a:ea typeface="Calibri" panose="020F0502020204030204" pitchFamily="34" charset="0"/>
                <a:cs typeface="Times New Roman" panose="02020603050405020304" pitchFamily="18" charset="0"/>
              </a:rPr>
              <a:t>It is the ability of a system to adapt, modify, or accommodate changes in requirements, configurations, or functionalities without requiring significant redesign or reconstruction. </a:t>
            </a:r>
          </a:p>
          <a:p>
            <a:pPr algn="just">
              <a:lnSpc>
                <a:spcPct val="100000"/>
              </a:lnSpc>
              <a:spcBef>
                <a:spcPts val="0"/>
              </a:spcBef>
              <a:spcAft>
                <a:spcPts val="0"/>
              </a:spcAft>
              <a:buNone/>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marL="358775" algn="just">
              <a:lnSpc>
                <a:spcPct val="100000"/>
              </a:lnSpc>
              <a:spcBef>
                <a:spcPts val="0"/>
              </a:spcBef>
              <a:spcAft>
                <a:spcPts val="0"/>
              </a:spcAft>
              <a:buNone/>
            </a:pPr>
            <a:r>
              <a:rPr lang="en-US" sz="2500" dirty="0">
                <a:effectLst/>
                <a:latin typeface="Arial" panose="020B0604020202020204" pitchFamily="34" charset="0"/>
                <a:ea typeface="Calibri" panose="020F0502020204030204" pitchFamily="34" charset="0"/>
                <a:cs typeface="Times New Roman" panose="02020603050405020304" pitchFamily="18" charset="0"/>
              </a:rPr>
              <a:t>A flexible system can easily incorporate new features, handle variations, and respond to evolving needs without causing disruption to its existing operations.</a:t>
            </a:r>
          </a:p>
          <a:p>
            <a:pPr marL="342900" indent="-342900" algn="just">
              <a:lnSpc>
                <a:spcPct val="100000"/>
              </a:lnSpc>
              <a:spcBef>
                <a:spcPts val="0"/>
              </a:spcBef>
              <a:spcAft>
                <a:spcPts val="0"/>
              </a:spcAft>
              <a:buFont typeface="Wingdings" panose="05000000000000000000" pitchFamily="2" charset="2"/>
              <a:buChar char="Ø"/>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500" dirty="0">
                <a:latin typeface="Arial" panose="020B0604020202020204" pitchFamily="34" charset="0"/>
                <a:ea typeface="Calibri" panose="020F0502020204030204" pitchFamily="34" charset="0"/>
                <a:cs typeface="Times New Roman" panose="02020603050405020304" pitchFamily="18" charset="0"/>
              </a:rPr>
              <a:t>S</a:t>
            </a:r>
            <a:r>
              <a:rPr lang="en-US" sz="2500" dirty="0">
                <a:effectLst/>
                <a:latin typeface="Arial" panose="020B0604020202020204" pitchFamily="34" charset="0"/>
                <a:ea typeface="Calibri" panose="020F0502020204030204" pitchFamily="34" charset="0"/>
                <a:cs typeface="Times New Roman" panose="02020603050405020304" pitchFamily="18" charset="0"/>
              </a:rPr>
              <a:t>calability involves the system's ability to handle increased demands and resources efficiently, while flexibility involves the adaptability and ease of modifying a system to accommodate changes</a:t>
            </a:r>
            <a:r>
              <a:rPr lang="en-US" sz="2500" dirty="0">
                <a:latin typeface="Arial" panose="020B0604020202020204" pitchFamily="34" charset="0"/>
                <a:ea typeface="Calibri" panose="020F0502020204030204" pitchFamily="34" charset="0"/>
                <a:cs typeface="Times New Roman" panose="02020603050405020304" pitchFamily="18" charset="0"/>
              </a:rPr>
              <a:t>.</a:t>
            </a:r>
            <a:endParaRPr lang="en-US" sz="25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500" dirty="0">
                <a:effectLst/>
                <a:latin typeface="Arial" panose="020B0604020202020204" pitchFamily="34" charset="0"/>
                <a:ea typeface="Calibri" panose="020F0502020204030204" pitchFamily="34" charset="0"/>
                <a:cs typeface="Times New Roman" panose="02020603050405020304" pitchFamily="18" charset="0"/>
              </a:rPr>
              <a:t>Both scalability and flexibility are crucial for designing and maintaining computer systems that can adapt to changing requirements and support growth.</a:t>
            </a:r>
          </a:p>
        </p:txBody>
      </p:sp>
    </p:spTree>
    <p:extLst>
      <p:ext uri="{BB962C8B-B14F-4D97-AF65-F5344CB8AC3E}">
        <p14:creationId xmlns:p14="http://schemas.microsoft.com/office/powerpoint/2010/main" val="109026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Effectively managing and addressing these constraints is crucial for a successful software design process, software development and delivery.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Balancing competing constraints and making well-informed design decisions can lead to a robust and reliable software solution that meets the needs of all stakeholders and operates efficiently within the given limitations.</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In addition, software designers can then be able to create solutions that meet the project objectives, satisfies user needs, and operates effectively within the given limitations. </a:t>
            </a:r>
          </a:p>
        </p:txBody>
      </p:sp>
    </p:spTree>
    <p:extLst>
      <p:ext uri="{BB962C8B-B14F-4D97-AF65-F5344CB8AC3E}">
        <p14:creationId xmlns:p14="http://schemas.microsoft.com/office/powerpoint/2010/main" val="2128841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664059"/>
            <a:ext cx="7886700" cy="994172"/>
          </a:xfrm>
        </p:spPr>
        <p:txBody>
          <a:bodyPr/>
          <a:lstStyle/>
          <a:p>
            <a:pPr algn="ctr"/>
            <a:r>
              <a:rPr lang="en-US" b="1" dirty="0"/>
              <a:t>QUESTIONS</a:t>
            </a:r>
          </a:p>
        </p:txBody>
      </p:sp>
      <p:sp>
        <p:nvSpPr>
          <p:cNvPr id="5" name="Content Placeholder 4"/>
          <p:cNvSpPr>
            <a:spLocks noGrp="1"/>
          </p:cNvSpPr>
          <p:nvPr>
            <p:ph idx="1"/>
          </p:nvPr>
        </p:nvSpPr>
        <p:spPr>
          <a:xfrm>
            <a:off x="628650" y="3509682"/>
            <a:ext cx="7886700" cy="1980290"/>
          </a:xfrm>
        </p:spPr>
        <p:txBody>
          <a:bodyPr/>
          <a:lstStyle/>
          <a:p>
            <a:pPr marL="0" indent="0">
              <a:buNone/>
            </a:pPr>
            <a:r>
              <a:rPr lang="en-US" dirty="0"/>
              <a:t>   </a:t>
            </a:r>
          </a:p>
        </p:txBody>
      </p:sp>
    </p:spTree>
    <p:extLst>
      <p:ext uri="{BB962C8B-B14F-4D97-AF65-F5344CB8AC3E}">
        <p14:creationId xmlns:p14="http://schemas.microsoft.com/office/powerpoint/2010/main" val="418407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The phrase "</a:t>
            </a:r>
            <a:r>
              <a:rPr lang="en-US" sz="2800" b="1" dirty="0">
                <a:effectLst/>
                <a:latin typeface="Arial" panose="020B0604020202020204" pitchFamily="34" charset="0"/>
                <a:ea typeface="Calibri" panose="020F0502020204030204" pitchFamily="34" charset="0"/>
                <a:cs typeface="Times New Roman" panose="02020603050405020304" pitchFamily="18" charset="0"/>
              </a:rPr>
              <a:t>input</a:t>
            </a:r>
            <a:r>
              <a:rPr lang="en-US" sz="2800" dirty="0">
                <a:effectLst/>
                <a:latin typeface="Arial" panose="020B0604020202020204" pitchFamily="34" charset="0"/>
                <a:ea typeface="Calibri" panose="020F0502020204030204" pitchFamily="34" charset="0"/>
                <a:cs typeface="Times New Roman" panose="02020603050405020304" pitchFamily="18" charset="0"/>
              </a:rPr>
              <a:t>, </a:t>
            </a:r>
            <a:r>
              <a:rPr lang="en-US" sz="2800" b="1" dirty="0">
                <a:effectLst/>
                <a:latin typeface="Arial" panose="020B0604020202020204" pitchFamily="34" charset="0"/>
                <a:ea typeface="Calibri" panose="020F0502020204030204" pitchFamily="34" charset="0"/>
                <a:cs typeface="Times New Roman" panose="02020603050405020304" pitchFamily="18" charset="0"/>
              </a:rPr>
              <a:t>implementation / output</a:t>
            </a:r>
            <a:r>
              <a:rPr lang="en-US" sz="2800" dirty="0">
                <a:effectLst/>
                <a:latin typeface="Arial" panose="020B0604020202020204" pitchFamily="34" charset="0"/>
                <a:ea typeface="Calibri" panose="020F0502020204030204" pitchFamily="34" charset="0"/>
                <a:cs typeface="Times New Roman" panose="02020603050405020304" pitchFamily="18" charset="0"/>
              </a:rPr>
              <a:t>, and </a:t>
            </a:r>
            <a:r>
              <a:rPr lang="en-US" sz="2800" b="1" dirty="0">
                <a:effectLst/>
                <a:latin typeface="Arial" panose="020B0604020202020204" pitchFamily="34" charset="0"/>
                <a:ea typeface="Calibri" panose="020F0502020204030204" pitchFamily="34" charset="0"/>
                <a:cs typeface="Times New Roman" panose="02020603050405020304" pitchFamily="18" charset="0"/>
              </a:rPr>
              <a:t>constraints</a:t>
            </a:r>
            <a:r>
              <a:rPr lang="en-US" sz="2800" dirty="0">
                <a:effectLst/>
                <a:latin typeface="Arial" panose="020B0604020202020204" pitchFamily="34" charset="0"/>
                <a:ea typeface="Calibri" panose="020F0502020204030204" pitchFamily="34" charset="0"/>
                <a:cs typeface="Times New Roman" panose="02020603050405020304" pitchFamily="18" charset="0"/>
              </a:rPr>
              <a:t> of the design process" refers to the essential elements that influence and shape the software design processes. </a:t>
            </a: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  </a:t>
            </a: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These elements play a crucial role in guiding designers and developers as they create a software system.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Let us discuss each part of the phrase:</a:t>
            </a:r>
          </a:p>
        </p:txBody>
      </p:sp>
    </p:spTree>
    <p:extLst>
      <p:ext uri="{BB962C8B-B14F-4D97-AF65-F5344CB8AC3E}">
        <p14:creationId xmlns:p14="http://schemas.microsoft.com/office/powerpoint/2010/main" val="1889921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4">
            <a:extLst>
              <a:ext uri="{FF2B5EF4-FFF2-40B4-BE49-F238E27FC236}">
                <a16:creationId xmlns:a16="http://schemas.microsoft.com/office/drawing/2014/main" id="{54CF9CA3-35EE-4F94-B683-97B7FE3D98BA}"/>
              </a:ext>
            </a:extLst>
          </p:cNvPr>
          <p:cNvSpPr>
            <a:spLocks noChangeArrowheads="1"/>
          </p:cNvSpPr>
          <p:nvPr/>
        </p:nvSpPr>
        <p:spPr bwMode="auto">
          <a:xfrm>
            <a:off x="990600" y="1458913"/>
            <a:ext cx="3124200" cy="1600200"/>
          </a:xfrm>
          <a:prstGeom prst="wedgeEllipseCallout">
            <a:avLst>
              <a:gd name="adj1" fmla="val 149032"/>
              <a:gd name="adj2" fmla="val 27181"/>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800" b="0" i="0" u="none" strike="noStrike" kern="1200" cap="none" spc="0" normalizeH="0" baseline="0" noProof="0">
                <a:ln>
                  <a:noFill/>
                </a:ln>
                <a:solidFill>
                  <a:srgbClr val="FFFF00"/>
                </a:solidFill>
                <a:effectLst/>
                <a:uLnTx/>
                <a:uFillTx/>
                <a:latin typeface="Times New Roman" panose="02020603050405020304" pitchFamily="18" charset="0"/>
                <a:ea typeface="+mn-ea"/>
                <a:cs typeface="Arial" panose="020B0604020202020204" pitchFamily="34" charset="0"/>
              </a:rPr>
              <a:t>END</a:t>
            </a:r>
          </a:p>
        </p:txBody>
      </p:sp>
      <p:sp>
        <p:nvSpPr>
          <p:cNvPr id="117763" name="AutoShape 5">
            <a:extLst>
              <a:ext uri="{FF2B5EF4-FFF2-40B4-BE49-F238E27FC236}">
                <a16:creationId xmlns:a16="http://schemas.microsoft.com/office/drawing/2014/main" id="{25295739-3589-474C-AFCA-DA6DDA794B35}"/>
              </a:ext>
            </a:extLst>
          </p:cNvPr>
          <p:cNvSpPr>
            <a:spLocks noChangeArrowheads="1"/>
          </p:cNvSpPr>
          <p:nvPr/>
        </p:nvSpPr>
        <p:spPr bwMode="auto">
          <a:xfrm>
            <a:off x="1143000" y="3657600"/>
            <a:ext cx="4038600" cy="2286000"/>
          </a:xfrm>
          <a:prstGeom prst="wedgeEllipseCallout">
            <a:avLst>
              <a:gd name="adj1" fmla="val 85102"/>
              <a:gd name="adj2" fmla="val -89306"/>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800" b="0" i="0" u="none" strike="noStrike" kern="1200" cap="none" spc="0" normalizeH="0" baseline="0" noProof="0">
                <a:ln>
                  <a:noFill/>
                </a:ln>
                <a:solidFill>
                  <a:srgbClr val="FFFF00"/>
                </a:solidFill>
                <a:effectLst/>
                <a:uLnTx/>
                <a:uFillTx/>
                <a:latin typeface="Times New Roman" panose="02020603050405020304" pitchFamily="18" charset="0"/>
                <a:ea typeface="+mn-ea"/>
                <a:cs typeface="Arial" panose="020B0604020202020204" pitchFamily="34" charset="0"/>
              </a:rPr>
              <a:t>THANK YOU !</a:t>
            </a:r>
          </a:p>
        </p:txBody>
      </p:sp>
      <p:sp>
        <p:nvSpPr>
          <p:cNvPr id="117764" name="AutoShape 6">
            <a:extLst>
              <a:ext uri="{FF2B5EF4-FFF2-40B4-BE49-F238E27FC236}">
                <a16:creationId xmlns:a16="http://schemas.microsoft.com/office/drawing/2014/main" id="{369B94D3-FECF-4904-9A58-EB176F5D4778}"/>
              </a:ext>
            </a:extLst>
          </p:cNvPr>
          <p:cNvSpPr>
            <a:spLocks noChangeArrowheads="1"/>
          </p:cNvSpPr>
          <p:nvPr/>
        </p:nvSpPr>
        <p:spPr bwMode="auto">
          <a:xfrm>
            <a:off x="5407025" y="1458913"/>
            <a:ext cx="2895600" cy="2286000"/>
          </a:xfrm>
          <a:prstGeom prst="smileyFace">
            <a:avLst>
              <a:gd name="adj" fmla="val 4653"/>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117765" name="Picture 7" descr="Animated Flag of Zambia  ">
            <a:extLst>
              <a:ext uri="{FF2B5EF4-FFF2-40B4-BE49-F238E27FC236}">
                <a16:creationId xmlns:a16="http://schemas.microsoft.com/office/drawing/2014/main" id="{40330F82-882D-4357-837A-18F456FCA8E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7313"/>
            <a:ext cx="8572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200" b="1" dirty="0">
                <a:effectLst/>
                <a:latin typeface="Arial" panose="020B0604020202020204" pitchFamily="34" charset="0"/>
                <a:ea typeface="Calibri" panose="020F0502020204030204" pitchFamily="34" charset="0"/>
                <a:cs typeface="Times New Roman" panose="02020603050405020304" pitchFamily="18" charset="0"/>
              </a:rPr>
              <a:t>Input Elements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The input to the design process consists of all the information, requirements, and resources that are provided to the design team before they start creating the software system.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They</a:t>
            </a:r>
            <a:r>
              <a:rPr lang="en-US" sz="2600" dirty="0">
                <a:effectLst/>
                <a:latin typeface="Arial" panose="020B0604020202020204" pitchFamily="34" charset="0"/>
                <a:ea typeface="Calibri" panose="020F0502020204030204" pitchFamily="34" charset="0"/>
                <a:cs typeface="Times New Roman" panose="02020603050405020304" pitchFamily="18" charset="0"/>
              </a:rPr>
              <a:t> include the following:</a:t>
            </a:r>
          </a:p>
          <a:p>
            <a:pPr marL="457200" indent="-457200" algn="just">
              <a:lnSpc>
                <a:spcPct val="100000"/>
              </a:lnSpc>
              <a:spcBef>
                <a:spcPts val="0"/>
              </a:spcBef>
              <a:spcAft>
                <a:spcPts val="0"/>
              </a:spcAft>
              <a:buFont typeface="Wingdings" panose="05000000000000000000" pitchFamily="2" charset="2"/>
              <a:buChar char="Ø"/>
            </a:pPr>
            <a:r>
              <a:rPr lang="en-US" sz="2600" dirty="0">
                <a:latin typeface="Arial" panose="020B0604020202020204" pitchFamily="34" charset="0"/>
                <a:ea typeface="Calibri" panose="020F0502020204030204" pitchFamily="34" charset="0"/>
                <a:cs typeface="Times New Roman" panose="02020603050405020304" pitchFamily="18" charset="0"/>
              </a:rPr>
              <a:t>Requirements</a:t>
            </a:r>
          </a:p>
          <a:p>
            <a:pPr marL="457200" indent="-457200" algn="just">
              <a:lnSpc>
                <a:spcPct val="100000"/>
              </a:lnSpc>
              <a:spcBef>
                <a:spcPts val="0"/>
              </a:spcBef>
              <a:spcAft>
                <a:spcPts val="0"/>
              </a:spcAft>
              <a:buFont typeface="Wingdings" panose="05000000000000000000" pitchFamily="2" charset="2"/>
              <a:buChar char="Ø"/>
            </a:pPr>
            <a:r>
              <a:rPr lang="en-US" sz="2600" dirty="0">
                <a:latin typeface="Arial" panose="020B0604020202020204" pitchFamily="34" charset="0"/>
                <a:ea typeface="Calibri" panose="020F0502020204030204" pitchFamily="34" charset="0"/>
                <a:cs typeface="Times New Roman" panose="02020603050405020304" pitchFamily="18" charset="0"/>
              </a:rPr>
              <a:t>User Needs</a:t>
            </a: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Domain Knowledge</a:t>
            </a:r>
          </a:p>
        </p:txBody>
      </p:sp>
    </p:spTree>
    <p:extLst>
      <p:ext uri="{BB962C8B-B14F-4D97-AF65-F5344CB8AC3E}">
        <p14:creationId xmlns:p14="http://schemas.microsoft.com/office/powerpoint/2010/main" val="27978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52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800" b="1" dirty="0">
                <a:effectLst/>
                <a:latin typeface="Arial" panose="020B0604020202020204" pitchFamily="34" charset="0"/>
                <a:ea typeface="Calibri" panose="020F0502020204030204" pitchFamily="34" charset="0"/>
                <a:cs typeface="Times New Roman" panose="02020603050405020304" pitchFamily="18" charset="0"/>
              </a:rPr>
              <a:t>1.  Requirements </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These are the functional and non-functional specifications that outline: </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what the software system should achieve, </a:t>
            </a: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how it should behave, and </a:t>
            </a: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what quality attributes it should possess.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Requirements, are more specific and detailed statements that define what the software system should do and how it should behave to meet the user needs.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Requirements are typically expressed in a more structured and formal manner, often using technical language and precise specifications.</a:t>
            </a:r>
          </a:p>
        </p:txBody>
      </p:sp>
    </p:spTree>
    <p:extLst>
      <p:ext uri="{BB962C8B-B14F-4D97-AF65-F5344CB8AC3E}">
        <p14:creationId xmlns:p14="http://schemas.microsoft.com/office/powerpoint/2010/main" val="62847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Requirements specify the functional and non-functional characteristics of the software.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Functional requirements </a:t>
            </a:r>
            <a:r>
              <a:rPr lang="en-US" sz="2600" dirty="0">
                <a:effectLst/>
                <a:latin typeface="Arial" panose="020B0604020202020204" pitchFamily="34" charset="0"/>
                <a:ea typeface="Calibri" panose="020F0502020204030204" pitchFamily="34" charset="0"/>
                <a:cs typeface="Times New Roman" panose="02020603050405020304" pitchFamily="18" charset="0"/>
              </a:rPr>
              <a:t>describe the system's specific features, functionalities, and interactions with users and other systems.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As an example, a functional requirement for the social media platform could be: </a:t>
            </a: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Allow users to post status updates, photos, and videos.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Non-functional requirements </a:t>
            </a:r>
            <a:r>
              <a:rPr lang="en-US" sz="2600" dirty="0">
                <a:effectLst/>
                <a:latin typeface="Arial" panose="020B0604020202020204" pitchFamily="34" charset="0"/>
                <a:ea typeface="Calibri" panose="020F0502020204030204" pitchFamily="34" charset="0"/>
                <a:cs typeface="Times New Roman" panose="02020603050405020304" pitchFamily="18" charset="0"/>
              </a:rPr>
              <a:t>focus on quality attributes such as performance, reliability, security, usability, and scalability (manage increased load) and flexibility (accommodate new features).</a:t>
            </a:r>
          </a:p>
        </p:txBody>
      </p:sp>
    </p:spTree>
    <p:extLst>
      <p:ext uri="{BB962C8B-B14F-4D97-AF65-F5344CB8AC3E}">
        <p14:creationId xmlns:p14="http://schemas.microsoft.com/office/powerpoint/2010/main" val="393941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800" dirty="0">
                <a:latin typeface="Arial" panose="020B0604020202020204" pitchFamily="34" charset="0"/>
                <a:ea typeface="Calibri" panose="020F0502020204030204" pitchFamily="34" charset="0"/>
                <a:cs typeface="Times New Roman" panose="02020603050405020304" pitchFamily="18" charset="0"/>
              </a:rPr>
              <a:t>As an example, a</a:t>
            </a:r>
            <a:r>
              <a:rPr lang="en-US" sz="2800" dirty="0">
                <a:effectLst/>
                <a:latin typeface="Arial" panose="020B0604020202020204" pitchFamily="34" charset="0"/>
                <a:ea typeface="Calibri" panose="020F0502020204030204" pitchFamily="34" charset="0"/>
                <a:cs typeface="Times New Roman" panose="02020603050405020304" pitchFamily="18" charset="0"/>
              </a:rPr>
              <a:t> non-functional requirement for the e-commerce website could be: </a:t>
            </a:r>
          </a:p>
          <a:p>
            <a:pPr marL="457200" indent="-457200" algn="just">
              <a:lnSpc>
                <a:spcPct val="100000"/>
              </a:lnSpc>
              <a:spcBef>
                <a:spcPts val="0"/>
              </a:spcBef>
              <a:spcAft>
                <a:spcPts val="0"/>
              </a:spcAft>
              <a:buFont typeface="Wingdings" panose="05000000000000000000" pitchFamily="2" charset="2"/>
              <a:buChar char="Ø"/>
            </a:pPr>
            <a:r>
              <a:rPr lang="en-US" sz="2800" dirty="0">
                <a:effectLst/>
                <a:latin typeface="Arial" panose="020B0604020202020204" pitchFamily="34" charset="0"/>
                <a:ea typeface="Calibri" panose="020F0502020204030204" pitchFamily="34" charset="0"/>
                <a:cs typeface="Times New Roman" panose="02020603050405020304" pitchFamily="18" charset="0"/>
              </a:rPr>
              <a:t>Ensure that the website can handle 10,000 concurrent users without significant performance degradation.</a:t>
            </a: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Requirements provide a detailed and unambiguous description of what the software system needs to achieve and ensuring that it aligns with the user needs.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They act as a basis for the design and development process, providing clear guidelines for implementing the software.</a:t>
            </a:r>
          </a:p>
        </p:txBody>
      </p:sp>
    </p:spTree>
    <p:extLst>
      <p:ext uri="{BB962C8B-B14F-4D97-AF65-F5344CB8AC3E}">
        <p14:creationId xmlns:p14="http://schemas.microsoft.com/office/powerpoint/2010/main" val="1801124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88640"/>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800" b="1" dirty="0">
                <a:effectLst/>
                <a:latin typeface="Arial" panose="020B0604020202020204" pitchFamily="34" charset="0"/>
                <a:ea typeface="Calibri" panose="020F0502020204030204" pitchFamily="34" charset="0"/>
                <a:cs typeface="Times New Roman" panose="02020603050405020304" pitchFamily="18" charset="0"/>
              </a:rPr>
              <a:t>2.  User Needs</a:t>
            </a:r>
            <a:r>
              <a:rPr lang="en-US" sz="2800" dirty="0">
                <a:effectLst/>
                <a:latin typeface="Arial" panose="020B0604020202020204" pitchFamily="34" charset="0"/>
                <a:ea typeface="Calibri" panose="020F0502020204030204" pitchFamily="34" charset="0"/>
                <a:cs typeface="Times New Roman" panose="02020603050405020304" pitchFamily="18" charset="0"/>
              </a:rPr>
              <a:t> </a:t>
            </a: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Understanding the needs and preferences of end-users is essential for designing software that meets their expectations and provides a good user experience.</a:t>
            </a: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User needs refer to the desires, expectations, and objectives of the end-users or stakeholders who will interact with the software system.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They represent the high-level goals and purposes that the software is intended to fulfill. </a:t>
            </a:r>
          </a:p>
        </p:txBody>
      </p:sp>
    </p:spTree>
    <p:extLst>
      <p:ext uri="{BB962C8B-B14F-4D97-AF65-F5344CB8AC3E}">
        <p14:creationId xmlns:p14="http://schemas.microsoft.com/office/powerpoint/2010/main" val="20123077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11381</TotalTime>
  <Words>2926</Words>
  <Application>Microsoft Office PowerPoint</Application>
  <PresentationFormat>On-screen Show (4:3)</PresentationFormat>
  <Paragraphs>337</Paragraphs>
  <Slides>40</Slides>
  <Notes>39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Times New Roman</vt:lpstr>
      <vt:lpstr>Tw Cen MT</vt:lpstr>
      <vt:lpstr>Wingdings</vt:lpstr>
      <vt:lpstr>Droplet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nmoola</dc:creator>
  <cp:lastModifiedBy>Nalumino  Moola</cp:lastModifiedBy>
  <cp:revision>679</cp:revision>
  <cp:lastPrinted>2012-05-19T18:06:28Z</cp:lastPrinted>
  <dcterms:created xsi:type="dcterms:W3CDTF">2010-01-14T06:27:54Z</dcterms:created>
  <dcterms:modified xsi:type="dcterms:W3CDTF">2024-08-10T10:21:55Z</dcterms:modified>
</cp:coreProperties>
</file>