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6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5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32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4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7B2624F3-CBA6-A2A8-E704-C650B1A5C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06" b="2261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7A58B-58C6-BA5F-57A2-F70CC3B43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Cog260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F1410-C802-EEA0-1475-F90686BE5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Color analysis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1235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AfterglowVTI</vt:lpstr>
      <vt:lpstr>Cog260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 Robens-Paradise</dc:creator>
  <cp:lastModifiedBy>Ezra Robens-Paradise</cp:lastModifiedBy>
  <cp:revision>2</cp:revision>
  <dcterms:created xsi:type="dcterms:W3CDTF">2023-11-28T15:49:48Z</dcterms:created>
  <dcterms:modified xsi:type="dcterms:W3CDTF">2023-11-28T15:51:31Z</dcterms:modified>
</cp:coreProperties>
</file>