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22CB-115A-4FE4-BBED-397800FC2B8B}" type="datetimeFigureOut">
              <a:rPr lang="en-US" smtClean="0"/>
              <a:t>2018-02-23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F59D-3106-4821-90DB-77EFE7DC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4534" y="1773936"/>
            <a:ext cx="27432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7526" y="1636776"/>
            <a:ext cx="27432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7374" y="1636776"/>
            <a:ext cx="27432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37526" y="4379976"/>
            <a:ext cx="27432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7374" y="4379976"/>
            <a:ext cx="27432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34534" y="5894340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89086" y="1773936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12758" y="2852928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7242" y="5964444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243094" y="1042416"/>
            <a:ext cx="18288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983246" y="1037844"/>
            <a:ext cx="18288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6243094" y="4793742"/>
            <a:ext cx="18288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8981869" y="4793742"/>
            <a:ext cx="18288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23808" y="5250943"/>
            <a:ext cx="8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63961" y="5250943"/>
            <a:ext cx="8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47068" y="533637"/>
            <a:ext cx="8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3809" y="531336"/>
            <a:ext cx="8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313178" y="2312907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313178" y="3872991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919577" y="3872991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19577" y="2312907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11017" y="2785686"/>
            <a:ext cx="139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Points at Gauss Points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21908" y="716002"/>
            <a:ext cx="44870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IsotropicLinearElastic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youngModulus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1000000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poissonRatio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phi 30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porosity 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density 1000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#-- other parameters --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gravityFlag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boundaryFrictionMiu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0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soilParticleSpacing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0.5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timeInterval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1e-05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numberOfSteps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100000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numberOfSubStepsOS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1000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newmarkMethod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gamma                          0.5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beta                           0.25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dampingFlag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dampingRatio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0.05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0.211324865	0.211324865	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0.788675135	0.211324865	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0.211324865	0.788675135	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0.788675135	0.788675135	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4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10</cp:revision>
  <dcterms:created xsi:type="dcterms:W3CDTF">2018-02-24T02:19:49Z</dcterms:created>
  <dcterms:modified xsi:type="dcterms:W3CDTF">2018-02-24T02:28:54Z</dcterms:modified>
</cp:coreProperties>
</file>