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1D4F-ABFC-49F9-B70E-58DE15E9DD95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5C38-991F-46E0-9409-74442F6C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2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1D4F-ABFC-49F9-B70E-58DE15E9DD95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5C38-991F-46E0-9409-74442F6C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6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1D4F-ABFC-49F9-B70E-58DE15E9DD95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5C38-991F-46E0-9409-74442F6C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3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1D4F-ABFC-49F9-B70E-58DE15E9DD95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5C38-991F-46E0-9409-74442F6C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8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1D4F-ABFC-49F9-B70E-58DE15E9DD95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5C38-991F-46E0-9409-74442F6C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4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1D4F-ABFC-49F9-B70E-58DE15E9DD95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5C38-991F-46E0-9409-74442F6C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3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1D4F-ABFC-49F9-B70E-58DE15E9DD95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5C38-991F-46E0-9409-74442F6C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6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1D4F-ABFC-49F9-B70E-58DE15E9DD95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5C38-991F-46E0-9409-74442F6C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4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1D4F-ABFC-49F9-B70E-58DE15E9DD95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5C38-991F-46E0-9409-74442F6C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7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1D4F-ABFC-49F9-B70E-58DE15E9DD95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5C38-991F-46E0-9409-74442F6C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5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1D4F-ABFC-49F9-B70E-58DE15E9DD95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5C38-991F-46E0-9409-74442F6C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1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41D4F-ABFC-49F9-B70E-58DE15E9DD95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C5C38-991F-46E0-9409-74442F6C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5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1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Get position, mass, momentum and velocity: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Get strain and stress,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Iterate until converging</a:t>
                </a:r>
              </a:p>
              <a:p>
                <a:pPr lvl="1"/>
                <a:r>
                  <a:rPr lang="en-US" dirty="0" smtClean="0"/>
                  <a:t>Strain and stress calculation</a:t>
                </a:r>
              </a:p>
              <a:p>
                <a:pPr lvl="1"/>
                <a:r>
                  <a:rPr lang="en-US" dirty="0" smtClean="0"/>
                  <a:t>Reset all iteration variables to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𝑖𝑡𝑒𝑟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Σf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𝑖𝑡𝑒𝑟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𝑖𝑡𝑒𝑟</m:t>
                        </m:r>
                      </m:sup>
                    </m:sSubSup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Map: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𝑖𝑡𝑒𝑟</m:t>
                        </m:r>
                      </m:sup>
                    </m:sSub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𝑖𝑡𝑒𝑟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Get: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𝑖𝑡𝑒𝑟</m:t>
                        </m:r>
                      </m:sup>
                    </m:sSub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𝑖𝑡𝑒𝑟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Until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𝑖𝑡𝑒𝑟</m:t>
                        </m:r>
                      </m:sup>
                    </m:sSubSup>
                  </m:oMath>
                </a14:m>
                <a:r>
                  <a:rPr lang="en-US" dirty="0" smtClean="0"/>
                  <a:t> converges</a:t>
                </a:r>
              </a:p>
              <a:p>
                <a:r>
                  <a:rPr lang="en-US" dirty="0" smtClean="0"/>
                  <a:t>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303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Iteration 1: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Reset stress to be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Iteration 2: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Reset stress to be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73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/>
              <p:cNvSpPr/>
              <p:nvPr/>
            </p:nvSpPr>
            <p:spPr>
              <a:xfrm>
                <a:off x="3429000" y="1027176"/>
                <a:ext cx="1828800" cy="73152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027176"/>
                <a:ext cx="1828800" cy="73152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/>
              <p:cNvSpPr/>
              <p:nvPr/>
            </p:nvSpPr>
            <p:spPr>
              <a:xfrm>
                <a:off x="7482841" y="1027176"/>
                <a:ext cx="1828800" cy="73152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841" y="1027176"/>
                <a:ext cx="1828800" cy="73152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362712" y="295656"/>
            <a:ext cx="1828800" cy="7315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Files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>
            <a:stCxn id="6" idx="3"/>
            <a:endCxn id="4" idx="1"/>
          </p:cNvCxnSpPr>
          <p:nvPr/>
        </p:nvCxnSpPr>
        <p:spPr>
          <a:xfrm>
            <a:off x="2191512" y="661416"/>
            <a:ext cx="1237488" cy="73152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70320" y="197116"/>
            <a:ext cx="3048" cy="658368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43400" y="129278"/>
            <a:ext cx="16459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1"/>
                </a:solidFill>
              </a:rPr>
              <a:t>POINTS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51321" y="129278"/>
            <a:ext cx="16459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2"/>
                </a:solidFill>
              </a:rPr>
              <a:t>NODES</a:t>
            </a:r>
            <a:endParaRPr lang="en-US" sz="2500" dirty="0">
              <a:solidFill>
                <a:schemeClr val="accent2"/>
              </a:solidFill>
            </a:endParaRPr>
          </a:p>
        </p:txBody>
      </p:sp>
      <p:cxnSp>
        <p:nvCxnSpPr>
          <p:cNvPr id="23" name="Straight Arrow Connector 22"/>
          <p:cNvCxnSpPr>
            <a:stCxn id="4" idx="3"/>
            <a:endCxn id="5" idx="1"/>
          </p:cNvCxnSpPr>
          <p:nvPr/>
        </p:nvCxnSpPr>
        <p:spPr>
          <a:xfrm>
            <a:off x="5257800" y="1392936"/>
            <a:ext cx="2225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ounded Rectangle 28"/>
              <p:cNvSpPr/>
              <p:nvPr/>
            </p:nvSpPr>
            <p:spPr>
              <a:xfrm>
                <a:off x="9637776" y="1027176"/>
                <a:ext cx="1828800" cy="73152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𝑒𝑥𝑡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Rounded 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776" y="1027176"/>
                <a:ext cx="1828800" cy="73152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Elbow Connector 29"/>
          <p:cNvCxnSpPr>
            <a:stCxn id="6" idx="3"/>
            <a:endCxn id="29" idx="0"/>
          </p:cNvCxnSpPr>
          <p:nvPr/>
        </p:nvCxnSpPr>
        <p:spPr>
          <a:xfrm>
            <a:off x="2191512" y="661416"/>
            <a:ext cx="8360664" cy="3657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ounded Rectangle 32"/>
              <p:cNvSpPr/>
              <p:nvPr/>
            </p:nvSpPr>
            <p:spPr>
              <a:xfrm>
                <a:off x="7482841" y="2202981"/>
                <a:ext cx="1828800" cy="73152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841" y="2202981"/>
                <a:ext cx="1828800" cy="73152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Elbow Connector 33"/>
          <p:cNvCxnSpPr>
            <a:stCxn id="29" idx="2"/>
            <a:endCxn id="33" idx="0"/>
          </p:cNvCxnSpPr>
          <p:nvPr/>
        </p:nvCxnSpPr>
        <p:spPr>
          <a:xfrm rot="5400000">
            <a:off x="9252567" y="903371"/>
            <a:ext cx="444285" cy="21549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33" idx="0"/>
          </p:cNvCxnSpPr>
          <p:nvPr/>
        </p:nvCxnSpPr>
        <p:spPr>
          <a:xfrm>
            <a:off x="8397241" y="1758696"/>
            <a:ext cx="0" cy="444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ounded Rectangle 41"/>
              <p:cNvSpPr/>
              <p:nvPr/>
            </p:nvSpPr>
            <p:spPr>
              <a:xfrm>
                <a:off x="7482841" y="3149573"/>
                <a:ext cx="1828800" cy="73152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841" y="3149573"/>
                <a:ext cx="1828800" cy="73152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>
            <a:stCxn id="33" idx="2"/>
            <a:endCxn id="42" idx="0"/>
          </p:cNvCxnSpPr>
          <p:nvPr/>
        </p:nvCxnSpPr>
        <p:spPr>
          <a:xfrm>
            <a:off x="8397241" y="2934501"/>
            <a:ext cx="0" cy="215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ounded Rectangle 45"/>
              <p:cNvSpPr/>
              <p:nvPr/>
            </p:nvSpPr>
            <p:spPr>
              <a:xfrm>
                <a:off x="3366516" y="2202981"/>
                <a:ext cx="1828800" cy="73152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Rounded 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516" y="2202981"/>
                <a:ext cx="1828800" cy="73152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366516" y="3144923"/>
                <a:ext cx="1828800" cy="73152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516" y="3144923"/>
                <a:ext cx="1828800" cy="73152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42" idx="1"/>
            <a:endCxn id="47" idx="3"/>
          </p:cNvCxnSpPr>
          <p:nvPr/>
        </p:nvCxnSpPr>
        <p:spPr>
          <a:xfrm flipH="1" flipV="1">
            <a:off x="5195316" y="3510683"/>
            <a:ext cx="2287525" cy="4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3" idx="1"/>
            <a:endCxn id="46" idx="3"/>
          </p:cNvCxnSpPr>
          <p:nvPr/>
        </p:nvCxnSpPr>
        <p:spPr>
          <a:xfrm flipH="1">
            <a:off x="5195316" y="2568741"/>
            <a:ext cx="22875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ounded Rectangle 54"/>
              <p:cNvSpPr/>
              <p:nvPr/>
            </p:nvSpPr>
            <p:spPr>
              <a:xfrm>
                <a:off x="3366516" y="4086864"/>
                <a:ext cx="1828800" cy="73152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Rounded 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516" y="4086864"/>
                <a:ext cx="1828800" cy="73152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55" idx="0"/>
          </p:cNvCxnSpPr>
          <p:nvPr/>
        </p:nvCxnSpPr>
        <p:spPr>
          <a:xfrm>
            <a:off x="4280916" y="3876443"/>
            <a:ext cx="0" cy="210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ounded Rectangle 58"/>
              <p:cNvSpPr/>
              <p:nvPr/>
            </p:nvSpPr>
            <p:spPr>
              <a:xfrm>
                <a:off x="3366516" y="5028805"/>
                <a:ext cx="1828800" cy="73152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516" y="5028805"/>
                <a:ext cx="1828800" cy="73152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55" idx="2"/>
            <a:endCxn id="59" idx="0"/>
          </p:cNvCxnSpPr>
          <p:nvPr/>
        </p:nvCxnSpPr>
        <p:spPr>
          <a:xfrm>
            <a:off x="4280916" y="4818384"/>
            <a:ext cx="0" cy="210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9" idx="1"/>
            <a:endCxn id="4" idx="1"/>
          </p:cNvCxnSpPr>
          <p:nvPr/>
        </p:nvCxnSpPr>
        <p:spPr>
          <a:xfrm rot="10800000" flipH="1">
            <a:off x="3366516" y="1392937"/>
            <a:ext cx="62484" cy="4001629"/>
          </a:xfrm>
          <a:prstGeom prst="bentConnector3">
            <a:avLst>
              <a:gd name="adj1" fmla="val -1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1072895" y="3209085"/>
                <a:ext cx="1441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95" y="3209085"/>
                <a:ext cx="144170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24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/>
          <p:cNvSpPr/>
          <p:nvPr/>
        </p:nvSpPr>
        <p:spPr>
          <a:xfrm>
            <a:off x="940305" y="1940083"/>
            <a:ext cx="9858759" cy="2402276"/>
          </a:xfrm>
          <a:prstGeom prst="rect">
            <a:avLst/>
          </a:prstGeom>
          <a:solidFill>
            <a:schemeClr val="bg2">
              <a:alpha val="5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/>
              <p:cNvSpPr/>
              <p:nvPr/>
            </p:nvSpPr>
            <p:spPr>
              <a:xfrm>
                <a:off x="3429000" y="1027176"/>
                <a:ext cx="1828800" cy="54864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4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027176"/>
                <a:ext cx="1828800" cy="54864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/>
              <p:cNvSpPr/>
              <p:nvPr/>
            </p:nvSpPr>
            <p:spPr>
              <a:xfrm>
                <a:off x="7991859" y="1027176"/>
                <a:ext cx="1828800" cy="54864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859" y="1027176"/>
                <a:ext cx="1828800" cy="5486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301372" y="293928"/>
            <a:ext cx="1828800" cy="67589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Input Files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>
            <a:stCxn id="6" idx="3"/>
            <a:endCxn id="4" idx="1"/>
          </p:cNvCxnSpPr>
          <p:nvPr/>
        </p:nvCxnSpPr>
        <p:spPr>
          <a:xfrm>
            <a:off x="2130172" y="631877"/>
            <a:ext cx="1298828" cy="66961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70320" y="197116"/>
            <a:ext cx="3048" cy="658368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43400" y="129278"/>
            <a:ext cx="16459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1"/>
                </a:solidFill>
              </a:rPr>
              <a:t>POINTS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51321" y="129278"/>
            <a:ext cx="16459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2"/>
                </a:solidFill>
              </a:rPr>
              <a:t>NODES</a:t>
            </a:r>
            <a:endParaRPr lang="en-US" sz="2500" dirty="0">
              <a:solidFill>
                <a:schemeClr val="accent2"/>
              </a:solidFill>
            </a:endParaRPr>
          </a:p>
        </p:txBody>
      </p:sp>
      <p:cxnSp>
        <p:nvCxnSpPr>
          <p:cNvPr id="23" name="Straight Arrow Connector 22"/>
          <p:cNvCxnSpPr>
            <a:stCxn id="4" idx="3"/>
            <a:endCxn id="5" idx="1"/>
          </p:cNvCxnSpPr>
          <p:nvPr/>
        </p:nvCxnSpPr>
        <p:spPr>
          <a:xfrm>
            <a:off x="5257800" y="1301496"/>
            <a:ext cx="2734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ounded Rectangle 28"/>
              <p:cNvSpPr/>
              <p:nvPr/>
            </p:nvSpPr>
            <p:spPr>
              <a:xfrm>
                <a:off x="10146794" y="1027176"/>
                <a:ext cx="1828800" cy="54864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𝑒𝑥𝑡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9" name="Rounded 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794" y="1027176"/>
                <a:ext cx="1828800" cy="54864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Elbow Connector 29"/>
          <p:cNvCxnSpPr>
            <a:stCxn id="6" idx="3"/>
            <a:endCxn id="29" idx="0"/>
          </p:cNvCxnSpPr>
          <p:nvPr/>
        </p:nvCxnSpPr>
        <p:spPr>
          <a:xfrm>
            <a:off x="2130172" y="631877"/>
            <a:ext cx="8931022" cy="3952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ounded Rectangle 32"/>
              <p:cNvSpPr/>
              <p:nvPr/>
            </p:nvSpPr>
            <p:spPr>
              <a:xfrm>
                <a:off x="8578978" y="4679204"/>
                <a:ext cx="1828800" cy="54864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978" y="4679204"/>
                <a:ext cx="1828800" cy="54864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Elbow Connector 33"/>
          <p:cNvCxnSpPr>
            <a:stCxn id="29" idx="2"/>
            <a:endCxn id="31" idx="3"/>
          </p:cNvCxnSpPr>
          <p:nvPr/>
        </p:nvCxnSpPr>
        <p:spPr>
          <a:xfrm rot="5400000">
            <a:off x="9966137" y="2021265"/>
            <a:ext cx="1540507" cy="6496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ounded Rectangle 41"/>
              <p:cNvSpPr/>
              <p:nvPr/>
            </p:nvSpPr>
            <p:spPr>
              <a:xfrm>
                <a:off x="8578978" y="5351476"/>
                <a:ext cx="1828800" cy="54864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978" y="5351476"/>
                <a:ext cx="1828800" cy="54864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>
            <a:stCxn id="33" idx="2"/>
            <a:endCxn id="42" idx="0"/>
          </p:cNvCxnSpPr>
          <p:nvPr/>
        </p:nvCxnSpPr>
        <p:spPr>
          <a:xfrm>
            <a:off x="9493378" y="5227844"/>
            <a:ext cx="0" cy="123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ounded Rectangle 45"/>
              <p:cNvSpPr/>
              <p:nvPr/>
            </p:nvSpPr>
            <p:spPr>
              <a:xfrm>
                <a:off x="3429000" y="4674029"/>
                <a:ext cx="1828800" cy="54864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6" name="Rounded 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674029"/>
                <a:ext cx="1828800" cy="54864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429000" y="5341651"/>
                <a:ext cx="1828800" cy="54864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5341651"/>
                <a:ext cx="1828800" cy="54864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42" idx="1"/>
            <a:endCxn id="47" idx="3"/>
          </p:cNvCxnSpPr>
          <p:nvPr/>
        </p:nvCxnSpPr>
        <p:spPr>
          <a:xfrm flipH="1" flipV="1">
            <a:off x="5257800" y="5615971"/>
            <a:ext cx="3321178" cy="9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3" idx="1"/>
            <a:endCxn id="46" idx="3"/>
          </p:cNvCxnSpPr>
          <p:nvPr/>
        </p:nvCxnSpPr>
        <p:spPr>
          <a:xfrm flipH="1" flipV="1">
            <a:off x="5257800" y="4948349"/>
            <a:ext cx="3321178" cy="5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ounded Rectangle 54"/>
              <p:cNvSpPr/>
              <p:nvPr/>
            </p:nvSpPr>
            <p:spPr>
              <a:xfrm>
                <a:off x="3429000" y="6054992"/>
                <a:ext cx="1828800" cy="54864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5" name="Rounded 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6054992"/>
                <a:ext cx="1828800" cy="54864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55" idx="0"/>
          </p:cNvCxnSpPr>
          <p:nvPr/>
        </p:nvCxnSpPr>
        <p:spPr>
          <a:xfrm>
            <a:off x="4343400" y="5890291"/>
            <a:ext cx="0" cy="164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ounded Rectangle 58"/>
              <p:cNvSpPr/>
              <p:nvPr/>
            </p:nvSpPr>
            <p:spPr>
              <a:xfrm>
                <a:off x="940306" y="6054992"/>
                <a:ext cx="1828800" cy="54864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306" y="6054992"/>
                <a:ext cx="1828800" cy="54864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55" idx="1"/>
            <a:endCxn id="59" idx="3"/>
          </p:cNvCxnSpPr>
          <p:nvPr/>
        </p:nvCxnSpPr>
        <p:spPr>
          <a:xfrm flipH="1">
            <a:off x="2769106" y="6329312"/>
            <a:ext cx="6598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9" idx="1"/>
            <a:endCxn id="4" idx="1"/>
          </p:cNvCxnSpPr>
          <p:nvPr/>
        </p:nvCxnSpPr>
        <p:spPr>
          <a:xfrm rot="10800000" flipH="1">
            <a:off x="940306" y="1301496"/>
            <a:ext cx="2488694" cy="5027816"/>
          </a:xfrm>
          <a:prstGeom prst="bentConnector3">
            <a:avLst>
              <a:gd name="adj1" fmla="val -91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608772" y="4511834"/>
            <a:ext cx="491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YES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8582786" y="2842003"/>
                <a:ext cx="1828800" cy="54864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𝑖𝑡𝑒𝑟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786" y="2842003"/>
                <a:ext cx="1828800" cy="54864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/>
              <p:cNvSpPr/>
              <p:nvPr/>
            </p:nvSpPr>
            <p:spPr>
              <a:xfrm>
                <a:off x="8582786" y="3600454"/>
                <a:ext cx="1828800" cy="54864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𝑖𝑡𝑒𝑟</m:t>
                          </m:r>
                        </m:sup>
                      </m:sSub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Δt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𝑖𝑡𝑒𝑟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786" y="3600454"/>
                <a:ext cx="1828800" cy="54864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stCxn id="31" idx="2"/>
            <a:endCxn id="38" idx="0"/>
          </p:cNvCxnSpPr>
          <p:nvPr/>
        </p:nvCxnSpPr>
        <p:spPr>
          <a:xfrm>
            <a:off x="9497186" y="3390643"/>
            <a:ext cx="0" cy="209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3432808" y="2842003"/>
                <a:ext cx="1828800" cy="54864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𝑖𝑡𝑒𝑟</m:t>
                          </m:r>
                        </m:sup>
                      </m:sSubSup>
                    </m:oMath>
                  </m:oMathPara>
                </a14:m>
                <a:endParaRPr lang="en-US" sz="14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808" y="2842003"/>
                <a:ext cx="1828800" cy="548640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ounded Rectangle 53"/>
              <p:cNvSpPr/>
              <p:nvPr/>
            </p:nvSpPr>
            <p:spPr>
              <a:xfrm>
                <a:off x="3436618" y="3601428"/>
                <a:ext cx="1828800" cy="54864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𝑖𝑡𝑒𝑟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4" name="Rounded 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618" y="3601428"/>
                <a:ext cx="1828800" cy="548640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>
            <a:stCxn id="31" idx="1"/>
            <a:endCxn id="53" idx="3"/>
          </p:cNvCxnSpPr>
          <p:nvPr/>
        </p:nvCxnSpPr>
        <p:spPr>
          <a:xfrm flipH="1">
            <a:off x="5261608" y="3116323"/>
            <a:ext cx="33211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8" idx="1"/>
            <a:endCxn id="54" idx="3"/>
          </p:cNvCxnSpPr>
          <p:nvPr/>
        </p:nvCxnSpPr>
        <p:spPr>
          <a:xfrm flipH="1">
            <a:off x="5265418" y="3874774"/>
            <a:ext cx="3317368" cy="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ounded Rectangle 61"/>
              <p:cNvSpPr/>
              <p:nvPr/>
            </p:nvSpPr>
            <p:spPr>
              <a:xfrm>
                <a:off x="1146808" y="2122359"/>
                <a:ext cx="1828800" cy="54864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𝑖𝑡𝑒𝑟</m:t>
                          </m:r>
                        </m:sup>
                      </m:sSub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𝑖𝑡𝑒𝑟</m:t>
                          </m:r>
                        </m:sup>
                      </m:sSubSup>
                    </m:oMath>
                  </m:oMathPara>
                </a14:m>
                <a:endParaRPr lang="en-US" sz="14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𝑖𝑡𝑒𝑟</m:t>
                          </m:r>
                        </m:sup>
                      </m:sSub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𝑖𝑡𝑒𝑟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2" name="Rounded 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808" y="2122359"/>
                <a:ext cx="1828800" cy="548640"/>
              </a:xfrm>
              <a:prstGeom prst="roundRect">
                <a:avLst/>
              </a:prstGeom>
              <a:blipFill>
                <a:blip r:embed="rId15"/>
                <a:stretch>
                  <a:fillRect b="-108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Diamond 85"/>
          <p:cNvSpPr/>
          <p:nvPr/>
        </p:nvSpPr>
        <p:spPr>
          <a:xfrm>
            <a:off x="1146808" y="3234694"/>
            <a:ext cx="1828800" cy="64008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Converge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7" name="Elbow Connector 86"/>
          <p:cNvCxnSpPr>
            <a:stCxn id="53" idx="1"/>
            <a:endCxn id="86" idx="3"/>
          </p:cNvCxnSpPr>
          <p:nvPr/>
        </p:nvCxnSpPr>
        <p:spPr>
          <a:xfrm rot="10800000" flipV="1">
            <a:off x="2975608" y="3116322"/>
            <a:ext cx="457200" cy="4384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86" idx="2"/>
            <a:endCxn id="46" idx="1"/>
          </p:cNvCxnSpPr>
          <p:nvPr/>
        </p:nvCxnSpPr>
        <p:spPr>
          <a:xfrm rot="16200000" flipH="1">
            <a:off x="2208317" y="3727665"/>
            <a:ext cx="1073575" cy="13677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54" idx="1"/>
            <a:endCxn id="86" idx="3"/>
          </p:cNvCxnSpPr>
          <p:nvPr/>
        </p:nvCxnSpPr>
        <p:spPr>
          <a:xfrm rot="10800000">
            <a:off x="2975608" y="3554734"/>
            <a:ext cx="461010" cy="3210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86" idx="2"/>
            <a:endCxn id="47" idx="1"/>
          </p:cNvCxnSpPr>
          <p:nvPr/>
        </p:nvCxnSpPr>
        <p:spPr>
          <a:xfrm rot="16200000" flipH="1">
            <a:off x="1874506" y="4061476"/>
            <a:ext cx="1741197" cy="13677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86" idx="0"/>
            <a:endCxn id="62" idx="2"/>
          </p:cNvCxnSpPr>
          <p:nvPr/>
        </p:nvCxnSpPr>
        <p:spPr>
          <a:xfrm flipV="1">
            <a:off x="2061208" y="2670999"/>
            <a:ext cx="0" cy="56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/>
              <p:cNvSpPr txBox="1"/>
              <p:nvPr/>
            </p:nvSpPr>
            <p:spPr>
              <a:xfrm>
                <a:off x="701042" y="5578309"/>
                <a:ext cx="1441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2" y="5578309"/>
                <a:ext cx="144170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1614773" y="2893460"/>
            <a:ext cx="491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NO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Rounded Rectangle 127"/>
              <p:cNvSpPr/>
              <p:nvPr/>
            </p:nvSpPr>
            <p:spPr>
              <a:xfrm>
                <a:off x="6708269" y="2122359"/>
                <a:ext cx="1828800" cy="54864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𝑖𝑡𝑒𝑟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8" name="Rounded 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269" y="2122359"/>
                <a:ext cx="1828800" cy="548640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Arrow Connector 134"/>
          <p:cNvCxnSpPr>
            <a:stCxn id="62" idx="3"/>
            <a:endCxn id="128" idx="1"/>
          </p:cNvCxnSpPr>
          <p:nvPr/>
        </p:nvCxnSpPr>
        <p:spPr>
          <a:xfrm>
            <a:off x="2975608" y="2396679"/>
            <a:ext cx="37326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128" idx="3"/>
            <a:endCxn id="31" idx="0"/>
          </p:cNvCxnSpPr>
          <p:nvPr/>
        </p:nvCxnSpPr>
        <p:spPr>
          <a:xfrm>
            <a:off x="8537069" y="2396679"/>
            <a:ext cx="960117" cy="4453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5" idx="2"/>
            <a:endCxn id="31" idx="0"/>
          </p:cNvCxnSpPr>
          <p:nvPr/>
        </p:nvCxnSpPr>
        <p:spPr>
          <a:xfrm rot="16200000" flipH="1">
            <a:off x="8568629" y="1913445"/>
            <a:ext cx="1266187" cy="590927"/>
          </a:xfrm>
          <a:prstGeom prst="bentConnector3">
            <a:avLst>
              <a:gd name="adj1" fmla="val 22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389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35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ezrayst</dc:creator>
  <cp:lastModifiedBy>ezrayst</cp:lastModifiedBy>
  <cp:revision>57</cp:revision>
  <dcterms:created xsi:type="dcterms:W3CDTF">2017-11-14T16:29:31Z</dcterms:created>
  <dcterms:modified xsi:type="dcterms:W3CDTF">2017-11-14T21:11:03Z</dcterms:modified>
</cp:coreProperties>
</file>