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928\stress-s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ATA\05%20-%20UC%20BERKELEY\99%20-%20RESEARCH\Simulation%20Results\20170928\stress-strai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929\stress-stra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ATA\05%20-%20UC%20BERKELEY\99%20-%20RESEARCH\Simulation%20Results\20170929\stress-stra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Phi = 0</c:v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phi0!$K$2:$K$102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phi0!$L$2:$L$102</c:f>
              <c:numCache>
                <c:formatCode>General</c:formatCode>
                <c:ptCount val="101"/>
                <c:pt idx="0">
                  <c:v>0</c:v>
                </c:pt>
                <c:pt idx="1">
                  <c:v>220.08500000000001</c:v>
                </c:pt>
                <c:pt idx="2">
                  <c:v>429.88200000000001</c:v>
                </c:pt>
                <c:pt idx="3">
                  <c:v>629.08199999999999</c:v>
                </c:pt>
                <c:pt idx="4">
                  <c:v>833.33500000000004</c:v>
                </c:pt>
                <c:pt idx="5">
                  <c:v>1041.67</c:v>
                </c:pt>
                <c:pt idx="6">
                  <c:v>1251.8599999999999</c:v>
                </c:pt>
                <c:pt idx="7">
                  <c:v>1465.87</c:v>
                </c:pt>
                <c:pt idx="8">
                  <c:v>1677.62</c:v>
                </c:pt>
                <c:pt idx="9">
                  <c:v>1883.04</c:v>
                </c:pt>
                <c:pt idx="10">
                  <c:v>2084.46</c:v>
                </c:pt>
                <c:pt idx="11">
                  <c:v>2291.7199999999998</c:v>
                </c:pt>
                <c:pt idx="12">
                  <c:v>2501.36</c:v>
                </c:pt>
                <c:pt idx="13">
                  <c:v>2715.32</c:v>
                </c:pt>
                <c:pt idx="14">
                  <c:v>2929.18</c:v>
                </c:pt>
                <c:pt idx="15">
                  <c:v>3138.54</c:v>
                </c:pt>
                <c:pt idx="16">
                  <c:v>3343.63</c:v>
                </c:pt>
                <c:pt idx="17">
                  <c:v>3548.87</c:v>
                </c:pt>
                <c:pt idx="18">
                  <c:v>3704.97</c:v>
                </c:pt>
                <c:pt idx="19">
                  <c:v>3850.27</c:v>
                </c:pt>
                <c:pt idx="20">
                  <c:v>3945.04</c:v>
                </c:pt>
                <c:pt idx="21">
                  <c:v>3957.89</c:v>
                </c:pt>
                <c:pt idx="22">
                  <c:v>3882.24</c:v>
                </c:pt>
                <c:pt idx="23">
                  <c:v>3738.38</c:v>
                </c:pt>
                <c:pt idx="24">
                  <c:v>3567.41</c:v>
                </c:pt>
                <c:pt idx="25">
                  <c:v>3463.81</c:v>
                </c:pt>
                <c:pt idx="26">
                  <c:v>3463.66</c:v>
                </c:pt>
                <c:pt idx="27">
                  <c:v>3464.82</c:v>
                </c:pt>
                <c:pt idx="28">
                  <c:v>3509.59</c:v>
                </c:pt>
                <c:pt idx="29">
                  <c:v>3605.72</c:v>
                </c:pt>
                <c:pt idx="30">
                  <c:v>3721.21</c:v>
                </c:pt>
                <c:pt idx="31">
                  <c:v>3818.45</c:v>
                </c:pt>
                <c:pt idx="32">
                  <c:v>3865.87</c:v>
                </c:pt>
                <c:pt idx="33">
                  <c:v>3847.53</c:v>
                </c:pt>
                <c:pt idx="34">
                  <c:v>3768</c:v>
                </c:pt>
                <c:pt idx="35">
                  <c:v>3650.81</c:v>
                </c:pt>
                <c:pt idx="36">
                  <c:v>3531.06</c:v>
                </c:pt>
                <c:pt idx="37">
                  <c:v>3463.89</c:v>
                </c:pt>
                <c:pt idx="38">
                  <c:v>3463.95</c:v>
                </c:pt>
                <c:pt idx="39">
                  <c:v>3490.87</c:v>
                </c:pt>
                <c:pt idx="40">
                  <c:v>3565.19</c:v>
                </c:pt>
                <c:pt idx="41">
                  <c:v>3661.5</c:v>
                </c:pt>
                <c:pt idx="42">
                  <c:v>3747.45</c:v>
                </c:pt>
                <c:pt idx="43">
                  <c:v>3793.9</c:v>
                </c:pt>
                <c:pt idx="44">
                  <c:v>3784.03</c:v>
                </c:pt>
                <c:pt idx="45">
                  <c:v>3718.63</c:v>
                </c:pt>
                <c:pt idx="46">
                  <c:v>3615.88</c:v>
                </c:pt>
                <c:pt idx="47">
                  <c:v>3505.8</c:v>
                </c:pt>
                <c:pt idx="48">
                  <c:v>3463.91</c:v>
                </c:pt>
                <c:pt idx="49">
                  <c:v>3463.86</c:v>
                </c:pt>
                <c:pt idx="50">
                  <c:v>3473.7</c:v>
                </c:pt>
                <c:pt idx="51">
                  <c:v>3523.99</c:v>
                </c:pt>
                <c:pt idx="52">
                  <c:v>3600.94</c:v>
                </c:pt>
                <c:pt idx="53">
                  <c:v>3679.03</c:v>
                </c:pt>
                <c:pt idx="54">
                  <c:v>3732.23</c:v>
                </c:pt>
                <c:pt idx="55">
                  <c:v>3742.11</c:v>
                </c:pt>
                <c:pt idx="56">
                  <c:v>3703.61</c:v>
                </c:pt>
                <c:pt idx="57">
                  <c:v>3626.61</c:v>
                </c:pt>
                <c:pt idx="58">
                  <c:v>3532.95</c:v>
                </c:pt>
                <c:pt idx="59">
                  <c:v>3463.97</c:v>
                </c:pt>
                <c:pt idx="60">
                  <c:v>3463.91</c:v>
                </c:pt>
                <c:pt idx="61">
                  <c:v>3464.45</c:v>
                </c:pt>
                <c:pt idx="62">
                  <c:v>3489.07</c:v>
                </c:pt>
                <c:pt idx="63">
                  <c:v>3542.45</c:v>
                </c:pt>
                <c:pt idx="64">
                  <c:v>3606.38</c:v>
                </c:pt>
                <c:pt idx="65">
                  <c:v>3659.45</c:v>
                </c:pt>
                <c:pt idx="66">
                  <c:v>3683.58</c:v>
                </c:pt>
                <c:pt idx="67">
                  <c:v>3669.7</c:v>
                </c:pt>
                <c:pt idx="68">
                  <c:v>3620.55</c:v>
                </c:pt>
                <c:pt idx="69">
                  <c:v>3549.8</c:v>
                </c:pt>
                <c:pt idx="70">
                  <c:v>3477.87</c:v>
                </c:pt>
                <c:pt idx="71">
                  <c:v>3463.86</c:v>
                </c:pt>
                <c:pt idx="72">
                  <c:v>3463.92</c:v>
                </c:pt>
                <c:pt idx="73">
                  <c:v>3471.32</c:v>
                </c:pt>
                <c:pt idx="74">
                  <c:v>3503.77</c:v>
                </c:pt>
                <c:pt idx="75">
                  <c:v>3551.01</c:v>
                </c:pt>
                <c:pt idx="76">
                  <c:v>3596.7</c:v>
                </c:pt>
                <c:pt idx="77">
                  <c:v>3624.98</c:v>
                </c:pt>
                <c:pt idx="78">
                  <c:v>3625.4</c:v>
                </c:pt>
                <c:pt idx="79">
                  <c:v>3596.2</c:v>
                </c:pt>
                <c:pt idx="80">
                  <c:v>3544.88</c:v>
                </c:pt>
                <c:pt idx="81">
                  <c:v>3485.85</c:v>
                </c:pt>
                <c:pt idx="82">
                  <c:v>3463.82</c:v>
                </c:pt>
                <c:pt idx="83">
                  <c:v>3464.07</c:v>
                </c:pt>
                <c:pt idx="84">
                  <c:v>3464.03</c:v>
                </c:pt>
                <c:pt idx="85">
                  <c:v>3477.14</c:v>
                </c:pt>
                <c:pt idx="86">
                  <c:v>3506.69</c:v>
                </c:pt>
                <c:pt idx="87">
                  <c:v>3542.06</c:v>
                </c:pt>
                <c:pt idx="88">
                  <c:v>3570.73</c:v>
                </c:pt>
                <c:pt idx="89">
                  <c:v>3582.27</c:v>
                </c:pt>
                <c:pt idx="90">
                  <c:v>3571.51</c:v>
                </c:pt>
                <c:pt idx="91">
                  <c:v>3540.25</c:v>
                </c:pt>
                <c:pt idx="92">
                  <c:v>3496.68</c:v>
                </c:pt>
                <c:pt idx="93">
                  <c:v>3464</c:v>
                </c:pt>
                <c:pt idx="94">
                  <c:v>3464.03</c:v>
                </c:pt>
                <c:pt idx="95">
                  <c:v>3464.02</c:v>
                </c:pt>
                <c:pt idx="96">
                  <c:v>3464.44</c:v>
                </c:pt>
                <c:pt idx="97">
                  <c:v>3474.83</c:v>
                </c:pt>
                <c:pt idx="98">
                  <c:v>3495.32</c:v>
                </c:pt>
                <c:pt idx="99">
                  <c:v>3518.14</c:v>
                </c:pt>
                <c:pt idx="100">
                  <c:v>3534.8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12-4276-80AC-20905179D87C}"/>
            </c:ext>
          </c:extLst>
        </c:ser>
        <c:ser>
          <c:idx val="1"/>
          <c:order val="1"/>
          <c:tx>
            <c:v>Phi = 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'phi+5'!$K$2:$K$102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'phi+5'!$L$2:$L$102</c:f>
              <c:numCache>
                <c:formatCode>General</c:formatCode>
                <c:ptCount val="101"/>
                <c:pt idx="0">
                  <c:v>0</c:v>
                </c:pt>
                <c:pt idx="1">
                  <c:v>220.08500000000001</c:v>
                </c:pt>
                <c:pt idx="2">
                  <c:v>429.88200000000001</c:v>
                </c:pt>
                <c:pt idx="3">
                  <c:v>629.08199999999999</c:v>
                </c:pt>
                <c:pt idx="4">
                  <c:v>833.33500000000004</c:v>
                </c:pt>
                <c:pt idx="5">
                  <c:v>1041.67</c:v>
                </c:pt>
                <c:pt idx="6">
                  <c:v>1251.8599999999999</c:v>
                </c:pt>
                <c:pt idx="7">
                  <c:v>1465.87</c:v>
                </c:pt>
                <c:pt idx="8">
                  <c:v>1677.62</c:v>
                </c:pt>
                <c:pt idx="9">
                  <c:v>1883.04</c:v>
                </c:pt>
                <c:pt idx="10">
                  <c:v>2084.46</c:v>
                </c:pt>
                <c:pt idx="11">
                  <c:v>2291.7199999999998</c:v>
                </c:pt>
                <c:pt idx="12">
                  <c:v>2501.36</c:v>
                </c:pt>
                <c:pt idx="13">
                  <c:v>2715.32</c:v>
                </c:pt>
                <c:pt idx="14">
                  <c:v>2929.18</c:v>
                </c:pt>
                <c:pt idx="15">
                  <c:v>3138.54</c:v>
                </c:pt>
                <c:pt idx="16">
                  <c:v>3343.63</c:v>
                </c:pt>
                <c:pt idx="17">
                  <c:v>3548.87</c:v>
                </c:pt>
                <c:pt idx="18">
                  <c:v>3715.31</c:v>
                </c:pt>
                <c:pt idx="19">
                  <c:v>3871.03</c:v>
                </c:pt>
                <c:pt idx="20">
                  <c:v>3979.82</c:v>
                </c:pt>
                <c:pt idx="21">
                  <c:v>4011.42</c:v>
                </c:pt>
                <c:pt idx="22">
                  <c:v>3955.57</c:v>
                </c:pt>
                <c:pt idx="23">
                  <c:v>3824.78</c:v>
                </c:pt>
                <c:pt idx="24">
                  <c:v>3651.02</c:v>
                </c:pt>
                <c:pt idx="25">
                  <c:v>3477.47</c:v>
                </c:pt>
                <c:pt idx="26">
                  <c:v>3463.72</c:v>
                </c:pt>
                <c:pt idx="27">
                  <c:v>3463.64</c:v>
                </c:pt>
                <c:pt idx="28">
                  <c:v>3469.24</c:v>
                </c:pt>
                <c:pt idx="29">
                  <c:v>3526.12</c:v>
                </c:pt>
                <c:pt idx="30">
                  <c:v>3629.14</c:v>
                </c:pt>
                <c:pt idx="31">
                  <c:v>3749.17</c:v>
                </c:pt>
                <c:pt idx="32">
                  <c:v>3852.82</c:v>
                </c:pt>
                <c:pt idx="33">
                  <c:v>3911.29</c:v>
                </c:pt>
                <c:pt idx="34">
                  <c:v>3907.91</c:v>
                </c:pt>
                <c:pt idx="35">
                  <c:v>3842.46</c:v>
                </c:pt>
                <c:pt idx="36">
                  <c:v>3731.18</c:v>
                </c:pt>
                <c:pt idx="37">
                  <c:v>3602.38</c:v>
                </c:pt>
                <c:pt idx="38">
                  <c:v>3488.95</c:v>
                </c:pt>
                <c:pt idx="39">
                  <c:v>3463.9</c:v>
                </c:pt>
                <c:pt idx="40">
                  <c:v>3465.52</c:v>
                </c:pt>
                <c:pt idx="41">
                  <c:v>3505.56</c:v>
                </c:pt>
                <c:pt idx="42">
                  <c:v>3587.69</c:v>
                </c:pt>
                <c:pt idx="43">
                  <c:v>3688.16</c:v>
                </c:pt>
                <c:pt idx="44">
                  <c:v>3778.32</c:v>
                </c:pt>
                <c:pt idx="45">
                  <c:v>3832.3</c:v>
                </c:pt>
                <c:pt idx="46">
                  <c:v>3833.95</c:v>
                </c:pt>
                <c:pt idx="47">
                  <c:v>3781.05</c:v>
                </c:pt>
                <c:pt idx="48">
                  <c:v>3686.03</c:v>
                </c:pt>
                <c:pt idx="49">
                  <c:v>3572.59</c:v>
                </c:pt>
                <c:pt idx="50">
                  <c:v>3469.47</c:v>
                </c:pt>
                <c:pt idx="51">
                  <c:v>3463.97</c:v>
                </c:pt>
                <c:pt idx="52">
                  <c:v>3463.95</c:v>
                </c:pt>
                <c:pt idx="53">
                  <c:v>3487.3</c:v>
                </c:pt>
                <c:pt idx="54">
                  <c:v>3549.3</c:v>
                </c:pt>
                <c:pt idx="55">
                  <c:v>3632.06</c:v>
                </c:pt>
                <c:pt idx="56">
                  <c:v>3712.06</c:v>
                </c:pt>
                <c:pt idx="57">
                  <c:v>3766.43</c:v>
                </c:pt>
                <c:pt idx="58">
                  <c:v>3779.05</c:v>
                </c:pt>
                <c:pt idx="59">
                  <c:v>3744.81</c:v>
                </c:pt>
                <c:pt idx="60">
                  <c:v>3671.08</c:v>
                </c:pt>
                <c:pt idx="61">
                  <c:v>3575.72</c:v>
                </c:pt>
                <c:pt idx="62">
                  <c:v>3482.43</c:v>
                </c:pt>
                <c:pt idx="63">
                  <c:v>3463.88</c:v>
                </c:pt>
                <c:pt idx="64">
                  <c:v>3463.98</c:v>
                </c:pt>
                <c:pt idx="65">
                  <c:v>3471.7</c:v>
                </c:pt>
                <c:pt idx="66">
                  <c:v>3511.87</c:v>
                </c:pt>
                <c:pt idx="67">
                  <c:v>3574.99</c:v>
                </c:pt>
                <c:pt idx="68">
                  <c:v>3642.99</c:v>
                </c:pt>
                <c:pt idx="69">
                  <c:v>3696.45</c:v>
                </c:pt>
                <c:pt idx="70">
                  <c:v>3719.78</c:v>
                </c:pt>
                <c:pt idx="71">
                  <c:v>3705.37</c:v>
                </c:pt>
                <c:pt idx="72">
                  <c:v>3655.59</c:v>
                </c:pt>
                <c:pt idx="73">
                  <c:v>3582.21</c:v>
                </c:pt>
                <c:pt idx="74">
                  <c:v>3503.28</c:v>
                </c:pt>
                <c:pt idx="75">
                  <c:v>3463.8</c:v>
                </c:pt>
                <c:pt idx="76">
                  <c:v>3463.84</c:v>
                </c:pt>
                <c:pt idx="77">
                  <c:v>3464.79</c:v>
                </c:pt>
                <c:pt idx="78">
                  <c:v>3485.92</c:v>
                </c:pt>
                <c:pt idx="79">
                  <c:v>3529.64</c:v>
                </c:pt>
                <c:pt idx="80">
                  <c:v>3583.02</c:v>
                </c:pt>
                <c:pt idx="81">
                  <c:v>3630.54</c:v>
                </c:pt>
                <c:pt idx="82">
                  <c:v>3658.27</c:v>
                </c:pt>
                <c:pt idx="83">
                  <c:v>3657.49</c:v>
                </c:pt>
                <c:pt idx="84">
                  <c:v>3627.1</c:v>
                </c:pt>
                <c:pt idx="85">
                  <c:v>3573.85</c:v>
                </c:pt>
                <c:pt idx="86">
                  <c:v>3510.62</c:v>
                </c:pt>
                <c:pt idx="87">
                  <c:v>3464.05</c:v>
                </c:pt>
                <c:pt idx="88">
                  <c:v>3463.92</c:v>
                </c:pt>
                <c:pt idx="89">
                  <c:v>3463.87</c:v>
                </c:pt>
                <c:pt idx="90">
                  <c:v>3470.23</c:v>
                </c:pt>
                <c:pt idx="91">
                  <c:v>3496.05</c:v>
                </c:pt>
                <c:pt idx="92">
                  <c:v>3534.04</c:v>
                </c:pt>
                <c:pt idx="93">
                  <c:v>3572.86</c:v>
                </c:pt>
                <c:pt idx="94">
                  <c:v>3600.91</c:v>
                </c:pt>
                <c:pt idx="95">
                  <c:v>3609.46</c:v>
                </c:pt>
                <c:pt idx="96">
                  <c:v>3594.93</c:v>
                </c:pt>
                <c:pt idx="97">
                  <c:v>3559.92</c:v>
                </c:pt>
                <c:pt idx="98">
                  <c:v>3512.49</c:v>
                </c:pt>
                <c:pt idx="99">
                  <c:v>3464.07</c:v>
                </c:pt>
                <c:pt idx="100">
                  <c:v>3464.07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12-4276-80AC-20905179D87C}"/>
            </c:ext>
          </c:extLst>
        </c:ser>
        <c:ser>
          <c:idx val="2"/>
          <c:order val="2"/>
          <c:tx>
            <c:v>Phi = -5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'phi-5'!$K$2:$K$102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'phi-5'!$L$2:$L$102</c:f>
              <c:numCache>
                <c:formatCode>General</c:formatCode>
                <c:ptCount val="101"/>
                <c:pt idx="0">
                  <c:v>0</c:v>
                </c:pt>
                <c:pt idx="1">
                  <c:v>220.08500000000001</c:v>
                </c:pt>
                <c:pt idx="2">
                  <c:v>429.88200000000001</c:v>
                </c:pt>
                <c:pt idx="3">
                  <c:v>629.08199999999999</c:v>
                </c:pt>
                <c:pt idx="4">
                  <c:v>833.33500000000004</c:v>
                </c:pt>
                <c:pt idx="5">
                  <c:v>1041.67</c:v>
                </c:pt>
                <c:pt idx="6">
                  <c:v>1251.8599999999999</c:v>
                </c:pt>
                <c:pt idx="7">
                  <c:v>1465.87</c:v>
                </c:pt>
                <c:pt idx="8">
                  <c:v>1677.62</c:v>
                </c:pt>
                <c:pt idx="9">
                  <c:v>1883.04</c:v>
                </c:pt>
                <c:pt idx="10">
                  <c:v>2084.46</c:v>
                </c:pt>
                <c:pt idx="11">
                  <c:v>2291.7199999999998</c:v>
                </c:pt>
                <c:pt idx="12">
                  <c:v>2501.36</c:v>
                </c:pt>
                <c:pt idx="13">
                  <c:v>2715.32</c:v>
                </c:pt>
                <c:pt idx="14">
                  <c:v>2929.18</c:v>
                </c:pt>
                <c:pt idx="15">
                  <c:v>3138.54</c:v>
                </c:pt>
                <c:pt idx="16">
                  <c:v>3343.63</c:v>
                </c:pt>
                <c:pt idx="17">
                  <c:v>3548.87</c:v>
                </c:pt>
                <c:pt idx="18">
                  <c:v>3693.12</c:v>
                </c:pt>
                <c:pt idx="19">
                  <c:v>3827.08</c:v>
                </c:pt>
                <c:pt idx="20">
                  <c:v>3907.76</c:v>
                </c:pt>
                <c:pt idx="21">
                  <c:v>3903.21</c:v>
                </c:pt>
                <c:pt idx="22">
                  <c:v>3811.52</c:v>
                </c:pt>
                <c:pt idx="23">
                  <c:v>3661.67</c:v>
                </c:pt>
                <c:pt idx="24">
                  <c:v>3503.31</c:v>
                </c:pt>
                <c:pt idx="25">
                  <c:v>3463.87</c:v>
                </c:pt>
                <c:pt idx="26">
                  <c:v>3463.68</c:v>
                </c:pt>
                <c:pt idx="27">
                  <c:v>3489.26</c:v>
                </c:pt>
                <c:pt idx="28">
                  <c:v>3572.89</c:v>
                </c:pt>
                <c:pt idx="29">
                  <c:v>3682.43</c:v>
                </c:pt>
                <c:pt idx="30">
                  <c:v>3776.15</c:v>
                </c:pt>
                <c:pt idx="31">
                  <c:v>3818.57</c:v>
                </c:pt>
                <c:pt idx="32">
                  <c:v>3793.14</c:v>
                </c:pt>
                <c:pt idx="33">
                  <c:v>3708.02</c:v>
                </c:pt>
                <c:pt idx="34">
                  <c:v>3592.97</c:v>
                </c:pt>
                <c:pt idx="35">
                  <c:v>3488.45</c:v>
                </c:pt>
                <c:pt idx="36">
                  <c:v>3463.92</c:v>
                </c:pt>
                <c:pt idx="37">
                  <c:v>3472.76</c:v>
                </c:pt>
                <c:pt idx="38">
                  <c:v>3530.44</c:v>
                </c:pt>
                <c:pt idx="39">
                  <c:v>3619.95</c:v>
                </c:pt>
                <c:pt idx="40">
                  <c:v>3705.92</c:v>
                </c:pt>
                <c:pt idx="41">
                  <c:v>3754.15</c:v>
                </c:pt>
                <c:pt idx="42">
                  <c:v>3744.03</c:v>
                </c:pt>
                <c:pt idx="43">
                  <c:v>3676.19</c:v>
                </c:pt>
                <c:pt idx="44">
                  <c:v>3572.34</c:v>
                </c:pt>
                <c:pt idx="45">
                  <c:v>3467.56</c:v>
                </c:pt>
                <c:pt idx="46">
                  <c:v>3463.8</c:v>
                </c:pt>
                <c:pt idx="47">
                  <c:v>3463.81</c:v>
                </c:pt>
                <c:pt idx="48">
                  <c:v>3487.24</c:v>
                </c:pt>
                <c:pt idx="49">
                  <c:v>3549.16</c:v>
                </c:pt>
                <c:pt idx="50">
                  <c:v>3625.47</c:v>
                </c:pt>
                <c:pt idx="51">
                  <c:v>3686.73</c:v>
                </c:pt>
                <c:pt idx="52">
                  <c:v>3708.8</c:v>
                </c:pt>
                <c:pt idx="53">
                  <c:v>3681.58</c:v>
                </c:pt>
                <c:pt idx="54">
                  <c:v>3612.7</c:v>
                </c:pt>
                <c:pt idx="55">
                  <c:v>3524.77</c:v>
                </c:pt>
                <c:pt idx="56">
                  <c:v>3464.03</c:v>
                </c:pt>
                <c:pt idx="57">
                  <c:v>3463.8</c:v>
                </c:pt>
                <c:pt idx="58">
                  <c:v>3466.2</c:v>
                </c:pt>
                <c:pt idx="59">
                  <c:v>3497</c:v>
                </c:pt>
                <c:pt idx="60">
                  <c:v>3551.27</c:v>
                </c:pt>
                <c:pt idx="61">
                  <c:v>3607.25</c:v>
                </c:pt>
                <c:pt idx="62">
                  <c:v>3642.65</c:v>
                </c:pt>
                <c:pt idx="63">
                  <c:v>3642.74</c:v>
                </c:pt>
                <c:pt idx="64">
                  <c:v>3605.64</c:v>
                </c:pt>
                <c:pt idx="65">
                  <c:v>3543</c:v>
                </c:pt>
                <c:pt idx="66">
                  <c:v>3475.83</c:v>
                </c:pt>
                <c:pt idx="67">
                  <c:v>3464.03</c:v>
                </c:pt>
                <c:pt idx="68">
                  <c:v>3463.88</c:v>
                </c:pt>
                <c:pt idx="69">
                  <c:v>3472.32</c:v>
                </c:pt>
                <c:pt idx="70">
                  <c:v>3504.64</c:v>
                </c:pt>
                <c:pt idx="71">
                  <c:v>3548.05</c:v>
                </c:pt>
                <c:pt idx="72">
                  <c:v>3584.81</c:v>
                </c:pt>
                <c:pt idx="73">
                  <c:v>3599.55</c:v>
                </c:pt>
                <c:pt idx="74">
                  <c:v>3584.82</c:v>
                </c:pt>
                <c:pt idx="75">
                  <c:v>3543.9</c:v>
                </c:pt>
                <c:pt idx="76">
                  <c:v>3489.62</c:v>
                </c:pt>
                <c:pt idx="77">
                  <c:v>3463.9</c:v>
                </c:pt>
                <c:pt idx="78">
                  <c:v>3463.86</c:v>
                </c:pt>
                <c:pt idx="79">
                  <c:v>3463.94</c:v>
                </c:pt>
                <c:pt idx="80">
                  <c:v>3471.99</c:v>
                </c:pt>
                <c:pt idx="81">
                  <c:v>3496.22</c:v>
                </c:pt>
                <c:pt idx="82">
                  <c:v>3526.36</c:v>
                </c:pt>
                <c:pt idx="83">
                  <c:v>3549.77</c:v>
                </c:pt>
                <c:pt idx="84">
                  <c:v>3556.19</c:v>
                </c:pt>
                <c:pt idx="85">
                  <c:v>3541.51</c:v>
                </c:pt>
                <c:pt idx="86">
                  <c:v>3509.28</c:v>
                </c:pt>
                <c:pt idx="87">
                  <c:v>3469.42</c:v>
                </c:pt>
                <c:pt idx="88">
                  <c:v>3463.95</c:v>
                </c:pt>
                <c:pt idx="89">
                  <c:v>3463.88</c:v>
                </c:pt>
                <c:pt idx="90">
                  <c:v>3463.89</c:v>
                </c:pt>
                <c:pt idx="91">
                  <c:v>3466.94</c:v>
                </c:pt>
                <c:pt idx="92">
                  <c:v>3480</c:v>
                </c:pt>
                <c:pt idx="93">
                  <c:v>3497.42</c:v>
                </c:pt>
                <c:pt idx="94">
                  <c:v>3511.14</c:v>
                </c:pt>
                <c:pt idx="95">
                  <c:v>3514.45</c:v>
                </c:pt>
                <c:pt idx="96">
                  <c:v>3504.44</c:v>
                </c:pt>
                <c:pt idx="97">
                  <c:v>3483.09</c:v>
                </c:pt>
                <c:pt idx="98">
                  <c:v>3464.02</c:v>
                </c:pt>
                <c:pt idx="99">
                  <c:v>3464.08</c:v>
                </c:pt>
                <c:pt idx="100">
                  <c:v>3463.9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F12-4276-80AC-20905179D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96832"/>
        <c:axId val="2073793920"/>
      </c:scatterChart>
      <c:valAx>
        <c:axId val="2073796832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3920"/>
        <c:crosses val="autoZero"/>
        <c:crossBetween val="midCat"/>
      </c:valAx>
      <c:valAx>
        <c:axId val="20737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Phi = 0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phi0!$K$2:$K$102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phi0!$M$2:$M$102</c:f>
              <c:numCache>
                <c:formatCode>0.000</c:formatCode>
                <c:ptCount val="101"/>
                <c:pt idx="0">
                  <c:v>0</c:v>
                </c:pt>
                <c:pt idx="1">
                  <c:v>1.9221673040000001E-3</c:v>
                </c:pt>
                <c:pt idx="2">
                  <c:v>3.4686680200000002E-3</c:v>
                </c:pt>
                <c:pt idx="3">
                  <c:v>4.6239734000000001E-3</c:v>
                </c:pt>
                <c:pt idx="4">
                  <c:v>5.7279384000000003E-3</c:v>
                </c:pt>
                <c:pt idx="5">
                  <c:v>7.0081368000000002E-3</c:v>
                </c:pt>
                <c:pt idx="6">
                  <c:v>8.503133999999999E-3</c:v>
                </c:pt>
                <c:pt idx="7">
                  <c:v>1.0129291999999998E-2</c:v>
                </c:pt>
                <c:pt idx="8">
                  <c:v>1.1669104E-2</c:v>
                </c:pt>
                <c:pt idx="9">
                  <c:v>1.2985420000000001E-2</c:v>
                </c:pt>
                <c:pt idx="10">
                  <c:v>1.4171850000000001E-2</c:v>
                </c:pt>
                <c:pt idx="11">
                  <c:v>1.5459859000000001E-2</c:v>
                </c:pt>
                <c:pt idx="12">
                  <c:v>1.6966270999999998E-2</c:v>
                </c:pt>
                <c:pt idx="13">
                  <c:v>1.8656720999999994E-2</c:v>
                </c:pt>
                <c:pt idx="14">
                  <c:v>2.0355118999999998E-2</c:v>
                </c:pt>
                <c:pt idx="15">
                  <c:v>2.1896857999999995E-2</c:v>
                </c:pt>
                <c:pt idx="16">
                  <c:v>2.3282488000000004E-2</c:v>
                </c:pt>
                <c:pt idx="17">
                  <c:v>2.4665014999999998E-2</c:v>
                </c:pt>
                <c:pt idx="18">
                  <c:v>2.6138306E-2</c:v>
                </c:pt>
                <c:pt idx="19">
                  <c:v>2.7479721000000006E-2</c:v>
                </c:pt>
                <c:pt idx="20">
                  <c:v>2.8302380999999998E-2</c:v>
                </c:pt>
                <c:pt idx="21">
                  <c:v>2.8310568000000001E-2</c:v>
                </c:pt>
                <c:pt idx="22">
                  <c:v>2.7450561999999998E-2</c:v>
                </c:pt>
                <c:pt idx="23">
                  <c:v>2.5928570000000001E-2</c:v>
                </c:pt>
                <c:pt idx="24">
                  <c:v>2.4149730000000005E-2</c:v>
                </c:pt>
                <c:pt idx="25">
                  <c:v>2.259589E-2</c:v>
                </c:pt>
                <c:pt idx="26">
                  <c:v>2.1605229999999996E-2</c:v>
                </c:pt>
                <c:pt idx="27">
                  <c:v>2.128331E-2</c:v>
                </c:pt>
                <c:pt idx="28">
                  <c:v>2.1626869999999999E-2</c:v>
                </c:pt>
                <c:pt idx="29">
                  <c:v>2.2478520000000005E-2</c:v>
                </c:pt>
                <c:pt idx="30">
                  <c:v>2.3532479999999991E-2</c:v>
                </c:pt>
                <c:pt idx="31">
                  <c:v>2.4427069999999995E-2</c:v>
                </c:pt>
                <c:pt idx="32">
                  <c:v>2.4855990000000008E-2</c:v>
                </c:pt>
                <c:pt idx="33">
                  <c:v>2.4661010000000001E-2</c:v>
                </c:pt>
                <c:pt idx="34">
                  <c:v>2.3879530000000003E-2</c:v>
                </c:pt>
                <c:pt idx="35">
                  <c:v>2.2730929999999996E-2</c:v>
                </c:pt>
                <c:pt idx="36">
                  <c:v>2.1547570000000005E-2</c:v>
                </c:pt>
                <c:pt idx="37">
                  <c:v>2.0669590000000002E-2</c:v>
                </c:pt>
                <c:pt idx="38">
                  <c:v>2.0305460000000008E-2</c:v>
                </c:pt>
                <c:pt idx="39">
                  <c:v>2.0485320000000001E-2</c:v>
                </c:pt>
                <c:pt idx="40">
                  <c:v>2.1107959999999999E-2</c:v>
                </c:pt>
                <c:pt idx="41">
                  <c:v>2.1935240000000002E-2</c:v>
                </c:pt>
                <c:pt idx="42">
                  <c:v>2.2663219999999998E-2</c:v>
                </c:pt>
                <c:pt idx="43">
                  <c:v>2.3018500000000001E-2</c:v>
                </c:pt>
                <c:pt idx="44">
                  <c:v>2.2844140000000006E-2</c:v>
                </c:pt>
                <c:pt idx="45">
                  <c:v>2.2150140000000002E-2</c:v>
                </c:pt>
                <c:pt idx="46">
                  <c:v>2.1111470000000004E-2</c:v>
                </c:pt>
                <c:pt idx="47">
                  <c:v>2.0014230000000001E-2</c:v>
                </c:pt>
                <c:pt idx="48">
                  <c:v>1.9163350000000003E-2</c:v>
                </c:pt>
                <c:pt idx="49">
                  <c:v>1.8730329999999993E-2</c:v>
                </c:pt>
                <c:pt idx="50">
                  <c:v>1.8755099999999997E-2</c:v>
                </c:pt>
                <c:pt idx="51">
                  <c:v>1.9191130000000008E-2</c:v>
                </c:pt>
                <c:pt idx="52">
                  <c:v>1.9873929999999984E-2</c:v>
                </c:pt>
                <c:pt idx="53">
                  <c:v>2.0559509999999996E-2</c:v>
                </c:pt>
                <c:pt idx="54">
                  <c:v>2.1000210000000005E-2</c:v>
                </c:pt>
                <c:pt idx="55">
                  <c:v>2.1021970000000008E-2</c:v>
                </c:pt>
                <c:pt idx="56">
                  <c:v>2.0579249999999986E-2</c:v>
                </c:pt>
                <c:pt idx="57">
                  <c:v>1.9769829999999988E-2</c:v>
                </c:pt>
                <c:pt idx="58">
                  <c:v>1.8805820000000001E-2</c:v>
                </c:pt>
                <c:pt idx="59">
                  <c:v>1.7948560000000006E-2</c:v>
                </c:pt>
                <c:pt idx="60">
                  <c:v>1.7397639999999985E-2</c:v>
                </c:pt>
                <c:pt idx="61">
                  <c:v>1.7215979999999985E-2</c:v>
                </c:pt>
                <c:pt idx="62">
                  <c:v>1.7399679999999994E-2</c:v>
                </c:pt>
                <c:pt idx="63">
                  <c:v>1.7859980000000004E-2</c:v>
                </c:pt>
                <c:pt idx="64">
                  <c:v>1.8421369999999999E-2</c:v>
                </c:pt>
                <c:pt idx="65">
                  <c:v>1.8878349999999992E-2</c:v>
                </c:pt>
                <c:pt idx="66">
                  <c:v>1.9059259999999998E-2</c:v>
                </c:pt>
                <c:pt idx="67">
                  <c:v>1.8875339999999994E-2</c:v>
                </c:pt>
                <c:pt idx="68">
                  <c:v>1.8354659999999998E-2</c:v>
                </c:pt>
                <c:pt idx="69">
                  <c:v>1.7628269999999998E-2</c:v>
                </c:pt>
                <c:pt idx="70">
                  <c:v>1.6891200000000006E-2</c:v>
                </c:pt>
                <c:pt idx="71">
                  <c:v>1.6337060000000014E-2</c:v>
                </c:pt>
                <c:pt idx="72">
                  <c:v>1.6053380000000006E-2</c:v>
                </c:pt>
                <c:pt idx="73">
                  <c:v>1.6058999999999986E-2</c:v>
                </c:pt>
                <c:pt idx="74">
                  <c:v>1.6313690000000006E-2</c:v>
                </c:pt>
                <c:pt idx="75">
                  <c:v>1.6709089999999999E-2</c:v>
                </c:pt>
                <c:pt idx="76">
                  <c:v>1.7089030000000015E-2</c:v>
                </c:pt>
                <c:pt idx="77">
                  <c:v>1.7302329999999987E-2</c:v>
                </c:pt>
                <c:pt idx="78">
                  <c:v>1.7251530000000004E-2</c:v>
                </c:pt>
                <c:pt idx="79">
                  <c:v>1.6920729999999998E-2</c:v>
                </c:pt>
                <c:pt idx="80">
                  <c:v>1.6381530000000002E-2</c:v>
                </c:pt>
                <c:pt idx="81">
                  <c:v>1.5772999999999985E-2</c:v>
                </c:pt>
                <c:pt idx="82">
                  <c:v>1.5254570000000002E-2</c:v>
                </c:pt>
                <c:pt idx="83">
                  <c:v>1.4918659999999999E-2</c:v>
                </c:pt>
                <c:pt idx="84">
                  <c:v>1.4792240000000012E-2</c:v>
                </c:pt>
                <c:pt idx="85">
                  <c:v>1.487306E-2</c:v>
                </c:pt>
                <c:pt idx="86">
                  <c:v>1.5107600000000004E-2</c:v>
                </c:pt>
                <c:pt idx="87">
                  <c:v>1.5393920000000009E-2</c:v>
                </c:pt>
                <c:pt idx="88">
                  <c:v>1.5615470000000017E-2</c:v>
                </c:pt>
                <c:pt idx="89">
                  <c:v>1.5670889999999989E-2</c:v>
                </c:pt>
                <c:pt idx="90">
                  <c:v>1.5514839999999997E-2</c:v>
                </c:pt>
                <c:pt idx="91">
                  <c:v>1.5164770000000001E-2</c:v>
                </c:pt>
                <c:pt idx="92">
                  <c:v>1.4700780000000011E-2</c:v>
                </c:pt>
                <c:pt idx="93">
                  <c:v>1.4238480000000017E-2</c:v>
                </c:pt>
                <c:pt idx="94">
                  <c:v>1.3874520000000003E-2</c:v>
                </c:pt>
                <c:pt idx="95">
                  <c:v>1.3644169999999992E-2</c:v>
                </c:pt>
                <c:pt idx="96">
                  <c:v>1.3562099999999997E-2</c:v>
                </c:pt>
                <c:pt idx="97">
                  <c:v>1.3617870000000011E-2</c:v>
                </c:pt>
                <c:pt idx="98">
                  <c:v>1.3767129999999995E-2</c:v>
                </c:pt>
                <c:pt idx="99">
                  <c:v>1.3937799999999995E-2</c:v>
                </c:pt>
                <c:pt idx="100">
                  <c:v>1.4049000000000001E-2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8E-412F-8365-30DB5C6DBF2B}"/>
            </c:ext>
          </c:extLst>
        </c:ser>
        <c:ser>
          <c:idx val="2"/>
          <c:order val="1"/>
          <c:tx>
            <c:v>Phi = 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'phi+5'!$K$2:$K$102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'phi+5'!$M$2:$M$102</c:f>
              <c:numCache>
                <c:formatCode>0.000</c:formatCode>
                <c:ptCount val="101"/>
                <c:pt idx="0">
                  <c:v>0</c:v>
                </c:pt>
                <c:pt idx="1">
                  <c:v>1.9221673040000001E-3</c:v>
                </c:pt>
                <c:pt idx="2">
                  <c:v>3.4686680200000002E-3</c:v>
                </c:pt>
                <c:pt idx="3">
                  <c:v>4.6239734000000001E-3</c:v>
                </c:pt>
                <c:pt idx="4">
                  <c:v>5.7279384000000003E-3</c:v>
                </c:pt>
                <c:pt idx="5">
                  <c:v>7.0081368000000002E-3</c:v>
                </c:pt>
                <c:pt idx="6">
                  <c:v>8.503133999999999E-3</c:v>
                </c:pt>
                <c:pt idx="7">
                  <c:v>1.0129291999999998E-2</c:v>
                </c:pt>
                <c:pt idx="8">
                  <c:v>1.1669104E-2</c:v>
                </c:pt>
                <c:pt idx="9">
                  <c:v>1.2985420000000001E-2</c:v>
                </c:pt>
                <c:pt idx="10">
                  <c:v>1.4171850000000001E-2</c:v>
                </c:pt>
                <c:pt idx="11">
                  <c:v>1.5459859000000001E-2</c:v>
                </c:pt>
                <c:pt idx="12">
                  <c:v>1.6966270999999998E-2</c:v>
                </c:pt>
                <c:pt idx="13">
                  <c:v>1.8656720999999994E-2</c:v>
                </c:pt>
                <c:pt idx="14">
                  <c:v>2.0355118999999998E-2</c:v>
                </c:pt>
                <c:pt idx="15">
                  <c:v>2.1896857999999995E-2</c:v>
                </c:pt>
                <c:pt idx="16">
                  <c:v>2.3282488000000004E-2</c:v>
                </c:pt>
                <c:pt idx="17">
                  <c:v>2.4665014999999998E-2</c:v>
                </c:pt>
                <c:pt idx="18">
                  <c:v>2.6135253000000008E-2</c:v>
                </c:pt>
                <c:pt idx="19">
                  <c:v>2.7455283E-2</c:v>
                </c:pt>
                <c:pt idx="20">
                  <c:v>2.8210442000000002E-2</c:v>
                </c:pt>
                <c:pt idx="21">
                  <c:v>2.8065167000000002E-2</c:v>
                </c:pt>
                <c:pt idx="22">
                  <c:v>2.6912995000000002E-2</c:v>
                </c:pt>
                <c:pt idx="23">
                  <c:v>2.4905660000000003E-2</c:v>
                </c:pt>
                <c:pt idx="24">
                  <c:v>2.2414320000000001E-2</c:v>
                </c:pt>
                <c:pt idx="25">
                  <c:v>1.9935160000000004E-2</c:v>
                </c:pt>
                <c:pt idx="26">
                  <c:v>1.7931379999999997E-2</c:v>
                </c:pt>
                <c:pt idx="27">
                  <c:v>1.6612180000000004E-2</c:v>
                </c:pt>
                <c:pt idx="28">
                  <c:v>1.6048309999999996E-2</c:v>
                </c:pt>
                <c:pt idx="29">
                  <c:v>1.6208310000000004E-2</c:v>
                </c:pt>
                <c:pt idx="30">
                  <c:v>1.6901669999999997E-2</c:v>
                </c:pt>
                <c:pt idx="31">
                  <c:v>1.780232E-2</c:v>
                </c:pt>
                <c:pt idx="32">
                  <c:v>1.8534720000000005E-2</c:v>
                </c:pt>
                <c:pt idx="33">
                  <c:v>1.8772239999999999E-2</c:v>
                </c:pt>
                <c:pt idx="34">
                  <c:v>1.8322170000000006E-2</c:v>
                </c:pt>
                <c:pt idx="35">
                  <c:v>1.7175729999999997E-2</c:v>
                </c:pt>
                <c:pt idx="36">
                  <c:v>1.5508910000000006E-2</c:v>
                </c:pt>
                <c:pt idx="37">
                  <c:v>1.3635110000000002E-2</c:v>
                </c:pt>
                <c:pt idx="38">
                  <c:v>1.1921270000000001E-2</c:v>
                </c:pt>
                <c:pt idx="39">
                  <c:v>1.0682219999999994E-2</c:v>
                </c:pt>
                <c:pt idx="40">
                  <c:v>1.0049840000000006E-2</c:v>
                </c:pt>
                <c:pt idx="41">
                  <c:v>1.0018980000000002E-2</c:v>
                </c:pt>
                <c:pt idx="42">
                  <c:v>1.0453450000000006E-2</c:v>
                </c:pt>
                <c:pt idx="43">
                  <c:v>1.1092720000000004E-2</c:v>
                </c:pt>
                <c:pt idx="44">
                  <c:v>1.1621390000000002E-2</c:v>
                </c:pt>
                <c:pt idx="45">
                  <c:v>1.1753690000000002E-2</c:v>
                </c:pt>
                <c:pt idx="46">
                  <c:v>1.1311040000000001E-2</c:v>
                </c:pt>
                <c:pt idx="47">
                  <c:v>1.0269409999999996E-2</c:v>
                </c:pt>
                <c:pt idx="48">
                  <c:v>8.7663900000000058E-3</c:v>
                </c:pt>
                <c:pt idx="49">
                  <c:v>7.0655899999999992E-3</c:v>
                </c:pt>
                <c:pt idx="50">
                  <c:v>5.4860300000000028E-3</c:v>
                </c:pt>
                <c:pt idx="51">
                  <c:v>4.3002100000000092E-3</c:v>
                </c:pt>
                <c:pt idx="52">
                  <c:v>3.6131399999999891E-3</c:v>
                </c:pt>
                <c:pt idx="53">
                  <c:v>3.4360099999999985E-3</c:v>
                </c:pt>
                <c:pt idx="54">
                  <c:v>3.6818199999999932E-3</c:v>
                </c:pt>
                <c:pt idx="55">
                  <c:v>4.1511900000000112E-3</c:v>
                </c:pt>
                <c:pt idx="56">
                  <c:v>4.58202999999998E-3</c:v>
                </c:pt>
                <c:pt idx="57">
                  <c:v>4.7231099999999904E-3</c:v>
                </c:pt>
                <c:pt idx="58">
                  <c:v>4.3949800000000067E-3</c:v>
                </c:pt>
                <c:pt idx="59">
                  <c:v>3.5452000000000135E-3</c:v>
                </c:pt>
                <c:pt idx="60">
                  <c:v>2.2578699999999813E-3</c:v>
                </c:pt>
                <c:pt idx="61">
                  <c:v>7.3657000000000366E-4</c:v>
                </c:pt>
                <c:pt idx="62">
                  <c:v>-7.5430999999999654E-4</c:v>
                </c:pt>
                <c:pt idx="63">
                  <c:v>-1.9607199999999991E-3</c:v>
                </c:pt>
                <c:pt idx="64">
                  <c:v>-2.7658999999999982E-3</c:v>
                </c:pt>
                <c:pt idx="65">
                  <c:v>-3.1426500000000098E-3</c:v>
                </c:pt>
                <c:pt idx="66">
                  <c:v>-3.1307299999999969E-3</c:v>
                </c:pt>
                <c:pt idx="67">
                  <c:v>-2.8644000000000052E-3</c:v>
                </c:pt>
                <c:pt idx="68">
                  <c:v>-2.5452199999999995E-3</c:v>
                </c:pt>
                <c:pt idx="69">
                  <c:v>-2.392410000000011E-3</c:v>
                </c:pt>
                <c:pt idx="70">
                  <c:v>-2.5791699999999978E-3</c:v>
                </c:pt>
                <c:pt idx="71">
                  <c:v>-3.1889999999999983E-3</c:v>
                </c:pt>
                <c:pt idx="72">
                  <c:v>-4.1958999999999868E-3</c:v>
                </c:pt>
                <c:pt idx="73">
                  <c:v>-5.4653899999999997E-3</c:v>
                </c:pt>
                <c:pt idx="74">
                  <c:v>-6.7933799999999921E-3</c:v>
                </c:pt>
                <c:pt idx="75">
                  <c:v>-7.9621599999999994E-3</c:v>
                </c:pt>
                <c:pt idx="76">
                  <c:v>-8.8326999999999989E-3</c:v>
                </c:pt>
                <c:pt idx="77">
                  <c:v>-9.3660600000000059E-3</c:v>
                </c:pt>
                <c:pt idx="78">
                  <c:v>-9.5698400000000013E-3</c:v>
                </c:pt>
                <c:pt idx="79">
                  <c:v>-9.5227499999999896E-3</c:v>
                </c:pt>
                <c:pt idx="80">
                  <c:v>-9.3680799999999956E-3</c:v>
                </c:pt>
                <c:pt idx="81">
                  <c:v>-9.2789999999999991E-3</c:v>
                </c:pt>
                <c:pt idx="82">
                  <c:v>-9.4108500000000001E-3</c:v>
                </c:pt>
                <c:pt idx="83">
                  <c:v>-9.8614299999999992E-3</c:v>
                </c:pt>
                <c:pt idx="84">
                  <c:v>-1.0641119999999994E-2</c:v>
                </c:pt>
                <c:pt idx="85">
                  <c:v>-1.167585000000001E-2</c:v>
                </c:pt>
                <c:pt idx="86">
                  <c:v>-1.2819000000000011E-2</c:v>
                </c:pt>
                <c:pt idx="87">
                  <c:v>-1.3897189999999992E-2</c:v>
                </c:pt>
                <c:pt idx="88">
                  <c:v>-1.4774739999999989E-2</c:v>
                </c:pt>
                <c:pt idx="89">
                  <c:v>-1.5405080000000003E-2</c:v>
                </c:pt>
                <c:pt idx="90">
                  <c:v>-1.5778079999999993E-2</c:v>
                </c:pt>
                <c:pt idx="91">
                  <c:v>-1.5928049999999996E-2</c:v>
                </c:pt>
                <c:pt idx="92">
                  <c:v>-1.5943429999999995E-2</c:v>
                </c:pt>
                <c:pt idx="93">
                  <c:v>-1.5951259999999981E-2</c:v>
                </c:pt>
                <c:pt idx="94">
                  <c:v>-1.6079550000000005E-2</c:v>
                </c:pt>
                <c:pt idx="95">
                  <c:v>-1.6426459999999997E-2</c:v>
                </c:pt>
                <c:pt idx="96">
                  <c:v>-1.7029630000000007E-2</c:v>
                </c:pt>
                <c:pt idx="97">
                  <c:v>-1.785924999999999E-2</c:v>
                </c:pt>
                <c:pt idx="98">
                  <c:v>-1.8824089999999988E-2</c:v>
                </c:pt>
                <c:pt idx="99">
                  <c:v>-1.9795429999999985E-2</c:v>
                </c:pt>
                <c:pt idx="100">
                  <c:v>-2.0653729999999981E-2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8E-412F-8365-30DB5C6DBF2B}"/>
            </c:ext>
          </c:extLst>
        </c:ser>
        <c:ser>
          <c:idx val="0"/>
          <c:order val="2"/>
          <c:tx>
            <c:v>Phi = -5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'phi-5'!$K$2:$K$102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'phi-5'!$M$2:$M$102</c:f>
              <c:numCache>
                <c:formatCode>0.000</c:formatCode>
                <c:ptCount val="101"/>
                <c:pt idx="0">
                  <c:v>0</c:v>
                </c:pt>
                <c:pt idx="1">
                  <c:v>1.9221673040000001E-3</c:v>
                </c:pt>
                <c:pt idx="2">
                  <c:v>3.4686680200000002E-3</c:v>
                </c:pt>
                <c:pt idx="3">
                  <c:v>4.6239734000000001E-3</c:v>
                </c:pt>
                <c:pt idx="4">
                  <c:v>5.7279384000000003E-3</c:v>
                </c:pt>
                <c:pt idx="5">
                  <c:v>7.0081368000000002E-3</c:v>
                </c:pt>
                <c:pt idx="6">
                  <c:v>8.503133999999999E-3</c:v>
                </c:pt>
                <c:pt idx="7">
                  <c:v>1.0129291999999998E-2</c:v>
                </c:pt>
                <c:pt idx="8">
                  <c:v>1.1669104E-2</c:v>
                </c:pt>
                <c:pt idx="9">
                  <c:v>1.2985420000000001E-2</c:v>
                </c:pt>
                <c:pt idx="10">
                  <c:v>1.4171850000000001E-2</c:v>
                </c:pt>
                <c:pt idx="11">
                  <c:v>1.5459859000000001E-2</c:v>
                </c:pt>
                <c:pt idx="12">
                  <c:v>1.6966270999999998E-2</c:v>
                </c:pt>
                <c:pt idx="13">
                  <c:v>1.8656720999999994E-2</c:v>
                </c:pt>
                <c:pt idx="14">
                  <c:v>2.0355118999999998E-2</c:v>
                </c:pt>
                <c:pt idx="15">
                  <c:v>2.1896857999999995E-2</c:v>
                </c:pt>
                <c:pt idx="16">
                  <c:v>2.3282488000000004E-2</c:v>
                </c:pt>
                <c:pt idx="17">
                  <c:v>2.4665014999999998E-2</c:v>
                </c:pt>
                <c:pt idx="18">
                  <c:v>2.6141819000000004E-2</c:v>
                </c:pt>
                <c:pt idx="19">
                  <c:v>2.7507565000000005E-2</c:v>
                </c:pt>
                <c:pt idx="20">
                  <c:v>2.8404954000000003E-2</c:v>
                </c:pt>
                <c:pt idx="21">
                  <c:v>2.8578395000000006E-2</c:v>
                </c:pt>
                <c:pt idx="22">
                  <c:v>2.8021876000000005E-2</c:v>
                </c:pt>
                <c:pt idx="23">
                  <c:v>2.6984150000000005E-2</c:v>
                </c:pt>
                <c:pt idx="24">
                  <c:v>2.5882889999999999E-2</c:v>
                </c:pt>
                <c:pt idx="25">
                  <c:v>2.5147139999999998E-2</c:v>
                </c:pt>
                <c:pt idx="26">
                  <c:v>2.4984409999999999E-2</c:v>
                </c:pt>
                <c:pt idx="27">
                  <c:v>2.54272E-2</c:v>
                </c:pt>
                <c:pt idx="28">
                  <c:v>2.6369499999999994E-2</c:v>
                </c:pt>
                <c:pt idx="29">
                  <c:v>2.7542129999999998E-2</c:v>
                </c:pt>
                <c:pt idx="30">
                  <c:v>2.8601969999999994E-2</c:v>
                </c:pt>
                <c:pt idx="31">
                  <c:v>2.9254609999999997E-2</c:v>
                </c:pt>
                <c:pt idx="32">
                  <c:v>2.9358470000000008E-2</c:v>
                </c:pt>
                <c:pt idx="33">
                  <c:v>2.8973729999999996E-2</c:v>
                </c:pt>
                <c:pt idx="34">
                  <c:v>2.8337870000000001E-2</c:v>
                </c:pt>
                <c:pt idx="35">
                  <c:v>2.7777659999999996E-2</c:v>
                </c:pt>
                <c:pt idx="36">
                  <c:v>2.7583030000000001E-2</c:v>
                </c:pt>
                <c:pt idx="37">
                  <c:v>2.7867819999999998E-2</c:v>
                </c:pt>
                <c:pt idx="38">
                  <c:v>2.8590420000000002E-2</c:v>
                </c:pt>
                <c:pt idx="39">
                  <c:v>2.9562099999999997E-2</c:v>
                </c:pt>
                <c:pt idx="40">
                  <c:v>3.0498880000000003E-2</c:v>
                </c:pt>
                <c:pt idx="41">
                  <c:v>3.1126519999999998E-2</c:v>
                </c:pt>
                <c:pt idx="42">
                  <c:v>3.1282190000000001E-2</c:v>
                </c:pt>
                <c:pt idx="43">
                  <c:v>3.0975489999999994E-2</c:v>
                </c:pt>
                <c:pt idx="44">
                  <c:v>3.0387150000000005E-2</c:v>
                </c:pt>
                <c:pt idx="45">
                  <c:v>2.980501E-2</c:v>
                </c:pt>
                <c:pt idx="46">
                  <c:v>2.9500550000000004E-2</c:v>
                </c:pt>
                <c:pt idx="47">
                  <c:v>2.9581879999999994E-2</c:v>
                </c:pt>
                <c:pt idx="48">
                  <c:v>3.0062910000000005E-2</c:v>
                </c:pt>
                <c:pt idx="49">
                  <c:v>3.0854919999999994E-2</c:v>
                </c:pt>
                <c:pt idx="50">
                  <c:v>3.1759299999999997E-2</c:v>
                </c:pt>
                <c:pt idx="51">
                  <c:v>3.2534489999999999E-2</c:v>
                </c:pt>
                <c:pt idx="52">
                  <c:v>3.2983249999999999E-2</c:v>
                </c:pt>
                <c:pt idx="53">
                  <c:v>3.3024169999999999E-2</c:v>
                </c:pt>
                <c:pt idx="54">
                  <c:v>3.2721930000000003E-2</c:v>
                </c:pt>
                <c:pt idx="55">
                  <c:v>3.2263990000000006E-2</c:v>
                </c:pt>
                <c:pt idx="56">
                  <c:v>3.1894199999999991E-2</c:v>
                </c:pt>
                <c:pt idx="57">
                  <c:v>3.1793159999999994E-2</c:v>
                </c:pt>
                <c:pt idx="58">
                  <c:v>3.2011750000000005E-2</c:v>
                </c:pt>
                <c:pt idx="59">
                  <c:v>3.253211000000001E-2</c:v>
                </c:pt>
                <c:pt idx="60">
                  <c:v>3.3246109999999988E-2</c:v>
                </c:pt>
                <c:pt idx="61">
                  <c:v>3.3976739999999991E-2</c:v>
                </c:pt>
                <c:pt idx="62">
                  <c:v>3.4541889999999999E-2</c:v>
                </c:pt>
                <c:pt idx="63">
                  <c:v>3.4821120000000011E-2</c:v>
                </c:pt>
                <c:pt idx="64">
                  <c:v>3.479875000000001E-2</c:v>
                </c:pt>
                <c:pt idx="65">
                  <c:v>3.457006E-2</c:v>
                </c:pt>
                <c:pt idx="66">
                  <c:v>3.4306339999999991E-2</c:v>
                </c:pt>
                <c:pt idx="67">
                  <c:v>3.4185300000000009E-2</c:v>
                </c:pt>
                <c:pt idx="68">
                  <c:v>3.4288400000000004E-2</c:v>
                </c:pt>
                <c:pt idx="69">
                  <c:v>3.4629819999999992E-2</c:v>
                </c:pt>
                <c:pt idx="70">
                  <c:v>3.516793E-2</c:v>
                </c:pt>
                <c:pt idx="71">
                  <c:v>3.5793820000000018E-2</c:v>
                </c:pt>
                <c:pt idx="72">
                  <c:v>3.6361260000000013E-2</c:v>
                </c:pt>
                <c:pt idx="73">
                  <c:v>3.6749259999999992E-2</c:v>
                </c:pt>
                <c:pt idx="74">
                  <c:v>3.6896889999999995E-2</c:v>
                </c:pt>
                <c:pt idx="75">
                  <c:v>3.6833069999999996E-2</c:v>
                </c:pt>
                <c:pt idx="76">
                  <c:v>3.6666290000000011E-2</c:v>
                </c:pt>
                <c:pt idx="77">
                  <c:v>3.653832999999998E-2</c:v>
                </c:pt>
                <c:pt idx="78">
                  <c:v>3.6547759999999999E-2</c:v>
                </c:pt>
                <c:pt idx="79">
                  <c:v>3.6724670000000001E-2</c:v>
                </c:pt>
                <c:pt idx="80">
                  <c:v>3.7072300000000009E-2</c:v>
                </c:pt>
                <c:pt idx="81">
                  <c:v>3.7551549999999989E-2</c:v>
                </c:pt>
                <c:pt idx="82">
                  <c:v>3.8076740000000005E-2</c:v>
                </c:pt>
                <c:pt idx="83">
                  <c:v>3.8546469999999992E-2</c:v>
                </c:pt>
                <c:pt idx="84">
                  <c:v>3.887556000000001E-2</c:v>
                </c:pt>
                <c:pt idx="85">
                  <c:v>3.9032049999999992E-2</c:v>
                </c:pt>
                <c:pt idx="86">
                  <c:v>3.9047060000000001E-2</c:v>
                </c:pt>
                <c:pt idx="87">
                  <c:v>3.9001609999999992E-2</c:v>
                </c:pt>
                <c:pt idx="88">
                  <c:v>3.899505000000001E-2</c:v>
                </c:pt>
                <c:pt idx="89">
                  <c:v>3.9076959999999987E-2</c:v>
                </c:pt>
                <c:pt idx="90">
                  <c:v>3.9266959999999997E-2</c:v>
                </c:pt>
                <c:pt idx="91">
                  <c:v>3.9565349999999999E-2</c:v>
                </c:pt>
                <c:pt idx="92">
                  <c:v>3.9949829999999999E-2</c:v>
                </c:pt>
                <c:pt idx="93">
                  <c:v>4.0370440000000021E-2</c:v>
                </c:pt>
                <c:pt idx="94">
                  <c:v>4.0760319999999982E-2</c:v>
                </c:pt>
                <c:pt idx="95">
                  <c:v>4.106655E-2</c:v>
                </c:pt>
                <c:pt idx="96">
                  <c:v>4.1265069999999994E-2</c:v>
                </c:pt>
                <c:pt idx="97">
                  <c:v>4.137461000000002E-2</c:v>
                </c:pt>
                <c:pt idx="98">
                  <c:v>4.1444569999999993E-2</c:v>
                </c:pt>
                <c:pt idx="99">
                  <c:v>4.1527980000000006E-2</c:v>
                </c:pt>
                <c:pt idx="100">
                  <c:v>4.1646040000000016E-2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28E-412F-8365-30DB5C6DB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96832"/>
        <c:axId val="2073793920"/>
      </c:scatterChart>
      <c:valAx>
        <c:axId val="2073796832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3920"/>
        <c:crosses val="autoZero"/>
        <c:crossBetween val="midCat"/>
      </c:valAx>
      <c:valAx>
        <c:axId val="20737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Volumetric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83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ysClr val="windowText" lastClr="000000"/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Phi = 0</c:v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phi0!$K$2:$K$102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phi0!$L$2:$L$102</c:f>
              <c:numCache>
                <c:formatCode>General</c:formatCode>
                <c:ptCount val="101"/>
                <c:pt idx="0">
                  <c:v>0</c:v>
                </c:pt>
                <c:pt idx="1">
                  <c:v>219.80799999999999</c:v>
                </c:pt>
                <c:pt idx="2">
                  <c:v>428.08699999999999</c:v>
                </c:pt>
                <c:pt idx="3">
                  <c:v>625</c:v>
                </c:pt>
                <c:pt idx="4">
                  <c:v>833.33299999999997</c:v>
                </c:pt>
                <c:pt idx="5">
                  <c:v>1041.67</c:v>
                </c:pt>
                <c:pt idx="6">
                  <c:v>1250</c:v>
                </c:pt>
                <c:pt idx="7">
                  <c:v>1458.33</c:v>
                </c:pt>
                <c:pt idx="8">
                  <c:v>1666.67</c:v>
                </c:pt>
                <c:pt idx="9">
                  <c:v>1875</c:v>
                </c:pt>
                <c:pt idx="10">
                  <c:v>2083.33</c:v>
                </c:pt>
                <c:pt idx="11">
                  <c:v>2291.67</c:v>
                </c:pt>
                <c:pt idx="12">
                  <c:v>2500</c:v>
                </c:pt>
                <c:pt idx="13">
                  <c:v>2708.33</c:v>
                </c:pt>
                <c:pt idx="14">
                  <c:v>2916.67</c:v>
                </c:pt>
                <c:pt idx="15">
                  <c:v>3125</c:v>
                </c:pt>
                <c:pt idx="16">
                  <c:v>3333.33</c:v>
                </c:pt>
                <c:pt idx="17">
                  <c:v>3502.54</c:v>
                </c:pt>
                <c:pt idx="18">
                  <c:v>3592.07</c:v>
                </c:pt>
                <c:pt idx="19">
                  <c:v>3638.77</c:v>
                </c:pt>
                <c:pt idx="20">
                  <c:v>3627.03</c:v>
                </c:pt>
                <c:pt idx="21">
                  <c:v>3560.76</c:v>
                </c:pt>
                <c:pt idx="22">
                  <c:v>3464.04</c:v>
                </c:pt>
                <c:pt idx="23">
                  <c:v>3463.94</c:v>
                </c:pt>
                <c:pt idx="24">
                  <c:v>3464.16</c:v>
                </c:pt>
                <c:pt idx="25">
                  <c:v>3464.04</c:v>
                </c:pt>
                <c:pt idx="26">
                  <c:v>3463.94</c:v>
                </c:pt>
                <c:pt idx="27">
                  <c:v>3464.16</c:v>
                </c:pt>
                <c:pt idx="28">
                  <c:v>3464.04</c:v>
                </c:pt>
                <c:pt idx="29">
                  <c:v>3463.94</c:v>
                </c:pt>
                <c:pt idx="30">
                  <c:v>3464.16</c:v>
                </c:pt>
                <c:pt idx="31">
                  <c:v>3464.04</c:v>
                </c:pt>
                <c:pt idx="32">
                  <c:v>3463.94</c:v>
                </c:pt>
                <c:pt idx="33">
                  <c:v>3464.16</c:v>
                </c:pt>
                <c:pt idx="34">
                  <c:v>3464.04</c:v>
                </c:pt>
                <c:pt idx="35">
                  <c:v>3463.94</c:v>
                </c:pt>
                <c:pt idx="36">
                  <c:v>3464.16</c:v>
                </c:pt>
                <c:pt idx="37">
                  <c:v>3464.04</c:v>
                </c:pt>
                <c:pt idx="38">
                  <c:v>3463.94</c:v>
                </c:pt>
                <c:pt idx="39">
                  <c:v>3464.16</c:v>
                </c:pt>
                <c:pt idx="40">
                  <c:v>3464.04</c:v>
                </c:pt>
                <c:pt idx="41">
                  <c:v>3463.94</c:v>
                </c:pt>
                <c:pt idx="42">
                  <c:v>3464.16</c:v>
                </c:pt>
                <c:pt idx="43">
                  <c:v>3464.04</c:v>
                </c:pt>
                <c:pt idx="44">
                  <c:v>3463.94</c:v>
                </c:pt>
                <c:pt idx="45">
                  <c:v>3464.16</c:v>
                </c:pt>
                <c:pt idx="46">
                  <c:v>3464.04</c:v>
                </c:pt>
                <c:pt idx="47">
                  <c:v>3463.94</c:v>
                </c:pt>
                <c:pt idx="48">
                  <c:v>3464.16</c:v>
                </c:pt>
                <c:pt idx="49">
                  <c:v>3464.04</c:v>
                </c:pt>
                <c:pt idx="50">
                  <c:v>3463.94</c:v>
                </c:pt>
                <c:pt idx="51">
                  <c:v>3464.16</c:v>
                </c:pt>
                <c:pt idx="52">
                  <c:v>3464.04</c:v>
                </c:pt>
                <c:pt idx="53">
                  <c:v>3463.94</c:v>
                </c:pt>
                <c:pt idx="54">
                  <c:v>3464.16</c:v>
                </c:pt>
                <c:pt idx="55">
                  <c:v>3464.04</c:v>
                </c:pt>
                <c:pt idx="56">
                  <c:v>3463.94</c:v>
                </c:pt>
                <c:pt idx="57">
                  <c:v>3464.16</c:v>
                </c:pt>
                <c:pt idx="58">
                  <c:v>3464.04</c:v>
                </c:pt>
                <c:pt idx="59">
                  <c:v>3463.94</c:v>
                </c:pt>
                <c:pt idx="60">
                  <c:v>3464.16</c:v>
                </c:pt>
                <c:pt idx="61">
                  <c:v>3464.04</c:v>
                </c:pt>
                <c:pt idx="62">
                  <c:v>3463.94</c:v>
                </c:pt>
                <c:pt idx="63">
                  <c:v>3464.16</c:v>
                </c:pt>
                <c:pt idx="64">
                  <c:v>3464.04</c:v>
                </c:pt>
                <c:pt idx="65">
                  <c:v>3463.94</c:v>
                </c:pt>
                <c:pt idx="66">
                  <c:v>3464.16</c:v>
                </c:pt>
                <c:pt idx="67">
                  <c:v>3464.05</c:v>
                </c:pt>
                <c:pt idx="68">
                  <c:v>3463.94</c:v>
                </c:pt>
                <c:pt idx="69">
                  <c:v>3464.16</c:v>
                </c:pt>
                <c:pt idx="70">
                  <c:v>3464.05</c:v>
                </c:pt>
                <c:pt idx="71">
                  <c:v>3463.94</c:v>
                </c:pt>
                <c:pt idx="72">
                  <c:v>3464.16</c:v>
                </c:pt>
                <c:pt idx="73">
                  <c:v>3464.05</c:v>
                </c:pt>
                <c:pt idx="74">
                  <c:v>3463.94</c:v>
                </c:pt>
                <c:pt idx="75">
                  <c:v>3464.17</c:v>
                </c:pt>
                <c:pt idx="76">
                  <c:v>3464.05</c:v>
                </c:pt>
                <c:pt idx="77">
                  <c:v>3463.94</c:v>
                </c:pt>
                <c:pt idx="78">
                  <c:v>3464.17</c:v>
                </c:pt>
                <c:pt idx="79">
                  <c:v>3464.05</c:v>
                </c:pt>
                <c:pt idx="80">
                  <c:v>3463.94</c:v>
                </c:pt>
                <c:pt idx="81">
                  <c:v>3464.17</c:v>
                </c:pt>
                <c:pt idx="82">
                  <c:v>3464.05</c:v>
                </c:pt>
                <c:pt idx="83">
                  <c:v>3463.94</c:v>
                </c:pt>
                <c:pt idx="84">
                  <c:v>3464.17</c:v>
                </c:pt>
                <c:pt idx="85">
                  <c:v>3464.05</c:v>
                </c:pt>
                <c:pt idx="86">
                  <c:v>3463.95</c:v>
                </c:pt>
                <c:pt idx="87">
                  <c:v>3464.17</c:v>
                </c:pt>
                <c:pt idx="88">
                  <c:v>3464.05</c:v>
                </c:pt>
                <c:pt idx="89">
                  <c:v>3463.95</c:v>
                </c:pt>
                <c:pt idx="90">
                  <c:v>3464.17</c:v>
                </c:pt>
                <c:pt idx="91">
                  <c:v>3464.05</c:v>
                </c:pt>
                <c:pt idx="92">
                  <c:v>3463.95</c:v>
                </c:pt>
                <c:pt idx="93">
                  <c:v>3464.17</c:v>
                </c:pt>
                <c:pt idx="94">
                  <c:v>3464.05</c:v>
                </c:pt>
                <c:pt idx="95">
                  <c:v>3463.95</c:v>
                </c:pt>
                <c:pt idx="96">
                  <c:v>3464.17</c:v>
                </c:pt>
                <c:pt idx="97">
                  <c:v>3464.05</c:v>
                </c:pt>
                <c:pt idx="98">
                  <c:v>3463.95</c:v>
                </c:pt>
                <c:pt idx="99">
                  <c:v>3464.17</c:v>
                </c:pt>
                <c:pt idx="100">
                  <c:v>3464.05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35-4DBB-B28E-6AC926C32174}"/>
            </c:ext>
          </c:extLst>
        </c:ser>
        <c:ser>
          <c:idx val="1"/>
          <c:order val="1"/>
          <c:tx>
            <c:v>Phi = 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'phi+5'!$K$2:$K$102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'phi+5'!$L$2:$L$102</c:f>
              <c:numCache>
                <c:formatCode>General</c:formatCode>
                <c:ptCount val="101"/>
                <c:pt idx="0">
                  <c:v>0</c:v>
                </c:pt>
                <c:pt idx="1">
                  <c:v>219.80799999999999</c:v>
                </c:pt>
                <c:pt idx="2">
                  <c:v>428.08699999999999</c:v>
                </c:pt>
                <c:pt idx="3">
                  <c:v>625</c:v>
                </c:pt>
                <c:pt idx="4">
                  <c:v>833.33299999999997</c:v>
                </c:pt>
                <c:pt idx="5">
                  <c:v>1041.67</c:v>
                </c:pt>
                <c:pt idx="6">
                  <c:v>1250</c:v>
                </c:pt>
                <c:pt idx="7">
                  <c:v>1458.33</c:v>
                </c:pt>
                <c:pt idx="8">
                  <c:v>1666.67</c:v>
                </c:pt>
                <c:pt idx="9">
                  <c:v>1875</c:v>
                </c:pt>
                <c:pt idx="10">
                  <c:v>2083.33</c:v>
                </c:pt>
                <c:pt idx="11">
                  <c:v>2291.67</c:v>
                </c:pt>
                <c:pt idx="12">
                  <c:v>2500</c:v>
                </c:pt>
                <c:pt idx="13">
                  <c:v>2708.33</c:v>
                </c:pt>
                <c:pt idx="14">
                  <c:v>2916.67</c:v>
                </c:pt>
                <c:pt idx="15">
                  <c:v>3125</c:v>
                </c:pt>
                <c:pt idx="16">
                  <c:v>3333.33</c:v>
                </c:pt>
                <c:pt idx="17">
                  <c:v>3509.37</c:v>
                </c:pt>
                <c:pt idx="18">
                  <c:v>3617.15</c:v>
                </c:pt>
                <c:pt idx="19">
                  <c:v>3681.15</c:v>
                </c:pt>
                <c:pt idx="20">
                  <c:v>3683.08</c:v>
                </c:pt>
                <c:pt idx="21">
                  <c:v>3622.38</c:v>
                </c:pt>
                <c:pt idx="22">
                  <c:v>3516.4</c:v>
                </c:pt>
                <c:pt idx="23">
                  <c:v>3464.18</c:v>
                </c:pt>
                <c:pt idx="24">
                  <c:v>3464.19</c:v>
                </c:pt>
                <c:pt idx="25">
                  <c:v>3464.2</c:v>
                </c:pt>
                <c:pt idx="26">
                  <c:v>3464.23</c:v>
                </c:pt>
                <c:pt idx="27">
                  <c:v>3464.24</c:v>
                </c:pt>
                <c:pt idx="28">
                  <c:v>3464.26</c:v>
                </c:pt>
                <c:pt idx="29">
                  <c:v>3463.92</c:v>
                </c:pt>
                <c:pt idx="30">
                  <c:v>3463.93</c:v>
                </c:pt>
                <c:pt idx="31">
                  <c:v>3463.96</c:v>
                </c:pt>
                <c:pt idx="32">
                  <c:v>3463.97</c:v>
                </c:pt>
                <c:pt idx="33">
                  <c:v>3463.98</c:v>
                </c:pt>
                <c:pt idx="34">
                  <c:v>3464.02</c:v>
                </c:pt>
                <c:pt idx="35">
                  <c:v>3464.02</c:v>
                </c:pt>
                <c:pt idx="36">
                  <c:v>3464.04</c:v>
                </c:pt>
                <c:pt idx="37">
                  <c:v>3464.05</c:v>
                </c:pt>
                <c:pt idx="38">
                  <c:v>3464.06</c:v>
                </c:pt>
                <c:pt idx="39">
                  <c:v>3464.08</c:v>
                </c:pt>
                <c:pt idx="40">
                  <c:v>3464.09</c:v>
                </c:pt>
                <c:pt idx="41">
                  <c:v>3464.1</c:v>
                </c:pt>
                <c:pt idx="42">
                  <c:v>3464.15</c:v>
                </c:pt>
                <c:pt idx="43">
                  <c:v>3464.16</c:v>
                </c:pt>
                <c:pt idx="44">
                  <c:v>3464.18</c:v>
                </c:pt>
                <c:pt idx="45">
                  <c:v>3464.19</c:v>
                </c:pt>
                <c:pt idx="46">
                  <c:v>3464.2</c:v>
                </c:pt>
                <c:pt idx="47">
                  <c:v>3464.23</c:v>
                </c:pt>
                <c:pt idx="48">
                  <c:v>3464.24</c:v>
                </c:pt>
                <c:pt idx="49">
                  <c:v>3464.26</c:v>
                </c:pt>
                <c:pt idx="50">
                  <c:v>3463.93</c:v>
                </c:pt>
                <c:pt idx="51">
                  <c:v>3463.94</c:v>
                </c:pt>
                <c:pt idx="52">
                  <c:v>3463.96</c:v>
                </c:pt>
                <c:pt idx="53">
                  <c:v>3463.97</c:v>
                </c:pt>
                <c:pt idx="54">
                  <c:v>3463.98</c:v>
                </c:pt>
                <c:pt idx="55">
                  <c:v>3464.02</c:v>
                </c:pt>
                <c:pt idx="56">
                  <c:v>3464.03</c:v>
                </c:pt>
                <c:pt idx="57">
                  <c:v>3464.04</c:v>
                </c:pt>
                <c:pt idx="58">
                  <c:v>3464.05</c:v>
                </c:pt>
                <c:pt idx="59">
                  <c:v>3464.06</c:v>
                </c:pt>
                <c:pt idx="60">
                  <c:v>3464.09</c:v>
                </c:pt>
                <c:pt idx="61">
                  <c:v>3464.09</c:v>
                </c:pt>
                <c:pt idx="62">
                  <c:v>3464.11</c:v>
                </c:pt>
                <c:pt idx="63">
                  <c:v>3464.15</c:v>
                </c:pt>
                <c:pt idx="64">
                  <c:v>3464.26</c:v>
                </c:pt>
                <c:pt idx="65">
                  <c:v>3464.26</c:v>
                </c:pt>
                <c:pt idx="66">
                  <c:v>3464.09</c:v>
                </c:pt>
                <c:pt idx="67">
                  <c:v>3463.98</c:v>
                </c:pt>
                <c:pt idx="68">
                  <c:v>3464.23</c:v>
                </c:pt>
                <c:pt idx="69">
                  <c:v>3464.1</c:v>
                </c:pt>
                <c:pt idx="70">
                  <c:v>3464.02</c:v>
                </c:pt>
                <c:pt idx="71">
                  <c:v>3464.26</c:v>
                </c:pt>
                <c:pt idx="72">
                  <c:v>3464.15</c:v>
                </c:pt>
                <c:pt idx="73">
                  <c:v>3464.04</c:v>
                </c:pt>
                <c:pt idx="74">
                  <c:v>3463.93</c:v>
                </c:pt>
                <c:pt idx="75">
                  <c:v>3464.18</c:v>
                </c:pt>
                <c:pt idx="76">
                  <c:v>3464.05</c:v>
                </c:pt>
                <c:pt idx="77">
                  <c:v>3463.96</c:v>
                </c:pt>
                <c:pt idx="78">
                  <c:v>3464.19</c:v>
                </c:pt>
                <c:pt idx="79">
                  <c:v>3464.08</c:v>
                </c:pt>
                <c:pt idx="80">
                  <c:v>3463.97</c:v>
                </c:pt>
                <c:pt idx="81">
                  <c:v>3464.23</c:v>
                </c:pt>
                <c:pt idx="82">
                  <c:v>3463.94</c:v>
                </c:pt>
                <c:pt idx="83">
                  <c:v>3464.16</c:v>
                </c:pt>
                <c:pt idx="84">
                  <c:v>3464.03</c:v>
                </c:pt>
                <c:pt idx="85">
                  <c:v>3464.24</c:v>
                </c:pt>
                <c:pt idx="86">
                  <c:v>3464.09</c:v>
                </c:pt>
                <c:pt idx="87">
                  <c:v>3463.97</c:v>
                </c:pt>
                <c:pt idx="88">
                  <c:v>3463.92</c:v>
                </c:pt>
                <c:pt idx="89">
                  <c:v>3464.02</c:v>
                </c:pt>
                <c:pt idx="90">
                  <c:v>3464.06</c:v>
                </c:pt>
                <c:pt idx="91">
                  <c:v>3463.96</c:v>
                </c:pt>
                <c:pt idx="92">
                  <c:v>3463.92</c:v>
                </c:pt>
                <c:pt idx="93">
                  <c:v>3463.92</c:v>
                </c:pt>
                <c:pt idx="94">
                  <c:v>3463.92</c:v>
                </c:pt>
                <c:pt idx="95">
                  <c:v>3463.92</c:v>
                </c:pt>
                <c:pt idx="96">
                  <c:v>3463.92</c:v>
                </c:pt>
                <c:pt idx="97">
                  <c:v>3463.92</c:v>
                </c:pt>
                <c:pt idx="98">
                  <c:v>3463.92</c:v>
                </c:pt>
                <c:pt idx="99">
                  <c:v>3463.92</c:v>
                </c:pt>
                <c:pt idx="100">
                  <c:v>3463.92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35-4DBB-B28E-6AC926C32174}"/>
            </c:ext>
          </c:extLst>
        </c:ser>
        <c:ser>
          <c:idx val="2"/>
          <c:order val="2"/>
          <c:tx>
            <c:v>Phi = -5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'phi-5'!$K$2:$K$102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'phi-5'!$L$2:$L$102</c:f>
              <c:numCache>
                <c:formatCode>General</c:formatCode>
                <c:ptCount val="101"/>
                <c:pt idx="0">
                  <c:v>0</c:v>
                </c:pt>
                <c:pt idx="1">
                  <c:v>219.80799999999999</c:v>
                </c:pt>
                <c:pt idx="2">
                  <c:v>428.08699999999999</c:v>
                </c:pt>
                <c:pt idx="3">
                  <c:v>625</c:v>
                </c:pt>
                <c:pt idx="4">
                  <c:v>833.33299999999997</c:v>
                </c:pt>
                <c:pt idx="5">
                  <c:v>1041.67</c:v>
                </c:pt>
                <c:pt idx="6">
                  <c:v>1250</c:v>
                </c:pt>
                <c:pt idx="7">
                  <c:v>1458.33</c:v>
                </c:pt>
                <c:pt idx="8">
                  <c:v>1666.67</c:v>
                </c:pt>
                <c:pt idx="9">
                  <c:v>1875</c:v>
                </c:pt>
                <c:pt idx="10">
                  <c:v>2083.33</c:v>
                </c:pt>
                <c:pt idx="11">
                  <c:v>2291.67</c:v>
                </c:pt>
                <c:pt idx="12">
                  <c:v>2500</c:v>
                </c:pt>
                <c:pt idx="13">
                  <c:v>2708.33</c:v>
                </c:pt>
                <c:pt idx="14">
                  <c:v>2916.67</c:v>
                </c:pt>
                <c:pt idx="15">
                  <c:v>3125</c:v>
                </c:pt>
                <c:pt idx="16">
                  <c:v>3333.33</c:v>
                </c:pt>
                <c:pt idx="17">
                  <c:v>3494.66</c:v>
                </c:pt>
                <c:pt idx="18">
                  <c:v>3564.03</c:v>
                </c:pt>
                <c:pt idx="19">
                  <c:v>3594.39</c:v>
                </c:pt>
                <c:pt idx="20">
                  <c:v>3573.9</c:v>
                </c:pt>
                <c:pt idx="21">
                  <c:v>3510.55</c:v>
                </c:pt>
                <c:pt idx="22">
                  <c:v>3464.04</c:v>
                </c:pt>
                <c:pt idx="23">
                  <c:v>3464.13</c:v>
                </c:pt>
                <c:pt idx="24">
                  <c:v>3463.9</c:v>
                </c:pt>
                <c:pt idx="25">
                  <c:v>3463.99</c:v>
                </c:pt>
                <c:pt idx="26">
                  <c:v>3464.07</c:v>
                </c:pt>
                <c:pt idx="27">
                  <c:v>3464.18</c:v>
                </c:pt>
                <c:pt idx="28">
                  <c:v>3463.96</c:v>
                </c:pt>
                <c:pt idx="29">
                  <c:v>3464.04</c:v>
                </c:pt>
                <c:pt idx="30">
                  <c:v>3464.13</c:v>
                </c:pt>
                <c:pt idx="31">
                  <c:v>3463.91</c:v>
                </c:pt>
                <c:pt idx="32">
                  <c:v>3463.99</c:v>
                </c:pt>
                <c:pt idx="33">
                  <c:v>3464.07</c:v>
                </c:pt>
                <c:pt idx="34">
                  <c:v>3464.18</c:v>
                </c:pt>
                <c:pt idx="35">
                  <c:v>3463.96</c:v>
                </c:pt>
                <c:pt idx="36">
                  <c:v>3464.04</c:v>
                </c:pt>
                <c:pt idx="37">
                  <c:v>3464.13</c:v>
                </c:pt>
                <c:pt idx="38">
                  <c:v>3463.91</c:v>
                </c:pt>
                <c:pt idx="39">
                  <c:v>3463.99</c:v>
                </c:pt>
                <c:pt idx="40">
                  <c:v>3464.07</c:v>
                </c:pt>
                <c:pt idx="41">
                  <c:v>3464.18</c:v>
                </c:pt>
                <c:pt idx="42">
                  <c:v>3463.96</c:v>
                </c:pt>
                <c:pt idx="43">
                  <c:v>3464.04</c:v>
                </c:pt>
                <c:pt idx="44">
                  <c:v>3464.13</c:v>
                </c:pt>
                <c:pt idx="45">
                  <c:v>3463.91</c:v>
                </c:pt>
                <c:pt idx="46">
                  <c:v>3463.99</c:v>
                </c:pt>
                <c:pt idx="47">
                  <c:v>3464.07</c:v>
                </c:pt>
                <c:pt idx="48">
                  <c:v>3464.18</c:v>
                </c:pt>
                <c:pt idx="49">
                  <c:v>3463.96</c:v>
                </c:pt>
                <c:pt idx="50">
                  <c:v>3464.04</c:v>
                </c:pt>
                <c:pt idx="51">
                  <c:v>3464.13</c:v>
                </c:pt>
                <c:pt idx="52">
                  <c:v>3463.91</c:v>
                </c:pt>
                <c:pt idx="53">
                  <c:v>3463.99</c:v>
                </c:pt>
                <c:pt idx="54">
                  <c:v>3464.07</c:v>
                </c:pt>
                <c:pt idx="55">
                  <c:v>3464.18</c:v>
                </c:pt>
                <c:pt idx="56">
                  <c:v>3463.96</c:v>
                </c:pt>
                <c:pt idx="57">
                  <c:v>3464.04</c:v>
                </c:pt>
                <c:pt idx="58">
                  <c:v>3464.14</c:v>
                </c:pt>
                <c:pt idx="59">
                  <c:v>3463.91</c:v>
                </c:pt>
                <c:pt idx="60">
                  <c:v>3463.99</c:v>
                </c:pt>
                <c:pt idx="61">
                  <c:v>3464.08</c:v>
                </c:pt>
                <c:pt idx="62">
                  <c:v>3464.18</c:v>
                </c:pt>
                <c:pt idx="63">
                  <c:v>3463.96</c:v>
                </c:pt>
                <c:pt idx="64">
                  <c:v>3464.04</c:v>
                </c:pt>
                <c:pt idx="65">
                  <c:v>3464.14</c:v>
                </c:pt>
                <c:pt idx="66">
                  <c:v>3463.91</c:v>
                </c:pt>
                <c:pt idx="67">
                  <c:v>3463.99</c:v>
                </c:pt>
                <c:pt idx="68">
                  <c:v>3464.08</c:v>
                </c:pt>
                <c:pt idx="69">
                  <c:v>3464.18</c:v>
                </c:pt>
                <c:pt idx="70">
                  <c:v>3463.96</c:v>
                </c:pt>
                <c:pt idx="71">
                  <c:v>3464.05</c:v>
                </c:pt>
                <c:pt idx="72">
                  <c:v>3464.14</c:v>
                </c:pt>
                <c:pt idx="73">
                  <c:v>3463.91</c:v>
                </c:pt>
                <c:pt idx="74">
                  <c:v>3464</c:v>
                </c:pt>
                <c:pt idx="75">
                  <c:v>3464.08</c:v>
                </c:pt>
                <c:pt idx="76">
                  <c:v>3464.18</c:v>
                </c:pt>
                <c:pt idx="77">
                  <c:v>3463.97</c:v>
                </c:pt>
                <c:pt idx="78">
                  <c:v>3464.05</c:v>
                </c:pt>
                <c:pt idx="79">
                  <c:v>3464.14</c:v>
                </c:pt>
                <c:pt idx="80">
                  <c:v>3463.92</c:v>
                </c:pt>
                <c:pt idx="81">
                  <c:v>3464</c:v>
                </c:pt>
                <c:pt idx="82">
                  <c:v>3464.08</c:v>
                </c:pt>
                <c:pt idx="83">
                  <c:v>3464.19</c:v>
                </c:pt>
                <c:pt idx="84">
                  <c:v>3463.97</c:v>
                </c:pt>
                <c:pt idx="85">
                  <c:v>3464.05</c:v>
                </c:pt>
                <c:pt idx="86">
                  <c:v>3464.14</c:v>
                </c:pt>
                <c:pt idx="87">
                  <c:v>3463.92</c:v>
                </c:pt>
                <c:pt idx="88">
                  <c:v>3464</c:v>
                </c:pt>
                <c:pt idx="89">
                  <c:v>3464.08</c:v>
                </c:pt>
                <c:pt idx="90">
                  <c:v>3464.19</c:v>
                </c:pt>
                <c:pt idx="91">
                  <c:v>3463.97</c:v>
                </c:pt>
                <c:pt idx="92">
                  <c:v>3464.05</c:v>
                </c:pt>
                <c:pt idx="93">
                  <c:v>3464.14</c:v>
                </c:pt>
                <c:pt idx="94">
                  <c:v>3463.92</c:v>
                </c:pt>
                <c:pt idx="95">
                  <c:v>3464</c:v>
                </c:pt>
                <c:pt idx="96">
                  <c:v>3464.08</c:v>
                </c:pt>
                <c:pt idx="97">
                  <c:v>3464.19</c:v>
                </c:pt>
                <c:pt idx="98">
                  <c:v>3463.97</c:v>
                </c:pt>
                <c:pt idx="99">
                  <c:v>3464.05</c:v>
                </c:pt>
                <c:pt idx="100">
                  <c:v>3464.14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E35-4DBB-B28E-6AC926C32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96832"/>
        <c:axId val="2073793920"/>
      </c:scatterChart>
      <c:valAx>
        <c:axId val="2073796832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3920"/>
        <c:crosses val="autoZero"/>
        <c:crossBetween val="midCat"/>
      </c:valAx>
      <c:valAx>
        <c:axId val="20737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Phi = 0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phi0!$K$2:$K$102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phi0!$M$2:$M$102</c:f>
              <c:numCache>
                <c:formatCode>0.000</c:formatCode>
                <c:ptCount val="101"/>
                <c:pt idx="0">
                  <c:v>0</c:v>
                </c:pt>
                <c:pt idx="1">
                  <c:v>1.9130750000000004E-3</c:v>
                </c:pt>
                <c:pt idx="2">
                  <c:v>3.4111470000000007E-3</c:v>
                </c:pt>
                <c:pt idx="3">
                  <c:v>4.496159999999999E-3</c:v>
                </c:pt>
                <c:pt idx="4">
                  <c:v>5.4961599999999991E-3</c:v>
                </c:pt>
                <c:pt idx="5">
                  <c:v>6.4961699999999982E-3</c:v>
                </c:pt>
                <c:pt idx="6">
                  <c:v>7.4961699999999982E-3</c:v>
                </c:pt>
                <c:pt idx="7">
                  <c:v>8.4961799999999955E-3</c:v>
                </c:pt>
                <c:pt idx="8">
                  <c:v>9.4961799999999982E-3</c:v>
                </c:pt>
                <c:pt idx="9">
                  <c:v>1.0496189999999996E-2</c:v>
                </c:pt>
                <c:pt idx="10">
                  <c:v>1.1496199999999995E-2</c:v>
                </c:pt>
                <c:pt idx="11">
                  <c:v>1.2496199999999992E-2</c:v>
                </c:pt>
                <c:pt idx="12">
                  <c:v>1.3496199999999991E-2</c:v>
                </c:pt>
                <c:pt idx="13">
                  <c:v>1.4496199999999989E-2</c:v>
                </c:pt>
                <c:pt idx="14">
                  <c:v>1.5496199999999989E-2</c:v>
                </c:pt>
                <c:pt idx="15">
                  <c:v>1.6496199999999985E-2</c:v>
                </c:pt>
                <c:pt idx="16">
                  <c:v>1.7496199999999993E-2</c:v>
                </c:pt>
                <c:pt idx="17">
                  <c:v>1.849329999999999E-2</c:v>
                </c:pt>
                <c:pt idx="18">
                  <c:v>1.935269999999999E-2</c:v>
                </c:pt>
                <c:pt idx="19">
                  <c:v>1.9801099999999992E-2</c:v>
                </c:pt>
                <c:pt idx="20">
                  <c:v>1.9688399999999991E-2</c:v>
                </c:pt>
                <c:pt idx="21">
                  <c:v>1.9052199999999995E-2</c:v>
                </c:pt>
                <c:pt idx="22">
                  <c:v>1.8105599999999999E-2</c:v>
                </c:pt>
                <c:pt idx="23">
                  <c:v>1.7105700000000001E-2</c:v>
                </c:pt>
                <c:pt idx="24">
                  <c:v>1.6106100000000002E-2</c:v>
                </c:pt>
                <c:pt idx="25">
                  <c:v>1.5106700000000004E-2</c:v>
                </c:pt>
                <c:pt idx="26">
                  <c:v>1.4107600000000001E-2</c:v>
                </c:pt>
                <c:pt idx="27">
                  <c:v>1.3108700000000006E-2</c:v>
                </c:pt>
                <c:pt idx="28">
                  <c:v>1.2110100000000004E-2</c:v>
                </c:pt>
                <c:pt idx="29">
                  <c:v>1.1111700000000002E-2</c:v>
                </c:pt>
                <c:pt idx="30">
                  <c:v>1.0113599999999997E-2</c:v>
                </c:pt>
                <c:pt idx="31">
                  <c:v>9.1157000000000044E-3</c:v>
                </c:pt>
                <c:pt idx="32">
                  <c:v>8.1181000000000048E-3</c:v>
                </c:pt>
                <c:pt idx="33">
                  <c:v>7.1208E-3</c:v>
                </c:pt>
                <c:pt idx="34">
                  <c:v>6.1236000000000086E-3</c:v>
                </c:pt>
                <c:pt idx="35">
                  <c:v>5.1268000000000043E-3</c:v>
                </c:pt>
                <c:pt idx="36">
                  <c:v>4.1302000000000014E-3</c:v>
                </c:pt>
                <c:pt idx="37">
                  <c:v>3.1338000000000013E-3</c:v>
                </c:pt>
                <c:pt idx="38">
                  <c:v>2.137700000000005E-3</c:v>
                </c:pt>
                <c:pt idx="39">
                  <c:v>1.1418000000000016E-3</c:v>
                </c:pt>
                <c:pt idx="40">
                  <c:v>1.4610000000000122E-4</c:v>
                </c:pt>
                <c:pt idx="41">
                  <c:v>-8.4920000000000297E-4</c:v>
                </c:pt>
                <c:pt idx="42">
                  <c:v>-1.8443999999999941E-3</c:v>
                </c:pt>
                <c:pt idx="43">
                  <c:v>-2.8393000000000016E-3</c:v>
                </c:pt>
                <c:pt idx="44">
                  <c:v>-3.8338999999999938E-3</c:v>
                </c:pt>
                <c:pt idx="45">
                  <c:v>-4.8282999999999946E-3</c:v>
                </c:pt>
                <c:pt idx="46">
                  <c:v>-5.822500000000003E-3</c:v>
                </c:pt>
                <c:pt idx="47">
                  <c:v>-6.8159999999999905E-3</c:v>
                </c:pt>
                <c:pt idx="48">
                  <c:v>-7.8099999999999862E-3</c:v>
                </c:pt>
                <c:pt idx="49">
                  <c:v>-8.8030000000000001E-3</c:v>
                </c:pt>
                <c:pt idx="50">
                  <c:v>-9.7969999999999967E-3</c:v>
                </c:pt>
                <c:pt idx="51">
                  <c:v>-1.0789999999999998E-2</c:v>
                </c:pt>
                <c:pt idx="52">
                  <c:v>-1.1782000000000006E-2</c:v>
                </c:pt>
                <c:pt idx="53">
                  <c:v>-1.277500000000001E-2</c:v>
                </c:pt>
                <c:pt idx="54">
                  <c:v>-1.3766999999999998E-2</c:v>
                </c:pt>
                <c:pt idx="55">
                  <c:v>-1.4759000000000006E-2</c:v>
                </c:pt>
                <c:pt idx="56">
                  <c:v>-1.5751000000000015E-2</c:v>
                </c:pt>
                <c:pt idx="57">
                  <c:v>-1.6742000000000003E-2</c:v>
                </c:pt>
                <c:pt idx="58">
                  <c:v>-1.7733000000000016E-2</c:v>
                </c:pt>
                <c:pt idx="59">
                  <c:v>-1.8724000000000008E-2</c:v>
                </c:pt>
                <c:pt idx="60">
                  <c:v>-1.9715000000000017E-2</c:v>
                </c:pt>
                <c:pt idx="61">
                  <c:v>-2.0706000000000006E-2</c:v>
                </c:pt>
                <c:pt idx="62">
                  <c:v>-2.1696E-2</c:v>
                </c:pt>
                <c:pt idx="63">
                  <c:v>-2.2685999999999998E-2</c:v>
                </c:pt>
                <c:pt idx="64">
                  <c:v>-2.3675999999999992E-2</c:v>
                </c:pt>
                <c:pt idx="65">
                  <c:v>-2.4665000000000017E-2</c:v>
                </c:pt>
                <c:pt idx="66">
                  <c:v>-2.565499999999999E-2</c:v>
                </c:pt>
                <c:pt idx="67">
                  <c:v>-2.6643999999999994E-2</c:v>
                </c:pt>
                <c:pt idx="68">
                  <c:v>-2.7632999999999998E-2</c:v>
                </c:pt>
                <c:pt idx="69">
                  <c:v>-2.8621000000000011E-2</c:v>
                </c:pt>
                <c:pt idx="70">
                  <c:v>-2.9610000000000015E-2</c:v>
                </c:pt>
                <c:pt idx="71">
                  <c:v>-3.0598000000000004E-2</c:v>
                </c:pt>
                <c:pt idx="72">
                  <c:v>-3.1585999999999989E-2</c:v>
                </c:pt>
                <c:pt idx="73">
                  <c:v>-3.2573000000000005E-2</c:v>
                </c:pt>
                <c:pt idx="74">
                  <c:v>-3.3561000000000014E-2</c:v>
                </c:pt>
                <c:pt idx="75">
                  <c:v>-3.4548000000000009E-2</c:v>
                </c:pt>
                <c:pt idx="76">
                  <c:v>-3.5534999999999997E-2</c:v>
                </c:pt>
                <c:pt idx="77">
                  <c:v>-3.6522000000000013E-2</c:v>
                </c:pt>
                <c:pt idx="78">
                  <c:v>-3.7508000000000007E-2</c:v>
                </c:pt>
                <c:pt idx="79">
                  <c:v>-3.8494000000000007E-2</c:v>
                </c:pt>
                <c:pt idx="80">
                  <c:v>-3.9479999999999994E-2</c:v>
                </c:pt>
                <c:pt idx="81">
                  <c:v>-4.0466000000000016E-2</c:v>
                </c:pt>
                <c:pt idx="82">
                  <c:v>-4.1451999999999968E-2</c:v>
                </c:pt>
                <c:pt idx="83">
                  <c:v>-4.2436999999999968E-2</c:v>
                </c:pt>
                <c:pt idx="84">
                  <c:v>-4.3421999999999968E-2</c:v>
                </c:pt>
                <c:pt idx="85">
                  <c:v>-4.4406999999999995E-2</c:v>
                </c:pt>
                <c:pt idx="86">
                  <c:v>-4.5392000000000009E-2</c:v>
                </c:pt>
                <c:pt idx="87">
                  <c:v>-4.6375999999999973E-2</c:v>
                </c:pt>
                <c:pt idx="88">
                  <c:v>-4.7359999999999992E-2</c:v>
                </c:pt>
                <c:pt idx="89">
                  <c:v>-4.8343999999999977E-2</c:v>
                </c:pt>
                <c:pt idx="90">
                  <c:v>-4.932799999999999E-2</c:v>
                </c:pt>
                <c:pt idx="91">
                  <c:v>-5.0311000000000022E-2</c:v>
                </c:pt>
                <c:pt idx="92">
                  <c:v>-5.1294999999999986E-2</c:v>
                </c:pt>
                <c:pt idx="93">
                  <c:v>-5.2278000000000005E-2</c:v>
                </c:pt>
                <c:pt idx="94">
                  <c:v>-5.3260000000000002E-2</c:v>
                </c:pt>
                <c:pt idx="95">
                  <c:v>-5.424300000000002E-2</c:v>
                </c:pt>
                <c:pt idx="96">
                  <c:v>-5.5225000000000003E-2</c:v>
                </c:pt>
                <c:pt idx="97">
                  <c:v>-5.6206999999999979E-2</c:v>
                </c:pt>
                <c:pt idx="98">
                  <c:v>-5.7189000000000025E-2</c:v>
                </c:pt>
                <c:pt idx="99">
                  <c:v>-5.8171000000000014E-2</c:v>
                </c:pt>
                <c:pt idx="100">
                  <c:v>-5.9152000000000003E-2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FF-4D4B-865B-242BD706C58E}"/>
            </c:ext>
          </c:extLst>
        </c:ser>
        <c:ser>
          <c:idx val="2"/>
          <c:order val="1"/>
          <c:tx>
            <c:v>Phi = 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'phi+5'!$K$2:$K$102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'phi+5'!$M$2:$M$102</c:f>
              <c:numCache>
                <c:formatCode>0.000</c:formatCode>
                <c:ptCount val="101"/>
                <c:pt idx="0">
                  <c:v>0</c:v>
                </c:pt>
                <c:pt idx="1">
                  <c:v>1.9130750000000004E-3</c:v>
                </c:pt>
                <c:pt idx="2">
                  <c:v>3.4111470000000007E-3</c:v>
                </c:pt>
                <c:pt idx="3">
                  <c:v>4.496159999999999E-3</c:v>
                </c:pt>
                <c:pt idx="4">
                  <c:v>5.4961599999999991E-3</c:v>
                </c:pt>
                <c:pt idx="5">
                  <c:v>6.4961699999999982E-3</c:v>
                </c:pt>
                <c:pt idx="6">
                  <c:v>7.4961699999999982E-3</c:v>
                </c:pt>
                <c:pt idx="7">
                  <c:v>8.4961799999999955E-3</c:v>
                </c:pt>
                <c:pt idx="8">
                  <c:v>9.4961799999999982E-3</c:v>
                </c:pt>
                <c:pt idx="9">
                  <c:v>1.0496189999999996E-2</c:v>
                </c:pt>
                <c:pt idx="10">
                  <c:v>1.1496199999999995E-2</c:v>
                </c:pt>
                <c:pt idx="11">
                  <c:v>1.2496199999999992E-2</c:v>
                </c:pt>
                <c:pt idx="12">
                  <c:v>1.3496199999999991E-2</c:v>
                </c:pt>
                <c:pt idx="13">
                  <c:v>1.4496199999999989E-2</c:v>
                </c:pt>
                <c:pt idx="14">
                  <c:v>1.5496199999999989E-2</c:v>
                </c:pt>
                <c:pt idx="15">
                  <c:v>1.6496199999999985E-2</c:v>
                </c:pt>
                <c:pt idx="16">
                  <c:v>1.7496199999999993E-2</c:v>
                </c:pt>
                <c:pt idx="17">
                  <c:v>1.849279999999999E-2</c:v>
                </c:pt>
                <c:pt idx="18">
                  <c:v>1.9326599999999989E-2</c:v>
                </c:pt>
                <c:pt idx="19">
                  <c:v>1.9666699999999992E-2</c:v>
                </c:pt>
                <c:pt idx="20">
                  <c:v>1.9306499999999994E-2</c:v>
                </c:pt>
                <c:pt idx="21">
                  <c:v>1.8239799999999997E-2</c:v>
                </c:pt>
                <c:pt idx="22">
                  <c:v>1.6662499999999997E-2</c:v>
                </c:pt>
                <c:pt idx="23">
                  <c:v>1.4904100000000007E-2</c:v>
                </c:pt>
                <c:pt idx="24">
                  <c:v>1.3140500000000008E-2</c:v>
                </c:pt>
                <c:pt idx="25">
                  <c:v>1.1377000000000009E-2</c:v>
                </c:pt>
                <c:pt idx="26">
                  <c:v>9.6137000000000028E-3</c:v>
                </c:pt>
                <c:pt idx="27">
                  <c:v>7.8506000000000114E-3</c:v>
                </c:pt>
                <c:pt idx="28">
                  <c:v>6.0876000000000098E-3</c:v>
                </c:pt>
                <c:pt idx="29">
                  <c:v>4.3248000000000097E-3</c:v>
                </c:pt>
                <c:pt idx="30">
                  <c:v>2.5622000000000132E-3</c:v>
                </c:pt>
                <c:pt idx="31">
                  <c:v>7.9980000000000795E-4</c:v>
                </c:pt>
                <c:pt idx="32">
                  <c:v>-9.6249999999998258E-4</c:v>
                </c:pt>
                <c:pt idx="33">
                  <c:v>-2.7245999999999807E-3</c:v>
                </c:pt>
                <c:pt idx="34">
                  <c:v>-4.4864999999999766E-3</c:v>
                </c:pt>
                <c:pt idx="35">
                  <c:v>-6.2481999999999824E-3</c:v>
                </c:pt>
                <c:pt idx="36">
                  <c:v>-8.0097999999999767E-3</c:v>
                </c:pt>
                <c:pt idx="37">
                  <c:v>-9.7711999999999903E-3</c:v>
                </c:pt>
                <c:pt idx="38">
                  <c:v>-1.1532399999999991E-2</c:v>
                </c:pt>
                <c:pt idx="39">
                  <c:v>-1.3293499999999998E-2</c:v>
                </c:pt>
                <c:pt idx="40">
                  <c:v>-1.5054399999999994E-2</c:v>
                </c:pt>
                <c:pt idx="41">
                  <c:v>-1.6815100000000003E-2</c:v>
                </c:pt>
                <c:pt idx="42">
                  <c:v>-1.8575999999999988E-2</c:v>
                </c:pt>
                <c:pt idx="43">
                  <c:v>-2.0335999999999996E-2</c:v>
                </c:pt>
                <c:pt idx="44">
                  <c:v>-2.2096000000000001E-2</c:v>
                </c:pt>
                <c:pt idx="45">
                  <c:v>-2.3856000000000009E-2</c:v>
                </c:pt>
                <c:pt idx="46">
                  <c:v>-2.5616000000000007E-2</c:v>
                </c:pt>
                <c:pt idx="47">
                  <c:v>-2.7375999999999994E-2</c:v>
                </c:pt>
                <c:pt idx="48">
                  <c:v>-2.9135000000000001E-2</c:v>
                </c:pt>
                <c:pt idx="49">
                  <c:v>-3.0895000000000006E-2</c:v>
                </c:pt>
                <c:pt idx="50">
                  <c:v>-3.2653999999999989E-2</c:v>
                </c:pt>
                <c:pt idx="51">
                  <c:v>-3.4412999999999992E-2</c:v>
                </c:pt>
                <c:pt idx="52">
                  <c:v>-3.6171999999999996E-2</c:v>
                </c:pt>
                <c:pt idx="53">
                  <c:v>-3.7930999999999993E-2</c:v>
                </c:pt>
                <c:pt idx="54">
                  <c:v>-3.9688999999999981E-2</c:v>
                </c:pt>
                <c:pt idx="55">
                  <c:v>-4.144699999999997E-2</c:v>
                </c:pt>
                <c:pt idx="56">
                  <c:v>-4.3205999999999994E-2</c:v>
                </c:pt>
                <c:pt idx="57">
                  <c:v>-4.4963999999999983E-2</c:v>
                </c:pt>
                <c:pt idx="58">
                  <c:v>-4.6721999999999972E-2</c:v>
                </c:pt>
                <c:pt idx="59">
                  <c:v>-4.8478999999999967E-2</c:v>
                </c:pt>
                <c:pt idx="60">
                  <c:v>-5.0236999999999983E-2</c:v>
                </c:pt>
                <c:pt idx="61">
                  <c:v>-5.1993999999999978E-2</c:v>
                </c:pt>
                <c:pt idx="62">
                  <c:v>-5.3750999999999972E-2</c:v>
                </c:pt>
                <c:pt idx="63">
                  <c:v>-5.5507999999999967E-2</c:v>
                </c:pt>
                <c:pt idx="64">
                  <c:v>-5.7264999999999962E-2</c:v>
                </c:pt>
                <c:pt idx="65">
                  <c:v>-5.9021999999999977E-2</c:v>
                </c:pt>
                <c:pt idx="66">
                  <c:v>-6.0777999999999985E-2</c:v>
                </c:pt>
                <c:pt idx="67">
                  <c:v>-6.2534999999999952E-2</c:v>
                </c:pt>
                <c:pt idx="68">
                  <c:v>-6.4290999999999973E-2</c:v>
                </c:pt>
                <c:pt idx="69">
                  <c:v>-6.6046999999999967E-2</c:v>
                </c:pt>
                <c:pt idx="70">
                  <c:v>-6.7802999999999947E-2</c:v>
                </c:pt>
                <c:pt idx="71">
                  <c:v>-6.9557999999999967E-2</c:v>
                </c:pt>
                <c:pt idx="72">
                  <c:v>-7.1313999999999947E-2</c:v>
                </c:pt>
                <c:pt idx="73">
                  <c:v>-7.3068999999999953E-2</c:v>
                </c:pt>
                <c:pt idx="74">
                  <c:v>-7.4823999999999946E-2</c:v>
                </c:pt>
                <c:pt idx="75">
                  <c:v>-7.6578999999999967E-2</c:v>
                </c:pt>
                <c:pt idx="76">
                  <c:v>-7.8333999999999973E-2</c:v>
                </c:pt>
                <c:pt idx="77">
                  <c:v>-8.0087999999999979E-2</c:v>
                </c:pt>
                <c:pt idx="78">
                  <c:v>-8.1842999999999971E-2</c:v>
                </c:pt>
                <c:pt idx="79">
                  <c:v>-8.3596999999999963E-2</c:v>
                </c:pt>
                <c:pt idx="80">
                  <c:v>-8.5350999999999955E-2</c:v>
                </c:pt>
                <c:pt idx="81">
                  <c:v>-8.7104999999999974E-2</c:v>
                </c:pt>
                <c:pt idx="82">
                  <c:v>-8.8858999999999966E-2</c:v>
                </c:pt>
                <c:pt idx="83">
                  <c:v>-9.0611999999999956E-2</c:v>
                </c:pt>
                <c:pt idx="84">
                  <c:v>-9.2365999999999948E-2</c:v>
                </c:pt>
                <c:pt idx="85">
                  <c:v>-9.411899999999998E-2</c:v>
                </c:pt>
                <c:pt idx="86">
                  <c:v>-9.5871999999999985E-2</c:v>
                </c:pt>
                <c:pt idx="87">
                  <c:v>-9.7624999999999976E-2</c:v>
                </c:pt>
                <c:pt idx="88">
                  <c:v>-9.9376999999999965E-2</c:v>
                </c:pt>
                <c:pt idx="89">
                  <c:v>-0.10113</c:v>
                </c:pt>
                <c:pt idx="90">
                  <c:v>-0.10288200000000002</c:v>
                </c:pt>
                <c:pt idx="91">
                  <c:v>-0.104634</c:v>
                </c:pt>
                <c:pt idx="92">
                  <c:v>-0.10638599999999995</c:v>
                </c:pt>
                <c:pt idx="93">
                  <c:v>-0.10813799999999996</c:v>
                </c:pt>
                <c:pt idx="94">
                  <c:v>-0.10988899999999999</c:v>
                </c:pt>
                <c:pt idx="95">
                  <c:v>-0.11164099999999999</c:v>
                </c:pt>
                <c:pt idx="96">
                  <c:v>-0.11339199999999997</c:v>
                </c:pt>
                <c:pt idx="97">
                  <c:v>-0.11514299999999997</c:v>
                </c:pt>
                <c:pt idx="98">
                  <c:v>-0.11689299999999997</c:v>
                </c:pt>
                <c:pt idx="99">
                  <c:v>-0.11864399999999997</c:v>
                </c:pt>
                <c:pt idx="100">
                  <c:v>-0.12039399999999999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FF-4D4B-865B-242BD706C58E}"/>
            </c:ext>
          </c:extLst>
        </c:ser>
        <c:ser>
          <c:idx val="0"/>
          <c:order val="2"/>
          <c:tx>
            <c:v>Phi = -5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'phi-5'!$K$2:$K$102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'phi-5'!$M$2:$M$102</c:f>
              <c:numCache>
                <c:formatCode>0.000</c:formatCode>
                <c:ptCount val="101"/>
                <c:pt idx="0">
                  <c:v>0</c:v>
                </c:pt>
                <c:pt idx="1">
                  <c:v>1.9130750000000004E-3</c:v>
                </c:pt>
                <c:pt idx="2">
                  <c:v>3.4111470000000007E-3</c:v>
                </c:pt>
                <c:pt idx="3">
                  <c:v>4.496159999999999E-3</c:v>
                </c:pt>
                <c:pt idx="4">
                  <c:v>5.4961599999999991E-3</c:v>
                </c:pt>
                <c:pt idx="5">
                  <c:v>6.4961699999999982E-3</c:v>
                </c:pt>
                <c:pt idx="6">
                  <c:v>7.4961699999999982E-3</c:v>
                </c:pt>
                <c:pt idx="7">
                  <c:v>8.4961799999999955E-3</c:v>
                </c:pt>
                <c:pt idx="8">
                  <c:v>9.4961799999999982E-3</c:v>
                </c:pt>
                <c:pt idx="9">
                  <c:v>1.0496189999999996E-2</c:v>
                </c:pt>
                <c:pt idx="10">
                  <c:v>1.1496199999999995E-2</c:v>
                </c:pt>
                <c:pt idx="11">
                  <c:v>1.2496199999999992E-2</c:v>
                </c:pt>
                <c:pt idx="12">
                  <c:v>1.3496199999999991E-2</c:v>
                </c:pt>
                <c:pt idx="13">
                  <c:v>1.4496199999999989E-2</c:v>
                </c:pt>
                <c:pt idx="14">
                  <c:v>1.5496199999999989E-2</c:v>
                </c:pt>
                <c:pt idx="15">
                  <c:v>1.6496199999999985E-2</c:v>
                </c:pt>
                <c:pt idx="16">
                  <c:v>1.7496199999999993E-2</c:v>
                </c:pt>
                <c:pt idx="17">
                  <c:v>1.8493899999999987E-2</c:v>
                </c:pt>
                <c:pt idx="18">
                  <c:v>1.9382599999999989E-2</c:v>
                </c:pt>
                <c:pt idx="19">
                  <c:v>1.9951999999999991E-2</c:v>
                </c:pt>
                <c:pt idx="20">
                  <c:v>2.0104799999999996E-2</c:v>
                </c:pt>
                <c:pt idx="21">
                  <c:v>1.9906699999999996E-2</c:v>
                </c:pt>
                <c:pt idx="22">
                  <c:v>1.95566E-2</c:v>
                </c:pt>
                <c:pt idx="23">
                  <c:v>1.9198200000000002E-2</c:v>
                </c:pt>
                <c:pt idx="24">
                  <c:v>1.884000000000001E-2</c:v>
                </c:pt>
                <c:pt idx="25">
                  <c:v>1.8482200000000011E-2</c:v>
                </c:pt>
                <c:pt idx="26">
                  <c:v>1.8124500000000009E-2</c:v>
                </c:pt>
                <c:pt idx="27">
                  <c:v>1.7767200000000014E-2</c:v>
                </c:pt>
                <c:pt idx="28">
                  <c:v>1.7410100000000008E-2</c:v>
                </c:pt>
                <c:pt idx="29">
                  <c:v>1.7053200000000008E-2</c:v>
                </c:pt>
                <c:pt idx="30">
                  <c:v>1.6696700000000005E-2</c:v>
                </c:pt>
                <c:pt idx="31">
                  <c:v>1.6340300000000006E-2</c:v>
                </c:pt>
                <c:pt idx="32">
                  <c:v>1.598430000000001E-2</c:v>
                </c:pt>
                <c:pt idx="33">
                  <c:v>1.5628500000000007E-2</c:v>
                </c:pt>
                <c:pt idx="34">
                  <c:v>1.5272900000000013E-2</c:v>
                </c:pt>
                <c:pt idx="35">
                  <c:v>1.4917700000000001E-2</c:v>
                </c:pt>
                <c:pt idx="36">
                  <c:v>1.4562600000000005E-2</c:v>
                </c:pt>
                <c:pt idx="37">
                  <c:v>1.4207900000000002E-2</c:v>
                </c:pt>
                <c:pt idx="38">
                  <c:v>1.3853400000000005E-2</c:v>
                </c:pt>
                <c:pt idx="39">
                  <c:v>1.34991E-2</c:v>
                </c:pt>
                <c:pt idx="40">
                  <c:v>1.3145100000000002E-2</c:v>
                </c:pt>
                <c:pt idx="41">
                  <c:v>1.2791400000000005E-2</c:v>
                </c:pt>
                <c:pt idx="42">
                  <c:v>1.2437900000000003E-2</c:v>
                </c:pt>
                <c:pt idx="43">
                  <c:v>1.2084600000000003E-2</c:v>
                </c:pt>
                <c:pt idx="44">
                  <c:v>1.173170000000001E-2</c:v>
                </c:pt>
                <c:pt idx="45">
                  <c:v>1.1378900000000008E-2</c:v>
                </c:pt>
                <c:pt idx="46">
                  <c:v>1.102650000000001E-2</c:v>
                </c:pt>
                <c:pt idx="47">
                  <c:v>1.0674200000000005E-2</c:v>
                </c:pt>
                <c:pt idx="48">
                  <c:v>1.0322300000000017E-2</c:v>
                </c:pt>
                <c:pt idx="49">
                  <c:v>9.9706000000000065E-3</c:v>
                </c:pt>
                <c:pt idx="50">
                  <c:v>9.6191000000000106E-3</c:v>
                </c:pt>
                <c:pt idx="51">
                  <c:v>9.2679000000000112E-3</c:v>
                </c:pt>
                <c:pt idx="52">
                  <c:v>8.9169000000000019E-3</c:v>
                </c:pt>
                <c:pt idx="53">
                  <c:v>8.5661999999999995E-3</c:v>
                </c:pt>
                <c:pt idx="54">
                  <c:v>8.2157000000000081E-3</c:v>
                </c:pt>
                <c:pt idx="55">
                  <c:v>7.8660000000000205E-3</c:v>
                </c:pt>
                <c:pt idx="56">
                  <c:v>7.5159999999999923E-3</c:v>
                </c:pt>
                <c:pt idx="57">
                  <c:v>7.1659999999999884E-3</c:v>
                </c:pt>
                <c:pt idx="58">
                  <c:v>6.8160000000000026E-3</c:v>
                </c:pt>
                <c:pt idx="59">
                  <c:v>6.4669999999999919E-3</c:v>
                </c:pt>
                <c:pt idx="60">
                  <c:v>6.1179999999999828E-3</c:v>
                </c:pt>
                <c:pt idx="61">
                  <c:v>5.7689999999999964E-3</c:v>
                </c:pt>
                <c:pt idx="62">
                  <c:v>5.4210000000000048E-3</c:v>
                </c:pt>
                <c:pt idx="63">
                  <c:v>5.0730000000000141E-3</c:v>
                </c:pt>
                <c:pt idx="64">
                  <c:v>4.7250000000000235E-3</c:v>
                </c:pt>
                <c:pt idx="65">
                  <c:v>4.3769999999999877E-3</c:v>
                </c:pt>
                <c:pt idx="66">
                  <c:v>4.0300000000000119E-3</c:v>
                </c:pt>
                <c:pt idx="67">
                  <c:v>3.6820000000000195E-3</c:v>
                </c:pt>
                <c:pt idx="68">
                  <c:v>3.3350000000000202E-3</c:v>
                </c:pt>
                <c:pt idx="69">
                  <c:v>2.9879999999999993E-3</c:v>
                </c:pt>
                <c:pt idx="70">
                  <c:v>2.6420000000000163E-3</c:v>
                </c:pt>
                <c:pt idx="71">
                  <c:v>2.2960000000000107E-3</c:v>
                </c:pt>
                <c:pt idx="72">
                  <c:v>1.9500000000000053E-3</c:v>
                </c:pt>
                <c:pt idx="73">
                  <c:v>1.6040000000000006E-3</c:v>
                </c:pt>
                <c:pt idx="74">
                  <c:v>1.2579999999999957E-3</c:v>
                </c:pt>
                <c:pt idx="75">
                  <c:v>9.1300000000000582E-4</c:v>
                </c:pt>
                <c:pt idx="76">
                  <c:v>5.6800000000001587E-4</c:v>
                </c:pt>
                <c:pt idx="77">
                  <c:v>2.2300000000000404E-4</c:v>
                </c:pt>
                <c:pt idx="78">
                  <c:v>-1.2200000000000824E-4</c:v>
                </c:pt>
                <c:pt idx="79">
                  <c:v>-4.6600000000000477E-4</c:v>
                </c:pt>
                <c:pt idx="80">
                  <c:v>-8.0999999999997936E-4</c:v>
                </c:pt>
                <c:pt idx="81">
                  <c:v>-1.1539999999999977E-3</c:v>
                </c:pt>
                <c:pt idx="82">
                  <c:v>-1.4979999999999937E-3</c:v>
                </c:pt>
                <c:pt idx="83">
                  <c:v>-1.8409999999999948E-3</c:v>
                </c:pt>
                <c:pt idx="84">
                  <c:v>-2.1839999999999963E-3</c:v>
                </c:pt>
                <c:pt idx="85">
                  <c:v>-2.5270000000000188E-3</c:v>
                </c:pt>
                <c:pt idx="86">
                  <c:v>-2.869999999999998E-3</c:v>
                </c:pt>
                <c:pt idx="87">
                  <c:v>-3.212000000000003E-3</c:v>
                </c:pt>
                <c:pt idx="88">
                  <c:v>-3.553999999999986E-3</c:v>
                </c:pt>
                <c:pt idx="89">
                  <c:v>-3.8960000000000123E-3</c:v>
                </c:pt>
                <c:pt idx="90">
                  <c:v>-4.2379999999999952E-3</c:v>
                </c:pt>
                <c:pt idx="91">
                  <c:v>-4.5799999999999799E-3</c:v>
                </c:pt>
                <c:pt idx="92">
                  <c:v>-4.9209999999999931E-3</c:v>
                </c:pt>
                <c:pt idx="93">
                  <c:v>-5.2619999999999854E-3</c:v>
                </c:pt>
                <c:pt idx="94">
                  <c:v>-5.6030000000000003E-3</c:v>
                </c:pt>
                <c:pt idx="95">
                  <c:v>-5.9439999999999719E-3</c:v>
                </c:pt>
                <c:pt idx="96">
                  <c:v>-6.2839999999999936E-3</c:v>
                </c:pt>
                <c:pt idx="97">
                  <c:v>-6.6239999999999719E-3</c:v>
                </c:pt>
                <c:pt idx="98">
                  <c:v>-6.9640000000000153E-3</c:v>
                </c:pt>
                <c:pt idx="99">
                  <c:v>-7.3039999999999928E-3</c:v>
                </c:pt>
                <c:pt idx="100">
                  <c:v>-7.6430000000000187E-3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FF-4D4B-865B-242BD706C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96832"/>
        <c:axId val="2073793920"/>
      </c:scatterChart>
      <c:valAx>
        <c:axId val="2073796832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3920"/>
        <c:crosses val="autoZero"/>
        <c:crossBetween val="midCat"/>
      </c:valAx>
      <c:valAx>
        <c:axId val="20737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Volumetric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83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ysClr val="windowText" lastClr="000000"/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41D3-5634-4FD7-907D-13398A048CD4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90" y="208371"/>
            <a:ext cx="8282789" cy="6212092"/>
          </a:xfrm>
        </p:spPr>
      </p:pic>
      <p:sp>
        <p:nvSpPr>
          <p:cNvPr id="5" name="TextBox 4"/>
          <p:cNvSpPr txBox="1"/>
          <p:nvPr/>
        </p:nvSpPr>
        <p:spPr>
          <a:xfrm>
            <a:off x="9212580" y="6315607"/>
            <a:ext cx="286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made by </a:t>
            </a:r>
            <a:r>
              <a:rPr lang="en-US" sz="1400" i="1" dirty="0" err="1" smtClean="0"/>
              <a:t>Shyamini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Kularathna</a:t>
            </a:r>
            <a:endParaRPr lang="en-US" sz="1400" i="1" dirty="0" smtClean="0"/>
          </a:p>
          <a:p>
            <a:r>
              <a:rPr lang="en-US" sz="1400" i="1" dirty="0" smtClean="0"/>
              <a:t>Modified by Ezra </a:t>
            </a:r>
            <a:r>
              <a:rPr lang="en-US" sz="1400" i="1" dirty="0" err="1" smtClean="0"/>
              <a:t>Setiasabda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13462" y="6048885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initial stress would lead to oscillation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1771" y="4519749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445" y="4593772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29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40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9749" y="3686243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3302" y="3694778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1571" y="2665826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7238" y="2661244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Displacement-Controlled </a:t>
            </a:r>
            <a:r>
              <a:rPr lang="en-US" dirty="0" err="1" smtClean="0"/>
              <a:t>Triaxial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368" y="1487296"/>
            <a:ext cx="5318070" cy="5201681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8476488" y="2212848"/>
            <a:ext cx="374904" cy="6400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42832" y="2348222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 1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6209315" y="123792"/>
          <a:ext cx="5554944" cy="331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6209315" y="3442905"/>
          <a:ext cx="5554944" cy="331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9" y="0"/>
            <a:ext cx="5749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2" y="191802"/>
            <a:ext cx="5025381" cy="5994400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787572"/>
              </p:ext>
            </p:extLst>
          </p:nvPr>
        </p:nvGraphicFramePr>
        <p:xfrm>
          <a:off x="6303803" y="341893"/>
          <a:ext cx="4892517" cy="2923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939261"/>
              </p:ext>
            </p:extLst>
          </p:nvPr>
        </p:nvGraphicFramePr>
        <p:xfrm>
          <a:off x="6303803" y="3262893"/>
          <a:ext cx="4892517" cy="2923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20427" y="6360160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Samila’s</a:t>
            </a:r>
            <a:r>
              <a:rPr lang="en-US" dirty="0" smtClean="0"/>
              <a:t> Results – 128 elements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3680" y="6360160"/>
            <a:ext cx="46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run – using one element </a:t>
            </a:r>
            <a:r>
              <a:rPr lang="en-US" dirty="0" smtClean="0"/>
              <a:t>only (no damping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not do element test to compare</a:t>
            </a:r>
          </a:p>
          <a:p>
            <a:r>
              <a:rPr lang="en-US" dirty="0" smtClean="0"/>
              <a:t>Further take a look at the Mohr-Coulomb 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</Words>
  <Application>Microsoft Office PowerPoint</Application>
  <PresentationFormat>Widescreen</PresentationFormat>
  <Paragraphs>26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Displacement-Controlled Triaxial Test</vt:lpstr>
      <vt:lpstr>PowerPoint Presentation</vt:lpstr>
      <vt:lpstr>PowerPoint Presentation</vt:lpstr>
      <vt:lpstr>Observation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17</cp:revision>
  <dcterms:created xsi:type="dcterms:W3CDTF">2017-09-28T08:37:22Z</dcterms:created>
  <dcterms:modified xsi:type="dcterms:W3CDTF">2017-10-05T16:46:10Z</dcterms:modified>
</cp:coreProperties>
</file>