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DATA\05%20-%20UC%20BERKELEY\99%20-%20RESEARCH\Simulation%20Results\20170929\stress-strai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DATA\05%20-%20UC%20BERKELEY\99%20-%20RESEARCH\Simulation%20Results\20170929\stress-strai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Phi = 0</c:v>
          </c:tx>
          <c:spPr>
            <a:ln w="1905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phi0!$K$2:$K$102</c:f>
              <c:numCache>
                <c:formatCode>0.00</c:formatCode>
                <c:ptCount val="101"/>
                <c:pt idx="0">
                  <c:v>0</c:v>
                </c:pt>
                <c:pt idx="1">
                  <c:v>2E-3</c:v>
                </c:pt>
                <c:pt idx="2">
                  <c:v>4.0000000000000001E-3</c:v>
                </c:pt>
                <c:pt idx="3">
                  <c:v>6.0000000000000001E-3</c:v>
                </c:pt>
                <c:pt idx="4">
                  <c:v>8.0000000000000002E-3</c:v>
                </c:pt>
                <c:pt idx="5">
                  <c:v>0.01</c:v>
                </c:pt>
                <c:pt idx="6">
                  <c:v>1.2E-2</c:v>
                </c:pt>
                <c:pt idx="7">
                  <c:v>1.3999999999999999E-2</c:v>
                </c:pt>
                <c:pt idx="8">
                  <c:v>1.6E-2</c:v>
                </c:pt>
                <c:pt idx="9">
                  <c:v>1.8000000000000002E-2</c:v>
                </c:pt>
                <c:pt idx="10">
                  <c:v>0.02</c:v>
                </c:pt>
                <c:pt idx="11">
                  <c:v>2.2000000000000002E-2</c:v>
                </c:pt>
                <c:pt idx="12">
                  <c:v>2.4E-2</c:v>
                </c:pt>
                <c:pt idx="13">
                  <c:v>2.5999999999999999E-2</c:v>
                </c:pt>
                <c:pt idx="14">
                  <c:v>2.7999999999999997E-2</c:v>
                </c:pt>
                <c:pt idx="15">
                  <c:v>0.03</c:v>
                </c:pt>
                <c:pt idx="16">
                  <c:v>3.2000000000000001E-2</c:v>
                </c:pt>
                <c:pt idx="17">
                  <c:v>3.4000000000000002E-2</c:v>
                </c:pt>
                <c:pt idx="18">
                  <c:v>3.6000000000000004E-2</c:v>
                </c:pt>
                <c:pt idx="19">
                  <c:v>3.7999999999999999E-2</c:v>
                </c:pt>
                <c:pt idx="20">
                  <c:v>0.04</c:v>
                </c:pt>
                <c:pt idx="21">
                  <c:v>4.2000000000000003E-2</c:v>
                </c:pt>
                <c:pt idx="22">
                  <c:v>4.4000000000000004E-2</c:v>
                </c:pt>
                <c:pt idx="23">
                  <c:v>4.5999999999999999E-2</c:v>
                </c:pt>
                <c:pt idx="24">
                  <c:v>4.8000000000000001E-2</c:v>
                </c:pt>
                <c:pt idx="25">
                  <c:v>0.05</c:v>
                </c:pt>
                <c:pt idx="26">
                  <c:v>5.1999999999999998E-2</c:v>
                </c:pt>
                <c:pt idx="27">
                  <c:v>5.3999999999999999E-2</c:v>
                </c:pt>
                <c:pt idx="28">
                  <c:v>5.5999999999999994E-2</c:v>
                </c:pt>
                <c:pt idx="29">
                  <c:v>5.8000000000000003E-2</c:v>
                </c:pt>
                <c:pt idx="30">
                  <c:v>0.06</c:v>
                </c:pt>
                <c:pt idx="31">
                  <c:v>6.2E-2</c:v>
                </c:pt>
                <c:pt idx="32">
                  <c:v>6.4000000000000001E-2</c:v>
                </c:pt>
                <c:pt idx="33">
                  <c:v>6.6000000000000003E-2</c:v>
                </c:pt>
                <c:pt idx="34">
                  <c:v>6.8000000000000005E-2</c:v>
                </c:pt>
                <c:pt idx="35">
                  <c:v>6.9999999999999993E-2</c:v>
                </c:pt>
                <c:pt idx="36">
                  <c:v>7.2000000000000008E-2</c:v>
                </c:pt>
                <c:pt idx="37">
                  <c:v>7.3999999999999996E-2</c:v>
                </c:pt>
                <c:pt idx="38">
                  <c:v>7.5999999999999998E-2</c:v>
                </c:pt>
                <c:pt idx="39">
                  <c:v>7.8E-2</c:v>
                </c:pt>
                <c:pt idx="40">
                  <c:v>0.08</c:v>
                </c:pt>
                <c:pt idx="41">
                  <c:v>8.2000000000000003E-2</c:v>
                </c:pt>
                <c:pt idx="42">
                  <c:v>8.4000000000000005E-2</c:v>
                </c:pt>
                <c:pt idx="43">
                  <c:v>8.5999999999999993E-2</c:v>
                </c:pt>
                <c:pt idx="44">
                  <c:v>8.8000000000000009E-2</c:v>
                </c:pt>
                <c:pt idx="45">
                  <c:v>0.09</c:v>
                </c:pt>
                <c:pt idx="46">
                  <c:v>9.1999999999999998E-2</c:v>
                </c:pt>
                <c:pt idx="47">
                  <c:v>9.4E-2</c:v>
                </c:pt>
                <c:pt idx="48">
                  <c:v>9.6000000000000002E-2</c:v>
                </c:pt>
                <c:pt idx="49">
                  <c:v>9.8000000000000004E-2</c:v>
                </c:pt>
                <c:pt idx="50">
                  <c:v>0.1</c:v>
                </c:pt>
                <c:pt idx="51">
                  <c:v>0.10200000000000001</c:v>
                </c:pt>
                <c:pt idx="52">
                  <c:v>0.104</c:v>
                </c:pt>
                <c:pt idx="53">
                  <c:v>0.106</c:v>
                </c:pt>
                <c:pt idx="54">
                  <c:v>0.108</c:v>
                </c:pt>
                <c:pt idx="55">
                  <c:v>0.11</c:v>
                </c:pt>
                <c:pt idx="56">
                  <c:v>0.11199999999999999</c:v>
                </c:pt>
                <c:pt idx="57">
                  <c:v>0.11399999999999999</c:v>
                </c:pt>
                <c:pt idx="58">
                  <c:v>0.11600000000000001</c:v>
                </c:pt>
                <c:pt idx="59">
                  <c:v>0.11800000000000001</c:v>
                </c:pt>
                <c:pt idx="60">
                  <c:v>0.12</c:v>
                </c:pt>
                <c:pt idx="61">
                  <c:v>0.122</c:v>
                </c:pt>
                <c:pt idx="62">
                  <c:v>0.124</c:v>
                </c:pt>
                <c:pt idx="63">
                  <c:v>0.126</c:v>
                </c:pt>
                <c:pt idx="64">
                  <c:v>0.128</c:v>
                </c:pt>
                <c:pt idx="65">
                  <c:v>0.13</c:v>
                </c:pt>
                <c:pt idx="66">
                  <c:v>0.13200000000000001</c:v>
                </c:pt>
                <c:pt idx="67">
                  <c:v>0.13400000000000001</c:v>
                </c:pt>
                <c:pt idx="68">
                  <c:v>0.13600000000000001</c:v>
                </c:pt>
                <c:pt idx="69">
                  <c:v>0.13799999999999998</c:v>
                </c:pt>
                <c:pt idx="70">
                  <c:v>0.13999999999999999</c:v>
                </c:pt>
                <c:pt idx="71">
                  <c:v>0.14200000000000002</c:v>
                </c:pt>
                <c:pt idx="72">
                  <c:v>0.14400000000000002</c:v>
                </c:pt>
                <c:pt idx="73">
                  <c:v>0.14599999999999999</c:v>
                </c:pt>
                <c:pt idx="74">
                  <c:v>0.14799999999999999</c:v>
                </c:pt>
                <c:pt idx="75">
                  <c:v>0.15</c:v>
                </c:pt>
                <c:pt idx="76">
                  <c:v>0.152</c:v>
                </c:pt>
                <c:pt idx="77">
                  <c:v>0.154</c:v>
                </c:pt>
                <c:pt idx="78">
                  <c:v>0.156</c:v>
                </c:pt>
                <c:pt idx="79">
                  <c:v>0.158</c:v>
                </c:pt>
                <c:pt idx="80">
                  <c:v>0.16</c:v>
                </c:pt>
                <c:pt idx="81">
                  <c:v>0.16199999999999998</c:v>
                </c:pt>
                <c:pt idx="82">
                  <c:v>0.16400000000000001</c:v>
                </c:pt>
                <c:pt idx="83">
                  <c:v>0.16600000000000001</c:v>
                </c:pt>
                <c:pt idx="84">
                  <c:v>0.16800000000000001</c:v>
                </c:pt>
                <c:pt idx="85">
                  <c:v>0.16999999999999998</c:v>
                </c:pt>
                <c:pt idx="86">
                  <c:v>0.17199999999999999</c:v>
                </c:pt>
                <c:pt idx="87">
                  <c:v>0.17399999999999999</c:v>
                </c:pt>
                <c:pt idx="88">
                  <c:v>0.17600000000000002</c:v>
                </c:pt>
                <c:pt idx="89">
                  <c:v>0.17799999999999999</c:v>
                </c:pt>
                <c:pt idx="90">
                  <c:v>0.18</c:v>
                </c:pt>
                <c:pt idx="91">
                  <c:v>0.182</c:v>
                </c:pt>
                <c:pt idx="92">
                  <c:v>0.184</c:v>
                </c:pt>
                <c:pt idx="93">
                  <c:v>0.186</c:v>
                </c:pt>
                <c:pt idx="94">
                  <c:v>0.188</c:v>
                </c:pt>
                <c:pt idx="95">
                  <c:v>0.19</c:v>
                </c:pt>
                <c:pt idx="96">
                  <c:v>0.192</c:v>
                </c:pt>
                <c:pt idx="97">
                  <c:v>0.19400000000000001</c:v>
                </c:pt>
                <c:pt idx="98">
                  <c:v>0.19600000000000001</c:v>
                </c:pt>
                <c:pt idx="99">
                  <c:v>0.19800000000000001</c:v>
                </c:pt>
                <c:pt idx="100">
                  <c:v>0.2</c:v>
                </c:pt>
              </c:numCache>
            </c:numRef>
          </c:xVal>
          <c:yVal>
            <c:numRef>
              <c:f>phi0!$L$2:$L$102</c:f>
              <c:numCache>
                <c:formatCode>General</c:formatCode>
                <c:ptCount val="101"/>
                <c:pt idx="0">
                  <c:v>0</c:v>
                </c:pt>
                <c:pt idx="1">
                  <c:v>219.80799999999999</c:v>
                </c:pt>
                <c:pt idx="2">
                  <c:v>428.08699999999999</c:v>
                </c:pt>
                <c:pt idx="3">
                  <c:v>625</c:v>
                </c:pt>
                <c:pt idx="4">
                  <c:v>833.33299999999997</c:v>
                </c:pt>
                <c:pt idx="5">
                  <c:v>1041.67</c:v>
                </c:pt>
                <c:pt idx="6">
                  <c:v>1250</c:v>
                </c:pt>
                <c:pt idx="7">
                  <c:v>1458.33</c:v>
                </c:pt>
                <c:pt idx="8">
                  <c:v>1666.67</c:v>
                </c:pt>
                <c:pt idx="9">
                  <c:v>1875</c:v>
                </c:pt>
                <c:pt idx="10">
                  <c:v>2083.33</c:v>
                </c:pt>
                <c:pt idx="11">
                  <c:v>2291.67</c:v>
                </c:pt>
                <c:pt idx="12">
                  <c:v>2500</c:v>
                </c:pt>
                <c:pt idx="13">
                  <c:v>2708.33</c:v>
                </c:pt>
                <c:pt idx="14">
                  <c:v>2916.67</c:v>
                </c:pt>
                <c:pt idx="15">
                  <c:v>3125</c:v>
                </c:pt>
                <c:pt idx="16">
                  <c:v>3333.33</c:v>
                </c:pt>
                <c:pt idx="17">
                  <c:v>3502.54</c:v>
                </c:pt>
                <c:pt idx="18">
                  <c:v>3592.07</c:v>
                </c:pt>
                <c:pt idx="19">
                  <c:v>3638.77</c:v>
                </c:pt>
                <c:pt idx="20">
                  <c:v>3627.03</c:v>
                </c:pt>
                <c:pt idx="21">
                  <c:v>3560.76</c:v>
                </c:pt>
                <c:pt idx="22">
                  <c:v>3464.04</c:v>
                </c:pt>
                <c:pt idx="23">
                  <c:v>3463.94</c:v>
                </c:pt>
                <c:pt idx="24">
                  <c:v>3464.16</c:v>
                </c:pt>
                <c:pt idx="25">
                  <c:v>3464.04</c:v>
                </c:pt>
                <c:pt idx="26">
                  <c:v>3463.94</c:v>
                </c:pt>
                <c:pt idx="27">
                  <c:v>3464.16</c:v>
                </c:pt>
                <c:pt idx="28">
                  <c:v>3464.04</c:v>
                </c:pt>
                <c:pt idx="29">
                  <c:v>3463.94</c:v>
                </c:pt>
                <c:pt idx="30">
                  <c:v>3464.16</c:v>
                </c:pt>
                <c:pt idx="31">
                  <c:v>3464.04</c:v>
                </c:pt>
                <c:pt idx="32">
                  <c:v>3463.94</c:v>
                </c:pt>
                <c:pt idx="33">
                  <c:v>3464.16</c:v>
                </c:pt>
                <c:pt idx="34">
                  <c:v>3464.04</c:v>
                </c:pt>
                <c:pt idx="35">
                  <c:v>3463.94</c:v>
                </c:pt>
                <c:pt idx="36">
                  <c:v>3464.16</c:v>
                </c:pt>
                <c:pt idx="37">
                  <c:v>3464.04</c:v>
                </c:pt>
                <c:pt idx="38">
                  <c:v>3463.94</c:v>
                </c:pt>
                <c:pt idx="39">
                  <c:v>3464.16</c:v>
                </c:pt>
                <c:pt idx="40">
                  <c:v>3464.04</c:v>
                </c:pt>
                <c:pt idx="41">
                  <c:v>3463.94</c:v>
                </c:pt>
                <c:pt idx="42">
                  <c:v>3464.16</c:v>
                </c:pt>
                <c:pt idx="43">
                  <c:v>3464.04</c:v>
                </c:pt>
                <c:pt idx="44">
                  <c:v>3463.94</c:v>
                </c:pt>
                <c:pt idx="45">
                  <c:v>3464.16</c:v>
                </c:pt>
                <c:pt idx="46">
                  <c:v>3464.04</c:v>
                </c:pt>
                <c:pt idx="47">
                  <c:v>3463.94</c:v>
                </c:pt>
                <c:pt idx="48">
                  <c:v>3464.16</c:v>
                </c:pt>
                <c:pt idx="49">
                  <c:v>3464.04</c:v>
                </c:pt>
                <c:pt idx="50">
                  <c:v>3463.94</c:v>
                </c:pt>
                <c:pt idx="51">
                  <c:v>3464.16</c:v>
                </c:pt>
                <c:pt idx="52">
                  <c:v>3464.04</c:v>
                </c:pt>
                <c:pt idx="53">
                  <c:v>3463.94</c:v>
                </c:pt>
                <c:pt idx="54">
                  <c:v>3464.16</c:v>
                </c:pt>
                <c:pt idx="55">
                  <c:v>3464.04</c:v>
                </c:pt>
                <c:pt idx="56">
                  <c:v>3463.94</c:v>
                </c:pt>
                <c:pt idx="57">
                  <c:v>3464.16</c:v>
                </c:pt>
                <c:pt idx="58">
                  <c:v>3464.04</c:v>
                </c:pt>
                <c:pt idx="59">
                  <c:v>3463.94</c:v>
                </c:pt>
                <c:pt idx="60">
                  <c:v>3464.16</c:v>
                </c:pt>
                <c:pt idx="61">
                  <c:v>3464.04</c:v>
                </c:pt>
                <c:pt idx="62">
                  <c:v>3463.94</c:v>
                </c:pt>
                <c:pt idx="63">
                  <c:v>3464.16</c:v>
                </c:pt>
                <c:pt idx="64">
                  <c:v>3464.04</c:v>
                </c:pt>
                <c:pt idx="65">
                  <c:v>3463.94</c:v>
                </c:pt>
                <c:pt idx="66">
                  <c:v>3464.16</c:v>
                </c:pt>
                <c:pt idx="67">
                  <c:v>3464.05</c:v>
                </c:pt>
                <c:pt idx="68">
                  <c:v>3463.94</c:v>
                </c:pt>
                <c:pt idx="69">
                  <c:v>3464.16</c:v>
                </c:pt>
                <c:pt idx="70">
                  <c:v>3464.05</c:v>
                </c:pt>
                <c:pt idx="71">
                  <c:v>3463.94</c:v>
                </c:pt>
                <c:pt idx="72">
                  <c:v>3464.16</c:v>
                </c:pt>
                <c:pt idx="73">
                  <c:v>3464.05</c:v>
                </c:pt>
                <c:pt idx="74">
                  <c:v>3463.94</c:v>
                </c:pt>
                <c:pt idx="75">
                  <c:v>3464.17</c:v>
                </c:pt>
                <c:pt idx="76">
                  <c:v>3464.05</c:v>
                </c:pt>
                <c:pt idx="77">
                  <c:v>3463.94</c:v>
                </c:pt>
                <c:pt idx="78">
                  <c:v>3464.17</c:v>
                </c:pt>
                <c:pt idx="79">
                  <c:v>3464.05</c:v>
                </c:pt>
                <c:pt idx="80">
                  <c:v>3463.94</c:v>
                </c:pt>
                <c:pt idx="81">
                  <c:v>3464.17</c:v>
                </c:pt>
                <c:pt idx="82">
                  <c:v>3464.05</c:v>
                </c:pt>
                <c:pt idx="83">
                  <c:v>3463.94</c:v>
                </c:pt>
                <c:pt idx="84">
                  <c:v>3464.17</c:v>
                </c:pt>
                <c:pt idx="85">
                  <c:v>3464.05</c:v>
                </c:pt>
                <c:pt idx="86">
                  <c:v>3463.95</c:v>
                </c:pt>
                <c:pt idx="87">
                  <c:v>3464.17</c:v>
                </c:pt>
                <c:pt idx="88">
                  <c:v>3464.05</c:v>
                </c:pt>
                <c:pt idx="89">
                  <c:v>3463.95</c:v>
                </c:pt>
                <c:pt idx="90">
                  <c:v>3464.17</c:v>
                </c:pt>
                <c:pt idx="91">
                  <c:v>3464.05</c:v>
                </c:pt>
                <c:pt idx="92">
                  <c:v>3463.95</c:v>
                </c:pt>
                <c:pt idx="93">
                  <c:v>3464.17</c:v>
                </c:pt>
                <c:pt idx="94">
                  <c:v>3464.05</c:v>
                </c:pt>
                <c:pt idx="95">
                  <c:v>3463.95</c:v>
                </c:pt>
                <c:pt idx="96">
                  <c:v>3464.17</c:v>
                </c:pt>
                <c:pt idx="97">
                  <c:v>3464.05</c:v>
                </c:pt>
                <c:pt idx="98">
                  <c:v>3463.95</c:v>
                </c:pt>
                <c:pt idx="99">
                  <c:v>3464.17</c:v>
                </c:pt>
                <c:pt idx="100">
                  <c:v>3464.05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35-4DBB-B28E-6AC926C32174}"/>
            </c:ext>
          </c:extLst>
        </c:ser>
        <c:ser>
          <c:idx val="1"/>
          <c:order val="1"/>
          <c:tx>
            <c:v>Phi = 5</c:v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'phi+5'!$K$2:$K$102</c:f>
              <c:numCache>
                <c:formatCode>0.00</c:formatCode>
                <c:ptCount val="101"/>
                <c:pt idx="0">
                  <c:v>0</c:v>
                </c:pt>
                <c:pt idx="1">
                  <c:v>2E-3</c:v>
                </c:pt>
                <c:pt idx="2">
                  <c:v>4.0000000000000001E-3</c:v>
                </c:pt>
                <c:pt idx="3">
                  <c:v>6.0000000000000001E-3</c:v>
                </c:pt>
                <c:pt idx="4">
                  <c:v>8.0000000000000002E-3</c:v>
                </c:pt>
                <c:pt idx="5">
                  <c:v>0.01</c:v>
                </c:pt>
                <c:pt idx="6">
                  <c:v>1.2E-2</c:v>
                </c:pt>
                <c:pt idx="7">
                  <c:v>1.3999999999999999E-2</c:v>
                </c:pt>
                <c:pt idx="8">
                  <c:v>1.6E-2</c:v>
                </c:pt>
                <c:pt idx="9">
                  <c:v>1.8000000000000002E-2</c:v>
                </c:pt>
                <c:pt idx="10">
                  <c:v>0.02</c:v>
                </c:pt>
                <c:pt idx="11">
                  <c:v>2.2000000000000002E-2</c:v>
                </c:pt>
                <c:pt idx="12">
                  <c:v>2.4E-2</c:v>
                </c:pt>
                <c:pt idx="13">
                  <c:v>2.5999999999999999E-2</c:v>
                </c:pt>
                <c:pt idx="14">
                  <c:v>2.7999999999999997E-2</c:v>
                </c:pt>
                <c:pt idx="15">
                  <c:v>0.03</c:v>
                </c:pt>
                <c:pt idx="16">
                  <c:v>3.2000000000000001E-2</c:v>
                </c:pt>
                <c:pt idx="17">
                  <c:v>3.4000000000000002E-2</c:v>
                </c:pt>
                <c:pt idx="18">
                  <c:v>3.6000000000000004E-2</c:v>
                </c:pt>
                <c:pt idx="19">
                  <c:v>3.7999999999999999E-2</c:v>
                </c:pt>
                <c:pt idx="20">
                  <c:v>0.04</c:v>
                </c:pt>
                <c:pt idx="21">
                  <c:v>4.2000000000000003E-2</c:v>
                </c:pt>
                <c:pt idx="22">
                  <c:v>4.4000000000000004E-2</c:v>
                </c:pt>
                <c:pt idx="23">
                  <c:v>4.5999999999999999E-2</c:v>
                </c:pt>
                <c:pt idx="24">
                  <c:v>4.8000000000000001E-2</c:v>
                </c:pt>
                <c:pt idx="25">
                  <c:v>0.05</c:v>
                </c:pt>
                <c:pt idx="26">
                  <c:v>5.1999999999999998E-2</c:v>
                </c:pt>
                <c:pt idx="27">
                  <c:v>5.3999999999999999E-2</c:v>
                </c:pt>
                <c:pt idx="28">
                  <c:v>5.5999999999999994E-2</c:v>
                </c:pt>
                <c:pt idx="29">
                  <c:v>5.8000000000000003E-2</c:v>
                </c:pt>
                <c:pt idx="30">
                  <c:v>0.06</c:v>
                </c:pt>
                <c:pt idx="31">
                  <c:v>6.2E-2</c:v>
                </c:pt>
                <c:pt idx="32">
                  <c:v>6.4000000000000001E-2</c:v>
                </c:pt>
                <c:pt idx="33">
                  <c:v>6.6000000000000003E-2</c:v>
                </c:pt>
                <c:pt idx="34">
                  <c:v>6.8000000000000005E-2</c:v>
                </c:pt>
                <c:pt idx="35">
                  <c:v>6.9999999999999993E-2</c:v>
                </c:pt>
                <c:pt idx="36">
                  <c:v>7.2000000000000008E-2</c:v>
                </c:pt>
                <c:pt idx="37">
                  <c:v>7.3999999999999996E-2</c:v>
                </c:pt>
                <c:pt idx="38">
                  <c:v>7.5999999999999998E-2</c:v>
                </c:pt>
                <c:pt idx="39">
                  <c:v>7.8E-2</c:v>
                </c:pt>
                <c:pt idx="40">
                  <c:v>0.08</c:v>
                </c:pt>
                <c:pt idx="41">
                  <c:v>8.2000000000000003E-2</c:v>
                </c:pt>
                <c:pt idx="42">
                  <c:v>8.4000000000000005E-2</c:v>
                </c:pt>
                <c:pt idx="43">
                  <c:v>8.5999999999999993E-2</c:v>
                </c:pt>
                <c:pt idx="44">
                  <c:v>8.8000000000000009E-2</c:v>
                </c:pt>
                <c:pt idx="45">
                  <c:v>0.09</c:v>
                </c:pt>
                <c:pt idx="46">
                  <c:v>9.1999999999999998E-2</c:v>
                </c:pt>
                <c:pt idx="47">
                  <c:v>9.4E-2</c:v>
                </c:pt>
                <c:pt idx="48">
                  <c:v>9.6000000000000002E-2</c:v>
                </c:pt>
                <c:pt idx="49">
                  <c:v>9.8000000000000004E-2</c:v>
                </c:pt>
                <c:pt idx="50">
                  <c:v>0.1</c:v>
                </c:pt>
                <c:pt idx="51">
                  <c:v>0.10200000000000001</c:v>
                </c:pt>
                <c:pt idx="52">
                  <c:v>0.104</c:v>
                </c:pt>
                <c:pt idx="53">
                  <c:v>0.106</c:v>
                </c:pt>
                <c:pt idx="54">
                  <c:v>0.108</c:v>
                </c:pt>
                <c:pt idx="55">
                  <c:v>0.11</c:v>
                </c:pt>
                <c:pt idx="56">
                  <c:v>0.11199999999999999</c:v>
                </c:pt>
                <c:pt idx="57">
                  <c:v>0.11399999999999999</c:v>
                </c:pt>
                <c:pt idx="58">
                  <c:v>0.11600000000000001</c:v>
                </c:pt>
                <c:pt idx="59">
                  <c:v>0.11800000000000001</c:v>
                </c:pt>
                <c:pt idx="60">
                  <c:v>0.12</c:v>
                </c:pt>
                <c:pt idx="61">
                  <c:v>0.122</c:v>
                </c:pt>
                <c:pt idx="62">
                  <c:v>0.124</c:v>
                </c:pt>
                <c:pt idx="63">
                  <c:v>0.126</c:v>
                </c:pt>
                <c:pt idx="64">
                  <c:v>0.128</c:v>
                </c:pt>
                <c:pt idx="65">
                  <c:v>0.13</c:v>
                </c:pt>
                <c:pt idx="66">
                  <c:v>0.13200000000000001</c:v>
                </c:pt>
                <c:pt idx="67">
                  <c:v>0.13400000000000001</c:v>
                </c:pt>
                <c:pt idx="68">
                  <c:v>0.13600000000000001</c:v>
                </c:pt>
                <c:pt idx="69">
                  <c:v>0.13799999999999998</c:v>
                </c:pt>
                <c:pt idx="70">
                  <c:v>0.13999999999999999</c:v>
                </c:pt>
                <c:pt idx="71">
                  <c:v>0.14200000000000002</c:v>
                </c:pt>
                <c:pt idx="72">
                  <c:v>0.14400000000000002</c:v>
                </c:pt>
                <c:pt idx="73">
                  <c:v>0.14599999999999999</c:v>
                </c:pt>
                <c:pt idx="74">
                  <c:v>0.14799999999999999</c:v>
                </c:pt>
                <c:pt idx="75">
                  <c:v>0.15</c:v>
                </c:pt>
                <c:pt idx="76">
                  <c:v>0.152</c:v>
                </c:pt>
                <c:pt idx="77">
                  <c:v>0.154</c:v>
                </c:pt>
                <c:pt idx="78">
                  <c:v>0.156</c:v>
                </c:pt>
                <c:pt idx="79">
                  <c:v>0.158</c:v>
                </c:pt>
                <c:pt idx="80">
                  <c:v>0.16</c:v>
                </c:pt>
                <c:pt idx="81">
                  <c:v>0.16199999999999998</c:v>
                </c:pt>
                <c:pt idx="82">
                  <c:v>0.16400000000000001</c:v>
                </c:pt>
                <c:pt idx="83">
                  <c:v>0.16600000000000001</c:v>
                </c:pt>
                <c:pt idx="84">
                  <c:v>0.16800000000000001</c:v>
                </c:pt>
                <c:pt idx="85">
                  <c:v>0.16999999999999998</c:v>
                </c:pt>
                <c:pt idx="86">
                  <c:v>0.17199999999999999</c:v>
                </c:pt>
                <c:pt idx="87">
                  <c:v>0.17399999999999999</c:v>
                </c:pt>
                <c:pt idx="88">
                  <c:v>0.17600000000000002</c:v>
                </c:pt>
                <c:pt idx="89">
                  <c:v>0.17799999999999999</c:v>
                </c:pt>
                <c:pt idx="90">
                  <c:v>0.18</c:v>
                </c:pt>
                <c:pt idx="91">
                  <c:v>0.182</c:v>
                </c:pt>
                <c:pt idx="92">
                  <c:v>0.184</c:v>
                </c:pt>
                <c:pt idx="93">
                  <c:v>0.186</c:v>
                </c:pt>
                <c:pt idx="94">
                  <c:v>0.188</c:v>
                </c:pt>
                <c:pt idx="95">
                  <c:v>0.19</c:v>
                </c:pt>
                <c:pt idx="96">
                  <c:v>0.192</c:v>
                </c:pt>
                <c:pt idx="97">
                  <c:v>0.19400000000000001</c:v>
                </c:pt>
                <c:pt idx="98">
                  <c:v>0.19600000000000001</c:v>
                </c:pt>
                <c:pt idx="99">
                  <c:v>0.19800000000000001</c:v>
                </c:pt>
                <c:pt idx="100">
                  <c:v>0.2</c:v>
                </c:pt>
              </c:numCache>
            </c:numRef>
          </c:xVal>
          <c:yVal>
            <c:numRef>
              <c:f>'phi+5'!$L$2:$L$102</c:f>
              <c:numCache>
                <c:formatCode>General</c:formatCode>
                <c:ptCount val="101"/>
                <c:pt idx="0">
                  <c:v>0</c:v>
                </c:pt>
                <c:pt idx="1">
                  <c:v>219.80799999999999</c:v>
                </c:pt>
                <c:pt idx="2">
                  <c:v>428.08699999999999</c:v>
                </c:pt>
                <c:pt idx="3">
                  <c:v>625</c:v>
                </c:pt>
                <c:pt idx="4">
                  <c:v>833.33299999999997</c:v>
                </c:pt>
                <c:pt idx="5">
                  <c:v>1041.67</c:v>
                </c:pt>
                <c:pt idx="6">
                  <c:v>1250</c:v>
                </c:pt>
                <c:pt idx="7">
                  <c:v>1458.33</c:v>
                </c:pt>
                <c:pt idx="8">
                  <c:v>1666.67</c:v>
                </c:pt>
                <c:pt idx="9">
                  <c:v>1875</c:v>
                </c:pt>
                <c:pt idx="10">
                  <c:v>2083.33</c:v>
                </c:pt>
                <c:pt idx="11">
                  <c:v>2291.67</c:v>
                </c:pt>
                <c:pt idx="12">
                  <c:v>2500</c:v>
                </c:pt>
                <c:pt idx="13">
                  <c:v>2708.33</c:v>
                </c:pt>
                <c:pt idx="14">
                  <c:v>2916.67</c:v>
                </c:pt>
                <c:pt idx="15">
                  <c:v>3125</c:v>
                </c:pt>
                <c:pt idx="16">
                  <c:v>3333.33</c:v>
                </c:pt>
                <c:pt idx="17">
                  <c:v>3509.37</c:v>
                </c:pt>
                <c:pt idx="18">
                  <c:v>3617.15</c:v>
                </c:pt>
                <c:pt idx="19">
                  <c:v>3681.15</c:v>
                </c:pt>
                <c:pt idx="20">
                  <c:v>3683.08</c:v>
                </c:pt>
                <c:pt idx="21">
                  <c:v>3622.38</c:v>
                </c:pt>
                <c:pt idx="22">
                  <c:v>3516.4</c:v>
                </c:pt>
                <c:pt idx="23">
                  <c:v>3464.18</c:v>
                </c:pt>
                <c:pt idx="24">
                  <c:v>3464.19</c:v>
                </c:pt>
                <c:pt idx="25">
                  <c:v>3464.2</c:v>
                </c:pt>
                <c:pt idx="26">
                  <c:v>3464.23</c:v>
                </c:pt>
                <c:pt idx="27">
                  <c:v>3464.24</c:v>
                </c:pt>
                <c:pt idx="28">
                  <c:v>3464.26</c:v>
                </c:pt>
                <c:pt idx="29">
                  <c:v>3463.92</c:v>
                </c:pt>
                <c:pt idx="30">
                  <c:v>3463.93</c:v>
                </c:pt>
                <c:pt idx="31">
                  <c:v>3463.96</c:v>
                </c:pt>
                <c:pt idx="32">
                  <c:v>3463.97</c:v>
                </c:pt>
                <c:pt idx="33">
                  <c:v>3463.98</c:v>
                </c:pt>
                <c:pt idx="34">
                  <c:v>3464.02</c:v>
                </c:pt>
                <c:pt idx="35">
                  <c:v>3464.02</c:v>
                </c:pt>
                <c:pt idx="36">
                  <c:v>3464.04</c:v>
                </c:pt>
                <c:pt idx="37">
                  <c:v>3464.05</c:v>
                </c:pt>
                <c:pt idx="38">
                  <c:v>3464.06</c:v>
                </c:pt>
                <c:pt idx="39">
                  <c:v>3464.08</c:v>
                </c:pt>
                <c:pt idx="40">
                  <c:v>3464.09</c:v>
                </c:pt>
                <c:pt idx="41">
                  <c:v>3464.1</c:v>
                </c:pt>
                <c:pt idx="42">
                  <c:v>3464.15</c:v>
                </c:pt>
                <c:pt idx="43">
                  <c:v>3464.16</c:v>
                </c:pt>
                <c:pt idx="44">
                  <c:v>3464.18</c:v>
                </c:pt>
                <c:pt idx="45">
                  <c:v>3464.19</c:v>
                </c:pt>
                <c:pt idx="46">
                  <c:v>3464.2</c:v>
                </c:pt>
                <c:pt idx="47">
                  <c:v>3464.23</c:v>
                </c:pt>
                <c:pt idx="48">
                  <c:v>3464.24</c:v>
                </c:pt>
                <c:pt idx="49">
                  <c:v>3464.26</c:v>
                </c:pt>
                <c:pt idx="50">
                  <c:v>3463.93</c:v>
                </c:pt>
                <c:pt idx="51">
                  <c:v>3463.94</c:v>
                </c:pt>
                <c:pt idx="52">
                  <c:v>3463.96</c:v>
                </c:pt>
                <c:pt idx="53">
                  <c:v>3463.97</c:v>
                </c:pt>
                <c:pt idx="54">
                  <c:v>3463.98</c:v>
                </c:pt>
                <c:pt idx="55">
                  <c:v>3464.02</c:v>
                </c:pt>
                <c:pt idx="56">
                  <c:v>3464.03</c:v>
                </c:pt>
                <c:pt idx="57">
                  <c:v>3464.04</c:v>
                </c:pt>
                <c:pt idx="58">
                  <c:v>3464.05</c:v>
                </c:pt>
                <c:pt idx="59">
                  <c:v>3464.06</c:v>
                </c:pt>
                <c:pt idx="60">
                  <c:v>3464.09</c:v>
                </c:pt>
                <c:pt idx="61">
                  <c:v>3464.09</c:v>
                </c:pt>
                <c:pt idx="62">
                  <c:v>3464.11</c:v>
                </c:pt>
                <c:pt idx="63">
                  <c:v>3464.15</c:v>
                </c:pt>
                <c:pt idx="64">
                  <c:v>3464.26</c:v>
                </c:pt>
                <c:pt idx="65">
                  <c:v>3464.26</c:v>
                </c:pt>
                <c:pt idx="66">
                  <c:v>3464.09</c:v>
                </c:pt>
                <c:pt idx="67">
                  <c:v>3463.98</c:v>
                </c:pt>
                <c:pt idx="68">
                  <c:v>3464.23</c:v>
                </c:pt>
                <c:pt idx="69">
                  <c:v>3464.1</c:v>
                </c:pt>
                <c:pt idx="70">
                  <c:v>3464.02</c:v>
                </c:pt>
                <c:pt idx="71">
                  <c:v>3464.26</c:v>
                </c:pt>
                <c:pt idx="72">
                  <c:v>3464.15</c:v>
                </c:pt>
                <c:pt idx="73">
                  <c:v>3464.04</c:v>
                </c:pt>
                <c:pt idx="74">
                  <c:v>3463.93</c:v>
                </c:pt>
                <c:pt idx="75">
                  <c:v>3464.18</c:v>
                </c:pt>
                <c:pt idx="76">
                  <c:v>3464.05</c:v>
                </c:pt>
                <c:pt idx="77">
                  <c:v>3463.96</c:v>
                </c:pt>
                <c:pt idx="78">
                  <c:v>3464.19</c:v>
                </c:pt>
                <c:pt idx="79">
                  <c:v>3464.08</c:v>
                </c:pt>
                <c:pt idx="80">
                  <c:v>3463.97</c:v>
                </c:pt>
                <c:pt idx="81">
                  <c:v>3464.23</c:v>
                </c:pt>
                <c:pt idx="82">
                  <c:v>3463.94</c:v>
                </c:pt>
                <c:pt idx="83">
                  <c:v>3464.16</c:v>
                </c:pt>
                <c:pt idx="84">
                  <c:v>3464.03</c:v>
                </c:pt>
                <c:pt idx="85">
                  <c:v>3464.24</c:v>
                </c:pt>
                <c:pt idx="86">
                  <c:v>3464.09</c:v>
                </c:pt>
                <c:pt idx="87">
                  <c:v>3463.97</c:v>
                </c:pt>
                <c:pt idx="88">
                  <c:v>3463.92</c:v>
                </c:pt>
                <c:pt idx="89">
                  <c:v>3464.02</c:v>
                </c:pt>
                <c:pt idx="90">
                  <c:v>3464.06</c:v>
                </c:pt>
                <c:pt idx="91">
                  <c:v>3463.96</c:v>
                </c:pt>
                <c:pt idx="92">
                  <c:v>3463.92</c:v>
                </c:pt>
                <c:pt idx="93">
                  <c:v>3463.92</c:v>
                </c:pt>
                <c:pt idx="94">
                  <c:v>3463.92</c:v>
                </c:pt>
                <c:pt idx="95">
                  <c:v>3463.92</c:v>
                </c:pt>
                <c:pt idx="96">
                  <c:v>3463.92</c:v>
                </c:pt>
                <c:pt idx="97">
                  <c:v>3463.92</c:v>
                </c:pt>
                <c:pt idx="98">
                  <c:v>3463.92</c:v>
                </c:pt>
                <c:pt idx="99">
                  <c:v>3463.92</c:v>
                </c:pt>
                <c:pt idx="100">
                  <c:v>3463.92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E35-4DBB-B28E-6AC926C32174}"/>
            </c:ext>
          </c:extLst>
        </c:ser>
        <c:ser>
          <c:idx val="2"/>
          <c:order val="2"/>
          <c:tx>
            <c:v>Phi = -5</c:v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'phi-5'!$K$2:$K$102</c:f>
              <c:numCache>
                <c:formatCode>0.00</c:formatCode>
                <c:ptCount val="101"/>
                <c:pt idx="0">
                  <c:v>0</c:v>
                </c:pt>
                <c:pt idx="1">
                  <c:v>2E-3</c:v>
                </c:pt>
                <c:pt idx="2">
                  <c:v>4.0000000000000001E-3</c:v>
                </c:pt>
                <c:pt idx="3">
                  <c:v>6.0000000000000001E-3</c:v>
                </c:pt>
                <c:pt idx="4">
                  <c:v>8.0000000000000002E-3</c:v>
                </c:pt>
                <c:pt idx="5">
                  <c:v>0.01</c:v>
                </c:pt>
                <c:pt idx="6">
                  <c:v>1.2E-2</c:v>
                </c:pt>
                <c:pt idx="7">
                  <c:v>1.3999999999999999E-2</c:v>
                </c:pt>
                <c:pt idx="8">
                  <c:v>1.6E-2</c:v>
                </c:pt>
                <c:pt idx="9">
                  <c:v>1.8000000000000002E-2</c:v>
                </c:pt>
                <c:pt idx="10">
                  <c:v>0.02</c:v>
                </c:pt>
                <c:pt idx="11">
                  <c:v>2.2000000000000002E-2</c:v>
                </c:pt>
                <c:pt idx="12">
                  <c:v>2.4E-2</c:v>
                </c:pt>
                <c:pt idx="13">
                  <c:v>2.5999999999999999E-2</c:v>
                </c:pt>
                <c:pt idx="14">
                  <c:v>2.7999999999999997E-2</c:v>
                </c:pt>
                <c:pt idx="15">
                  <c:v>0.03</c:v>
                </c:pt>
                <c:pt idx="16">
                  <c:v>3.2000000000000001E-2</c:v>
                </c:pt>
                <c:pt idx="17">
                  <c:v>3.4000000000000002E-2</c:v>
                </c:pt>
                <c:pt idx="18">
                  <c:v>3.6000000000000004E-2</c:v>
                </c:pt>
                <c:pt idx="19">
                  <c:v>3.7999999999999999E-2</c:v>
                </c:pt>
                <c:pt idx="20">
                  <c:v>0.04</c:v>
                </c:pt>
                <c:pt idx="21">
                  <c:v>4.2000000000000003E-2</c:v>
                </c:pt>
                <c:pt idx="22">
                  <c:v>4.4000000000000004E-2</c:v>
                </c:pt>
                <c:pt idx="23">
                  <c:v>4.5999999999999999E-2</c:v>
                </c:pt>
                <c:pt idx="24">
                  <c:v>4.8000000000000001E-2</c:v>
                </c:pt>
                <c:pt idx="25">
                  <c:v>0.05</c:v>
                </c:pt>
                <c:pt idx="26">
                  <c:v>5.1999999999999998E-2</c:v>
                </c:pt>
                <c:pt idx="27">
                  <c:v>5.3999999999999999E-2</c:v>
                </c:pt>
                <c:pt idx="28">
                  <c:v>5.5999999999999994E-2</c:v>
                </c:pt>
                <c:pt idx="29">
                  <c:v>5.8000000000000003E-2</c:v>
                </c:pt>
                <c:pt idx="30">
                  <c:v>0.06</c:v>
                </c:pt>
                <c:pt idx="31">
                  <c:v>6.2E-2</c:v>
                </c:pt>
                <c:pt idx="32">
                  <c:v>6.4000000000000001E-2</c:v>
                </c:pt>
                <c:pt idx="33">
                  <c:v>6.6000000000000003E-2</c:v>
                </c:pt>
                <c:pt idx="34">
                  <c:v>6.8000000000000005E-2</c:v>
                </c:pt>
                <c:pt idx="35">
                  <c:v>6.9999999999999993E-2</c:v>
                </c:pt>
                <c:pt idx="36">
                  <c:v>7.2000000000000008E-2</c:v>
                </c:pt>
                <c:pt idx="37">
                  <c:v>7.3999999999999996E-2</c:v>
                </c:pt>
                <c:pt idx="38">
                  <c:v>7.5999999999999998E-2</c:v>
                </c:pt>
                <c:pt idx="39">
                  <c:v>7.8E-2</c:v>
                </c:pt>
                <c:pt idx="40">
                  <c:v>0.08</c:v>
                </c:pt>
                <c:pt idx="41">
                  <c:v>8.2000000000000003E-2</c:v>
                </c:pt>
                <c:pt idx="42">
                  <c:v>8.4000000000000005E-2</c:v>
                </c:pt>
                <c:pt idx="43">
                  <c:v>8.5999999999999993E-2</c:v>
                </c:pt>
                <c:pt idx="44">
                  <c:v>8.8000000000000009E-2</c:v>
                </c:pt>
                <c:pt idx="45">
                  <c:v>0.09</c:v>
                </c:pt>
                <c:pt idx="46">
                  <c:v>9.1999999999999998E-2</c:v>
                </c:pt>
                <c:pt idx="47">
                  <c:v>9.4E-2</c:v>
                </c:pt>
                <c:pt idx="48">
                  <c:v>9.6000000000000002E-2</c:v>
                </c:pt>
                <c:pt idx="49">
                  <c:v>9.8000000000000004E-2</c:v>
                </c:pt>
                <c:pt idx="50">
                  <c:v>0.1</c:v>
                </c:pt>
                <c:pt idx="51">
                  <c:v>0.10200000000000001</c:v>
                </c:pt>
                <c:pt idx="52">
                  <c:v>0.104</c:v>
                </c:pt>
                <c:pt idx="53">
                  <c:v>0.106</c:v>
                </c:pt>
                <c:pt idx="54">
                  <c:v>0.108</c:v>
                </c:pt>
                <c:pt idx="55">
                  <c:v>0.11</c:v>
                </c:pt>
                <c:pt idx="56">
                  <c:v>0.11199999999999999</c:v>
                </c:pt>
                <c:pt idx="57">
                  <c:v>0.11399999999999999</c:v>
                </c:pt>
                <c:pt idx="58">
                  <c:v>0.11600000000000001</c:v>
                </c:pt>
                <c:pt idx="59">
                  <c:v>0.11800000000000001</c:v>
                </c:pt>
                <c:pt idx="60">
                  <c:v>0.12</c:v>
                </c:pt>
                <c:pt idx="61">
                  <c:v>0.122</c:v>
                </c:pt>
                <c:pt idx="62">
                  <c:v>0.124</c:v>
                </c:pt>
                <c:pt idx="63">
                  <c:v>0.126</c:v>
                </c:pt>
                <c:pt idx="64">
                  <c:v>0.128</c:v>
                </c:pt>
                <c:pt idx="65">
                  <c:v>0.13</c:v>
                </c:pt>
                <c:pt idx="66">
                  <c:v>0.13200000000000001</c:v>
                </c:pt>
                <c:pt idx="67">
                  <c:v>0.13400000000000001</c:v>
                </c:pt>
                <c:pt idx="68">
                  <c:v>0.13600000000000001</c:v>
                </c:pt>
                <c:pt idx="69">
                  <c:v>0.13799999999999998</c:v>
                </c:pt>
                <c:pt idx="70">
                  <c:v>0.13999999999999999</c:v>
                </c:pt>
                <c:pt idx="71">
                  <c:v>0.14200000000000002</c:v>
                </c:pt>
                <c:pt idx="72">
                  <c:v>0.14400000000000002</c:v>
                </c:pt>
                <c:pt idx="73">
                  <c:v>0.14599999999999999</c:v>
                </c:pt>
                <c:pt idx="74">
                  <c:v>0.14799999999999999</c:v>
                </c:pt>
                <c:pt idx="75">
                  <c:v>0.15</c:v>
                </c:pt>
                <c:pt idx="76">
                  <c:v>0.152</c:v>
                </c:pt>
                <c:pt idx="77">
                  <c:v>0.154</c:v>
                </c:pt>
                <c:pt idx="78">
                  <c:v>0.156</c:v>
                </c:pt>
                <c:pt idx="79">
                  <c:v>0.158</c:v>
                </c:pt>
                <c:pt idx="80">
                  <c:v>0.16</c:v>
                </c:pt>
                <c:pt idx="81">
                  <c:v>0.16199999999999998</c:v>
                </c:pt>
                <c:pt idx="82">
                  <c:v>0.16400000000000001</c:v>
                </c:pt>
                <c:pt idx="83">
                  <c:v>0.16600000000000001</c:v>
                </c:pt>
                <c:pt idx="84">
                  <c:v>0.16800000000000001</c:v>
                </c:pt>
                <c:pt idx="85">
                  <c:v>0.16999999999999998</c:v>
                </c:pt>
                <c:pt idx="86">
                  <c:v>0.17199999999999999</c:v>
                </c:pt>
                <c:pt idx="87">
                  <c:v>0.17399999999999999</c:v>
                </c:pt>
                <c:pt idx="88">
                  <c:v>0.17600000000000002</c:v>
                </c:pt>
                <c:pt idx="89">
                  <c:v>0.17799999999999999</c:v>
                </c:pt>
                <c:pt idx="90">
                  <c:v>0.18</c:v>
                </c:pt>
                <c:pt idx="91">
                  <c:v>0.182</c:v>
                </c:pt>
                <c:pt idx="92">
                  <c:v>0.184</c:v>
                </c:pt>
                <c:pt idx="93">
                  <c:v>0.186</c:v>
                </c:pt>
                <c:pt idx="94">
                  <c:v>0.188</c:v>
                </c:pt>
                <c:pt idx="95">
                  <c:v>0.19</c:v>
                </c:pt>
                <c:pt idx="96">
                  <c:v>0.192</c:v>
                </c:pt>
                <c:pt idx="97">
                  <c:v>0.19400000000000001</c:v>
                </c:pt>
                <c:pt idx="98">
                  <c:v>0.19600000000000001</c:v>
                </c:pt>
                <c:pt idx="99">
                  <c:v>0.19800000000000001</c:v>
                </c:pt>
                <c:pt idx="100">
                  <c:v>0.2</c:v>
                </c:pt>
              </c:numCache>
            </c:numRef>
          </c:xVal>
          <c:yVal>
            <c:numRef>
              <c:f>'phi-5'!$L$2:$L$102</c:f>
              <c:numCache>
                <c:formatCode>General</c:formatCode>
                <c:ptCount val="101"/>
                <c:pt idx="0">
                  <c:v>0</c:v>
                </c:pt>
                <c:pt idx="1">
                  <c:v>219.80799999999999</c:v>
                </c:pt>
                <c:pt idx="2">
                  <c:v>428.08699999999999</c:v>
                </c:pt>
                <c:pt idx="3">
                  <c:v>625</c:v>
                </c:pt>
                <c:pt idx="4">
                  <c:v>833.33299999999997</c:v>
                </c:pt>
                <c:pt idx="5">
                  <c:v>1041.67</c:v>
                </c:pt>
                <c:pt idx="6">
                  <c:v>1250</c:v>
                </c:pt>
                <c:pt idx="7">
                  <c:v>1458.33</c:v>
                </c:pt>
                <c:pt idx="8">
                  <c:v>1666.67</c:v>
                </c:pt>
                <c:pt idx="9">
                  <c:v>1875</c:v>
                </c:pt>
                <c:pt idx="10">
                  <c:v>2083.33</c:v>
                </c:pt>
                <c:pt idx="11">
                  <c:v>2291.67</c:v>
                </c:pt>
                <c:pt idx="12">
                  <c:v>2500</c:v>
                </c:pt>
                <c:pt idx="13">
                  <c:v>2708.33</c:v>
                </c:pt>
                <c:pt idx="14">
                  <c:v>2916.67</c:v>
                </c:pt>
                <c:pt idx="15">
                  <c:v>3125</c:v>
                </c:pt>
                <c:pt idx="16">
                  <c:v>3333.33</c:v>
                </c:pt>
                <c:pt idx="17">
                  <c:v>3494.66</c:v>
                </c:pt>
                <c:pt idx="18">
                  <c:v>3564.03</c:v>
                </c:pt>
                <c:pt idx="19">
                  <c:v>3594.39</c:v>
                </c:pt>
                <c:pt idx="20">
                  <c:v>3573.9</c:v>
                </c:pt>
                <c:pt idx="21">
                  <c:v>3510.55</c:v>
                </c:pt>
                <c:pt idx="22">
                  <c:v>3464.04</c:v>
                </c:pt>
                <c:pt idx="23">
                  <c:v>3464.13</c:v>
                </c:pt>
                <c:pt idx="24">
                  <c:v>3463.9</c:v>
                </c:pt>
                <c:pt idx="25">
                  <c:v>3463.99</c:v>
                </c:pt>
                <c:pt idx="26">
                  <c:v>3464.07</c:v>
                </c:pt>
                <c:pt idx="27">
                  <c:v>3464.18</c:v>
                </c:pt>
                <c:pt idx="28">
                  <c:v>3463.96</c:v>
                </c:pt>
                <c:pt idx="29">
                  <c:v>3464.04</c:v>
                </c:pt>
                <c:pt idx="30">
                  <c:v>3464.13</c:v>
                </c:pt>
                <c:pt idx="31">
                  <c:v>3463.91</c:v>
                </c:pt>
                <c:pt idx="32">
                  <c:v>3463.99</c:v>
                </c:pt>
                <c:pt idx="33">
                  <c:v>3464.07</c:v>
                </c:pt>
                <c:pt idx="34">
                  <c:v>3464.18</c:v>
                </c:pt>
                <c:pt idx="35">
                  <c:v>3463.96</c:v>
                </c:pt>
                <c:pt idx="36">
                  <c:v>3464.04</c:v>
                </c:pt>
                <c:pt idx="37">
                  <c:v>3464.13</c:v>
                </c:pt>
                <c:pt idx="38">
                  <c:v>3463.91</c:v>
                </c:pt>
                <c:pt idx="39">
                  <c:v>3463.99</c:v>
                </c:pt>
                <c:pt idx="40">
                  <c:v>3464.07</c:v>
                </c:pt>
                <c:pt idx="41">
                  <c:v>3464.18</c:v>
                </c:pt>
                <c:pt idx="42">
                  <c:v>3463.96</c:v>
                </c:pt>
                <c:pt idx="43">
                  <c:v>3464.04</c:v>
                </c:pt>
                <c:pt idx="44">
                  <c:v>3464.13</c:v>
                </c:pt>
                <c:pt idx="45">
                  <c:v>3463.91</c:v>
                </c:pt>
                <c:pt idx="46">
                  <c:v>3463.99</c:v>
                </c:pt>
                <c:pt idx="47">
                  <c:v>3464.07</c:v>
                </c:pt>
                <c:pt idx="48">
                  <c:v>3464.18</c:v>
                </c:pt>
                <c:pt idx="49">
                  <c:v>3463.96</c:v>
                </c:pt>
                <c:pt idx="50">
                  <c:v>3464.04</c:v>
                </c:pt>
                <c:pt idx="51">
                  <c:v>3464.13</c:v>
                </c:pt>
                <c:pt idx="52">
                  <c:v>3463.91</c:v>
                </c:pt>
                <c:pt idx="53">
                  <c:v>3463.99</c:v>
                </c:pt>
                <c:pt idx="54">
                  <c:v>3464.07</c:v>
                </c:pt>
                <c:pt idx="55">
                  <c:v>3464.18</c:v>
                </c:pt>
                <c:pt idx="56">
                  <c:v>3463.96</c:v>
                </c:pt>
                <c:pt idx="57">
                  <c:v>3464.04</c:v>
                </c:pt>
                <c:pt idx="58">
                  <c:v>3464.14</c:v>
                </c:pt>
                <c:pt idx="59">
                  <c:v>3463.91</c:v>
                </c:pt>
                <c:pt idx="60">
                  <c:v>3463.99</c:v>
                </c:pt>
                <c:pt idx="61">
                  <c:v>3464.08</c:v>
                </c:pt>
                <c:pt idx="62">
                  <c:v>3464.18</c:v>
                </c:pt>
                <c:pt idx="63">
                  <c:v>3463.96</c:v>
                </c:pt>
                <c:pt idx="64">
                  <c:v>3464.04</c:v>
                </c:pt>
                <c:pt idx="65">
                  <c:v>3464.14</c:v>
                </c:pt>
                <c:pt idx="66">
                  <c:v>3463.91</c:v>
                </c:pt>
                <c:pt idx="67">
                  <c:v>3463.99</c:v>
                </c:pt>
                <c:pt idx="68">
                  <c:v>3464.08</c:v>
                </c:pt>
                <c:pt idx="69">
                  <c:v>3464.18</c:v>
                </c:pt>
                <c:pt idx="70">
                  <c:v>3463.96</c:v>
                </c:pt>
                <c:pt idx="71">
                  <c:v>3464.05</c:v>
                </c:pt>
                <c:pt idx="72">
                  <c:v>3464.14</c:v>
                </c:pt>
                <c:pt idx="73">
                  <c:v>3463.91</c:v>
                </c:pt>
                <c:pt idx="74">
                  <c:v>3464</c:v>
                </c:pt>
                <c:pt idx="75">
                  <c:v>3464.08</c:v>
                </c:pt>
                <c:pt idx="76">
                  <c:v>3464.18</c:v>
                </c:pt>
                <c:pt idx="77">
                  <c:v>3463.97</c:v>
                </c:pt>
                <c:pt idx="78">
                  <c:v>3464.05</c:v>
                </c:pt>
                <c:pt idx="79">
                  <c:v>3464.14</c:v>
                </c:pt>
                <c:pt idx="80">
                  <c:v>3463.92</c:v>
                </c:pt>
                <c:pt idx="81">
                  <c:v>3464</c:v>
                </c:pt>
                <c:pt idx="82">
                  <c:v>3464.08</c:v>
                </c:pt>
                <c:pt idx="83">
                  <c:v>3464.19</c:v>
                </c:pt>
                <c:pt idx="84">
                  <c:v>3463.97</c:v>
                </c:pt>
                <c:pt idx="85">
                  <c:v>3464.05</c:v>
                </c:pt>
                <c:pt idx="86">
                  <c:v>3464.14</c:v>
                </c:pt>
                <c:pt idx="87">
                  <c:v>3463.92</c:v>
                </c:pt>
                <c:pt idx="88">
                  <c:v>3464</c:v>
                </c:pt>
                <c:pt idx="89">
                  <c:v>3464.08</c:v>
                </c:pt>
                <c:pt idx="90">
                  <c:v>3464.19</c:v>
                </c:pt>
                <c:pt idx="91">
                  <c:v>3463.97</c:v>
                </c:pt>
                <c:pt idx="92">
                  <c:v>3464.05</c:v>
                </c:pt>
                <c:pt idx="93">
                  <c:v>3464.14</c:v>
                </c:pt>
                <c:pt idx="94">
                  <c:v>3463.92</c:v>
                </c:pt>
                <c:pt idx="95">
                  <c:v>3464</c:v>
                </c:pt>
                <c:pt idx="96">
                  <c:v>3464.08</c:v>
                </c:pt>
                <c:pt idx="97">
                  <c:v>3464.19</c:v>
                </c:pt>
                <c:pt idx="98">
                  <c:v>3463.97</c:v>
                </c:pt>
                <c:pt idx="99">
                  <c:v>3464.05</c:v>
                </c:pt>
                <c:pt idx="100">
                  <c:v>3464.14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E35-4DBB-B28E-6AC926C321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3796832"/>
        <c:axId val="2073793920"/>
      </c:scatterChart>
      <c:valAx>
        <c:axId val="2073796832"/>
        <c:scaling>
          <c:orientation val="minMax"/>
          <c:max val="0.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Axial Strain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3793920"/>
        <c:crosses val="autoZero"/>
        <c:crossBetween val="midCat"/>
      </c:valAx>
      <c:valAx>
        <c:axId val="2073793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Stress (Pa)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37968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Phi = 0</c:v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xVal>
            <c:numRef>
              <c:f>phi0!$K$2:$K$102</c:f>
              <c:numCache>
                <c:formatCode>0.00</c:formatCode>
                <c:ptCount val="101"/>
                <c:pt idx="0">
                  <c:v>0</c:v>
                </c:pt>
                <c:pt idx="1">
                  <c:v>2E-3</c:v>
                </c:pt>
                <c:pt idx="2">
                  <c:v>4.0000000000000001E-3</c:v>
                </c:pt>
                <c:pt idx="3">
                  <c:v>6.0000000000000001E-3</c:v>
                </c:pt>
                <c:pt idx="4">
                  <c:v>8.0000000000000002E-3</c:v>
                </c:pt>
                <c:pt idx="5">
                  <c:v>0.01</c:v>
                </c:pt>
                <c:pt idx="6">
                  <c:v>1.2E-2</c:v>
                </c:pt>
                <c:pt idx="7">
                  <c:v>1.3999999999999999E-2</c:v>
                </c:pt>
                <c:pt idx="8">
                  <c:v>1.6E-2</c:v>
                </c:pt>
                <c:pt idx="9">
                  <c:v>1.8000000000000002E-2</c:v>
                </c:pt>
                <c:pt idx="10">
                  <c:v>0.02</c:v>
                </c:pt>
                <c:pt idx="11">
                  <c:v>2.2000000000000002E-2</c:v>
                </c:pt>
                <c:pt idx="12">
                  <c:v>2.4E-2</c:v>
                </c:pt>
                <c:pt idx="13">
                  <c:v>2.5999999999999999E-2</c:v>
                </c:pt>
                <c:pt idx="14">
                  <c:v>2.7999999999999997E-2</c:v>
                </c:pt>
                <c:pt idx="15">
                  <c:v>0.03</c:v>
                </c:pt>
                <c:pt idx="16">
                  <c:v>3.2000000000000001E-2</c:v>
                </c:pt>
                <c:pt idx="17">
                  <c:v>3.4000000000000002E-2</c:v>
                </c:pt>
                <c:pt idx="18">
                  <c:v>3.6000000000000004E-2</c:v>
                </c:pt>
                <c:pt idx="19">
                  <c:v>3.7999999999999999E-2</c:v>
                </c:pt>
                <c:pt idx="20">
                  <c:v>0.04</c:v>
                </c:pt>
                <c:pt idx="21">
                  <c:v>4.2000000000000003E-2</c:v>
                </c:pt>
                <c:pt idx="22">
                  <c:v>4.4000000000000004E-2</c:v>
                </c:pt>
                <c:pt idx="23">
                  <c:v>4.5999999999999999E-2</c:v>
                </c:pt>
                <c:pt idx="24">
                  <c:v>4.8000000000000001E-2</c:v>
                </c:pt>
                <c:pt idx="25">
                  <c:v>0.05</c:v>
                </c:pt>
                <c:pt idx="26">
                  <c:v>5.1999999999999998E-2</c:v>
                </c:pt>
                <c:pt idx="27">
                  <c:v>5.3999999999999999E-2</c:v>
                </c:pt>
                <c:pt idx="28">
                  <c:v>5.5999999999999994E-2</c:v>
                </c:pt>
                <c:pt idx="29">
                  <c:v>5.8000000000000003E-2</c:v>
                </c:pt>
                <c:pt idx="30">
                  <c:v>0.06</c:v>
                </c:pt>
                <c:pt idx="31">
                  <c:v>6.2E-2</c:v>
                </c:pt>
                <c:pt idx="32">
                  <c:v>6.4000000000000001E-2</c:v>
                </c:pt>
                <c:pt idx="33">
                  <c:v>6.6000000000000003E-2</c:v>
                </c:pt>
                <c:pt idx="34">
                  <c:v>6.8000000000000005E-2</c:v>
                </c:pt>
                <c:pt idx="35">
                  <c:v>6.9999999999999993E-2</c:v>
                </c:pt>
                <c:pt idx="36">
                  <c:v>7.2000000000000008E-2</c:v>
                </c:pt>
                <c:pt idx="37">
                  <c:v>7.3999999999999996E-2</c:v>
                </c:pt>
                <c:pt idx="38">
                  <c:v>7.5999999999999998E-2</c:v>
                </c:pt>
                <c:pt idx="39">
                  <c:v>7.8E-2</c:v>
                </c:pt>
                <c:pt idx="40">
                  <c:v>0.08</c:v>
                </c:pt>
                <c:pt idx="41">
                  <c:v>8.2000000000000003E-2</c:v>
                </c:pt>
                <c:pt idx="42">
                  <c:v>8.4000000000000005E-2</c:v>
                </c:pt>
                <c:pt idx="43">
                  <c:v>8.5999999999999993E-2</c:v>
                </c:pt>
                <c:pt idx="44">
                  <c:v>8.8000000000000009E-2</c:v>
                </c:pt>
                <c:pt idx="45">
                  <c:v>0.09</c:v>
                </c:pt>
                <c:pt idx="46">
                  <c:v>9.1999999999999998E-2</c:v>
                </c:pt>
                <c:pt idx="47">
                  <c:v>9.4E-2</c:v>
                </c:pt>
                <c:pt idx="48">
                  <c:v>9.6000000000000002E-2</c:v>
                </c:pt>
                <c:pt idx="49">
                  <c:v>9.8000000000000004E-2</c:v>
                </c:pt>
                <c:pt idx="50">
                  <c:v>0.1</c:v>
                </c:pt>
                <c:pt idx="51">
                  <c:v>0.10200000000000001</c:v>
                </c:pt>
                <c:pt idx="52">
                  <c:v>0.104</c:v>
                </c:pt>
                <c:pt idx="53">
                  <c:v>0.106</c:v>
                </c:pt>
                <c:pt idx="54">
                  <c:v>0.108</c:v>
                </c:pt>
                <c:pt idx="55">
                  <c:v>0.11</c:v>
                </c:pt>
                <c:pt idx="56">
                  <c:v>0.11199999999999999</c:v>
                </c:pt>
                <c:pt idx="57">
                  <c:v>0.11399999999999999</c:v>
                </c:pt>
                <c:pt idx="58">
                  <c:v>0.11600000000000001</c:v>
                </c:pt>
                <c:pt idx="59">
                  <c:v>0.11800000000000001</c:v>
                </c:pt>
                <c:pt idx="60">
                  <c:v>0.12</c:v>
                </c:pt>
                <c:pt idx="61">
                  <c:v>0.122</c:v>
                </c:pt>
                <c:pt idx="62">
                  <c:v>0.124</c:v>
                </c:pt>
                <c:pt idx="63">
                  <c:v>0.126</c:v>
                </c:pt>
                <c:pt idx="64">
                  <c:v>0.128</c:v>
                </c:pt>
                <c:pt idx="65">
                  <c:v>0.13</c:v>
                </c:pt>
                <c:pt idx="66">
                  <c:v>0.13200000000000001</c:v>
                </c:pt>
                <c:pt idx="67">
                  <c:v>0.13400000000000001</c:v>
                </c:pt>
                <c:pt idx="68">
                  <c:v>0.13600000000000001</c:v>
                </c:pt>
                <c:pt idx="69">
                  <c:v>0.13799999999999998</c:v>
                </c:pt>
                <c:pt idx="70">
                  <c:v>0.13999999999999999</c:v>
                </c:pt>
                <c:pt idx="71">
                  <c:v>0.14200000000000002</c:v>
                </c:pt>
                <c:pt idx="72">
                  <c:v>0.14400000000000002</c:v>
                </c:pt>
                <c:pt idx="73">
                  <c:v>0.14599999999999999</c:v>
                </c:pt>
                <c:pt idx="74">
                  <c:v>0.14799999999999999</c:v>
                </c:pt>
                <c:pt idx="75">
                  <c:v>0.15</c:v>
                </c:pt>
                <c:pt idx="76">
                  <c:v>0.152</c:v>
                </c:pt>
                <c:pt idx="77">
                  <c:v>0.154</c:v>
                </c:pt>
                <c:pt idx="78">
                  <c:v>0.156</c:v>
                </c:pt>
                <c:pt idx="79">
                  <c:v>0.158</c:v>
                </c:pt>
                <c:pt idx="80">
                  <c:v>0.16</c:v>
                </c:pt>
                <c:pt idx="81">
                  <c:v>0.16199999999999998</c:v>
                </c:pt>
                <c:pt idx="82">
                  <c:v>0.16400000000000001</c:v>
                </c:pt>
                <c:pt idx="83">
                  <c:v>0.16600000000000001</c:v>
                </c:pt>
                <c:pt idx="84">
                  <c:v>0.16800000000000001</c:v>
                </c:pt>
                <c:pt idx="85">
                  <c:v>0.16999999999999998</c:v>
                </c:pt>
                <c:pt idx="86">
                  <c:v>0.17199999999999999</c:v>
                </c:pt>
                <c:pt idx="87">
                  <c:v>0.17399999999999999</c:v>
                </c:pt>
                <c:pt idx="88">
                  <c:v>0.17600000000000002</c:v>
                </c:pt>
                <c:pt idx="89">
                  <c:v>0.17799999999999999</c:v>
                </c:pt>
                <c:pt idx="90">
                  <c:v>0.18</c:v>
                </c:pt>
                <c:pt idx="91">
                  <c:v>0.182</c:v>
                </c:pt>
                <c:pt idx="92">
                  <c:v>0.184</c:v>
                </c:pt>
                <c:pt idx="93">
                  <c:v>0.186</c:v>
                </c:pt>
                <c:pt idx="94">
                  <c:v>0.188</c:v>
                </c:pt>
                <c:pt idx="95">
                  <c:v>0.19</c:v>
                </c:pt>
                <c:pt idx="96">
                  <c:v>0.192</c:v>
                </c:pt>
                <c:pt idx="97">
                  <c:v>0.19400000000000001</c:v>
                </c:pt>
                <c:pt idx="98">
                  <c:v>0.19600000000000001</c:v>
                </c:pt>
                <c:pt idx="99">
                  <c:v>0.19800000000000001</c:v>
                </c:pt>
                <c:pt idx="100">
                  <c:v>0.2</c:v>
                </c:pt>
              </c:numCache>
            </c:numRef>
          </c:xVal>
          <c:yVal>
            <c:numRef>
              <c:f>phi0!$M$2:$M$102</c:f>
              <c:numCache>
                <c:formatCode>0.000</c:formatCode>
                <c:ptCount val="101"/>
                <c:pt idx="0">
                  <c:v>0</c:v>
                </c:pt>
                <c:pt idx="1">
                  <c:v>1.9130750000000004E-3</c:v>
                </c:pt>
                <c:pt idx="2">
                  <c:v>3.4111470000000007E-3</c:v>
                </c:pt>
                <c:pt idx="3">
                  <c:v>4.496159999999999E-3</c:v>
                </c:pt>
                <c:pt idx="4">
                  <c:v>5.4961599999999991E-3</c:v>
                </c:pt>
                <c:pt idx="5">
                  <c:v>6.4961699999999982E-3</c:v>
                </c:pt>
                <c:pt idx="6">
                  <c:v>7.4961699999999982E-3</c:v>
                </c:pt>
                <c:pt idx="7">
                  <c:v>8.4961799999999955E-3</c:v>
                </c:pt>
                <c:pt idx="8">
                  <c:v>9.4961799999999982E-3</c:v>
                </c:pt>
                <c:pt idx="9">
                  <c:v>1.0496189999999996E-2</c:v>
                </c:pt>
                <c:pt idx="10">
                  <c:v>1.1496199999999995E-2</c:v>
                </c:pt>
                <c:pt idx="11">
                  <c:v>1.2496199999999992E-2</c:v>
                </c:pt>
                <c:pt idx="12">
                  <c:v>1.3496199999999991E-2</c:v>
                </c:pt>
                <c:pt idx="13">
                  <c:v>1.4496199999999989E-2</c:v>
                </c:pt>
                <c:pt idx="14">
                  <c:v>1.5496199999999989E-2</c:v>
                </c:pt>
                <c:pt idx="15">
                  <c:v>1.6496199999999985E-2</c:v>
                </c:pt>
                <c:pt idx="16">
                  <c:v>1.7496199999999993E-2</c:v>
                </c:pt>
                <c:pt idx="17">
                  <c:v>1.849329999999999E-2</c:v>
                </c:pt>
                <c:pt idx="18">
                  <c:v>1.935269999999999E-2</c:v>
                </c:pt>
                <c:pt idx="19">
                  <c:v>1.9801099999999992E-2</c:v>
                </c:pt>
                <c:pt idx="20">
                  <c:v>1.9688399999999991E-2</c:v>
                </c:pt>
                <c:pt idx="21">
                  <c:v>1.9052199999999995E-2</c:v>
                </c:pt>
                <c:pt idx="22">
                  <c:v>1.8105599999999999E-2</c:v>
                </c:pt>
                <c:pt idx="23">
                  <c:v>1.7105700000000001E-2</c:v>
                </c:pt>
                <c:pt idx="24">
                  <c:v>1.6106100000000002E-2</c:v>
                </c:pt>
                <c:pt idx="25">
                  <c:v>1.5106700000000004E-2</c:v>
                </c:pt>
                <c:pt idx="26">
                  <c:v>1.4107600000000001E-2</c:v>
                </c:pt>
                <c:pt idx="27">
                  <c:v>1.3108700000000006E-2</c:v>
                </c:pt>
                <c:pt idx="28">
                  <c:v>1.2110100000000004E-2</c:v>
                </c:pt>
                <c:pt idx="29">
                  <c:v>1.1111700000000002E-2</c:v>
                </c:pt>
                <c:pt idx="30">
                  <c:v>1.0113599999999997E-2</c:v>
                </c:pt>
                <c:pt idx="31">
                  <c:v>9.1157000000000044E-3</c:v>
                </c:pt>
                <c:pt idx="32">
                  <c:v>8.1181000000000048E-3</c:v>
                </c:pt>
                <c:pt idx="33">
                  <c:v>7.1208E-3</c:v>
                </c:pt>
                <c:pt idx="34">
                  <c:v>6.1236000000000086E-3</c:v>
                </c:pt>
                <c:pt idx="35">
                  <c:v>5.1268000000000043E-3</c:v>
                </c:pt>
                <c:pt idx="36">
                  <c:v>4.1302000000000014E-3</c:v>
                </c:pt>
                <c:pt idx="37">
                  <c:v>3.1338000000000013E-3</c:v>
                </c:pt>
                <c:pt idx="38">
                  <c:v>2.137700000000005E-3</c:v>
                </c:pt>
                <c:pt idx="39">
                  <c:v>1.1418000000000016E-3</c:v>
                </c:pt>
                <c:pt idx="40">
                  <c:v>1.4610000000000122E-4</c:v>
                </c:pt>
                <c:pt idx="41">
                  <c:v>-8.4920000000000297E-4</c:v>
                </c:pt>
                <c:pt idx="42">
                  <c:v>-1.8443999999999941E-3</c:v>
                </c:pt>
                <c:pt idx="43">
                  <c:v>-2.8393000000000016E-3</c:v>
                </c:pt>
                <c:pt idx="44">
                  <c:v>-3.8338999999999938E-3</c:v>
                </c:pt>
                <c:pt idx="45">
                  <c:v>-4.8282999999999946E-3</c:v>
                </c:pt>
                <c:pt idx="46">
                  <c:v>-5.822500000000003E-3</c:v>
                </c:pt>
                <c:pt idx="47">
                  <c:v>-6.8159999999999905E-3</c:v>
                </c:pt>
                <c:pt idx="48">
                  <c:v>-7.8099999999999862E-3</c:v>
                </c:pt>
                <c:pt idx="49">
                  <c:v>-8.8030000000000001E-3</c:v>
                </c:pt>
                <c:pt idx="50">
                  <c:v>-9.7969999999999967E-3</c:v>
                </c:pt>
                <c:pt idx="51">
                  <c:v>-1.0789999999999998E-2</c:v>
                </c:pt>
                <c:pt idx="52">
                  <c:v>-1.1782000000000006E-2</c:v>
                </c:pt>
                <c:pt idx="53">
                  <c:v>-1.277500000000001E-2</c:v>
                </c:pt>
                <c:pt idx="54">
                  <c:v>-1.3766999999999998E-2</c:v>
                </c:pt>
                <c:pt idx="55">
                  <c:v>-1.4759000000000006E-2</c:v>
                </c:pt>
                <c:pt idx="56">
                  <c:v>-1.5751000000000015E-2</c:v>
                </c:pt>
                <c:pt idx="57">
                  <c:v>-1.6742000000000003E-2</c:v>
                </c:pt>
                <c:pt idx="58">
                  <c:v>-1.7733000000000016E-2</c:v>
                </c:pt>
                <c:pt idx="59">
                  <c:v>-1.8724000000000008E-2</c:v>
                </c:pt>
                <c:pt idx="60">
                  <c:v>-1.9715000000000017E-2</c:v>
                </c:pt>
                <c:pt idx="61">
                  <c:v>-2.0706000000000006E-2</c:v>
                </c:pt>
                <c:pt idx="62">
                  <c:v>-2.1696E-2</c:v>
                </c:pt>
                <c:pt idx="63">
                  <c:v>-2.2685999999999998E-2</c:v>
                </c:pt>
                <c:pt idx="64">
                  <c:v>-2.3675999999999992E-2</c:v>
                </c:pt>
                <c:pt idx="65">
                  <c:v>-2.4665000000000017E-2</c:v>
                </c:pt>
                <c:pt idx="66">
                  <c:v>-2.565499999999999E-2</c:v>
                </c:pt>
                <c:pt idx="67">
                  <c:v>-2.6643999999999994E-2</c:v>
                </c:pt>
                <c:pt idx="68">
                  <c:v>-2.7632999999999998E-2</c:v>
                </c:pt>
                <c:pt idx="69">
                  <c:v>-2.8621000000000011E-2</c:v>
                </c:pt>
                <c:pt idx="70">
                  <c:v>-2.9610000000000015E-2</c:v>
                </c:pt>
                <c:pt idx="71">
                  <c:v>-3.0598000000000004E-2</c:v>
                </c:pt>
                <c:pt idx="72">
                  <c:v>-3.1585999999999989E-2</c:v>
                </c:pt>
                <c:pt idx="73">
                  <c:v>-3.2573000000000005E-2</c:v>
                </c:pt>
                <c:pt idx="74">
                  <c:v>-3.3561000000000014E-2</c:v>
                </c:pt>
                <c:pt idx="75">
                  <c:v>-3.4548000000000009E-2</c:v>
                </c:pt>
                <c:pt idx="76">
                  <c:v>-3.5534999999999997E-2</c:v>
                </c:pt>
                <c:pt idx="77">
                  <c:v>-3.6522000000000013E-2</c:v>
                </c:pt>
                <c:pt idx="78">
                  <c:v>-3.7508000000000007E-2</c:v>
                </c:pt>
                <c:pt idx="79">
                  <c:v>-3.8494000000000007E-2</c:v>
                </c:pt>
                <c:pt idx="80">
                  <c:v>-3.9479999999999994E-2</c:v>
                </c:pt>
                <c:pt idx="81">
                  <c:v>-4.0466000000000016E-2</c:v>
                </c:pt>
                <c:pt idx="82">
                  <c:v>-4.1451999999999968E-2</c:v>
                </c:pt>
                <c:pt idx="83">
                  <c:v>-4.2436999999999968E-2</c:v>
                </c:pt>
                <c:pt idx="84">
                  <c:v>-4.3421999999999968E-2</c:v>
                </c:pt>
                <c:pt idx="85">
                  <c:v>-4.4406999999999995E-2</c:v>
                </c:pt>
                <c:pt idx="86">
                  <c:v>-4.5392000000000009E-2</c:v>
                </c:pt>
                <c:pt idx="87">
                  <c:v>-4.6375999999999973E-2</c:v>
                </c:pt>
                <c:pt idx="88">
                  <c:v>-4.7359999999999992E-2</c:v>
                </c:pt>
                <c:pt idx="89">
                  <c:v>-4.8343999999999977E-2</c:v>
                </c:pt>
                <c:pt idx="90">
                  <c:v>-4.932799999999999E-2</c:v>
                </c:pt>
                <c:pt idx="91">
                  <c:v>-5.0311000000000022E-2</c:v>
                </c:pt>
                <c:pt idx="92">
                  <c:v>-5.1294999999999986E-2</c:v>
                </c:pt>
                <c:pt idx="93">
                  <c:v>-5.2278000000000005E-2</c:v>
                </c:pt>
                <c:pt idx="94">
                  <c:v>-5.3260000000000002E-2</c:v>
                </c:pt>
                <c:pt idx="95">
                  <c:v>-5.424300000000002E-2</c:v>
                </c:pt>
                <c:pt idx="96">
                  <c:v>-5.5225000000000003E-2</c:v>
                </c:pt>
                <c:pt idx="97">
                  <c:v>-5.6206999999999979E-2</c:v>
                </c:pt>
                <c:pt idx="98">
                  <c:v>-5.7189000000000025E-2</c:v>
                </c:pt>
                <c:pt idx="99">
                  <c:v>-5.8171000000000014E-2</c:v>
                </c:pt>
                <c:pt idx="100">
                  <c:v>-5.9152000000000003E-2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7FF-4D4B-865B-242BD706C58E}"/>
            </c:ext>
          </c:extLst>
        </c:ser>
        <c:ser>
          <c:idx val="2"/>
          <c:order val="1"/>
          <c:tx>
            <c:v>Phi = 5</c:v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'phi+5'!$K$2:$K$102</c:f>
              <c:numCache>
                <c:formatCode>0.00</c:formatCode>
                <c:ptCount val="101"/>
                <c:pt idx="0">
                  <c:v>0</c:v>
                </c:pt>
                <c:pt idx="1">
                  <c:v>2E-3</c:v>
                </c:pt>
                <c:pt idx="2">
                  <c:v>4.0000000000000001E-3</c:v>
                </c:pt>
                <c:pt idx="3">
                  <c:v>6.0000000000000001E-3</c:v>
                </c:pt>
                <c:pt idx="4">
                  <c:v>8.0000000000000002E-3</c:v>
                </c:pt>
                <c:pt idx="5">
                  <c:v>0.01</c:v>
                </c:pt>
                <c:pt idx="6">
                  <c:v>1.2E-2</c:v>
                </c:pt>
                <c:pt idx="7">
                  <c:v>1.3999999999999999E-2</c:v>
                </c:pt>
                <c:pt idx="8">
                  <c:v>1.6E-2</c:v>
                </c:pt>
                <c:pt idx="9">
                  <c:v>1.8000000000000002E-2</c:v>
                </c:pt>
                <c:pt idx="10">
                  <c:v>0.02</c:v>
                </c:pt>
                <c:pt idx="11">
                  <c:v>2.2000000000000002E-2</c:v>
                </c:pt>
                <c:pt idx="12">
                  <c:v>2.4E-2</c:v>
                </c:pt>
                <c:pt idx="13">
                  <c:v>2.5999999999999999E-2</c:v>
                </c:pt>
                <c:pt idx="14">
                  <c:v>2.7999999999999997E-2</c:v>
                </c:pt>
                <c:pt idx="15">
                  <c:v>0.03</c:v>
                </c:pt>
                <c:pt idx="16">
                  <c:v>3.2000000000000001E-2</c:v>
                </c:pt>
                <c:pt idx="17">
                  <c:v>3.4000000000000002E-2</c:v>
                </c:pt>
                <c:pt idx="18">
                  <c:v>3.6000000000000004E-2</c:v>
                </c:pt>
                <c:pt idx="19">
                  <c:v>3.7999999999999999E-2</c:v>
                </c:pt>
                <c:pt idx="20">
                  <c:v>0.04</c:v>
                </c:pt>
                <c:pt idx="21">
                  <c:v>4.2000000000000003E-2</c:v>
                </c:pt>
                <c:pt idx="22">
                  <c:v>4.4000000000000004E-2</c:v>
                </c:pt>
                <c:pt idx="23">
                  <c:v>4.5999999999999999E-2</c:v>
                </c:pt>
                <c:pt idx="24">
                  <c:v>4.8000000000000001E-2</c:v>
                </c:pt>
                <c:pt idx="25">
                  <c:v>0.05</c:v>
                </c:pt>
                <c:pt idx="26">
                  <c:v>5.1999999999999998E-2</c:v>
                </c:pt>
                <c:pt idx="27">
                  <c:v>5.3999999999999999E-2</c:v>
                </c:pt>
                <c:pt idx="28">
                  <c:v>5.5999999999999994E-2</c:v>
                </c:pt>
                <c:pt idx="29">
                  <c:v>5.8000000000000003E-2</c:v>
                </c:pt>
                <c:pt idx="30">
                  <c:v>0.06</c:v>
                </c:pt>
                <c:pt idx="31">
                  <c:v>6.2E-2</c:v>
                </c:pt>
                <c:pt idx="32">
                  <c:v>6.4000000000000001E-2</c:v>
                </c:pt>
                <c:pt idx="33">
                  <c:v>6.6000000000000003E-2</c:v>
                </c:pt>
                <c:pt idx="34">
                  <c:v>6.8000000000000005E-2</c:v>
                </c:pt>
                <c:pt idx="35">
                  <c:v>6.9999999999999993E-2</c:v>
                </c:pt>
                <c:pt idx="36">
                  <c:v>7.2000000000000008E-2</c:v>
                </c:pt>
                <c:pt idx="37">
                  <c:v>7.3999999999999996E-2</c:v>
                </c:pt>
                <c:pt idx="38">
                  <c:v>7.5999999999999998E-2</c:v>
                </c:pt>
                <c:pt idx="39">
                  <c:v>7.8E-2</c:v>
                </c:pt>
                <c:pt idx="40">
                  <c:v>0.08</c:v>
                </c:pt>
                <c:pt idx="41">
                  <c:v>8.2000000000000003E-2</c:v>
                </c:pt>
                <c:pt idx="42">
                  <c:v>8.4000000000000005E-2</c:v>
                </c:pt>
                <c:pt idx="43">
                  <c:v>8.5999999999999993E-2</c:v>
                </c:pt>
                <c:pt idx="44">
                  <c:v>8.8000000000000009E-2</c:v>
                </c:pt>
                <c:pt idx="45">
                  <c:v>0.09</c:v>
                </c:pt>
                <c:pt idx="46">
                  <c:v>9.1999999999999998E-2</c:v>
                </c:pt>
                <c:pt idx="47">
                  <c:v>9.4E-2</c:v>
                </c:pt>
                <c:pt idx="48">
                  <c:v>9.6000000000000002E-2</c:v>
                </c:pt>
                <c:pt idx="49">
                  <c:v>9.8000000000000004E-2</c:v>
                </c:pt>
                <c:pt idx="50">
                  <c:v>0.1</c:v>
                </c:pt>
                <c:pt idx="51">
                  <c:v>0.10200000000000001</c:v>
                </c:pt>
                <c:pt idx="52">
                  <c:v>0.104</c:v>
                </c:pt>
                <c:pt idx="53">
                  <c:v>0.106</c:v>
                </c:pt>
                <c:pt idx="54">
                  <c:v>0.108</c:v>
                </c:pt>
                <c:pt idx="55">
                  <c:v>0.11</c:v>
                </c:pt>
                <c:pt idx="56">
                  <c:v>0.11199999999999999</c:v>
                </c:pt>
                <c:pt idx="57">
                  <c:v>0.11399999999999999</c:v>
                </c:pt>
                <c:pt idx="58">
                  <c:v>0.11600000000000001</c:v>
                </c:pt>
                <c:pt idx="59">
                  <c:v>0.11800000000000001</c:v>
                </c:pt>
                <c:pt idx="60">
                  <c:v>0.12</c:v>
                </c:pt>
                <c:pt idx="61">
                  <c:v>0.122</c:v>
                </c:pt>
                <c:pt idx="62">
                  <c:v>0.124</c:v>
                </c:pt>
                <c:pt idx="63">
                  <c:v>0.126</c:v>
                </c:pt>
                <c:pt idx="64">
                  <c:v>0.128</c:v>
                </c:pt>
                <c:pt idx="65">
                  <c:v>0.13</c:v>
                </c:pt>
                <c:pt idx="66">
                  <c:v>0.13200000000000001</c:v>
                </c:pt>
                <c:pt idx="67">
                  <c:v>0.13400000000000001</c:v>
                </c:pt>
                <c:pt idx="68">
                  <c:v>0.13600000000000001</c:v>
                </c:pt>
                <c:pt idx="69">
                  <c:v>0.13799999999999998</c:v>
                </c:pt>
                <c:pt idx="70">
                  <c:v>0.13999999999999999</c:v>
                </c:pt>
                <c:pt idx="71">
                  <c:v>0.14200000000000002</c:v>
                </c:pt>
                <c:pt idx="72">
                  <c:v>0.14400000000000002</c:v>
                </c:pt>
                <c:pt idx="73">
                  <c:v>0.14599999999999999</c:v>
                </c:pt>
                <c:pt idx="74">
                  <c:v>0.14799999999999999</c:v>
                </c:pt>
                <c:pt idx="75">
                  <c:v>0.15</c:v>
                </c:pt>
                <c:pt idx="76">
                  <c:v>0.152</c:v>
                </c:pt>
                <c:pt idx="77">
                  <c:v>0.154</c:v>
                </c:pt>
                <c:pt idx="78">
                  <c:v>0.156</c:v>
                </c:pt>
                <c:pt idx="79">
                  <c:v>0.158</c:v>
                </c:pt>
                <c:pt idx="80">
                  <c:v>0.16</c:v>
                </c:pt>
                <c:pt idx="81">
                  <c:v>0.16199999999999998</c:v>
                </c:pt>
                <c:pt idx="82">
                  <c:v>0.16400000000000001</c:v>
                </c:pt>
                <c:pt idx="83">
                  <c:v>0.16600000000000001</c:v>
                </c:pt>
                <c:pt idx="84">
                  <c:v>0.16800000000000001</c:v>
                </c:pt>
                <c:pt idx="85">
                  <c:v>0.16999999999999998</c:v>
                </c:pt>
                <c:pt idx="86">
                  <c:v>0.17199999999999999</c:v>
                </c:pt>
                <c:pt idx="87">
                  <c:v>0.17399999999999999</c:v>
                </c:pt>
                <c:pt idx="88">
                  <c:v>0.17600000000000002</c:v>
                </c:pt>
                <c:pt idx="89">
                  <c:v>0.17799999999999999</c:v>
                </c:pt>
                <c:pt idx="90">
                  <c:v>0.18</c:v>
                </c:pt>
                <c:pt idx="91">
                  <c:v>0.182</c:v>
                </c:pt>
                <c:pt idx="92">
                  <c:v>0.184</c:v>
                </c:pt>
                <c:pt idx="93">
                  <c:v>0.186</c:v>
                </c:pt>
                <c:pt idx="94">
                  <c:v>0.188</c:v>
                </c:pt>
                <c:pt idx="95">
                  <c:v>0.19</c:v>
                </c:pt>
                <c:pt idx="96">
                  <c:v>0.192</c:v>
                </c:pt>
                <c:pt idx="97">
                  <c:v>0.19400000000000001</c:v>
                </c:pt>
                <c:pt idx="98">
                  <c:v>0.19600000000000001</c:v>
                </c:pt>
                <c:pt idx="99">
                  <c:v>0.19800000000000001</c:v>
                </c:pt>
                <c:pt idx="100">
                  <c:v>0.2</c:v>
                </c:pt>
              </c:numCache>
            </c:numRef>
          </c:xVal>
          <c:yVal>
            <c:numRef>
              <c:f>'phi+5'!$M$2:$M$102</c:f>
              <c:numCache>
                <c:formatCode>0.000</c:formatCode>
                <c:ptCount val="101"/>
                <c:pt idx="0">
                  <c:v>0</c:v>
                </c:pt>
                <c:pt idx="1">
                  <c:v>1.9130750000000004E-3</c:v>
                </c:pt>
                <c:pt idx="2">
                  <c:v>3.4111470000000007E-3</c:v>
                </c:pt>
                <c:pt idx="3">
                  <c:v>4.496159999999999E-3</c:v>
                </c:pt>
                <c:pt idx="4">
                  <c:v>5.4961599999999991E-3</c:v>
                </c:pt>
                <c:pt idx="5">
                  <c:v>6.4961699999999982E-3</c:v>
                </c:pt>
                <c:pt idx="6">
                  <c:v>7.4961699999999982E-3</c:v>
                </c:pt>
                <c:pt idx="7">
                  <c:v>8.4961799999999955E-3</c:v>
                </c:pt>
                <c:pt idx="8">
                  <c:v>9.4961799999999982E-3</c:v>
                </c:pt>
                <c:pt idx="9">
                  <c:v>1.0496189999999996E-2</c:v>
                </c:pt>
                <c:pt idx="10">
                  <c:v>1.1496199999999995E-2</c:v>
                </c:pt>
                <c:pt idx="11">
                  <c:v>1.2496199999999992E-2</c:v>
                </c:pt>
                <c:pt idx="12">
                  <c:v>1.3496199999999991E-2</c:v>
                </c:pt>
                <c:pt idx="13">
                  <c:v>1.4496199999999989E-2</c:v>
                </c:pt>
                <c:pt idx="14">
                  <c:v>1.5496199999999989E-2</c:v>
                </c:pt>
                <c:pt idx="15">
                  <c:v>1.6496199999999985E-2</c:v>
                </c:pt>
                <c:pt idx="16">
                  <c:v>1.7496199999999993E-2</c:v>
                </c:pt>
                <c:pt idx="17">
                  <c:v>1.849279999999999E-2</c:v>
                </c:pt>
                <c:pt idx="18">
                  <c:v>1.9326599999999989E-2</c:v>
                </c:pt>
                <c:pt idx="19">
                  <c:v>1.9666699999999992E-2</c:v>
                </c:pt>
                <c:pt idx="20">
                  <c:v>1.9306499999999994E-2</c:v>
                </c:pt>
                <c:pt idx="21">
                  <c:v>1.8239799999999997E-2</c:v>
                </c:pt>
                <c:pt idx="22">
                  <c:v>1.6662499999999997E-2</c:v>
                </c:pt>
                <c:pt idx="23">
                  <c:v>1.4904100000000007E-2</c:v>
                </c:pt>
                <c:pt idx="24">
                  <c:v>1.3140500000000008E-2</c:v>
                </c:pt>
                <c:pt idx="25">
                  <c:v>1.1377000000000009E-2</c:v>
                </c:pt>
                <c:pt idx="26">
                  <c:v>9.6137000000000028E-3</c:v>
                </c:pt>
                <c:pt idx="27">
                  <c:v>7.8506000000000114E-3</c:v>
                </c:pt>
                <c:pt idx="28">
                  <c:v>6.0876000000000098E-3</c:v>
                </c:pt>
                <c:pt idx="29">
                  <c:v>4.3248000000000097E-3</c:v>
                </c:pt>
                <c:pt idx="30">
                  <c:v>2.5622000000000132E-3</c:v>
                </c:pt>
                <c:pt idx="31">
                  <c:v>7.9980000000000795E-4</c:v>
                </c:pt>
                <c:pt idx="32">
                  <c:v>-9.6249999999998258E-4</c:v>
                </c:pt>
                <c:pt idx="33">
                  <c:v>-2.7245999999999807E-3</c:v>
                </c:pt>
                <c:pt idx="34">
                  <c:v>-4.4864999999999766E-3</c:v>
                </c:pt>
                <c:pt idx="35">
                  <c:v>-6.2481999999999824E-3</c:v>
                </c:pt>
                <c:pt idx="36">
                  <c:v>-8.0097999999999767E-3</c:v>
                </c:pt>
                <c:pt idx="37">
                  <c:v>-9.7711999999999903E-3</c:v>
                </c:pt>
                <c:pt idx="38">
                  <c:v>-1.1532399999999991E-2</c:v>
                </c:pt>
                <c:pt idx="39">
                  <c:v>-1.3293499999999998E-2</c:v>
                </c:pt>
                <c:pt idx="40">
                  <c:v>-1.5054399999999994E-2</c:v>
                </c:pt>
                <c:pt idx="41">
                  <c:v>-1.6815100000000003E-2</c:v>
                </c:pt>
                <c:pt idx="42">
                  <c:v>-1.8575999999999988E-2</c:v>
                </c:pt>
                <c:pt idx="43">
                  <c:v>-2.0335999999999996E-2</c:v>
                </c:pt>
                <c:pt idx="44">
                  <c:v>-2.2096000000000001E-2</c:v>
                </c:pt>
                <c:pt idx="45">
                  <c:v>-2.3856000000000009E-2</c:v>
                </c:pt>
                <c:pt idx="46">
                  <c:v>-2.5616000000000007E-2</c:v>
                </c:pt>
                <c:pt idx="47">
                  <c:v>-2.7375999999999994E-2</c:v>
                </c:pt>
                <c:pt idx="48">
                  <c:v>-2.9135000000000001E-2</c:v>
                </c:pt>
                <c:pt idx="49">
                  <c:v>-3.0895000000000006E-2</c:v>
                </c:pt>
                <c:pt idx="50">
                  <c:v>-3.2653999999999989E-2</c:v>
                </c:pt>
                <c:pt idx="51">
                  <c:v>-3.4412999999999992E-2</c:v>
                </c:pt>
                <c:pt idx="52">
                  <c:v>-3.6171999999999996E-2</c:v>
                </c:pt>
                <c:pt idx="53">
                  <c:v>-3.7930999999999993E-2</c:v>
                </c:pt>
                <c:pt idx="54">
                  <c:v>-3.9688999999999981E-2</c:v>
                </c:pt>
                <c:pt idx="55">
                  <c:v>-4.144699999999997E-2</c:v>
                </c:pt>
                <c:pt idx="56">
                  <c:v>-4.3205999999999994E-2</c:v>
                </c:pt>
                <c:pt idx="57">
                  <c:v>-4.4963999999999983E-2</c:v>
                </c:pt>
                <c:pt idx="58">
                  <c:v>-4.6721999999999972E-2</c:v>
                </c:pt>
                <c:pt idx="59">
                  <c:v>-4.8478999999999967E-2</c:v>
                </c:pt>
                <c:pt idx="60">
                  <c:v>-5.0236999999999983E-2</c:v>
                </c:pt>
                <c:pt idx="61">
                  <c:v>-5.1993999999999978E-2</c:v>
                </c:pt>
                <c:pt idx="62">
                  <c:v>-5.3750999999999972E-2</c:v>
                </c:pt>
                <c:pt idx="63">
                  <c:v>-5.5507999999999967E-2</c:v>
                </c:pt>
                <c:pt idx="64">
                  <c:v>-5.7264999999999962E-2</c:v>
                </c:pt>
                <c:pt idx="65">
                  <c:v>-5.9021999999999977E-2</c:v>
                </c:pt>
                <c:pt idx="66">
                  <c:v>-6.0777999999999985E-2</c:v>
                </c:pt>
                <c:pt idx="67">
                  <c:v>-6.2534999999999952E-2</c:v>
                </c:pt>
                <c:pt idx="68">
                  <c:v>-6.4290999999999973E-2</c:v>
                </c:pt>
                <c:pt idx="69">
                  <c:v>-6.6046999999999967E-2</c:v>
                </c:pt>
                <c:pt idx="70">
                  <c:v>-6.7802999999999947E-2</c:v>
                </c:pt>
                <c:pt idx="71">
                  <c:v>-6.9557999999999967E-2</c:v>
                </c:pt>
                <c:pt idx="72">
                  <c:v>-7.1313999999999947E-2</c:v>
                </c:pt>
                <c:pt idx="73">
                  <c:v>-7.3068999999999953E-2</c:v>
                </c:pt>
                <c:pt idx="74">
                  <c:v>-7.4823999999999946E-2</c:v>
                </c:pt>
                <c:pt idx="75">
                  <c:v>-7.6578999999999967E-2</c:v>
                </c:pt>
                <c:pt idx="76">
                  <c:v>-7.8333999999999973E-2</c:v>
                </c:pt>
                <c:pt idx="77">
                  <c:v>-8.0087999999999979E-2</c:v>
                </c:pt>
                <c:pt idx="78">
                  <c:v>-8.1842999999999971E-2</c:v>
                </c:pt>
                <c:pt idx="79">
                  <c:v>-8.3596999999999963E-2</c:v>
                </c:pt>
                <c:pt idx="80">
                  <c:v>-8.5350999999999955E-2</c:v>
                </c:pt>
                <c:pt idx="81">
                  <c:v>-8.7104999999999974E-2</c:v>
                </c:pt>
                <c:pt idx="82">
                  <c:v>-8.8858999999999966E-2</c:v>
                </c:pt>
                <c:pt idx="83">
                  <c:v>-9.0611999999999956E-2</c:v>
                </c:pt>
                <c:pt idx="84">
                  <c:v>-9.2365999999999948E-2</c:v>
                </c:pt>
                <c:pt idx="85">
                  <c:v>-9.411899999999998E-2</c:v>
                </c:pt>
                <c:pt idx="86">
                  <c:v>-9.5871999999999985E-2</c:v>
                </c:pt>
                <c:pt idx="87">
                  <c:v>-9.7624999999999976E-2</c:v>
                </c:pt>
                <c:pt idx="88">
                  <c:v>-9.9376999999999965E-2</c:v>
                </c:pt>
                <c:pt idx="89">
                  <c:v>-0.10113</c:v>
                </c:pt>
                <c:pt idx="90">
                  <c:v>-0.10288200000000002</c:v>
                </c:pt>
                <c:pt idx="91">
                  <c:v>-0.104634</c:v>
                </c:pt>
                <c:pt idx="92">
                  <c:v>-0.10638599999999995</c:v>
                </c:pt>
                <c:pt idx="93">
                  <c:v>-0.10813799999999996</c:v>
                </c:pt>
                <c:pt idx="94">
                  <c:v>-0.10988899999999999</c:v>
                </c:pt>
                <c:pt idx="95">
                  <c:v>-0.11164099999999999</c:v>
                </c:pt>
                <c:pt idx="96">
                  <c:v>-0.11339199999999997</c:v>
                </c:pt>
                <c:pt idx="97">
                  <c:v>-0.11514299999999997</c:v>
                </c:pt>
                <c:pt idx="98">
                  <c:v>-0.11689299999999997</c:v>
                </c:pt>
                <c:pt idx="99">
                  <c:v>-0.11864399999999997</c:v>
                </c:pt>
                <c:pt idx="100">
                  <c:v>-0.12039399999999999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7FF-4D4B-865B-242BD706C58E}"/>
            </c:ext>
          </c:extLst>
        </c:ser>
        <c:ser>
          <c:idx val="0"/>
          <c:order val="2"/>
          <c:tx>
            <c:v>Phi = -5</c:v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'phi-5'!$K$2:$K$102</c:f>
              <c:numCache>
                <c:formatCode>0.00</c:formatCode>
                <c:ptCount val="101"/>
                <c:pt idx="0">
                  <c:v>0</c:v>
                </c:pt>
                <c:pt idx="1">
                  <c:v>2E-3</c:v>
                </c:pt>
                <c:pt idx="2">
                  <c:v>4.0000000000000001E-3</c:v>
                </c:pt>
                <c:pt idx="3">
                  <c:v>6.0000000000000001E-3</c:v>
                </c:pt>
                <c:pt idx="4">
                  <c:v>8.0000000000000002E-3</c:v>
                </c:pt>
                <c:pt idx="5">
                  <c:v>0.01</c:v>
                </c:pt>
                <c:pt idx="6">
                  <c:v>1.2E-2</c:v>
                </c:pt>
                <c:pt idx="7">
                  <c:v>1.3999999999999999E-2</c:v>
                </c:pt>
                <c:pt idx="8">
                  <c:v>1.6E-2</c:v>
                </c:pt>
                <c:pt idx="9">
                  <c:v>1.8000000000000002E-2</c:v>
                </c:pt>
                <c:pt idx="10">
                  <c:v>0.02</c:v>
                </c:pt>
                <c:pt idx="11">
                  <c:v>2.2000000000000002E-2</c:v>
                </c:pt>
                <c:pt idx="12">
                  <c:v>2.4E-2</c:v>
                </c:pt>
                <c:pt idx="13">
                  <c:v>2.5999999999999999E-2</c:v>
                </c:pt>
                <c:pt idx="14">
                  <c:v>2.7999999999999997E-2</c:v>
                </c:pt>
                <c:pt idx="15">
                  <c:v>0.03</c:v>
                </c:pt>
                <c:pt idx="16">
                  <c:v>3.2000000000000001E-2</c:v>
                </c:pt>
                <c:pt idx="17">
                  <c:v>3.4000000000000002E-2</c:v>
                </c:pt>
                <c:pt idx="18">
                  <c:v>3.6000000000000004E-2</c:v>
                </c:pt>
                <c:pt idx="19">
                  <c:v>3.7999999999999999E-2</c:v>
                </c:pt>
                <c:pt idx="20">
                  <c:v>0.04</c:v>
                </c:pt>
                <c:pt idx="21">
                  <c:v>4.2000000000000003E-2</c:v>
                </c:pt>
                <c:pt idx="22">
                  <c:v>4.4000000000000004E-2</c:v>
                </c:pt>
                <c:pt idx="23">
                  <c:v>4.5999999999999999E-2</c:v>
                </c:pt>
                <c:pt idx="24">
                  <c:v>4.8000000000000001E-2</c:v>
                </c:pt>
                <c:pt idx="25">
                  <c:v>0.05</c:v>
                </c:pt>
                <c:pt idx="26">
                  <c:v>5.1999999999999998E-2</c:v>
                </c:pt>
                <c:pt idx="27">
                  <c:v>5.3999999999999999E-2</c:v>
                </c:pt>
                <c:pt idx="28">
                  <c:v>5.5999999999999994E-2</c:v>
                </c:pt>
                <c:pt idx="29">
                  <c:v>5.8000000000000003E-2</c:v>
                </c:pt>
                <c:pt idx="30">
                  <c:v>0.06</c:v>
                </c:pt>
                <c:pt idx="31">
                  <c:v>6.2E-2</c:v>
                </c:pt>
                <c:pt idx="32">
                  <c:v>6.4000000000000001E-2</c:v>
                </c:pt>
                <c:pt idx="33">
                  <c:v>6.6000000000000003E-2</c:v>
                </c:pt>
                <c:pt idx="34">
                  <c:v>6.8000000000000005E-2</c:v>
                </c:pt>
                <c:pt idx="35">
                  <c:v>6.9999999999999993E-2</c:v>
                </c:pt>
                <c:pt idx="36">
                  <c:v>7.2000000000000008E-2</c:v>
                </c:pt>
                <c:pt idx="37">
                  <c:v>7.3999999999999996E-2</c:v>
                </c:pt>
                <c:pt idx="38">
                  <c:v>7.5999999999999998E-2</c:v>
                </c:pt>
                <c:pt idx="39">
                  <c:v>7.8E-2</c:v>
                </c:pt>
                <c:pt idx="40">
                  <c:v>0.08</c:v>
                </c:pt>
                <c:pt idx="41">
                  <c:v>8.2000000000000003E-2</c:v>
                </c:pt>
                <c:pt idx="42">
                  <c:v>8.4000000000000005E-2</c:v>
                </c:pt>
                <c:pt idx="43">
                  <c:v>8.5999999999999993E-2</c:v>
                </c:pt>
                <c:pt idx="44">
                  <c:v>8.8000000000000009E-2</c:v>
                </c:pt>
                <c:pt idx="45">
                  <c:v>0.09</c:v>
                </c:pt>
                <c:pt idx="46">
                  <c:v>9.1999999999999998E-2</c:v>
                </c:pt>
                <c:pt idx="47">
                  <c:v>9.4E-2</c:v>
                </c:pt>
                <c:pt idx="48">
                  <c:v>9.6000000000000002E-2</c:v>
                </c:pt>
                <c:pt idx="49">
                  <c:v>9.8000000000000004E-2</c:v>
                </c:pt>
                <c:pt idx="50">
                  <c:v>0.1</c:v>
                </c:pt>
                <c:pt idx="51">
                  <c:v>0.10200000000000001</c:v>
                </c:pt>
                <c:pt idx="52">
                  <c:v>0.104</c:v>
                </c:pt>
                <c:pt idx="53">
                  <c:v>0.106</c:v>
                </c:pt>
                <c:pt idx="54">
                  <c:v>0.108</c:v>
                </c:pt>
                <c:pt idx="55">
                  <c:v>0.11</c:v>
                </c:pt>
                <c:pt idx="56">
                  <c:v>0.11199999999999999</c:v>
                </c:pt>
                <c:pt idx="57">
                  <c:v>0.11399999999999999</c:v>
                </c:pt>
                <c:pt idx="58">
                  <c:v>0.11600000000000001</c:v>
                </c:pt>
                <c:pt idx="59">
                  <c:v>0.11800000000000001</c:v>
                </c:pt>
                <c:pt idx="60">
                  <c:v>0.12</c:v>
                </c:pt>
                <c:pt idx="61">
                  <c:v>0.122</c:v>
                </c:pt>
                <c:pt idx="62">
                  <c:v>0.124</c:v>
                </c:pt>
                <c:pt idx="63">
                  <c:v>0.126</c:v>
                </c:pt>
                <c:pt idx="64">
                  <c:v>0.128</c:v>
                </c:pt>
                <c:pt idx="65">
                  <c:v>0.13</c:v>
                </c:pt>
                <c:pt idx="66">
                  <c:v>0.13200000000000001</c:v>
                </c:pt>
                <c:pt idx="67">
                  <c:v>0.13400000000000001</c:v>
                </c:pt>
                <c:pt idx="68">
                  <c:v>0.13600000000000001</c:v>
                </c:pt>
                <c:pt idx="69">
                  <c:v>0.13799999999999998</c:v>
                </c:pt>
                <c:pt idx="70">
                  <c:v>0.13999999999999999</c:v>
                </c:pt>
                <c:pt idx="71">
                  <c:v>0.14200000000000002</c:v>
                </c:pt>
                <c:pt idx="72">
                  <c:v>0.14400000000000002</c:v>
                </c:pt>
                <c:pt idx="73">
                  <c:v>0.14599999999999999</c:v>
                </c:pt>
                <c:pt idx="74">
                  <c:v>0.14799999999999999</c:v>
                </c:pt>
                <c:pt idx="75">
                  <c:v>0.15</c:v>
                </c:pt>
                <c:pt idx="76">
                  <c:v>0.152</c:v>
                </c:pt>
                <c:pt idx="77">
                  <c:v>0.154</c:v>
                </c:pt>
                <c:pt idx="78">
                  <c:v>0.156</c:v>
                </c:pt>
                <c:pt idx="79">
                  <c:v>0.158</c:v>
                </c:pt>
                <c:pt idx="80">
                  <c:v>0.16</c:v>
                </c:pt>
                <c:pt idx="81">
                  <c:v>0.16199999999999998</c:v>
                </c:pt>
                <c:pt idx="82">
                  <c:v>0.16400000000000001</c:v>
                </c:pt>
                <c:pt idx="83">
                  <c:v>0.16600000000000001</c:v>
                </c:pt>
                <c:pt idx="84">
                  <c:v>0.16800000000000001</c:v>
                </c:pt>
                <c:pt idx="85">
                  <c:v>0.16999999999999998</c:v>
                </c:pt>
                <c:pt idx="86">
                  <c:v>0.17199999999999999</c:v>
                </c:pt>
                <c:pt idx="87">
                  <c:v>0.17399999999999999</c:v>
                </c:pt>
                <c:pt idx="88">
                  <c:v>0.17600000000000002</c:v>
                </c:pt>
                <c:pt idx="89">
                  <c:v>0.17799999999999999</c:v>
                </c:pt>
                <c:pt idx="90">
                  <c:v>0.18</c:v>
                </c:pt>
                <c:pt idx="91">
                  <c:v>0.182</c:v>
                </c:pt>
                <c:pt idx="92">
                  <c:v>0.184</c:v>
                </c:pt>
                <c:pt idx="93">
                  <c:v>0.186</c:v>
                </c:pt>
                <c:pt idx="94">
                  <c:v>0.188</c:v>
                </c:pt>
                <c:pt idx="95">
                  <c:v>0.19</c:v>
                </c:pt>
                <c:pt idx="96">
                  <c:v>0.192</c:v>
                </c:pt>
                <c:pt idx="97">
                  <c:v>0.19400000000000001</c:v>
                </c:pt>
                <c:pt idx="98">
                  <c:v>0.19600000000000001</c:v>
                </c:pt>
                <c:pt idx="99">
                  <c:v>0.19800000000000001</c:v>
                </c:pt>
                <c:pt idx="100">
                  <c:v>0.2</c:v>
                </c:pt>
              </c:numCache>
            </c:numRef>
          </c:xVal>
          <c:yVal>
            <c:numRef>
              <c:f>'phi-5'!$M$2:$M$102</c:f>
              <c:numCache>
                <c:formatCode>0.000</c:formatCode>
                <c:ptCount val="101"/>
                <c:pt idx="0">
                  <c:v>0</c:v>
                </c:pt>
                <c:pt idx="1">
                  <c:v>1.9130750000000004E-3</c:v>
                </c:pt>
                <c:pt idx="2">
                  <c:v>3.4111470000000007E-3</c:v>
                </c:pt>
                <c:pt idx="3">
                  <c:v>4.496159999999999E-3</c:v>
                </c:pt>
                <c:pt idx="4">
                  <c:v>5.4961599999999991E-3</c:v>
                </c:pt>
                <c:pt idx="5">
                  <c:v>6.4961699999999982E-3</c:v>
                </c:pt>
                <c:pt idx="6">
                  <c:v>7.4961699999999982E-3</c:v>
                </c:pt>
                <c:pt idx="7">
                  <c:v>8.4961799999999955E-3</c:v>
                </c:pt>
                <c:pt idx="8">
                  <c:v>9.4961799999999982E-3</c:v>
                </c:pt>
                <c:pt idx="9">
                  <c:v>1.0496189999999996E-2</c:v>
                </c:pt>
                <c:pt idx="10">
                  <c:v>1.1496199999999995E-2</c:v>
                </c:pt>
                <c:pt idx="11">
                  <c:v>1.2496199999999992E-2</c:v>
                </c:pt>
                <c:pt idx="12">
                  <c:v>1.3496199999999991E-2</c:v>
                </c:pt>
                <c:pt idx="13">
                  <c:v>1.4496199999999989E-2</c:v>
                </c:pt>
                <c:pt idx="14">
                  <c:v>1.5496199999999989E-2</c:v>
                </c:pt>
                <c:pt idx="15">
                  <c:v>1.6496199999999985E-2</c:v>
                </c:pt>
                <c:pt idx="16">
                  <c:v>1.7496199999999993E-2</c:v>
                </c:pt>
                <c:pt idx="17">
                  <c:v>1.8493899999999987E-2</c:v>
                </c:pt>
                <c:pt idx="18">
                  <c:v>1.9382599999999989E-2</c:v>
                </c:pt>
                <c:pt idx="19">
                  <c:v>1.9951999999999991E-2</c:v>
                </c:pt>
                <c:pt idx="20">
                  <c:v>2.0104799999999996E-2</c:v>
                </c:pt>
                <c:pt idx="21">
                  <c:v>1.9906699999999996E-2</c:v>
                </c:pt>
                <c:pt idx="22">
                  <c:v>1.95566E-2</c:v>
                </c:pt>
                <c:pt idx="23">
                  <c:v>1.9198200000000002E-2</c:v>
                </c:pt>
                <c:pt idx="24">
                  <c:v>1.884000000000001E-2</c:v>
                </c:pt>
                <c:pt idx="25">
                  <c:v>1.8482200000000011E-2</c:v>
                </c:pt>
                <c:pt idx="26">
                  <c:v>1.8124500000000009E-2</c:v>
                </c:pt>
                <c:pt idx="27">
                  <c:v>1.7767200000000014E-2</c:v>
                </c:pt>
                <c:pt idx="28">
                  <c:v>1.7410100000000008E-2</c:v>
                </c:pt>
                <c:pt idx="29">
                  <c:v>1.7053200000000008E-2</c:v>
                </c:pt>
                <c:pt idx="30">
                  <c:v>1.6696700000000005E-2</c:v>
                </c:pt>
                <c:pt idx="31">
                  <c:v>1.6340300000000006E-2</c:v>
                </c:pt>
                <c:pt idx="32">
                  <c:v>1.598430000000001E-2</c:v>
                </c:pt>
                <c:pt idx="33">
                  <c:v>1.5628500000000007E-2</c:v>
                </c:pt>
                <c:pt idx="34">
                  <c:v>1.5272900000000013E-2</c:v>
                </c:pt>
                <c:pt idx="35">
                  <c:v>1.4917700000000001E-2</c:v>
                </c:pt>
                <c:pt idx="36">
                  <c:v>1.4562600000000005E-2</c:v>
                </c:pt>
                <c:pt idx="37">
                  <c:v>1.4207900000000002E-2</c:v>
                </c:pt>
                <c:pt idx="38">
                  <c:v>1.3853400000000005E-2</c:v>
                </c:pt>
                <c:pt idx="39">
                  <c:v>1.34991E-2</c:v>
                </c:pt>
                <c:pt idx="40">
                  <c:v>1.3145100000000002E-2</c:v>
                </c:pt>
                <c:pt idx="41">
                  <c:v>1.2791400000000005E-2</c:v>
                </c:pt>
                <c:pt idx="42">
                  <c:v>1.2437900000000003E-2</c:v>
                </c:pt>
                <c:pt idx="43">
                  <c:v>1.2084600000000003E-2</c:v>
                </c:pt>
                <c:pt idx="44">
                  <c:v>1.173170000000001E-2</c:v>
                </c:pt>
                <c:pt idx="45">
                  <c:v>1.1378900000000008E-2</c:v>
                </c:pt>
                <c:pt idx="46">
                  <c:v>1.102650000000001E-2</c:v>
                </c:pt>
                <c:pt idx="47">
                  <c:v>1.0674200000000005E-2</c:v>
                </c:pt>
                <c:pt idx="48">
                  <c:v>1.0322300000000017E-2</c:v>
                </c:pt>
                <c:pt idx="49">
                  <c:v>9.9706000000000065E-3</c:v>
                </c:pt>
                <c:pt idx="50">
                  <c:v>9.6191000000000106E-3</c:v>
                </c:pt>
                <c:pt idx="51">
                  <c:v>9.2679000000000112E-3</c:v>
                </c:pt>
                <c:pt idx="52">
                  <c:v>8.9169000000000019E-3</c:v>
                </c:pt>
                <c:pt idx="53">
                  <c:v>8.5661999999999995E-3</c:v>
                </c:pt>
                <c:pt idx="54">
                  <c:v>8.2157000000000081E-3</c:v>
                </c:pt>
                <c:pt idx="55">
                  <c:v>7.8660000000000205E-3</c:v>
                </c:pt>
                <c:pt idx="56">
                  <c:v>7.5159999999999923E-3</c:v>
                </c:pt>
                <c:pt idx="57">
                  <c:v>7.1659999999999884E-3</c:v>
                </c:pt>
                <c:pt idx="58">
                  <c:v>6.8160000000000026E-3</c:v>
                </c:pt>
                <c:pt idx="59">
                  <c:v>6.4669999999999919E-3</c:v>
                </c:pt>
                <c:pt idx="60">
                  <c:v>6.1179999999999828E-3</c:v>
                </c:pt>
                <c:pt idx="61">
                  <c:v>5.7689999999999964E-3</c:v>
                </c:pt>
                <c:pt idx="62">
                  <c:v>5.4210000000000048E-3</c:v>
                </c:pt>
                <c:pt idx="63">
                  <c:v>5.0730000000000141E-3</c:v>
                </c:pt>
                <c:pt idx="64">
                  <c:v>4.7250000000000235E-3</c:v>
                </c:pt>
                <c:pt idx="65">
                  <c:v>4.3769999999999877E-3</c:v>
                </c:pt>
                <c:pt idx="66">
                  <c:v>4.0300000000000119E-3</c:v>
                </c:pt>
                <c:pt idx="67">
                  <c:v>3.6820000000000195E-3</c:v>
                </c:pt>
                <c:pt idx="68">
                  <c:v>3.3350000000000202E-3</c:v>
                </c:pt>
                <c:pt idx="69">
                  <c:v>2.9879999999999993E-3</c:v>
                </c:pt>
                <c:pt idx="70">
                  <c:v>2.6420000000000163E-3</c:v>
                </c:pt>
                <c:pt idx="71">
                  <c:v>2.2960000000000107E-3</c:v>
                </c:pt>
                <c:pt idx="72">
                  <c:v>1.9500000000000053E-3</c:v>
                </c:pt>
                <c:pt idx="73">
                  <c:v>1.6040000000000006E-3</c:v>
                </c:pt>
                <c:pt idx="74">
                  <c:v>1.2579999999999957E-3</c:v>
                </c:pt>
                <c:pt idx="75">
                  <c:v>9.1300000000000582E-4</c:v>
                </c:pt>
                <c:pt idx="76">
                  <c:v>5.6800000000001587E-4</c:v>
                </c:pt>
                <c:pt idx="77">
                  <c:v>2.2300000000000404E-4</c:v>
                </c:pt>
                <c:pt idx="78">
                  <c:v>-1.2200000000000824E-4</c:v>
                </c:pt>
                <c:pt idx="79">
                  <c:v>-4.6600000000000477E-4</c:v>
                </c:pt>
                <c:pt idx="80">
                  <c:v>-8.0999999999997936E-4</c:v>
                </c:pt>
                <c:pt idx="81">
                  <c:v>-1.1539999999999977E-3</c:v>
                </c:pt>
                <c:pt idx="82">
                  <c:v>-1.4979999999999937E-3</c:v>
                </c:pt>
                <c:pt idx="83">
                  <c:v>-1.8409999999999948E-3</c:v>
                </c:pt>
                <c:pt idx="84">
                  <c:v>-2.1839999999999963E-3</c:v>
                </c:pt>
                <c:pt idx="85">
                  <c:v>-2.5270000000000188E-3</c:v>
                </c:pt>
                <c:pt idx="86">
                  <c:v>-2.869999999999998E-3</c:v>
                </c:pt>
                <c:pt idx="87">
                  <c:v>-3.212000000000003E-3</c:v>
                </c:pt>
                <c:pt idx="88">
                  <c:v>-3.553999999999986E-3</c:v>
                </c:pt>
                <c:pt idx="89">
                  <c:v>-3.8960000000000123E-3</c:v>
                </c:pt>
                <c:pt idx="90">
                  <c:v>-4.2379999999999952E-3</c:v>
                </c:pt>
                <c:pt idx="91">
                  <c:v>-4.5799999999999799E-3</c:v>
                </c:pt>
                <c:pt idx="92">
                  <c:v>-4.9209999999999931E-3</c:v>
                </c:pt>
                <c:pt idx="93">
                  <c:v>-5.2619999999999854E-3</c:v>
                </c:pt>
                <c:pt idx="94">
                  <c:v>-5.6030000000000003E-3</c:v>
                </c:pt>
                <c:pt idx="95">
                  <c:v>-5.9439999999999719E-3</c:v>
                </c:pt>
                <c:pt idx="96">
                  <c:v>-6.2839999999999936E-3</c:v>
                </c:pt>
                <c:pt idx="97">
                  <c:v>-6.6239999999999719E-3</c:v>
                </c:pt>
                <c:pt idx="98">
                  <c:v>-6.9640000000000153E-3</c:v>
                </c:pt>
                <c:pt idx="99">
                  <c:v>-7.3039999999999928E-3</c:v>
                </c:pt>
                <c:pt idx="100">
                  <c:v>-7.6430000000000187E-3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7FF-4D4B-865B-242BD706C5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3796832"/>
        <c:axId val="2073793920"/>
      </c:scatterChart>
      <c:valAx>
        <c:axId val="2073796832"/>
        <c:scaling>
          <c:orientation val="minMax"/>
          <c:max val="0.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Axial Strain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3793920"/>
        <c:crosses val="autoZero"/>
        <c:crossBetween val="midCat"/>
      </c:valAx>
      <c:valAx>
        <c:axId val="2073793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Volumetric Strain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3796832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900"/>
          </a:pPr>
          <a:endParaRPr lang="en-US"/>
        </a:p>
      </c:txPr>
    </c:legend>
    <c:plotVisOnly val="1"/>
    <c:dispBlanksAs val="gap"/>
    <c:showDLblsOverMax val="0"/>
  </c:chart>
  <c:spPr>
    <a:ln>
      <a:solidFill>
        <a:sysClr val="windowText" lastClr="000000"/>
      </a:solidFill>
    </a:ln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41D3-5634-4FD7-907D-13398A048CD4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29C4-FA96-44C3-A828-9E02EA94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7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41D3-5634-4FD7-907D-13398A048CD4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29C4-FA96-44C3-A828-9E02EA94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41D3-5634-4FD7-907D-13398A048CD4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29C4-FA96-44C3-A828-9E02EA94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3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41D3-5634-4FD7-907D-13398A048CD4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29C4-FA96-44C3-A828-9E02EA94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4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41D3-5634-4FD7-907D-13398A048CD4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29C4-FA96-44C3-A828-9E02EA94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8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41D3-5634-4FD7-907D-13398A048CD4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29C4-FA96-44C3-A828-9E02EA94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4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41D3-5634-4FD7-907D-13398A048CD4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29C4-FA96-44C3-A828-9E02EA94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1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41D3-5634-4FD7-907D-13398A048CD4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29C4-FA96-44C3-A828-9E02EA94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2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41D3-5634-4FD7-907D-13398A048CD4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29C4-FA96-44C3-A828-9E02EA94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8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41D3-5634-4FD7-907D-13398A048CD4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29C4-FA96-44C3-A828-9E02EA94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B41D3-5634-4FD7-907D-13398A048CD4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29C4-FA96-44C3-A828-9E02EA94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3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B41D3-5634-4FD7-907D-13398A048CD4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B29C4-FA96-44C3-A828-9E02EA94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1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690" y="208371"/>
            <a:ext cx="8282789" cy="6212092"/>
          </a:xfrm>
        </p:spPr>
      </p:pic>
      <p:sp>
        <p:nvSpPr>
          <p:cNvPr id="5" name="TextBox 4"/>
          <p:cNvSpPr txBox="1"/>
          <p:nvPr/>
        </p:nvSpPr>
        <p:spPr>
          <a:xfrm>
            <a:off x="9212580" y="6315607"/>
            <a:ext cx="2865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Figure made by </a:t>
            </a:r>
            <a:r>
              <a:rPr lang="en-US" sz="1400" i="1" dirty="0" err="1" smtClean="0"/>
              <a:t>Shyamini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Kularathna</a:t>
            </a:r>
            <a:endParaRPr lang="en-US" sz="1400" i="1" dirty="0" smtClean="0"/>
          </a:p>
          <a:p>
            <a:r>
              <a:rPr lang="en-US" sz="1400" i="1" dirty="0" smtClean="0"/>
              <a:t>Modified by Ezra </a:t>
            </a:r>
            <a:r>
              <a:rPr lang="en-US" sz="1400" i="1" dirty="0" err="1" smtClean="0"/>
              <a:t>Setiasabda</a:t>
            </a:r>
            <a:endParaRPr lang="en-US" sz="1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213462" y="6048885"/>
            <a:ext cx="451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initial stress would lead to oscillation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31771" y="4519749"/>
            <a:ext cx="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96445" y="4593772"/>
            <a:ext cx="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01291" y="2407137"/>
            <a:ext cx="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62401" y="2407137"/>
            <a:ext cx="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19749" y="3686243"/>
            <a:ext cx="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43302" y="3694778"/>
            <a:ext cx="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31571" y="2665826"/>
            <a:ext cx="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37238" y="2661244"/>
            <a:ext cx="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5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Displacement-Controlled </a:t>
            </a:r>
            <a:r>
              <a:rPr lang="en-US" dirty="0" err="1" smtClean="0"/>
              <a:t>Triaxial</a:t>
            </a:r>
            <a:r>
              <a:rPr lang="en-US" dirty="0" smtClean="0"/>
              <a:t> Test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5368" y="1487296"/>
            <a:ext cx="5318070" cy="5201681"/>
          </a:xfrm>
          <a:prstGeom prst="rect">
            <a:avLst/>
          </a:prstGeom>
        </p:spPr>
      </p:pic>
      <p:sp>
        <p:nvSpPr>
          <p:cNvPr id="3" name="Right Brace 2"/>
          <p:cNvSpPr/>
          <p:nvPr/>
        </p:nvSpPr>
        <p:spPr>
          <a:xfrm>
            <a:off x="8476488" y="2212848"/>
            <a:ext cx="374904" cy="64008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42832" y="2348222"/>
            <a:ext cx="188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use 1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6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02" y="191802"/>
            <a:ext cx="5025381" cy="5994400"/>
          </a:xfrm>
          <a:prstGeom prst="rect">
            <a:avLst/>
          </a:prstGeom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0787572"/>
              </p:ext>
            </p:extLst>
          </p:nvPr>
        </p:nvGraphicFramePr>
        <p:xfrm>
          <a:off x="6303803" y="341893"/>
          <a:ext cx="4892517" cy="2923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8939261"/>
              </p:ext>
            </p:extLst>
          </p:nvPr>
        </p:nvGraphicFramePr>
        <p:xfrm>
          <a:off x="6303803" y="3262893"/>
          <a:ext cx="4892517" cy="2923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720427" y="6360160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Samila’s</a:t>
            </a:r>
            <a:r>
              <a:rPr lang="en-US" dirty="0" smtClean="0"/>
              <a:t> Results – 128 elements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72774" y="6360160"/>
            <a:ext cx="382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run – using one element only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7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not do element test to compare</a:t>
            </a:r>
          </a:p>
          <a:p>
            <a:r>
              <a:rPr lang="en-US" dirty="0" smtClean="0"/>
              <a:t>Further take a look at the Mohr-Coulomb Model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7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74</Words>
  <Application>Microsoft Office PowerPoint</Application>
  <PresentationFormat>Widescreen</PresentationFormat>
  <Paragraphs>22</Paragraphs>
  <Slides>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Displacement-Controlled Triaxial Test</vt:lpstr>
      <vt:lpstr>PowerPoint Presentation</vt:lpstr>
      <vt:lpstr>Observation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ezrayst</dc:creator>
  <cp:lastModifiedBy>ezrayst</cp:lastModifiedBy>
  <cp:revision>16</cp:revision>
  <dcterms:created xsi:type="dcterms:W3CDTF">2017-09-28T08:37:22Z</dcterms:created>
  <dcterms:modified xsi:type="dcterms:W3CDTF">2017-09-29T20:54:43Z</dcterms:modified>
</cp:coreProperties>
</file>