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1450-B655-4F60-8BEF-97D98044505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4BD5-1FF9-4A76-A746-1E9936B3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47712"/>
            <a:ext cx="10610850" cy="53625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6033135" y="866096"/>
            <a:ext cx="1905" cy="5244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7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47712"/>
            <a:ext cx="10610850" cy="53625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790575" y="4676503"/>
            <a:ext cx="11025052" cy="8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5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312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47712"/>
            <a:ext cx="10610850" cy="53625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87680" y="635726"/>
            <a:ext cx="11443063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3</cp:revision>
  <dcterms:created xsi:type="dcterms:W3CDTF">2017-06-13T15:32:36Z</dcterms:created>
  <dcterms:modified xsi:type="dcterms:W3CDTF">2017-06-13T16:04:17Z</dcterms:modified>
</cp:coreProperties>
</file>