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ATA\05%20-%20UC%20BERKELEY\99%20-%20RESEARCH\Simulation%20Results\20170629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ATA\05%20-%20UC%20BERKELEY\99%20-%20RESEARCH\Simulation%20Results\20170629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Vertical Stress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6"/>
          <c:order val="0"/>
          <c:tx>
            <c:strRef>
              <c:f>'Initial Stress'!$A$1</c:f>
              <c:strCache>
                <c:ptCount val="1"/>
                <c:pt idx="0">
                  <c:v>Case 1: both ver and hoz stress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'Initial Stress'!$A$3:$A$103</c:f>
              <c:numCache>
                <c:formatCode>General</c:formatCode>
                <c:ptCount val="101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</c:numCache>
            </c:numRef>
          </c:xVal>
          <c:yVal>
            <c:numRef>
              <c:f>'Initial Stress'!$C$3:$C$103</c:f>
              <c:numCache>
                <c:formatCode>General</c:formatCode>
                <c:ptCount val="101"/>
                <c:pt idx="0">
                  <c:v>-100000</c:v>
                </c:pt>
                <c:pt idx="1">
                  <c:v>-98063.7</c:v>
                </c:pt>
                <c:pt idx="2">
                  <c:v>-92338.2</c:v>
                </c:pt>
                <c:pt idx="3">
                  <c:v>-83083.600000000006</c:v>
                </c:pt>
                <c:pt idx="4">
                  <c:v>-70727.899999999994</c:v>
                </c:pt>
                <c:pt idx="5">
                  <c:v>-55857.1</c:v>
                </c:pt>
                <c:pt idx="6">
                  <c:v>-39200</c:v>
                </c:pt>
                <c:pt idx="7">
                  <c:v>-21604.3</c:v>
                </c:pt>
                <c:pt idx="8">
                  <c:v>-4003.02</c:v>
                </c:pt>
                <c:pt idx="9">
                  <c:v>12628.2</c:v>
                </c:pt>
                <c:pt idx="10">
                  <c:v>27325.4</c:v>
                </c:pt>
                <c:pt idx="11">
                  <c:v>39196.5</c:v>
                </c:pt>
                <c:pt idx="12">
                  <c:v>47485.2</c:v>
                </c:pt>
                <c:pt idx="13">
                  <c:v>51630.2</c:v>
                </c:pt>
                <c:pt idx="14">
                  <c:v>51312.800000000003</c:v>
                </c:pt>
                <c:pt idx="15">
                  <c:v>46486.400000000001</c:v>
                </c:pt>
                <c:pt idx="16">
                  <c:v>37382.400000000001</c:v>
                </c:pt>
                <c:pt idx="17">
                  <c:v>24492.2</c:v>
                </c:pt>
                <c:pt idx="18">
                  <c:v>8527.48</c:v>
                </c:pt>
                <c:pt idx="19">
                  <c:v>-9635.02</c:v>
                </c:pt>
                <c:pt idx="20">
                  <c:v>-29016.5</c:v>
                </c:pt>
                <c:pt idx="21">
                  <c:v>-48599.9</c:v>
                </c:pt>
                <c:pt idx="22">
                  <c:v>-67389</c:v>
                </c:pt>
                <c:pt idx="23">
                  <c:v>-84457.1</c:v>
                </c:pt>
                <c:pt idx="24">
                  <c:v>-98986.8</c:v>
                </c:pt>
                <c:pt idx="25">
                  <c:v>-110298</c:v>
                </c:pt>
                <c:pt idx="26">
                  <c:v>-117869</c:v>
                </c:pt>
                <c:pt idx="27">
                  <c:v>-121347</c:v>
                </c:pt>
                <c:pt idx="28">
                  <c:v>-120556</c:v>
                </c:pt>
                <c:pt idx="29">
                  <c:v>-115502</c:v>
                </c:pt>
                <c:pt idx="30">
                  <c:v>-106368</c:v>
                </c:pt>
                <c:pt idx="31">
                  <c:v>-93519.1</c:v>
                </c:pt>
                <c:pt idx="32">
                  <c:v>-77488</c:v>
                </c:pt>
                <c:pt idx="33">
                  <c:v>-58967.5</c:v>
                </c:pt>
                <c:pt idx="34">
                  <c:v>-38790.199999999997</c:v>
                </c:pt>
                <c:pt idx="35">
                  <c:v>-17901.599999999999</c:v>
                </c:pt>
                <c:pt idx="36">
                  <c:v>2678.25</c:v>
                </c:pt>
                <c:pt idx="37">
                  <c:v>21903.200000000001</c:v>
                </c:pt>
                <c:pt idx="38">
                  <c:v>38759.199999999997</c:v>
                </c:pt>
                <c:pt idx="39">
                  <c:v>52329.2</c:v>
                </c:pt>
                <c:pt idx="40">
                  <c:v>61857.3</c:v>
                </c:pt>
                <c:pt idx="41">
                  <c:v>66807.7</c:v>
                </c:pt>
                <c:pt idx="42">
                  <c:v>66908.3</c:v>
                </c:pt>
                <c:pt idx="43">
                  <c:v>62172.800000000003</c:v>
                </c:pt>
                <c:pt idx="44">
                  <c:v>52899.5</c:v>
                </c:pt>
                <c:pt idx="45">
                  <c:v>39645</c:v>
                </c:pt>
                <c:pt idx="46">
                  <c:v>23178.3</c:v>
                </c:pt>
                <c:pt idx="47">
                  <c:v>4420.93</c:v>
                </c:pt>
                <c:pt idx="48">
                  <c:v>-15617.8</c:v>
                </c:pt>
                <c:pt idx="49">
                  <c:v>-35904.199999999997</c:v>
                </c:pt>
                <c:pt idx="50">
                  <c:v>-55437.5</c:v>
                </c:pt>
                <c:pt idx="51">
                  <c:v>-73296</c:v>
                </c:pt>
                <c:pt idx="52">
                  <c:v>-88673.600000000006</c:v>
                </c:pt>
                <c:pt idx="53">
                  <c:v>-100906</c:v>
                </c:pt>
                <c:pt idx="54">
                  <c:v>-109488</c:v>
                </c:pt>
                <c:pt idx="55">
                  <c:v>-114083</c:v>
                </c:pt>
                <c:pt idx="56">
                  <c:v>-114534</c:v>
                </c:pt>
                <c:pt idx="57">
                  <c:v>-110860</c:v>
                </c:pt>
                <c:pt idx="58">
                  <c:v>-103258</c:v>
                </c:pt>
                <c:pt idx="59">
                  <c:v>-92100.3</c:v>
                </c:pt>
                <c:pt idx="60">
                  <c:v>-77924.7</c:v>
                </c:pt>
                <c:pt idx="61">
                  <c:v>-61421.5</c:v>
                </c:pt>
                <c:pt idx="62">
                  <c:v>-43412.1</c:v>
                </c:pt>
                <c:pt idx="63">
                  <c:v>-24819.3</c:v>
                </c:pt>
                <c:pt idx="64">
                  <c:v>-6625.86</c:v>
                </c:pt>
                <c:pt idx="65">
                  <c:v>10175.9</c:v>
                </c:pt>
                <c:pt idx="66">
                  <c:v>24643.599999999999</c:v>
                </c:pt>
                <c:pt idx="67">
                  <c:v>35948.5</c:v>
                </c:pt>
                <c:pt idx="68">
                  <c:v>43437</c:v>
                </c:pt>
                <c:pt idx="69">
                  <c:v>46682.5</c:v>
                </c:pt>
                <c:pt idx="70">
                  <c:v>45520.9</c:v>
                </c:pt>
                <c:pt idx="71">
                  <c:v>40063.9</c:v>
                </c:pt>
                <c:pt idx="72">
                  <c:v>30687.8</c:v>
                </c:pt>
                <c:pt idx="73">
                  <c:v>18000.5</c:v>
                </c:pt>
                <c:pt idx="74">
                  <c:v>2790.85</c:v>
                </c:pt>
                <c:pt idx="75">
                  <c:v>-14031.9</c:v>
                </c:pt>
                <c:pt idx="76">
                  <c:v>-31501.1</c:v>
                </c:pt>
                <c:pt idx="77">
                  <c:v>-48652</c:v>
                </c:pt>
                <c:pt idx="78">
                  <c:v>-64573.599999999999</c:v>
                </c:pt>
                <c:pt idx="79">
                  <c:v>-78449.3</c:v>
                </c:pt>
                <c:pt idx="80">
                  <c:v>-89588.1</c:v>
                </c:pt>
                <c:pt idx="81">
                  <c:v>-97446.5</c:v>
                </c:pt>
                <c:pt idx="82">
                  <c:v>-101642</c:v>
                </c:pt>
                <c:pt idx="83">
                  <c:v>-101964</c:v>
                </c:pt>
                <c:pt idx="84">
                  <c:v>-98372.4</c:v>
                </c:pt>
                <c:pt idx="85">
                  <c:v>-91006</c:v>
                </c:pt>
                <c:pt idx="86">
                  <c:v>-80174.3</c:v>
                </c:pt>
                <c:pt idx="87">
                  <c:v>-66354.2</c:v>
                </c:pt>
                <c:pt idx="88">
                  <c:v>-50178.400000000001</c:v>
                </c:pt>
                <c:pt idx="89">
                  <c:v>-32418.7</c:v>
                </c:pt>
                <c:pt idx="90">
                  <c:v>-13959.7</c:v>
                </c:pt>
                <c:pt idx="91">
                  <c:v>4236.07</c:v>
                </c:pt>
                <c:pt idx="92">
                  <c:v>21174.3</c:v>
                </c:pt>
                <c:pt idx="93">
                  <c:v>35884.6</c:v>
                </c:pt>
                <c:pt idx="94">
                  <c:v>47483</c:v>
                </c:pt>
                <c:pt idx="95">
                  <c:v>55235.1</c:v>
                </c:pt>
                <c:pt idx="96">
                  <c:v>58615.5</c:v>
                </c:pt>
                <c:pt idx="97">
                  <c:v>57351.9</c:v>
                </c:pt>
                <c:pt idx="98">
                  <c:v>51451.3</c:v>
                </c:pt>
                <c:pt idx="99">
                  <c:v>41201.199999999997</c:v>
                </c:pt>
                <c:pt idx="100">
                  <c:v>27146.9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A2A-4834-93BD-4A4CD7DFCB18}"/>
            </c:ext>
          </c:extLst>
        </c:ser>
        <c:ser>
          <c:idx val="0"/>
          <c:order val="1"/>
          <c:tx>
            <c:strRef>
              <c:f>'Initial Stress'!$F$1</c:f>
              <c:strCache>
                <c:ptCount val="1"/>
                <c:pt idx="0">
                  <c:v>Case 2: only ver stress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'Initial Stress'!$F$3:$F$103</c:f>
              <c:numCache>
                <c:formatCode>General</c:formatCode>
                <c:ptCount val="101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</c:numCache>
            </c:numRef>
          </c:xVal>
          <c:yVal>
            <c:numRef>
              <c:f>'Initial Stress'!$H$3:$H$103</c:f>
              <c:numCache>
                <c:formatCode>General</c:formatCode>
                <c:ptCount val="101"/>
                <c:pt idx="0">
                  <c:v>-100000</c:v>
                </c:pt>
                <c:pt idx="1">
                  <c:v>-98767.1</c:v>
                </c:pt>
                <c:pt idx="2">
                  <c:v>-95112.5</c:v>
                </c:pt>
                <c:pt idx="3">
                  <c:v>-89174.6</c:v>
                </c:pt>
                <c:pt idx="4">
                  <c:v>-81179.3</c:v>
                </c:pt>
                <c:pt idx="5">
                  <c:v>-71432.7</c:v>
                </c:pt>
                <c:pt idx="6">
                  <c:v>-60310.5</c:v>
                </c:pt>
                <c:pt idx="7">
                  <c:v>-48244.4</c:v>
                </c:pt>
                <c:pt idx="8">
                  <c:v>-35705.5</c:v>
                </c:pt>
                <c:pt idx="9">
                  <c:v>-23184.400000000001</c:v>
                </c:pt>
                <c:pt idx="10">
                  <c:v>-11169.6</c:v>
                </c:pt>
                <c:pt idx="11">
                  <c:v>-124.643</c:v>
                </c:pt>
                <c:pt idx="12">
                  <c:v>9534.59</c:v>
                </c:pt>
                <c:pt idx="13">
                  <c:v>17461</c:v>
                </c:pt>
                <c:pt idx="14">
                  <c:v>23393.8</c:v>
                </c:pt>
                <c:pt idx="15">
                  <c:v>27171</c:v>
                </c:pt>
                <c:pt idx="16">
                  <c:v>28736.3</c:v>
                </c:pt>
                <c:pt idx="17">
                  <c:v>28139.200000000001</c:v>
                </c:pt>
                <c:pt idx="18">
                  <c:v>25528.5</c:v>
                </c:pt>
                <c:pt idx="19">
                  <c:v>21140.3</c:v>
                </c:pt>
                <c:pt idx="20">
                  <c:v>15281.5</c:v>
                </c:pt>
                <c:pt idx="21">
                  <c:v>8310.11</c:v>
                </c:pt>
                <c:pt idx="22">
                  <c:v>614.23800000000006</c:v>
                </c:pt>
                <c:pt idx="23">
                  <c:v>-7408.71</c:v>
                </c:pt>
                <c:pt idx="24">
                  <c:v>-15371.8</c:v>
                </c:pt>
                <c:pt idx="25">
                  <c:v>-22916.3</c:v>
                </c:pt>
                <c:pt idx="26">
                  <c:v>-29726.1</c:v>
                </c:pt>
                <c:pt idx="27">
                  <c:v>-35540.400000000001</c:v>
                </c:pt>
                <c:pt idx="28">
                  <c:v>-40162</c:v>
                </c:pt>
                <c:pt idx="29">
                  <c:v>-43464</c:v>
                </c:pt>
                <c:pt idx="30">
                  <c:v>-45392.6</c:v>
                </c:pt>
                <c:pt idx="31">
                  <c:v>-45967.5</c:v>
                </c:pt>
                <c:pt idx="32">
                  <c:v>-45279.8</c:v>
                </c:pt>
                <c:pt idx="33">
                  <c:v>-43486.7</c:v>
                </c:pt>
                <c:pt idx="34">
                  <c:v>-40803.4</c:v>
                </c:pt>
                <c:pt idx="35">
                  <c:v>-37492.300000000003</c:v>
                </c:pt>
                <c:pt idx="36">
                  <c:v>-33849.199999999997</c:v>
                </c:pt>
                <c:pt idx="37">
                  <c:v>-30187.9</c:v>
                </c:pt>
                <c:pt idx="38">
                  <c:v>-26821.1</c:v>
                </c:pt>
                <c:pt idx="39">
                  <c:v>-24042.7</c:v>
                </c:pt>
                <c:pt idx="40">
                  <c:v>-22108</c:v>
                </c:pt>
                <c:pt idx="41">
                  <c:v>-21216.9</c:v>
                </c:pt>
                <c:pt idx="42">
                  <c:v>-21499.599999999999</c:v>
                </c:pt>
                <c:pt idx="43">
                  <c:v>-23006.400000000001</c:v>
                </c:pt>
                <c:pt idx="44">
                  <c:v>-25703.1</c:v>
                </c:pt>
                <c:pt idx="45">
                  <c:v>-29472</c:v>
                </c:pt>
                <c:pt idx="46">
                  <c:v>-34118.800000000003</c:v>
                </c:pt>
                <c:pt idx="47">
                  <c:v>-39384.400000000001</c:v>
                </c:pt>
                <c:pt idx="48">
                  <c:v>-44960.800000000003</c:v>
                </c:pt>
                <c:pt idx="49">
                  <c:v>-50509.7</c:v>
                </c:pt>
                <c:pt idx="50">
                  <c:v>-55681.9</c:v>
                </c:pt>
                <c:pt idx="51">
                  <c:v>-60136.800000000003</c:v>
                </c:pt>
                <c:pt idx="52">
                  <c:v>-63560.4</c:v>
                </c:pt>
                <c:pt idx="53">
                  <c:v>-65681.399999999994</c:v>
                </c:pt>
                <c:pt idx="54">
                  <c:v>-66284.2</c:v>
                </c:pt>
                <c:pt idx="55">
                  <c:v>-65219.4</c:v>
                </c:pt>
                <c:pt idx="56">
                  <c:v>-62411.4</c:v>
                </c:pt>
                <c:pt idx="57">
                  <c:v>-57863</c:v>
                </c:pt>
                <c:pt idx="58">
                  <c:v>-51657.2</c:v>
                </c:pt>
                <c:pt idx="59">
                  <c:v>-43956.1</c:v>
                </c:pt>
                <c:pt idx="60">
                  <c:v>-34997.1</c:v>
                </c:pt>
                <c:pt idx="61">
                  <c:v>-25086</c:v>
                </c:pt>
                <c:pt idx="62">
                  <c:v>-14587.6</c:v>
                </c:pt>
                <c:pt idx="63">
                  <c:v>-3912.5</c:v>
                </c:pt>
                <c:pt idx="64">
                  <c:v>6498.69</c:v>
                </c:pt>
                <c:pt idx="65">
                  <c:v>16194</c:v>
                </c:pt>
                <c:pt idx="66">
                  <c:v>24731.1</c:v>
                </c:pt>
                <c:pt idx="67">
                  <c:v>31699.1</c:v>
                </c:pt>
                <c:pt idx="68">
                  <c:v>36741.4</c:v>
                </c:pt>
                <c:pt idx="69">
                  <c:v>39575.599999999999</c:v>
                </c:pt>
                <c:pt idx="70">
                  <c:v>40011.9</c:v>
                </c:pt>
                <c:pt idx="71">
                  <c:v>37965.5</c:v>
                </c:pt>
                <c:pt idx="72">
                  <c:v>33463.5</c:v>
                </c:pt>
                <c:pt idx="73">
                  <c:v>26645.5</c:v>
                </c:pt>
                <c:pt idx="74">
                  <c:v>17756.8</c:v>
                </c:pt>
                <c:pt idx="75">
                  <c:v>7135.46</c:v>
                </c:pt>
                <c:pt idx="76">
                  <c:v>-4804.97</c:v>
                </c:pt>
                <c:pt idx="77">
                  <c:v>-17597.3</c:v>
                </c:pt>
                <c:pt idx="78">
                  <c:v>-30743.4</c:v>
                </c:pt>
                <c:pt idx="79">
                  <c:v>-43738</c:v>
                </c:pt>
                <c:pt idx="80">
                  <c:v>-56090.5</c:v>
                </c:pt>
                <c:pt idx="81">
                  <c:v>-67345.3</c:v>
                </c:pt>
                <c:pt idx="82">
                  <c:v>-77098.7</c:v>
                </c:pt>
                <c:pt idx="83">
                  <c:v>-85013.4</c:v>
                </c:pt>
                <c:pt idx="84">
                  <c:v>-90829.3</c:v>
                </c:pt>
                <c:pt idx="85">
                  <c:v>-94370.7</c:v>
                </c:pt>
                <c:pt idx="86">
                  <c:v>-95551.8</c:v>
                </c:pt>
                <c:pt idx="87">
                  <c:v>-94378</c:v>
                </c:pt>
                <c:pt idx="88">
                  <c:v>-90945.1</c:v>
                </c:pt>
                <c:pt idx="89">
                  <c:v>-85435.199999999997</c:v>
                </c:pt>
                <c:pt idx="90">
                  <c:v>-78109.899999999994</c:v>
                </c:pt>
                <c:pt idx="91">
                  <c:v>-69300.7</c:v>
                </c:pt>
                <c:pt idx="92">
                  <c:v>-59395</c:v>
                </c:pt>
                <c:pt idx="93">
                  <c:v>-48821.1</c:v>
                </c:pt>
                <c:pt idx="94">
                  <c:v>-38028.699999999997</c:v>
                </c:pt>
                <c:pt idx="95">
                  <c:v>-27468</c:v>
                </c:pt>
                <c:pt idx="96">
                  <c:v>-17568.3</c:v>
                </c:pt>
                <c:pt idx="97">
                  <c:v>-8716.09</c:v>
                </c:pt>
                <c:pt idx="98">
                  <c:v>-1234.82</c:v>
                </c:pt>
                <c:pt idx="99">
                  <c:v>4631.08</c:v>
                </c:pt>
                <c:pt idx="100">
                  <c:v>8728.2900000000009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A2A-4834-93BD-4A4CD7DFCB18}"/>
            </c:ext>
          </c:extLst>
        </c:ser>
        <c:ser>
          <c:idx val="1"/>
          <c:order val="2"/>
          <c:tx>
            <c:strRef>
              <c:f>'Initial Stress'!$K$1</c:f>
              <c:strCache>
                <c:ptCount val="1"/>
                <c:pt idx="0">
                  <c:v>Case 3: no initial stress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'Initial Stress'!$K$3:$K$103</c:f>
              <c:numCache>
                <c:formatCode>General</c:formatCode>
                <c:ptCount val="101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</c:numCache>
            </c:numRef>
          </c:xVal>
          <c:yVal>
            <c:numRef>
              <c:f>'Initial Stress'!$M$3:$M$103</c:f>
              <c:numCache>
                <c:formatCode>General</c:formatCode>
                <c:ptCount val="101"/>
                <c:pt idx="0">
                  <c:v>0</c:v>
                </c:pt>
                <c:pt idx="1">
                  <c:v>-410.88600000000002</c:v>
                </c:pt>
                <c:pt idx="2">
                  <c:v>-1627.88</c:v>
                </c:pt>
                <c:pt idx="3">
                  <c:v>-3602.28</c:v>
                </c:pt>
                <c:pt idx="4">
                  <c:v>-6255.49</c:v>
                </c:pt>
                <c:pt idx="5">
                  <c:v>-9482.69</c:v>
                </c:pt>
                <c:pt idx="6">
                  <c:v>-13157.7</c:v>
                </c:pt>
                <c:pt idx="7">
                  <c:v>-17138.7</c:v>
                </c:pt>
                <c:pt idx="8">
                  <c:v>-21274.400000000001</c:v>
                </c:pt>
                <c:pt idx="9">
                  <c:v>-25410.799999999999</c:v>
                </c:pt>
                <c:pt idx="10">
                  <c:v>-29397.4</c:v>
                </c:pt>
                <c:pt idx="11">
                  <c:v>-33093.4</c:v>
                </c:pt>
                <c:pt idx="12">
                  <c:v>-36373</c:v>
                </c:pt>
                <c:pt idx="13">
                  <c:v>-39130.400000000001</c:v>
                </c:pt>
                <c:pt idx="14">
                  <c:v>-41283.199999999997</c:v>
                </c:pt>
                <c:pt idx="15">
                  <c:v>-42775.5</c:v>
                </c:pt>
                <c:pt idx="16">
                  <c:v>-43579.3</c:v>
                </c:pt>
                <c:pt idx="17">
                  <c:v>-43694.9</c:v>
                </c:pt>
                <c:pt idx="18">
                  <c:v>-43150.400000000001</c:v>
                </c:pt>
                <c:pt idx="19">
                  <c:v>-42000.1</c:v>
                </c:pt>
                <c:pt idx="20">
                  <c:v>-40321.1</c:v>
                </c:pt>
                <c:pt idx="21">
                  <c:v>-38210.199999999997</c:v>
                </c:pt>
                <c:pt idx="22">
                  <c:v>-35778.9</c:v>
                </c:pt>
                <c:pt idx="23">
                  <c:v>-33148.1</c:v>
                </c:pt>
                <c:pt idx="24">
                  <c:v>-30442.400000000001</c:v>
                </c:pt>
                <c:pt idx="25">
                  <c:v>-27784.6</c:v>
                </c:pt>
                <c:pt idx="26">
                  <c:v>-25289.3</c:v>
                </c:pt>
                <c:pt idx="27">
                  <c:v>-23057.8</c:v>
                </c:pt>
                <c:pt idx="28">
                  <c:v>-21173.4</c:v>
                </c:pt>
                <c:pt idx="29">
                  <c:v>-19697.599999999999</c:v>
                </c:pt>
                <c:pt idx="30">
                  <c:v>-18667.5</c:v>
                </c:pt>
                <c:pt idx="31">
                  <c:v>-18094.8</c:v>
                </c:pt>
                <c:pt idx="32">
                  <c:v>-17965.5</c:v>
                </c:pt>
                <c:pt idx="33">
                  <c:v>-18242</c:v>
                </c:pt>
                <c:pt idx="34">
                  <c:v>-18865.5</c:v>
                </c:pt>
                <c:pt idx="35">
                  <c:v>-19760</c:v>
                </c:pt>
                <c:pt idx="36">
                  <c:v>-20837</c:v>
                </c:pt>
                <c:pt idx="37">
                  <c:v>-22000.6</c:v>
                </c:pt>
                <c:pt idx="38">
                  <c:v>-23152.799999999999</c:v>
                </c:pt>
                <c:pt idx="39">
                  <c:v>-24199.3</c:v>
                </c:pt>
                <c:pt idx="40">
                  <c:v>-25054</c:v>
                </c:pt>
                <c:pt idx="41">
                  <c:v>-25644.1</c:v>
                </c:pt>
                <c:pt idx="42">
                  <c:v>-25913.3</c:v>
                </c:pt>
                <c:pt idx="43">
                  <c:v>-25825.3</c:v>
                </c:pt>
                <c:pt idx="44">
                  <c:v>-25365.4</c:v>
                </c:pt>
                <c:pt idx="45">
                  <c:v>-24541.599999999999</c:v>
                </c:pt>
                <c:pt idx="46">
                  <c:v>-23384.400000000001</c:v>
                </c:pt>
                <c:pt idx="47">
                  <c:v>-21945.9</c:v>
                </c:pt>
                <c:pt idx="48">
                  <c:v>-20297.099999999999</c:v>
                </c:pt>
                <c:pt idx="49">
                  <c:v>-18525.3</c:v>
                </c:pt>
                <c:pt idx="50">
                  <c:v>-16729.5</c:v>
                </c:pt>
                <c:pt idx="51">
                  <c:v>-15016.3</c:v>
                </c:pt>
                <c:pt idx="52">
                  <c:v>-13494.1</c:v>
                </c:pt>
                <c:pt idx="53">
                  <c:v>-12267.5</c:v>
                </c:pt>
                <c:pt idx="54">
                  <c:v>-11432.3</c:v>
                </c:pt>
                <c:pt idx="55">
                  <c:v>-11069.2</c:v>
                </c:pt>
                <c:pt idx="56">
                  <c:v>-11240</c:v>
                </c:pt>
                <c:pt idx="57">
                  <c:v>-11982.7</c:v>
                </c:pt>
                <c:pt idx="58">
                  <c:v>-13309.2</c:v>
                </c:pt>
                <c:pt idx="59">
                  <c:v>-15203.7</c:v>
                </c:pt>
                <c:pt idx="60">
                  <c:v>-17622</c:v>
                </c:pt>
                <c:pt idx="61">
                  <c:v>-20493.8</c:v>
                </c:pt>
                <c:pt idx="62">
                  <c:v>-23724.3</c:v>
                </c:pt>
                <c:pt idx="63">
                  <c:v>-27199</c:v>
                </c:pt>
                <c:pt idx="64">
                  <c:v>-30788.3</c:v>
                </c:pt>
                <c:pt idx="65">
                  <c:v>-34353</c:v>
                </c:pt>
                <c:pt idx="66">
                  <c:v>-37750.800000000003</c:v>
                </c:pt>
                <c:pt idx="67">
                  <c:v>-40842.400000000001</c:v>
                </c:pt>
                <c:pt idx="68">
                  <c:v>-43497.5</c:v>
                </c:pt>
                <c:pt idx="69">
                  <c:v>-45600.5</c:v>
                </c:pt>
                <c:pt idx="70">
                  <c:v>-47055.6</c:v>
                </c:pt>
                <c:pt idx="71">
                  <c:v>-47790.7</c:v>
                </c:pt>
                <c:pt idx="72">
                  <c:v>-47760.9</c:v>
                </c:pt>
                <c:pt idx="73">
                  <c:v>-46950.1</c:v>
                </c:pt>
                <c:pt idx="74">
                  <c:v>-45372.7</c:v>
                </c:pt>
                <c:pt idx="75">
                  <c:v>-43072.5</c:v>
                </c:pt>
                <c:pt idx="76">
                  <c:v>-40122.199999999997</c:v>
                </c:pt>
                <c:pt idx="77">
                  <c:v>-36620.199999999997</c:v>
                </c:pt>
                <c:pt idx="78">
                  <c:v>-32687.599999999999</c:v>
                </c:pt>
                <c:pt idx="79">
                  <c:v>-28463.3</c:v>
                </c:pt>
                <c:pt idx="80">
                  <c:v>-24098.5</c:v>
                </c:pt>
                <c:pt idx="81">
                  <c:v>-19751.3</c:v>
                </c:pt>
                <c:pt idx="82">
                  <c:v>-15579.5</c:v>
                </c:pt>
                <c:pt idx="83">
                  <c:v>-11734.6</c:v>
                </c:pt>
                <c:pt idx="84">
                  <c:v>-8354.69</c:v>
                </c:pt>
                <c:pt idx="85">
                  <c:v>-5559.33</c:v>
                </c:pt>
                <c:pt idx="86">
                  <c:v>-3443.7</c:v>
                </c:pt>
                <c:pt idx="87">
                  <c:v>-2074.8200000000002</c:v>
                </c:pt>
                <c:pt idx="88">
                  <c:v>-1488.76</c:v>
                </c:pt>
                <c:pt idx="89">
                  <c:v>-1689.37</c:v>
                </c:pt>
                <c:pt idx="90">
                  <c:v>-2648.62</c:v>
                </c:pt>
                <c:pt idx="91">
                  <c:v>-4308.33</c:v>
                </c:pt>
                <c:pt idx="92">
                  <c:v>-6583.5</c:v>
                </c:pt>
                <c:pt idx="93">
                  <c:v>-9366.6200000000008</c:v>
                </c:pt>
                <c:pt idx="94">
                  <c:v>-12533</c:v>
                </c:pt>
                <c:pt idx="95">
                  <c:v>-15946.9</c:v>
                </c:pt>
                <c:pt idx="96">
                  <c:v>-19467.5</c:v>
                </c:pt>
                <c:pt idx="97">
                  <c:v>-22955.200000000001</c:v>
                </c:pt>
                <c:pt idx="98">
                  <c:v>-26277.7</c:v>
                </c:pt>
                <c:pt idx="99">
                  <c:v>-29315.200000000001</c:v>
                </c:pt>
                <c:pt idx="100">
                  <c:v>-31965.200000000001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A2A-4834-93BD-4A4CD7DFCB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5437039"/>
        <c:axId val="1835437455"/>
      </c:scatterChart>
      <c:valAx>
        <c:axId val="1835437039"/>
        <c:scaling>
          <c:orientation val="minMax"/>
          <c:max val="1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Step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437455"/>
        <c:crosses val="autoZero"/>
        <c:crossBetween val="midCat"/>
      </c:valAx>
      <c:valAx>
        <c:axId val="1835437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Stress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437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Horizontal</a:t>
            </a:r>
            <a:r>
              <a:rPr lang="en-US" baseline="0"/>
              <a:t> Stress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6"/>
          <c:order val="0"/>
          <c:tx>
            <c:strRef>
              <c:f>'Initial Stress'!$A$1</c:f>
              <c:strCache>
                <c:ptCount val="1"/>
                <c:pt idx="0">
                  <c:v>Case 1: both ver and hoz stress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'Initial Stress'!$A$3:$A$103</c:f>
              <c:numCache>
                <c:formatCode>General</c:formatCode>
                <c:ptCount val="101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</c:numCache>
            </c:numRef>
          </c:xVal>
          <c:yVal>
            <c:numRef>
              <c:f>'Initial Stress'!$B$3:$B$103</c:f>
              <c:numCache>
                <c:formatCode>General</c:formatCode>
                <c:ptCount val="101"/>
                <c:pt idx="0">
                  <c:v>-100000</c:v>
                </c:pt>
                <c:pt idx="1">
                  <c:v>-97828.4</c:v>
                </c:pt>
                <c:pt idx="2">
                  <c:v>-91399.5</c:v>
                </c:pt>
                <c:pt idx="3">
                  <c:v>-80982.399999999994</c:v>
                </c:pt>
                <c:pt idx="4">
                  <c:v>-67020.800000000003</c:v>
                </c:pt>
                <c:pt idx="5">
                  <c:v>-50123.199999999997</c:v>
                </c:pt>
                <c:pt idx="6">
                  <c:v>-31047.8</c:v>
                </c:pt>
                <c:pt idx="7">
                  <c:v>-10679.9</c:v>
                </c:pt>
                <c:pt idx="8">
                  <c:v>10001.700000000001</c:v>
                </c:pt>
                <c:pt idx="9">
                  <c:v>29967.3</c:v>
                </c:pt>
                <c:pt idx="10">
                  <c:v>48190.7</c:v>
                </c:pt>
                <c:pt idx="11">
                  <c:v>63710</c:v>
                </c:pt>
                <c:pt idx="12">
                  <c:v>75693.100000000006</c:v>
                </c:pt>
                <c:pt idx="13">
                  <c:v>83498.600000000006</c:v>
                </c:pt>
                <c:pt idx="14">
                  <c:v>86726.2</c:v>
                </c:pt>
                <c:pt idx="15">
                  <c:v>85248.5</c:v>
                </c:pt>
                <c:pt idx="16">
                  <c:v>79220.7</c:v>
                </c:pt>
                <c:pt idx="17">
                  <c:v>69064.399999999994</c:v>
                </c:pt>
                <c:pt idx="18">
                  <c:v>55431</c:v>
                </c:pt>
                <c:pt idx="19">
                  <c:v>39147.9</c:v>
                </c:pt>
                <c:pt idx="20">
                  <c:v>21156.3</c:v>
                </c:pt>
                <c:pt idx="21">
                  <c:v>2448</c:v>
                </c:pt>
                <c:pt idx="22">
                  <c:v>-15993.7</c:v>
                </c:pt>
                <c:pt idx="23">
                  <c:v>-33244.300000000003</c:v>
                </c:pt>
                <c:pt idx="24">
                  <c:v>-48477.7</c:v>
                </c:pt>
                <c:pt idx="25">
                  <c:v>-60996</c:v>
                </c:pt>
                <c:pt idx="26">
                  <c:v>-70250.100000000006</c:v>
                </c:pt>
                <c:pt idx="27">
                  <c:v>-75852.800000000003</c:v>
                </c:pt>
                <c:pt idx="28">
                  <c:v>-77586.8</c:v>
                </c:pt>
                <c:pt idx="29">
                  <c:v>-75408.5</c:v>
                </c:pt>
                <c:pt idx="30">
                  <c:v>-69448.3</c:v>
                </c:pt>
                <c:pt idx="31">
                  <c:v>-60008.1</c:v>
                </c:pt>
                <c:pt idx="32">
                  <c:v>-47554.400000000001</c:v>
                </c:pt>
                <c:pt idx="33">
                  <c:v>-32707.7</c:v>
                </c:pt>
                <c:pt idx="34">
                  <c:v>-16223.5</c:v>
                </c:pt>
                <c:pt idx="35">
                  <c:v>1033.58</c:v>
                </c:pt>
                <c:pt idx="36">
                  <c:v>18126.400000000001</c:v>
                </c:pt>
                <c:pt idx="37">
                  <c:v>34091.9</c:v>
                </c:pt>
                <c:pt idx="38">
                  <c:v>47996.7</c:v>
                </c:pt>
                <c:pt idx="39">
                  <c:v>58998.7</c:v>
                </c:pt>
                <c:pt idx="40">
                  <c:v>66408.600000000006</c:v>
                </c:pt>
                <c:pt idx="41">
                  <c:v>69745.2</c:v>
                </c:pt>
                <c:pt idx="42">
                  <c:v>68776.7</c:v>
                </c:pt>
                <c:pt idx="43">
                  <c:v>63540.7</c:v>
                </c:pt>
                <c:pt idx="44">
                  <c:v>54342.400000000001</c:v>
                </c:pt>
                <c:pt idx="45">
                  <c:v>41728.6</c:v>
                </c:pt>
                <c:pt idx="46">
                  <c:v>26442.400000000001</c:v>
                </c:pt>
                <c:pt idx="47">
                  <c:v>9366.2900000000009</c:v>
                </c:pt>
                <c:pt idx="48">
                  <c:v>-8540.64</c:v>
                </c:pt>
                <c:pt idx="49">
                  <c:v>-26303.599999999999</c:v>
                </c:pt>
                <c:pt idx="50">
                  <c:v>-42986.400000000001</c:v>
                </c:pt>
                <c:pt idx="51">
                  <c:v>-57735.8</c:v>
                </c:pt>
                <c:pt idx="52">
                  <c:v>-69815.899999999994</c:v>
                </c:pt>
                <c:pt idx="53">
                  <c:v>-78633</c:v>
                </c:pt>
                <c:pt idx="54">
                  <c:v>-83751.7</c:v>
                </c:pt>
                <c:pt idx="55">
                  <c:v>-84905.2</c:v>
                </c:pt>
                <c:pt idx="56">
                  <c:v>-82001.3</c:v>
                </c:pt>
                <c:pt idx="57">
                  <c:v>-75123.7</c:v>
                </c:pt>
                <c:pt idx="58">
                  <c:v>-64531.5</c:v>
                </c:pt>
                <c:pt idx="59">
                  <c:v>-50654.6</c:v>
                </c:pt>
                <c:pt idx="60">
                  <c:v>-34084.699999999997</c:v>
                </c:pt>
                <c:pt idx="61">
                  <c:v>-15561.6</c:v>
                </c:pt>
                <c:pt idx="62">
                  <c:v>4049.83</c:v>
                </c:pt>
                <c:pt idx="63">
                  <c:v>23790.400000000001</c:v>
                </c:pt>
                <c:pt idx="64">
                  <c:v>42649.1</c:v>
                </c:pt>
                <c:pt idx="65">
                  <c:v>59615.1</c:v>
                </c:pt>
                <c:pt idx="66">
                  <c:v>73738.7</c:v>
                </c:pt>
                <c:pt idx="67">
                  <c:v>84195.4</c:v>
                </c:pt>
                <c:pt idx="68">
                  <c:v>90348.4</c:v>
                </c:pt>
                <c:pt idx="69">
                  <c:v>91800.1</c:v>
                </c:pt>
                <c:pt idx="70">
                  <c:v>88427.1</c:v>
                </c:pt>
                <c:pt idx="71">
                  <c:v>80391.5</c:v>
                </c:pt>
                <c:pt idx="72">
                  <c:v>68128.399999999994</c:v>
                </c:pt>
                <c:pt idx="73">
                  <c:v>52310.5</c:v>
                </c:pt>
                <c:pt idx="74">
                  <c:v>33794.9</c:v>
                </c:pt>
                <c:pt idx="75">
                  <c:v>13560.6</c:v>
                </c:pt>
                <c:pt idx="76">
                  <c:v>-7356.56</c:v>
                </c:pt>
                <c:pt idx="77">
                  <c:v>-27924.6</c:v>
                </c:pt>
                <c:pt idx="78">
                  <c:v>-47168.1</c:v>
                </c:pt>
                <c:pt idx="79">
                  <c:v>-64210.400000000001</c:v>
                </c:pt>
                <c:pt idx="80">
                  <c:v>-78304.2</c:v>
                </c:pt>
                <c:pt idx="81">
                  <c:v>-88854.3</c:v>
                </c:pt>
                <c:pt idx="82">
                  <c:v>-95431.6</c:v>
                </c:pt>
                <c:pt idx="83">
                  <c:v>-97781.1</c:v>
                </c:pt>
                <c:pt idx="84">
                  <c:v>-95827</c:v>
                </c:pt>
                <c:pt idx="85">
                  <c:v>-89673.4</c:v>
                </c:pt>
                <c:pt idx="86">
                  <c:v>-79601.899999999994</c:v>
                </c:pt>
                <c:pt idx="87">
                  <c:v>-66067.100000000006</c:v>
                </c:pt>
                <c:pt idx="88">
                  <c:v>-49685.8</c:v>
                </c:pt>
                <c:pt idx="89">
                  <c:v>-31221.3</c:v>
                </c:pt>
                <c:pt idx="90">
                  <c:v>-11558.4</c:v>
                </c:pt>
                <c:pt idx="91">
                  <c:v>8330.19</c:v>
                </c:pt>
                <c:pt idx="92">
                  <c:v>27429.200000000001</c:v>
                </c:pt>
                <c:pt idx="93">
                  <c:v>44735.3</c:v>
                </c:pt>
                <c:pt idx="94">
                  <c:v>59318.7</c:v>
                </c:pt>
                <c:pt idx="95">
                  <c:v>70387.8</c:v>
                </c:pt>
                <c:pt idx="96">
                  <c:v>77347.600000000006</c:v>
                </c:pt>
                <c:pt idx="97">
                  <c:v>79847.600000000006</c:v>
                </c:pt>
                <c:pt idx="98">
                  <c:v>77809.2</c:v>
                </c:pt>
                <c:pt idx="99">
                  <c:v>71430.399999999994</c:v>
                </c:pt>
                <c:pt idx="100">
                  <c:v>61167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D5-4F51-91B3-5A92109B702A}"/>
            </c:ext>
          </c:extLst>
        </c:ser>
        <c:ser>
          <c:idx val="0"/>
          <c:order val="1"/>
          <c:tx>
            <c:strRef>
              <c:f>'Initial Stress'!$F$1</c:f>
              <c:strCache>
                <c:ptCount val="1"/>
                <c:pt idx="0">
                  <c:v>Case 2: only ver stress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'Initial Stress'!$F$3:$F$103</c:f>
              <c:numCache>
                <c:formatCode>General</c:formatCode>
                <c:ptCount val="101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</c:numCache>
            </c:numRef>
          </c:xVal>
          <c:yVal>
            <c:numRef>
              <c:f>'Initial Stress'!$G$3:$G$103</c:f>
              <c:numCache>
                <c:formatCode>General</c:formatCode>
                <c:ptCount val="101"/>
                <c:pt idx="0">
                  <c:v>0</c:v>
                </c:pt>
                <c:pt idx="1">
                  <c:v>527.20100000000002</c:v>
                </c:pt>
                <c:pt idx="2">
                  <c:v>2075.73</c:v>
                </c:pt>
                <c:pt idx="3">
                  <c:v>4544.55</c:v>
                </c:pt>
                <c:pt idx="4">
                  <c:v>7769.84</c:v>
                </c:pt>
                <c:pt idx="5">
                  <c:v>11532</c:v>
                </c:pt>
                <c:pt idx="6">
                  <c:v>15565.7</c:v>
                </c:pt>
                <c:pt idx="7">
                  <c:v>19571.900000000001</c:v>
                </c:pt>
                <c:pt idx="8">
                  <c:v>23234.1</c:v>
                </c:pt>
                <c:pt idx="9">
                  <c:v>26234.799999999999</c:v>
                </c:pt>
                <c:pt idx="10">
                  <c:v>28274.799999999999</c:v>
                </c:pt>
                <c:pt idx="11">
                  <c:v>29092.1</c:v>
                </c:pt>
                <c:pt idx="12">
                  <c:v>28480.799999999999</c:v>
                </c:pt>
                <c:pt idx="13">
                  <c:v>26306</c:v>
                </c:pt>
                <c:pt idx="14">
                  <c:v>22516.9</c:v>
                </c:pt>
                <c:pt idx="15">
                  <c:v>17153.2</c:v>
                </c:pt>
                <c:pt idx="16">
                  <c:v>10346.799999999999</c:v>
                </c:pt>
                <c:pt idx="17">
                  <c:v>2316.77</c:v>
                </c:pt>
                <c:pt idx="18">
                  <c:v>-6641.05</c:v>
                </c:pt>
                <c:pt idx="19">
                  <c:v>-16169.2</c:v>
                </c:pt>
                <c:pt idx="20">
                  <c:v>-25867.4</c:v>
                </c:pt>
                <c:pt idx="21">
                  <c:v>-35313</c:v>
                </c:pt>
                <c:pt idx="22">
                  <c:v>-44082.6</c:v>
                </c:pt>
                <c:pt idx="23">
                  <c:v>-51771.6</c:v>
                </c:pt>
                <c:pt idx="24">
                  <c:v>-58013.3</c:v>
                </c:pt>
                <c:pt idx="25">
                  <c:v>-62494.2</c:v>
                </c:pt>
                <c:pt idx="26">
                  <c:v>-64967.7</c:v>
                </c:pt>
                <c:pt idx="27">
                  <c:v>-65263.4</c:v>
                </c:pt>
                <c:pt idx="28">
                  <c:v>-63294.7</c:v>
                </c:pt>
                <c:pt idx="29">
                  <c:v>-59062.5</c:v>
                </c:pt>
                <c:pt idx="30">
                  <c:v>-52656.7</c:v>
                </c:pt>
                <c:pt idx="31">
                  <c:v>-44254.6</c:v>
                </c:pt>
                <c:pt idx="32">
                  <c:v>-34116.5</c:v>
                </c:pt>
                <c:pt idx="33">
                  <c:v>-22578.799999999999</c:v>
                </c:pt>
                <c:pt idx="34">
                  <c:v>-10042.799999999999</c:v>
                </c:pt>
                <c:pt idx="35">
                  <c:v>3038.1</c:v>
                </c:pt>
                <c:pt idx="36">
                  <c:v>16175.9</c:v>
                </c:pt>
                <c:pt idx="37">
                  <c:v>28867.1</c:v>
                </c:pt>
                <c:pt idx="38">
                  <c:v>40614.800000000003</c:v>
                </c:pt>
                <c:pt idx="39">
                  <c:v>50952.2</c:v>
                </c:pt>
                <c:pt idx="40">
                  <c:v>59465.5</c:v>
                </c:pt>
                <c:pt idx="41">
                  <c:v>65815.399999999994</c:v>
                </c:pt>
                <c:pt idx="42">
                  <c:v>69756.2</c:v>
                </c:pt>
                <c:pt idx="43">
                  <c:v>71148.2</c:v>
                </c:pt>
                <c:pt idx="44">
                  <c:v>69965.8</c:v>
                </c:pt>
                <c:pt idx="45">
                  <c:v>66297.7</c:v>
                </c:pt>
                <c:pt idx="46">
                  <c:v>60340.5</c:v>
                </c:pt>
                <c:pt idx="47">
                  <c:v>52386.400000000001</c:v>
                </c:pt>
                <c:pt idx="48">
                  <c:v>42805.4</c:v>
                </c:pt>
                <c:pt idx="49">
                  <c:v>32024.9</c:v>
                </c:pt>
                <c:pt idx="50">
                  <c:v>20506.7</c:v>
                </c:pt>
                <c:pt idx="51">
                  <c:v>8724.35</c:v>
                </c:pt>
                <c:pt idx="52">
                  <c:v>-2858.07</c:v>
                </c:pt>
                <c:pt idx="53">
                  <c:v>-13805.7</c:v>
                </c:pt>
                <c:pt idx="54">
                  <c:v>-23729.1</c:v>
                </c:pt>
                <c:pt idx="55">
                  <c:v>-32298.2</c:v>
                </c:pt>
                <c:pt idx="56">
                  <c:v>-39252.199999999997</c:v>
                </c:pt>
                <c:pt idx="57">
                  <c:v>-44407.4</c:v>
                </c:pt>
                <c:pt idx="58">
                  <c:v>-47660.9</c:v>
                </c:pt>
                <c:pt idx="59">
                  <c:v>-48992.7</c:v>
                </c:pt>
                <c:pt idx="60">
                  <c:v>-48464.3</c:v>
                </c:pt>
                <c:pt idx="61">
                  <c:v>-46214.1</c:v>
                </c:pt>
                <c:pt idx="62">
                  <c:v>-42451.6</c:v>
                </c:pt>
                <c:pt idx="63">
                  <c:v>-37446.199999999997</c:v>
                </c:pt>
                <c:pt idx="64">
                  <c:v>-31515.9</c:v>
                </c:pt>
                <c:pt idx="65">
                  <c:v>-25010.799999999999</c:v>
                </c:pt>
                <c:pt idx="66">
                  <c:v>-18296.2</c:v>
                </c:pt>
                <c:pt idx="67">
                  <c:v>-11732.7</c:v>
                </c:pt>
                <c:pt idx="68">
                  <c:v>-5657.09</c:v>
                </c:pt>
                <c:pt idx="69">
                  <c:v>-362.81400000000002</c:v>
                </c:pt>
                <c:pt idx="70">
                  <c:v>3916.67</c:v>
                </c:pt>
                <c:pt idx="71">
                  <c:v>7021.19</c:v>
                </c:pt>
                <c:pt idx="72">
                  <c:v>8872.3799999999992</c:v>
                </c:pt>
                <c:pt idx="73">
                  <c:v>9476.59</c:v>
                </c:pt>
                <c:pt idx="74">
                  <c:v>8922.0400000000009</c:v>
                </c:pt>
                <c:pt idx="75">
                  <c:v>7370.53</c:v>
                </c:pt>
                <c:pt idx="76">
                  <c:v>5044.66</c:v>
                </c:pt>
                <c:pt idx="77">
                  <c:v>2211.6</c:v>
                </c:pt>
                <c:pt idx="78">
                  <c:v>-835.01499999999999</c:v>
                </c:pt>
                <c:pt idx="79">
                  <c:v>-3793.69</c:v>
                </c:pt>
                <c:pt idx="80">
                  <c:v>-6373.08</c:v>
                </c:pt>
                <c:pt idx="81">
                  <c:v>-8308.41</c:v>
                </c:pt>
                <c:pt idx="82">
                  <c:v>-9375.5499999999993</c:v>
                </c:pt>
                <c:pt idx="83">
                  <c:v>-9402.57</c:v>
                </c:pt>
                <c:pt idx="84">
                  <c:v>-8278.4500000000007</c:v>
                </c:pt>
                <c:pt idx="85">
                  <c:v>-5959.03</c:v>
                </c:pt>
                <c:pt idx="86">
                  <c:v>-2470.08</c:v>
                </c:pt>
                <c:pt idx="87">
                  <c:v>2092.29</c:v>
                </c:pt>
                <c:pt idx="88">
                  <c:v>7564.09</c:v>
                </c:pt>
                <c:pt idx="89">
                  <c:v>13718.7</c:v>
                </c:pt>
                <c:pt idx="90">
                  <c:v>20274.900000000001</c:v>
                </c:pt>
                <c:pt idx="91">
                  <c:v>26908.2</c:v>
                </c:pt>
                <c:pt idx="92">
                  <c:v>33264.5</c:v>
                </c:pt>
                <c:pt idx="93">
                  <c:v>38976.800000000003</c:v>
                </c:pt>
                <c:pt idx="94">
                  <c:v>43684.1</c:v>
                </c:pt>
                <c:pt idx="95">
                  <c:v>47051.5</c:v>
                </c:pt>
                <c:pt idx="96">
                  <c:v>48790</c:v>
                </c:pt>
                <c:pt idx="97">
                  <c:v>48676.6</c:v>
                </c:pt>
                <c:pt idx="98">
                  <c:v>46569.7</c:v>
                </c:pt>
                <c:pt idx="99">
                  <c:v>42422.2</c:v>
                </c:pt>
                <c:pt idx="100">
                  <c:v>36287.5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2D5-4F51-91B3-5A92109B702A}"/>
            </c:ext>
          </c:extLst>
        </c:ser>
        <c:ser>
          <c:idx val="1"/>
          <c:order val="2"/>
          <c:tx>
            <c:strRef>
              <c:f>'Initial Stress'!$K$1</c:f>
              <c:strCache>
                <c:ptCount val="1"/>
                <c:pt idx="0">
                  <c:v>Case 3: no initial stress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'Initial Stress'!$K$3:$K$103</c:f>
              <c:numCache>
                <c:formatCode>General</c:formatCode>
                <c:ptCount val="101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</c:numCache>
            </c:numRef>
          </c:xVal>
          <c:yVal>
            <c:numRef>
              <c:f>'Initial Stress'!$L$3:$L$103</c:f>
              <c:numCache>
                <c:formatCode>General</c:formatCode>
                <c:ptCount val="101"/>
                <c:pt idx="0">
                  <c:v>0</c:v>
                </c:pt>
                <c:pt idx="1">
                  <c:v>-175.69800000000001</c:v>
                </c:pt>
                <c:pt idx="2">
                  <c:v>-691.37300000000005</c:v>
                </c:pt>
                <c:pt idx="3">
                  <c:v>-1512.36</c:v>
                </c:pt>
                <c:pt idx="4">
                  <c:v>-2583.06</c:v>
                </c:pt>
                <c:pt idx="5">
                  <c:v>-3830.07</c:v>
                </c:pt>
                <c:pt idx="6">
                  <c:v>-5166.3100000000004</c:v>
                </c:pt>
                <c:pt idx="7">
                  <c:v>-6495.8</c:v>
                </c:pt>
                <c:pt idx="8">
                  <c:v>-7718.93</c:v>
                </c:pt>
                <c:pt idx="9">
                  <c:v>-8737.91</c:v>
                </c:pt>
                <c:pt idx="10">
                  <c:v>-9462</c:v>
                </c:pt>
                <c:pt idx="11">
                  <c:v>-9812.4500000000007</c:v>
                </c:pt>
                <c:pt idx="12">
                  <c:v>-9726.7900000000009</c:v>
                </c:pt>
                <c:pt idx="13">
                  <c:v>-9162.42</c:v>
                </c:pt>
                <c:pt idx="14">
                  <c:v>-8099.23</c:v>
                </c:pt>
                <c:pt idx="15">
                  <c:v>-6541.3</c:v>
                </c:pt>
                <c:pt idx="16">
                  <c:v>-4517.46</c:v>
                </c:pt>
                <c:pt idx="17">
                  <c:v>-2080.86</c:v>
                </c:pt>
                <c:pt idx="18">
                  <c:v>692.62599999999998</c:v>
                </c:pt>
                <c:pt idx="19">
                  <c:v>3706.97</c:v>
                </c:pt>
                <c:pt idx="20">
                  <c:v>6849.6</c:v>
                </c:pt>
                <c:pt idx="21">
                  <c:v>9995.8799999999992</c:v>
                </c:pt>
                <c:pt idx="22">
                  <c:v>13014.3</c:v>
                </c:pt>
                <c:pt idx="23">
                  <c:v>15772.1</c:v>
                </c:pt>
                <c:pt idx="24">
                  <c:v>18141.599999999999</c:v>
                </c:pt>
                <c:pt idx="25">
                  <c:v>20005.8</c:v>
                </c:pt>
                <c:pt idx="26">
                  <c:v>21264.9</c:v>
                </c:pt>
                <c:pt idx="27">
                  <c:v>21840.5</c:v>
                </c:pt>
                <c:pt idx="28">
                  <c:v>21680.799999999999</c:v>
                </c:pt>
                <c:pt idx="29">
                  <c:v>20763.2</c:v>
                </c:pt>
                <c:pt idx="30">
                  <c:v>19096.5</c:v>
                </c:pt>
                <c:pt idx="31">
                  <c:v>16720.599999999999</c:v>
                </c:pt>
                <c:pt idx="32">
                  <c:v>13705.7</c:v>
                </c:pt>
                <c:pt idx="33">
                  <c:v>10149.700000000001</c:v>
                </c:pt>
                <c:pt idx="34">
                  <c:v>6173.39</c:v>
                </c:pt>
                <c:pt idx="35">
                  <c:v>1916.26</c:v>
                </c:pt>
                <c:pt idx="36">
                  <c:v>-2470</c:v>
                </c:pt>
                <c:pt idx="37">
                  <c:v>-6827.71</c:v>
                </c:pt>
                <c:pt idx="38">
                  <c:v>-10999.8</c:v>
                </c:pt>
                <c:pt idx="39">
                  <c:v>-14836</c:v>
                </c:pt>
                <c:pt idx="40">
                  <c:v>-18199.400000000001</c:v>
                </c:pt>
                <c:pt idx="41">
                  <c:v>-20971.099999999999</c:v>
                </c:pt>
                <c:pt idx="42">
                  <c:v>-23055.1</c:v>
                </c:pt>
                <c:pt idx="43">
                  <c:v>-24381.9</c:v>
                </c:pt>
                <c:pt idx="44">
                  <c:v>-24910.9</c:v>
                </c:pt>
                <c:pt idx="45">
                  <c:v>-24631.7</c:v>
                </c:pt>
                <c:pt idx="46">
                  <c:v>-23564.2</c:v>
                </c:pt>
                <c:pt idx="47">
                  <c:v>-21758</c:v>
                </c:pt>
                <c:pt idx="48">
                  <c:v>-19289.900000000001</c:v>
                </c:pt>
                <c:pt idx="49">
                  <c:v>-16261</c:v>
                </c:pt>
                <c:pt idx="50">
                  <c:v>-12792.5</c:v>
                </c:pt>
                <c:pt idx="51">
                  <c:v>-9020.59</c:v>
                </c:pt>
                <c:pt idx="52">
                  <c:v>-5090.8100000000004</c:v>
                </c:pt>
                <c:pt idx="53">
                  <c:v>-1151.96</c:v>
                </c:pt>
                <c:pt idx="54">
                  <c:v>2650.28</c:v>
                </c:pt>
                <c:pt idx="55">
                  <c:v>6179.61</c:v>
                </c:pt>
                <c:pt idx="56">
                  <c:v>9314.92</c:v>
                </c:pt>
                <c:pt idx="57">
                  <c:v>11955.4</c:v>
                </c:pt>
                <c:pt idx="58">
                  <c:v>14024.8</c:v>
                </c:pt>
                <c:pt idx="59">
                  <c:v>15474.1</c:v>
                </c:pt>
                <c:pt idx="60">
                  <c:v>16283.3</c:v>
                </c:pt>
                <c:pt idx="61">
                  <c:v>16461</c:v>
                </c:pt>
                <c:pt idx="62">
                  <c:v>16043.6</c:v>
                </c:pt>
                <c:pt idx="63">
                  <c:v>15092.1</c:v>
                </c:pt>
                <c:pt idx="64">
                  <c:v>13688.4</c:v>
                </c:pt>
                <c:pt idx="65">
                  <c:v>11930.3</c:v>
                </c:pt>
                <c:pt idx="66">
                  <c:v>9926.42</c:v>
                </c:pt>
                <c:pt idx="67">
                  <c:v>7790.39</c:v>
                </c:pt>
                <c:pt idx="68">
                  <c:v>5635.07</c:v>
                </c:pt>
                <c:pt idx="69">
                  <c:v>3567.22</c:v>
                </c:pt>
                <c:pt idx="70">
                  <c:v>1682.57</c:v>
                </c:pt>
                <c:pt idx="71">
                  <c:v>61.592399999999998</c:v>
                </c:pt>
                <c:pt idx="72">
                  <c:v>-1233.8800000000001</c:v>
                </c:pt>
                <c:pt idx="73">
                  <c:v>-2163.08</c:v>
                </c:pt>
                <c:pt idx="74">
                  <c:v>-2707.7</c:v>
                </c:pt>
                <c:pt idx="75">
                  <c:v>-2872.25</c:v>
                </c:pt>
                <c:pt idx="76">
                  <c:v>-2683.34</c:v>
                </c:pt>
                <c:pt idx="77">
                  <c:v>-2187.9699999999998</c:v>
                </c:pt>
                <c:pt idx="78">
                  <c:v>-1450.79</c:v>
                </c:pt>
                <c:pt idx="79">
                  <c:v>-550.52200000000005</c:v>
                </c:pt>
                <c:pt idx="80">
                  <c:v>424.34</c:v>
                </c:pt>
                <c:pt idx="81">
                  <c:v>1380.43</c:v>
                </c:pt>
                <c:pt idx="82">
                  <c:v>2224.7199999999998</c:v>
                </c:pt>
                <c:pt idx="83">
                  <c:v>2869.85</c:v>
                </c:pt>
                <c:pt idx="84">
                  <c:v>3239.26</c:v>
                </c:pt>
                <c:pt idx="85">
                  <c:v>3271.87</c:v>
                </c:pt>
                <c:pt idx="86">
                  <c:v>2925.95</c:v>
                </c:pt>
                <c:pt idx="87">
                  <c:v>2182.0700000000002</c:v>
                </c:pt>
                <c:pt idx="88">
                  <c:v>1044.76</c:v>
                </c:pt>
                <c:pt idx="89">
                  <c:v>-457.02300000000002</c:v>
                </c:pt>
                <c:pt idx="90">
                  <c:v>-2270.94</c:v>
                </c:pt>
                <c:pt idx="91">
                  <c:v>-4323.49</c:v>
                </c:pt>
                <c:pt idx="92">
                  <c:v>-6523.5</c:v>
                </c:pt>
                <c:pt idx="93">
                  <c:v>-8766.51</c:v>
                </c:pt>
                <c:pt idx="94">
                  <c:v>-10939.9</c:v>
                </c:pt>
                <c:pt idx="95">
                  <c:v>-12928.6</c:v>
                </c:pt>
                <c:pt idx="96">
                  <c:v>-14620.4</c:v>
                </c:pt>
                <c:pt idx="97">
                  <c:v>-15911.9</c:v>
                </c:pt>
                <c:pt idx="98">
                  <c:v>-16713.5</c:v>
                </c:pt>
                <c:pt idx="99">
                  <c:v>-16953.599999999999</c:v>
                </c:pt>
                <c:pt idx="100">
                  <c:v>-16583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2D5-4F51-91B3-5A92109B70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5437039"/>
        <c:axId val="1835437455"/>
      </c:scatterChart>
      <c:valAx>
        <c:axId val="1835437039"/>
        <c:scaling>
          <c:orientation val="minMax"/>
          <c:max val="1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Step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437455"/>
        <c:crosses val="autoZero"/>
        <c:crossBetween val="midCat"/>
      </c:valAx>
      <c:valAx>
        <c:axId val="1835437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Stress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437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2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1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3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6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0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6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3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8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23628-A84C-45C2-86E1-88DD12CCF18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4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42109" y="1577144"/>
            <a:ext cx="6493191" cy="3652420"/>
          </a:xfrm>
        </p:spPr>
      </p:pic>
    </p:spTree>
    <p:extLst>
      <p:ext uri="{BB962C8B-B14F-4D97-AF65-F5344CB8AC3E}">
        <p14:creationId xmlns:p14="http://schemas.microsoft.com/office/powerpoint/2010/main" val="334394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Cases of Initial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1: with both vertical and horizontal initial stress (100 </a:t>
            </a:r>
            <a:r>
              <a:rPr lang="en-US" dirty="0" err="1" smtClean="0"/>
              <a:t>kPa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Case 2: with just vertical initial stress</a:t>
            </a:r>
          </a:p>
          <a:p>
            <a:r>
              <a:rPr lang="en-US" dirty="0" smtClean="0"/>
              <a:t>Case 3: without any initial stress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16679"/>
              </p:ext>
            </p:extLst>
          </p:nvPr>
        </p:nvGraphicFramePr>
        <p:xfrm>
          <a:off x="2926080" y="3851684"/>
          <a:ext cx="548640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29814683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756325508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014107868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1879707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352209927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5940811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940248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57169952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402634659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Displacement at final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1561128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Point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Initial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11391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6836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484991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1.10194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0.99065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0.997383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05447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1.05426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1.08851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0.977629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75097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1.10194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1.05426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0.99065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1.08851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0.997383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0.977629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35978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62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0821049"/>
              </p:ext>
            </p:extLst>
          </p:nvPr>
        </p:nvGraphicFramePr>
        <p:xfrm>
          <a:off x="2659628" y="456271"/>
          <a:ext cx="6594070" cy="2738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5602646"/>
              </p:ext>
            </p:extLst>
          </p:nvPr>
        </p:nvGraphicFramePr>
        <p:xfrm>
          <a:off x="2659628" y="3329915"/>
          <a:ext cx="6594070" cy="2738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8921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98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Problem</vt:lpstr>
      <vt:lpstr>3 Cases of Initial Conditions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ezrayst</dc:creator>
  <cp:lastModifiedBy>ezrayst</cp:lastModifiedBy>
  <cp:revision>7</cp:revision>
  <dcterms:created xsi:type="dcterms:W3CDTF">2017-07-01T01:28:42Z</dcterms:created>
  <dcterms:modified xsi:type="dcterms:W3CDTF">2017-07-04T07:33:54Z</dcterms:modified>
</cp:coreProperties>
</file>