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709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709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Vertical Stress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6"/>
          <c:order val="0"/>
          <c:tx>
            <c:strRef>
              <c:f>'Initial Stress (v = 0)'!$A$1</c:f>
              <c:strCache>
                <c:ptCount val="1"/>
                <c:pt idx="0">
                  <c:v>Case 1: both ver and hoz stress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0)'!$A$3:$A$1003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'Initial Stress (v = 0)'!$C$3:$C$1003</c:f>
              <c:numCache>
                <c:formatCode>General</c:formatCode>
                <c:ptCount val="1001"/>
                <c:pt idx="0">
                  <c:v>-50000</c:v>
                </c:pt>
                <c:pt idx="1">
                  <c:v>-40511.4</c:v>
                </c:pt>
                <c:pt idx="2">
                  <c:v>-18033.900000000001</c:v>
                </c:pt>
                <c:pt idx="3">
                  <c:v>2478.4899999999998</c:v>
                </c:pt>
                <c:pt idx="4">
                  <c:v>6537.49</c:v>
                </c:pt>
                <c:pt idx="5">
                  <c:v>-8836.77</c:v>
                </c:pt>
                <c:pt idx="6">
                  <c:v>-32338.799999999999</c:v>
                </c:pt>
                <c:pt idx="7">
                  <c:v>-47629.599999999999</c:v>
                </c:pt>
                <c:pt idx="8">
                  <c:v>-45029.599999999999</c:v>
                </c:pt>
                <c:pt idx="9">
                  <c:v>-26654.400000000001</c:v>
                </c:pt>
                <c:pt idx="10">
                  <c:v>-4441.8500000000004</c:v>
                </c:pt>
                <c:pt idx="11">
                  <c:v>6838.96</c:v>
                </c:pt>
                <c:pt idx="12">
                  <c:v>-802.05200000000002</c:v>
                </c:pt>
                <c:pt idx="13">
                  <c:v>-22134.9</c:v>
                </c:pt>
                <c:pt idx="14">
                  <c:v>-42095</c:v>
                </c:pt>
                <c:pt idx="15">
                  <c:v>-47060.2</c:v>
                </c:pt>
                <c:pt idx="16">
                  <c:v>-34117</c:v>
                </c:pt>
                <c:pt idx="17">
                  <c:v>-12137.6</c:v>
                </c:pt>
                <c:pt idx="18">
                  <c:v>4284.2</c:v>
                </c:pt>
                <c:pt idx="19">
                  <c:v>4115.67</c:v>
                </c:pt>
                <c:pt idx="20">
                  <c:v>-12641.7</c:v>
                </c:pt>
                <c:pt idx="21">
                  <c:v>-34526.1</c:v>
                </c:pt>
                <c:pt idx="22">
                  <c:v>-46447.7</c:v>
                </c:pt>
                <c:pt idx="23">
                  <c:v>-40293.300000000003</c:v>
                </c:pt>
                <c:pt idx="24">
                  <c:v>-20467</c:v>
                </c:pt>
                <c:pt idx="25">
                  <c:v>-641.43899999999996</c:v>
                </c:pt>
                <c:pt idx="26">
                  <c:v>5766.97</c:v>
                </c:pt>
                <c:pt idx="27">
                  <c:v>-5330.67</c:v>
                </c:pt>
                <c:pt idx="28">
                  <c:v>-26294.400000000001</c:v>
                </c:pt>
                <c:pt idx="29">
                  <c:v>-43124.800000000003</c:v>
                </c:pt>
                <c:pt idx="30">
                  <c:v>-44591.3</c:v>
                </c:pt>
                <c:pt idx="31">
                  <c:v>-29618.1</c:v>
                </c:pt>
                <c:pt idx="32">
                  <c:v>-8417.01</c:v>
                </c:pt>
                <c:pt idx="33">
                  <c:v>4356.2299999999996</c:v>
                </c:pt>
                <c:pt idx="34">
                  <c:v>189.054</c:v>
                </c:pt>
                <c:pt idx="35">
                  <c:v>-17603.3</c:v>
                </c:pt>
                <c:pt idx="36">
                  <c:v>-37131.199999999997</c:v>
                </c:pt>
                <c:pt idx="37">
                  <c:v>-46026.1</c:v>
                </c:pt>
                <c:pt idx="38">
                  <c:v>-38673.4</c:v>
                </c:pt>
                <c:pt idx="39">
                  <c:v>-19606.2</c:v>
                </c:pt>
                <c:pt idx="40">
                  <c:v>-1331.23</c:v>
                </c:pt>
                <c:pt idx="41">
                  <c:v>3769.84</c:v>
                </c:pt>
                <c:pt idx="42">
                  <c:v>-7483.18</c:v>
                </c:pt>
                <c:pt idx="43">
                  <c:v>-27176</c:v>
                </c:pt>
                <c:pt idx="44">
                  <c:v>-42707.6</c:v>
                </c:pt>
                <c:pt idx="45">
                  <c:v>-44859.9</c:v>
                </c:pt>
                <c:pt idx="46">
                  <c:v>-32486.1</c:v>
                </c:pt>
                <c:pt idx="47">
                  <c:v>-12983.7</c:v>
                </c:pt>
                <c:pt idx="48">
                  <c:v>1460.55</c:v>
                </c:pt>
                <c:pt idx="49">
                  <c:v>1357.83</c:v>
                </c:pt>
                <c:pt idx="50">
                  <c:v>-13141.4</c:v>
                </c:pt>
                <c:pt idx="51">
                  <c:v>-32326.9</c:v>
                </c:pt>
                <c:pt idx="52">
                  <c:v>-44163.7</c:v>
                </c:pt>
                <c:pt idx="53">
                  <c:v>-41880.6</c:v>
                </c:pt>
                <c:pt idx="54">
                  <c:v>-27125.599999999999</c:v>
                </c:pt>
                <c:pt idx="55">
                  <c:v>-8643.6200000000008</c:v>
                </c:pt>
                <c:pt idx="56">
                  <c:v>2371.41</c:v>
                </c:pt>
                <c:pt idx="57">
                  <c:v>-1134.19</c:v>
                </c:pt>
                <c:pt idx="58">
                  <c:v>-17030.5</c:v>
                </c:pt>
                <c:pt idx="59">
                  <c:v>-35038.800000000003</c:v>
                </c:pt>
                <c:pt idx="60">
                  <c:v>-43809.5</c:v>
                </c:pt>
                <c:pt idx="61">
                  <c:v>-38237.599999999999</c:v>
                </c:pt>
                <c:pt idx="62">
                  <c:v>-22002.1</c:v>
                </c:pt>
                <c:pt idx="63">
                  <c:v>-4944.5</c:v>
                </c:pt>
                <c:pt idx="64">
                  <c:v>2627.2</c:v>
                </c:pt>
                <c:pt idx="65">
                  <c:v>-4004.05</c:v>
                </c:pt>
                <c:pt idx="66">
                  <c:v>-20807.5</c:v>
                </c:pt>
                <c:pt idx="67">
                  <c:v>-37248.800000000003</c:v>
                </c:pt>
                <c:pt idx="68">
                  <c:v>-42995.3</c:v>
                </c:pt>
                <c:pt idx="69">
                  <c:v>-34557.800000000003</c:v>
                </c:pt>
                <c:pt idx="70">
                  <c:v>-17367.5</c:v>
                </c:pt>
                <c:pt idx="71">
                  <c:v>-2160.87</c:v>
                </c:pt>
                <c:pt idx="72">
                  <c:v>1779.29</c:v>
                </c:pt>
                <c:pt idx="73">
                  <c:v>-7777.57</c:v>
                </c:pt>
                <c:pt idx="74">
                  <c:v>-24893.8</c:v>
                </c:pt>
                <c:pt idx="75">
                  <c:v>-39174.699999999997</c:v>
                </c:pt>
                <c:pt idx="76">
                  <c:v>-41928</c:v>
                </c:pt>
                <c:pt idx="77">
                  <c:v>-31406.6</c:v>
                </c:pt>
                <c:pt idx="78">
                  <c:v>-14143.2</c:v>
                </c:pt>
                <c:pt idx="79">
                  <c:v>-1001.85</c:v>
                </c:pt>
                <c:pt idx="80">
                  <c:v>-63.562600000000003</c:v>
                </c:pt>
                <c:pt idx="81">
                  <c:v>-11538.6</c:v>
                </c:pt>
                <c:pt idx="82">
                  <c:v>-28257.9</c:v>
                </c:pt>
                <c:pt idx="83">
                  <c:v>-40434</c:v>
                </c:pt>
                <c:pt idx="84">
                  <c:v>-41112.400000000001</c:v>
                </c:pt>
                <c:pt idx="85">
                  <c:v>-29823.5</c:v>
                </c:pt>
                <c:pt idx="86">
                  <c:v>-13124.6</c:v>
                </c:pt>
                <c:pt idx="87">
                  <c:v>-1159.32</c:v>
                </c:pt>
                <c:pt idx="88">
                  <c:v>-1271.45</c:v>
                </c:pt>
                <c:pt idx="89">
                  <c:v>-13105.6</c:v>
                </c:pt>
                <c:pt idx="90">
                  <c:v>-29301</c:v>
                </c:pt>
                <c:pt idx="91">
                  <c:v>-40577.300000000003</c:v>
                </c:pt>
                <c:pt idx="92">
                  <c:v>-40895</c:v>
                </c:pt>
                <c:pt idx="93">
                  <c:v>-30180.400000000001</c:v>
                </c:pt>
                <c:pt idx="94">
                  <c:v>-14291.3</c:v>
                </c:pt>
                <c:pt idx="95">
                  <c:v>-2253.33</c:v>
                </c:pt>
                <c:pt idx="96">
                  <c:v>-1228.72</c:v>
                </c:pt>
                <c:pt idx="97">
                  <c:v>-11805.4</c:v>
                </c:pt>
                <c:pt idx="98">
                  <c:v>-27512.1</c:v>
                </c:pt>
                <c:pt idx="99">
                  <c:v>-39219.300000000003</c:v>
                </c:pt>
                <c:pt idx="100">
                  <c:v>-40630.1</c:v>
                </c:pt>
                <c:pt idx="101">
                  <c:v>-31263.8</c:v>
                </c:pt>
                <c:pt idx="102">
                  <c:v>-16267.7</c:v>
                </c:pt>
                <c:pt idx="103">
                  <c:v>-3810.36</c:v>
                </c:pt>
                <c:pt idx="104">
                  <c:v>-928.45899999999995</c:v>
                </c:pt>
                <c:pt idx="105">
                  <c:v>-9407.43</c:v>
                </c:pt>
                <c:pt idx="106">
                  <c:v>-24336.400000000001</c:v>
                </c:pt>
                <c:pt idx="107">
                  <c:v>-36983.699999999997</c:v>
                </c:pt>
                <c:pt idx="108">
                  <c:v>-40182.1</c:v>
                </c:pt>
                <c:pt idx="109">
                  <c:v>-32372</c:v>
                </c:pt>
                <c:pt idx="110">
                  <c:v>-18077</c:v>
                </c:pt>
                <c:pt idx="111">
                  <c:v>-5211.7299999999996</c:v>
                </c:pt>
                <c:pt idx="112">
                  <c:v>-859.04700000000003</c:v>
                </c:pt>
                <c:pt idx="113">
                  <c:v>-7462.96</c:v>
                </c:pt>
                <c:pt idx="114">
                  <c:v>-21352.9</c:v>
                </c:pt>
                <c:pt idx="115">
                  <c:v>-34661</c:v>
                </c:pt>
                <c:pt idx="116">
                  <c:v>-39794.9</c:v>
                </c:pt>
                <c:pt idx="117">
                  <c:v>-33867.4</c:v>
                </c:pt>
                <c:pt idx="118">
                  <c:v>-20365</c:v>
                </c:pt>
                <c:pt idx="119">
                  <c:v>-7036.86</c:v>
                </c:pt>
                <c:pt idx="120">
                  <c:v>-1344.56</c:v>
                </c:pt>
                <c:pt idx="121">
                  <c:v>-6286.29</c:v>
                </c:pt>
                <c:pt idx="122">
                  <c:v>-18967.900000000001</c:v>
                </c:pt>
                <c:pt idx="123">
                  <c:v>-32402.7</c:v>
                </c:pt>
                <c:pt idx="124">
                  <c:v>-39273.699999999997</c:v>
                </c:pt>
                <c:pt idx="125">
                  <c:v>-35776.800000000003</c:v>
                </c:pt>
                <c:pt idx="126">
                  <c:v>-23798.1</c:v>
                </c:pt>
                <c:pt idx="127">
                  <c:v>-10104.799999999999</c:v>
                </c:pt>
                <c:pt idx="128">
                  <c:v>-2494.36</c:v>
                </c:pt>
                <c:pt idx="129">
                  <c:v>-5109.2700000000004</c:v>
                </c:pt>
                <c:pt idx="130">
                  <c:v>-16200.3</c:v>
                </c:pt>
                <c:pt idx="131">
                  <c:v>-29599.7</c:v>
                </c:pt>
                <c:pt idx="132">
                  <c:v>-38300.5</c:v>
                </c:pt>
                <c:pt idx="133">
                  <c:v>-37882.9</c:v>
                </c:pt>
                <c:pt idx="134">
                  <c:v>-28530.9</c:v>
                </c:pt>
                <c:pt idx="135">
                  <c:v>-15094.7</c:v>
                </c:pt>
                <c:pt idx="136">
                  <c:v>-4848.38</c:v>
                </c:pt>
                <c:pt idx="137">
                  <c:v>-3473.29</c:v>
                </c:pt>
                <c:pt idx="138">
                  <c:v>-11598.8</c:v>
                </c:pt>
                <c:pt idx="139">
                  <c:v>-24574.9</c:v>
                </c:pt>
                <c:pt idx="140">
                  <c:v>-35494.6</c:v>
                </c:pt>
                <c:pt idx="141">
                  <c:v>-38950.6</c:v>
                </c:pt>
                <c:pt idx="142">
                  <c:v>-33402.800000000003</c:v>
                </c:pt>
                <c:pt idx="143">
                  <c:v>-21642</c:v>
                </c:pt>
                <c:pt idx="144">
                  <c:v>-9547.86</c:v>
                </c:pt>
                <c:pt idx="145">
                  <c:v>-3396.98</c:v>
                </c:pt>
                <c:pt idx="146">
                  <c:v>-6530.83</c:v>
                </c:pt>
                <c:pt idx="147">
                  <c:v>-17253.400000000001</c:v>
                </c:pt>
                <c:pt idx="148">
                  <c:v>-29726.9</c:v>
                </c:pt>
                <c:pt idx="149">
                  <c:v>-37408.5</c:v>
                </c:pt>
                <c:pt idx="150">
                  <c:v>-36553</c:v>
                </c:pt>
                <c:pt idx="151">
                  <c:v>-27802.400000000001</c:v>
                </c:pt>
                <c:pt idx="152">
                  <c:v>-15585.8</c:v>
                </c:pt>
                <c:pt idx="153">
                  <c:v>-5978.79</c:v>
                </c:pt>
                <c:pt idx="154">
                  <c:v>-3851.95</c:v>
                </c:pt>
                <c:pt idx="155">
                  <c:v>-10375.6</c:v>
                </c:pt>
                <c:pt idx="156">
                  <c:v>-22200.7</c:v>
                </c:pt>
                <c:pt idx="157">
                  <c:v>-33107.5</c:v>
                </c:pt>
                <c:pt idx="158">
                  <c:v>-37386.6</c:v>
                </c:pt>
                <c:pt idx="159">
                  <c:v>-32912.9</c:v>
                </c:pt>
                <c:pt idx="160">
                  <c:v>-22133.599999999999</c:v>
                </c:pt>
                <c:pt idx="161">
                  <c:v>-10625.8</c:v>
                </c:pt>
                <c:pt idx="162">
                  <c:v>-4194.25</c:v>
                </c:pt>
                <c:pt idx="163">
                  <c:v>-6007.42</c:v>
                </c:pt>
                <c:pt idx="164">
                  <c:v>-15096.8</c:v>
                </c:pt>
                <c:pt idx="165">
                  <c:v>-26867.4</c:v>
                </c:pt>
                <c:pt idx="166">
                  <c:v>-35360.5</c:v>
                </c:pt>
                <c:pt idx="167">
                  <c:v>-36230.699999999997</c:v>
                </c:pt>
                <c:pt idx="168">
                  <c:v>-29022.400000000001</c:v>
                </c:pt>
                <c:pt idx="169">
                  <c:v>-17504.400000000001</c:v>
                </c:pt>
                <c:pt idx="170">
                  <c:v>-7691.74</c:v>
                </c:pt>
                <c:pt idx="171">
                  <c:v>-4579.8900000000003</c:v>
                </c:pt>
                <c:pt idx="172">
                  <c:v>-9561.27</c:v>
                </c:pt>
                <c:pt idx="173">
                  <c:v>-19964.099999999999</c:v>
                </c:pt>
                <c:pt idx="174">
                  <c:v>-30636.3</c:v>
                </c:pt>
                <c:pt idx="175">
                  <c:v>-36455.4</c:v>
                </c:pt>
                <c:pt idx="176">
                  <c:v>-34623.5</c:v>
                </c:pt>
                <c:pt idx="177">
                  <c:v>-25977.9</c:v>
                </c:pt>
                <c:pt idx="178">
                  <c:v>-14768.9</c:v>
                </c:pt>
                <c:pt idx="179">
                  <c:v>-6678.84</c:v>
                </c:pt>
                <c:pt idx="180">
                  <c:v>-5806.65</c:v>
                </c:pt>
                <c:pt idx="181">
                  <c:v>-12435.1</c:v>
                </c:pt>
                <c:pt idx="182">
                  <c:v>-23087.3</c:v>
                </c:pt>
                <c:pt idx="183">
                  <c:v>-32589.3</c:v>
                </c:pt>
                <c:pt idx="184">
                  <c:v>-36601.9</c:v>
                </c:pt>
                <c:pt idx="185">
                  <c:v>-33392.300000000003</c:v>
                </c:pt>
                <c:pt idx="186">
                  <c:v>-24442.799999999999</c:v>
                </c:pt>
                <c:pt idx="187">
                  <c:v>-13870.9</c:v>
                </c:pt>
                <c:pt idx="188">
                  <c:v>-6712.72</c:v>
                </c:pt>
                <c:pt idx="189">
                  <c:v>-6499.79</c:v>
                </c:pt>
                <c:pt idx="190">
                  <c:v>-13317.4</c:v>
                </c:pt>
                <c:pt idx="191">
                  <c:v>-23713.599999999999</c:v>
                </c:pt>
                <c:pt idx="192">
                  <c:v>-32623.8</c:v>
                </c:pt>
                <c:pt idx="193">
                  <c:v>-35962.1</c:v>
                </c:pt>
                <c:pt idx="194">
                  <c:v>-32375</c:v>
                </c:pt>
                <c:pt idx="195">
                  <c:v>-23597.599999999999</c:v>
                </c:pt>
                <c:pt idx="196">
                  <c:v>-13604.3</c:v>
                </c:pt>
                <c:pt idx="197">
                  <c:v>-6944.54</c:v>
                </c:pt>
                <c:pt idx="198">
                  <c:v>-6751.53</c:v>
                </c:pt>
                <c:pt idx="199">
                  <c:v>-13178.5</c:v>
                </c:pt>
                <c:pt idx="200">
                  <c:v>-23162</c:v>
                </c:pt>
                <c:pt idx="201">
                  <c:v>-31883.5</c:v>
                </c:pt>
                <c:pt idx="202">
                  <c:v>-35203.800000000003</c:v>
                </c:pt>
                <c:pt idx="203">
                  <c:v>-31665.200000000001</c:v>
                </c:pt>
                <c:pt idx="204">
                  <c:v>-23041.8</c:v>
                </c:pt>
                <c:pt idx="205">
                  <c:v>-13367.1</c:v>
                </c:pt>
                <c:pt idx="206">
                  <c:v>-7054.58</c:v>
                </c:pt>
                <c:pt idx="207">
                  <c:v>-6948.28</c:v>
                </c:pt>
                <c:pt idx="208">
                  <c:v>-13078</c:v>
                </c:pt>
                <c:pt idx="209">
                  <c:v>-22628</c:v>
                </c:pt>
                <c:pt idx="210">
                  <c:v>-31179</c:v>
                </c:pt>
                <c:pt idx="211">
                  <c:v>-34734</c:v>
                </c:pt>
                <c:pt idx="212">
                  <c:v>-31625.5</c:v>
                </c:pt>
                <c:pt idx="213">
                  <c:v>-23356.2</c:v>
                </c:pt>
                <c:pt idx="214">
                  <c:v>-13877</c:v>
                </c:pt>
                <c:pt idx="215">
                  <c:v>-7631.76</c:v>
                </c:pt>
                <c:pt idx="216">
                  <c:v>-7419.48</c:v>
                </c:pt>
                <c:pt idx="217">
                  <c:v>-13190.5</c:v>
                </c:pt>
                <c:pt idx="218">
                  <c:v>-22248.2</c:v>
                </c:pt>
                <c:pt idx="219">
                  <c:v>-30553.7</c:v>
                </c:pt>
                <c:pt idx="220">
                  <c:v>-34459</c:v>
                </c:pt>
                <c:pt idx="221">
                  <c:v>-32223.4</c:v>
                </c:pt>
                <c:pt idx="222">
                  <c:v>-24811.9</c:v>
                </c:pt>
                <c:pt idx="223">
                  <c:v>-15589.1</c:v>
                </c:pt>
                <c:pt idx="224">
                  <c:v>-8832.2900000000009</c:v>
                </c:pt>
                <c:pt idx="225">
                  <c:v>-7646.64</c:v>
                </c:pt>
                <c:pt idx="226">
                  <c:v>-12450.5</c:v>
                </c:pt>
                <c:pt idx="227">
                  <c:v>-20926.900000000001</c:v>
                </c:pt>
                <c:pt idx="228">
                  <c:v>-29298.1</c:v>
                </c:pt>
                <c:pt idx="229">
                  <c:v>-34040.400000000001</c:v>
                </c:pt>
                <c:pt idx="230">
                  <c:v>-33243.599999999999</c:v>
                </c:pt>
                <c:pt idx="231">
                  <c:v>-27266.3</c:v>
                </c:pt>
                <c:pt idx="232">
                  <c:v>-18606.5</c:v>
                </c:pt>
                <c:pt idx="233">
                  <c:v>-10980.4</c:v>
                </c:pt>
                <c:pt idx="234">
                  <c:v>-7770.19</c:v>
                </c:pt>
                <c:pt idx="235">
                  <c:v>-10419</c:v>
                </c:pt>
                <c:pt idx="236">
                  <c:v>-17678.5</c:v>
                </c:pt>
                <c:pt idx="237">
                  <c:v>-26250.2</c:v>
                </c:pt>
                <c:pt idx="238">
                  <c:v>-32416.2</c:v>
                </c:pt>
                <c:pt idx="239">
                  <c:v>-33671.9</c:v>
                </c:pt>
                <c:pt idx="240">
                  <c:v>-29625</c:v>
                </c:pt>
                <c:pt idx="241">
                  <c:v>-22003.4</c:v>
                </c:pt>
                <c:pt idx="242">
                  <c:v>-13938.8</c:v>
                </c:pt>
                <c:pt idx="243">
                  <c:v>-8773.42</c:v>
                </c:pt>
                <c:pt idx="244">
                  <c:v>-8716.5300000000007</c:v>
                </c:pt>
                <c:pt idx="245">
                  <c:v>-13834.3</c:v>
                </c:pt>
                <c:pt idx="246">
                  <c:v>-21913.8</c:v>
                </c:pt>
                <c:pt idx="247">
                  <c:v>-29415.4</c:v>
                </c:pt>
                <c:pt idx="248">
                  <c:v>-33094.699999999997</c:v>
                </c:pt>
                <c:pt idx="249">
                  <c:v>-31444.6</c:v>
                </c:pt>
                <c:pt idx="250">
                  <c:v>-25265.7</c:v>
                </c:pt>
                <c:pt idx="251">
                  <c:v>-17213.099999999999</c:v>
                </c:pt>
                <c:pt idx="252">
                  <c:v>-10637</c:v>
                </c:pt>
                <c:pt idx="253">
                  <c:v>-8225.07</c:v>
                </c:pt>
                <c:pt idx="254">
                  <c:v>-10945.5</c:v>
                </c:pt>
                <c:pt idx="255">
                  <c:v>-17663.099999999999</c:v>
                </c:pt>
                <c:pt idx="256">
                  <c:v>-25581.9</c:v>
                </c:pt>
                <c:pt idx="257">
                  <c:v>-31376.2</c:v>
                </c:pt>
                <c:pt idx="258">
                  <c:v>-32589</c:v>
                </c:pt>
                <c:pt idx="259">
                  <c:v>-28712.1</c:v>
                </c:pt>
                <c:pt idx="260">
                  <c:v>-21436.3</c:v>
                </c:pt>
                <c:pt idx="261">
                  <c:v>-13902</c:v>
                </c:pt>
                <c:pt idx="262">
                  <c:v>-9290.3799999999992</c:v>
                </c:pt>
                <c:pt idx="263">
                  <c:v>-9449.8799999999992</c:v>
                </c:pt>
                <c:pt idx="264">
                  <c:v>-14200.3</c:v>
                </c:pt>
                <c:pt idx="265">
                  <c:v>-21533.7</c:v>
                </c:pt>
                <c:pt idx="266">
                  <c:v>-28495.599999999999</c:v>
                </c:pt>
                <c:pt idx="267">
                  <c:v>-32332.799999999999</c:v>
                </c:pt>
                <c:pt idx="268">
                  <c:v>-31518.7</c:v>
                </c:pt>
                <c:pt idx="269">
                  <c:v>-26358.2</c:v>
                </c:pt>
                <c:pt idx="270">
                  <c:v>-18941.099999999999</c:v>
                </c:pt>
                <c:pt idx="271">
                  <c:v>-12348.2</c:v>
                </c:pt>
                <c:pt idx="272">
                  <c:v>-9333.9500000000007</c:v>
                </c:pt>
                <c:pt idx="273">
                  <c:v>-11096</c:v>
                </c:pt>
                <c:pt idx="274">
                  <c:v>-16798.7</c:v>
                </c:pt>
                <c:pt idx="275">
                  <c:v>-24059.7</c:v>
                </c:pt>
                <c:pt idx="276">
                  <c:v>-30026.6</c:v>
                </c:pt>
                <c:pt idx="277">
                  <c:v>-32473.3</c:v>
                </c:pt>
                <c:pt idx="278">
                  <c:v>-30537.7</c:v>
                </c:pt>
                <c:pt idx="279">
                  <c:v>-24968.3</c:v>
                </c:pt>
                <c:pt idx="280">
                  <c:v>-17870.5</c:v>
                </c:pt>
                <c:pt idx="281">
                  <c:v>-11987.8</c:v>
                </c:pt>
                <c:pt idx="282">
                  <c:v>-9661.9</c:v>
                </c:pt>
                <c:pt idx="283">
                  <c:v>-11835.9</c:v>
                </c:pt>
                <c:pt idx="284">
                  <c:v>-17601.7</c:v>
                </c:pt>
                <c:pt idx="285">
                  <c:v>-24596.7</c:v>
                </c:pt>
                <c:pt idx="286">
                  <c:v>-30051.200000000001</c:v>
                </c:pt>
                <c:pt idx="287">
                  <c:v>-31919</c:v>
                </c:pt>
                <c:pt idx="288">
                  <c:v>-29591.1</c:v>
                </c:pt>
                <c:pt idx="289">
                  <c:v>-24011.599999999999</c:v>
                </c:pt>
                <c:pt idx="290">
                  <c:v>-17276</c:v>
                </c:pt>
                <c:pt idx="291">
                  <c:v>-11886.5</c:v>
                </c:pt>
                <c:pt idx="292">
                  <c:v>-9870.8799999999992</c:v>
                </c:pt>
                <c:pt idx="293">
                  <c:v>-12018.6</c:v>
                </c:pt>
                <c:pt idx="294">
                  <c:v>-17523.599999999999</c:v>
                </c:pt>
                <c:pt idx="295">
                  <c:v>-24243.8</c:v>
                </c:pt>
                <c:pt idx="296">
                  <c:v>-29541.200000000001</c:v>
                </c:pt>
                <c:pt idx="297">
                  <c:v>-31357.599999999999</c:v>
                </c:pt>
                <c:pt idx="298">
                  <c:v>-29036.2</c:v>
                </c:pt>
                <c:pt idx="299">
                  <c:v>-23536.6</c:v>
                </c:pt>
                <c:pt idx="300">
                  <c:v>-16998.5</c:v>
                </c:pt>
                <c:pt idx="301">
                  <c:v>-11888.7</c:v>
                </c:pt>
                <c:pt idx="302">
                  <c:v>-10082</c:v>
                </c:pt>
                <c:pt idx="303">
                  <c:v>-12205.3</c:v>
                </c:pt>
                <c:pt idx="304">
                  <c:v>-17442.2</c:v>
                </c:pt>
                <c:pt idx="305">
                  <c:v>-23843.3</c:v>
                </c:pt>
                <c:pt idx="306">
                  <c:v>-29027.200000000001</c:v>
                </c:pt>
                <c:pt idx="307">
                  <c:v>-31047.8</c:v>
                </c:pt>
                <c:pt idx="308">
                  <c:v>-29135.599999999999</c:v>
                </c:pt>
                <c:pt idx="309">
                  <c:v>-24025.5</c:v>
                </c:pt>
                <c:pt idx="310">
                  <c:v>-17697</c:v>
                </c:pt>
                <c:pt idx="311">
                  <c:v>-12587.6</c:v>
                </c:pt>
                <c:pt idx="312">
                  <c:v>-10610.7</c:v>
                </c:pt>
                <c:pt idx="313">
                  <c:v>-12428.8</c:v>
                </c:pt>
                <c:pt idx="314">
                  <c:v>-17279.599999999999</c:v>
                </c:pt>
                <c:pt idx="315">
                  <c:v>-23352.7</c:v>
                </c:pt>
                <c:pt idx="316">
                  <c:v>-28483.1</c:v>
                </c:pt>
                <c:pt idx="317">
                  <c:v>-30887.4</c:v>
                </c:pt>
                <c:pt idx="318">
                  <c:v>-29734.9</c:v>
                </c:pt>
                <c:pt idx="319">
                  <c:v>-25424.7</c:v>
                </c:pt>
                <c:pt idx="320">
                  <c:v>-19487.5</c:v>
                </c:pt>
                <c:pt idx="321">
                  <c:v>-14085.9</c:v>
                </c:pt>
                <c:pt idx="322">
                  <c:v>-11220.7</c:v>
                </c:pt>
                <c:pt idx="323">
                  <c:v>-11938.1</c:v>
                </c:pt>
                <c:pt idx="324">
                  <c:v>-15916.1</c:v>
                </c:pt>
                <c:pt idx="325">
                  <c:v>-21639.1</c:v>
                </c:pt>
                <c:pt idx="326">
                  <c:v>-27039.3</c:v>
                </c:pt>
                <c:pt idx="327">
                  <c:v>-30267.3</c:v>
                </c:pt>
                <c:pt idx="328">
                  <c:v>-30285.8</c:v>
                </c:pt>
                <c:pt idx="329">
                  <c:v>-27142.7</c:v>
                </c:pt>
                <c:pt idx="330">
                  <c:v>-21914.7</c:v>
                </c:pt>
                <c:pt idx="331">
                  <c:v>-16366.5</c:v>
                </c:pt>
                <c:pt idx="332">
                  <c:v>-12398</c:v>
                </c:pt>
                <c:pt idx="333">
                  <c:v>-11405</c:v>
                </c:pt>
                <c:pt idx="334">
                  <c:v>-13753.4</c:v>
                </c:pt>
                <c:pt idx="335">
                  <c:v>-18600.900000000001</c:v>
                </c:pt>
                <c:pt idx="336">
                  <c:v>-24193.9</c:v>
                </c:pt>
                <c:pt idx="337">
                  <c:v>-28535.4</c:v>
                </c:pt>
                <c:pt idx="338">
                  <c:v>-30128.9</c:v>
                </c:pt>
                <c:pt idx="339">
                  <c:v>-28483.599999999999</c:v>
                </c:pt>
                <c:pt idx="340">
                  <c:v>-24224.2</c:v>
                </c:pt>
                <c:pt idx="341">
                  <c:v>-18824.400000000001</c:v>
                </c:pt>
                <c:pt idx="342">
                  <c:v>-14099</c:v>
                </c:pt>
                <c:pt idx="343">
                  <c:v>-11616.7</c:v>
                </c:pt>
                <c:pt idx="344">
                  <c:v>-12200.4</c:v>
                </c:pt>
                <c:pt idx="345">
                  <c:v>-15653.6</c:v>
                </c:pt>
                <c:pt idx="346">
                  <c:v>-20807.900000000001</c:v>
                </c:pt>
                <c:pt idx="347">
                  <c:v>-25898.799999999999</c:v>
                </c:pt>
                <c:pt idx="348">
                  <c:v>-29166.9</c:v>
                </c:pt>
                <c:pt idx="349">
                  <c:v>-29481.9</c:v>
                </c:pt>
                <c:pt idx="350">
                  <c:v>-26753</c:v>
                </c:pt>
                <c:pt idx="351">
                  <c:v>-21959.5</c:v>
                </c:pt>
                <c:pt idx="352">
                  <c:v>-16783</c:v>
                </c:pt>
                <c:pt idx="353">
                  <c:v>-12993.7</c:v>
                </c:pt>
                <c:pt idx="354">
                  <c:v>-11835.6</c:v>
                </c:pt>
                <c:pt idx="355">
                  <c:v>-13636.4</c:v>
                </c:pt>
                <c:pt idx="356">
                  <c:v>-17749.7</c:v>
                </c:pt>
                <c:pt idx="357">
                  <c:v>-22806.799999999999</c:v>
                </c:pt>
                <c:pt idx="358">
                  <c:v>-27167.1</c:v>
                </c:pt>
                <c:pt idx="359">
                  <c:v>-29426.2</c:v>
                </c:pt>
                <c:pt idx="360">
                  <c:v>-28850</c:v>
                </c:pt>
                <c:pt idx="361">
                  <c:v>-25620.400000000001</c:v>
                </c:pt>
                <c:pt idx="362">
                  <c:v>-20806.2</c:v>
                </c:pt>
                <c:pt idx="363">
                  <c:v>-16029.3</c:v>
                </c:pt>
                <c:pt idx="364">
                  <c:v>-12906.5</c:v>
                </c:pt>
                <c:pt idx="365">
                  <c:v>-12470.1</c:v>
                </c:pt>
                <c:pt idx="366">
                  <c:v>-14813.4</c:v>
                </c:pt>
                <c:pt idx="367">
                  <c:v>-19102.8</c:v>
                </c:pt>
                <c:pt idx="368">
                  <c:v>-23918.1</c:v>
                </c:pt>
                <c:pt idx="369">
                  <c:v>-27743.8</c:v>
                </c:pt>
                <c:pt idx="370">
                  <c:v>-29428.2</c:v>
                </c:pt>
                <c:pt idx="371">
                  <c:v>-28491.8</c:v>
                </c:pt>
                <c:pt idx="372">
                  <c:v>-25238.9</c:v>
                </c:pt>
                <c:pt idx="373">
                  <c:v>-20667.599999999999</c:v>
                </c:pt>
                <c:pt idx="374">
                  <c:v>-16192.4</c:v>
                </c:pt>
                <c:pt idx="375">
                  <c:v>-13226.8</c:v>
                </c:pt>
                <c:pt idx="376">
                  <c:v>-12726.6</c:v>
                </c:pt>
                <c:pt idx="377">
                  <c:v>-14851</c:v>
                </c:pt>
                <c:pt idx="378">
                  <c:v>-18891</c:v>
                </c:pt>
                <c:pt idx="379">
                  <c:v>-23518.5</c:v>
                </c:pt>
                <c:pt idx="380">
                  <c:v>-27252.5</c:v>
                </c:pt>
                <c:pt idx="381">
                  <c:v>-28948.5</c:v>
                </c:pt>
                <c:pt idx="382">
                  <c:v>-28134.1</c:v>
                </c:pt>
                <c:pt idx="383">
                  <c:v>-25106.6</c:v>
                </c:pt>
                <c:pt idx="384">
                  <c:v>-20807.400000000001</c:v>
                </c:pt>
                <c:pt idx="385">
                  <c:v>-16531.3</c:v>
                </c:pt>
                <c:pt idx="386">
                  <c:v>-13555.8</c:v>
                </c:pt>
                <c:pt idx="387">
                  <c:v>-12774.9</c:v>
                </c:pt>
                <c:pt idx="388">
                  <c:v>-14430.2</c:v>
                </c:pt>
                <c:pt idx="389">
                  <c:v>-18020.2</c:v>
                </c:pt>
                <c:pt idx="390">
                  <c:v>-22435.7</c:v>
                </c:pt>
                <c:pt idx="391">
                  <c:v>-26297.599999999999</c:v>
                </c:pt>
                <c:pt idx="392">
                  <c:v>-28398.1</c:v>
                </c:pt>
                <c:pt idx="393">
                  <c:v>-28093.1</c:v>
                </c:pt>
                <c:pt idx="394">
                  <c:v>-25505.200000000001</c:v>
                </c:pt>
                <c:pt idx="395">
                  <c:v>-21467.9</c:v>
                </c:pt>
                <c:pt idx="396">
                  <c:v>-17240.400000000001</c:v>
                </c:pt>
                <c:pt idx="397">
                  <c:v>-14103.5</c:v>
                </c:pt>
                <c:pt idx="398">
                  <c:v>-12973</c:v>
                </c:pt>
                <c:pt idx="399">
                  <c:v>-14147.4</c:v>
                </c:pt>
                <c:pt idx="400">
                  <c:v>-17247.599999999999</c:v>
                </c:pt>
                <c:pt idx="401">
                  <c:v>-21347.4</c:v>
                </c:pt>
                <c:pt idx="402">
                  <c:v>-25244.7</c:v>
                </c:pt>
                <c:pt idx="403">
                  <c:v>-27801.4</c:v>
                </c:pt>
                <c:pt idx="404">
                  <c:v>-28266</c:v>
                </c:pt>
                <c:pt idx="405">
                  <c:v>-26498.7</c:v>
                </c:pt>
                <c:pt idx="406">
                  <c:v>-23029.5</c:v>
                </c:pt>
                <c:pt idx="407">
                  <c:v>-18912.7</c:v>
                </c:pt>
                <c:pt idx="408">
                  <c:v>-15403.9</c:v>
                </c:pt>
                <c:pt idx="409">
                  <c:v>-13559.5</c:v>
                </c:pt>
                <c:pt idx="410">
                  <c:v>-13903.8</c:v>
                </c:pt>
                <c:pt idx="411">
                  <c:v>-16286.9</c:v>
                </c:pt>
                <c:pt idx="412">
                  <c:v>-19969</c:v>
                </c:pt>
                <c:pt idx="413">
                  <c:v>-23874.5</c:v>
                </c:pt>
                <c:pt idx="414">
                  <c:v>-26911.599999999999</c:v>
                </c:pt>
                <c:pt idx="415">
                  <c:v>-28261.599999999999</c:v>
                </c:pt>
                <c:pt idx="416">
                  <c:v>-27576.400000000001</c:v>
                </c:pt>
                <c:pt idx="417">
                  <c:v>-25055.7</c:v>
                </c:pt>
                <c:pt idx="418">
                  <c:v>-21395.7</c:v>
                </c:pt>
                <c:pt idx="419">
                  <c:v>-17615</c:v>
                </c:pt>
                <c:pt idx="420">
                  <c:v>-14783.6</c:v>
                </c:pt>
                <c:pt idx="421">
                  <c:v>-13715.7</c:v>
                </c:pt>
                <c:pt idx="422">
                  <c:v>-14716.5</c:v>
                </c:pt>
                <c:pt idx="423">
                  <c:v>-17480.3</c:v>
                </c:pt>
                <c:pt idx="424">
                  <c:v>-21186.2</c:v>
                </c:pt>
                <c:pt idx="425">
                  <c:v>-24761.1</c:v>
                </c:pt>
                <c:pt idx="426">
                  <c:v>-27205.5</c:v>
                </c:pt>
                <c:pt idx="427">
                  <c:v>-27871.7</c:v>
                </c:pt>
                <c:pt idx="428">
                  <c:v>-26617.5</c:v>
                </c:pt>
                <c:pt idx="429">
                  <c:v>-23814.3</c:v>
                </c:pt>
                <c:pt idx="430">
                  <c:v>-20229.5</c:v>
                </c:pt>
                <c:pt idx="431">
                  <c:v>-16822.2</c:v>
                </c:pt>
                <c:pt idx="432">
                  <c:v>-14499.4</c:v>
                </c:pt>
                <c:pt idx="433">
                  <c:v>-13883</c:v>
                </c:pt>
                <c:pt idx="434">
                  <c:v>-15141.9</c:v>
                </c:pt>
                <c:pt idx="435">
                  <c:v>-17935.400000000001</c:v>
                </c:pt>
                <c:pt idx="436">
                  <c:v>-21494.3</c:v>
                </c:pt>
                <c:pt idx="437">
                  <c:v>-24829.200000000001</c:v>
                </c:pt>
                <c:pt idx="438">
                  <c:v>-27011.200000000001</c:v>
                </c:pt>
                <c:pt idx="439">
                  <c:v>-27440.6</c:v>
                </c:pt>
                <c:pt idx="440">
                  <c:v>-26016.6</c:v>
                </c:pt>
                <c:pt idx="441">
                  <c:v>-23157.3</c:v>
                </c:pt>
                <c:pt idx="442">
                  <c:v>-19666.400000000001</c:v>
                </c:pt>
                <c:pt idx="443">
                  <c:v>-16497.599999999999</c:v>
                </c:pt>
                <c:pt idx="444">
                  <c:v>-14490.6</c:v>
                </c:pt>
                <c:pt idx="445">
                  <c:v>-14153.7</c:v>
                </c:pt>
                <c:pt idx="446">
                  <c:v>-15547</c:v>
                </c:pt>
                <c:pt idx="447">
                  <c:v>-18284.3</c:v>
                </c:pt>
                <c:pt idx="448">
                  <c:v>-21643.5</c:v>
                </c:pt>
                <c:pt idx="449">
                  <c:v>-24752.9</c:v>
                </c:pt>
                <c:pt idx="450">
                  <c:v>-26809</c:v>
                </c:pt>
                <c:pt idx="451">
                  <c:v>-27278.3</c:v>
                </c:pt>
                <c:pt idx="452">
                  <c:v>-26038.5</c:v>
                </c:pt>
                <c:pt idx="453">
                  <c:v>-23418.799999999999</c:v>
                </c:pt>
                <c:pt idx="454">
                  <c:v>-20122.599999999999</c:v>
                </c:pt>
                <c:pt idx="455">
                  <c:v>-17038.900000000001</c:v>
                </c:pt>
                <c:pt idx="456">
                  <c:v>-14993.7</c:v>
                </c:pt>
                <c:pt idx="457">
                  <c:v>-14517.7</c:v>
                </c:pt>
                <c:pt idx="458">
                  <c:v>-15706.8</c:v>
                </c:pt>
                <c:pt idx="459">
                  <c:v>-18216.2</c:v>
                </c:pt>
                <c:pt idx="460">
                  <c:v>-21376.6</c:v>
                </c:pt>
                <c:pt idx="461">
                  <c:v>-24384.7</c:v>
                </c:pt>
                <c:pt idx="462">
                  <c:v>-26505.8</c:v>
                </c:pt>
                <c:pt idx="463">
                  <c:v>-27240.799999999999</c:v>
                </c:pt>
                <c:pt idx="464">
                  <c:v>-26430</c:v>
                </c:pt>
                <c:pt idx="465">
                  <c:v>-24280.5</c:v>
                </c:pt>
                <c:pt idx="466">
                  <c:v>-21317.599999999999</c:v>
                </c:pt>
                <c:pt idx="467">
                  <c:v>-18266.7</c:v>
                </c:pt>
                <c:pt idx="468">
                  <c:v>-15884.1</c:v>
                </c:pt>
                <c:pt idx="469">
                  <c:v>-14768.5</c:v>
                </c:pt>
                <c:pt idx="470">
                  <c:v>-15201.5</c:v>
                </c:pt>
                <c:pt idx="471">
                  <c:v>-17065.5</c:v>
                </c:pt>
                <c:pt idx="472">
                  <c:v>-19872.599999999999</c:v>
                </c:pt>
                <c:pt idx="473">
                  <c:v>-22899.1</c:v>
                </c:pt>
                <c:pt idx="474">
                  <c:v>-25382.6</c:v>
                </c:pt>
                <c:pt idx="475">
                  <c:v>-26719.8</c:v>
                </c:pt>
                <c:pt idx="476">
                  <c:v>-26608.1</c:v>
                </c:pt>
                <c:pt idx="477">
                  <c:v>-25102.799999999999</c:v>
                </c:pt>
                <c:pt idx="478">
                  <c:v>-22585.5</c:v>
                </c:pt>
                <c:pt idx="479">
                  <c:v>-19663.900000000001</c:v>
                </c:pt>
                <c:pt idx="480">
                  <c:v>-17027.5</c:v>
                </c:pt>
                <c:pt idx="481">
                  <c:v>-15292.1</c:v>
                </c:pt>
                <c:pt idx="482">
                  <c:v>-14861</c:v>
                </c:pt>
                <c:pt idx="483">
                  <c:v>-15833</c:v>
                </c:pt>
                <c:pt idx="484">
                  <c:v>-17975.5</c:v>
                </c:pt>
                <c:pt idx="485">
                  <c:v>-20775</c:v>
                </c:pt>
                <c:pt idx="486">
                  <c:v>-23555.599999999999</c:v>
                </c:pt>
                <c:pt idx="487">
                  <c:v>-25642.799999999999</c:v>
                </c:pt>
                <c:pt idx="488">
                  <c:v>-26530.7</c:v>
                </c:pt>
                <c:pt idx="489">
                  <c:v>-26010.7</c:v>
                </c:pt>
                <c:pt idx="490">
                  <c:v>-24222.5</c:v>
                </c:pt>
                <c:pt idx="491">
                  <c:v>-21615.5</c:v>
                </c:pt>
                <c:pt idx="492">
                  <c:v>-18829.599999999999</c:v>
                </c:pt>
                <c:pt idx="493">
                  <c:v>-16532.2</c:v>
                </c:pt>
                <c:pt idx="494">
                  <c:v>-15255.2</c:v>
                </c:pt>
                <c:pt idx="495">
                  <c:v>-15275.5</c:v>
                </c:pt>
                <c:pt idx="496">
                  <c:v>-16563.400000000001</c:v>
                </c:pt>
                <c:pt idx="497">
                  <c:v>-18803.7</c:v>
                </c:pt>
                <c:pt idx="498">
                  <c:v>-21477.4</c:v>
                </c:pt>
                <c:pt idx="499">
                  <c:v>-23981.3</c:v>
                </c:pt>
                <c:pt idx="500">
                  <c:v>-25758.400000000001</c:v>
                </c:pt>
                <c:pt idx="501">
                  <c:v>-26416.3</c:v>
                </c:pt>
                <c:pt idx="502">
                  <c:v>-25811.1</c:v>
                </c:pt>
                <c:pt idx="503">
                  <c:v>-24081.3</c:v>
                </c:pt>
                <c:pt idx="504">
                  <c:v>-21622.400000000001</c:v>
                </c:pt>
                <c:pt idx="505">
                  <c:v>-19001.5</c:v>
                </c:pt>
                <c:pt idx="506">
                  <c:v>-16826.5</c:v>
                </c:pt>
                <c:pt idx="507">
                  <c:v>-15599.6</c:v>
                </c:pt>
                <c:pt idx="508">
                  <c:v>-15594.9</c:v>
                </c:pt>
                <c:pt idx="509">
                  <c:v>-16795.3</c:v>
                </c:pt>
                <c:pt idx="510">
                  <c:v>-18905.599999999999</c:v>
                </c:pt>
                <c:pt idx="511">
                  <c:v>-21434.7</c:v>
                </c:pt>
                <c:pt idx="512">
                  <c:v>-23817.599999999999</c:v>
                </c:pt>
                <c:pt idx="513">
                  <c:v>-25542.799999999999</c:v>
                </c:pt>
                <c:pt idx="514">
                  <c:v>-26256.7</c:v>
                </c:pt>
                <c:pt idx="515">
                  <c:v>-25827</c:v>
                </c:pt>
                <c:pt idx="516">
                  <c:v>-24359.599999999999</c:v>
                </c:pt>
                <c:pt idx="517">
                  <c:v>-22171.1</c:v>
                </c:pt>
                <c:pt idx="518">
                  <c:v>-19723.7</c:v>
                </c:pt>
                <c:pt idx="519">
                  <c:v>-17533.099999999999</c:v>
                </c:pt>
                <c:pt idx="520">
                  <c:v>-16063.9</c:v>
                </c:pt>
                <c:pt idx="521">
                  <c:v>-15630.7</c:v>
                </c:pt>
                <c:pt idx="522">
                  <c:v>-16326.9</c:v>
                </c:pt>
                <c:pt idx="523">
                  <c:v>-17998.8</c:v>
                </c:pt>
                <c:pt idx="524">
                  <c:v>-20276.099999999999</c:v>
                </c:pt>
                <c:pt idx="525">
                  <c:v>-22654.799999999999</c:v>
                </c:pt>
                <c:pt idx="526">
                  <c:v>-24612.7</c:v>
                </c:pt>
                <c:pt idx="527">
                  <c:v>-25728.1</c:v>
                </c:pt>
                <c:pt idx="528">
                  <c:v>-25771.8</c:v>
                </c:pt>
                <c:pt idx="529">
                  <c:v>-24751.3</c:v>
                </c:pt>
                <c:pt idx="530">
                  <c:v>-22900.1</c:v>
                </c:pt>
                <c:pt idx="531">
                  <c:v>-20619.400000000001</c:v>
                </c:pt>
                <c:pt idx="532">
                  <c:v>-18388.599999999999</c:v>
                </c:pt>
                <c:pt idx="533">
                  <c:v>-16664.8</c:v>
                </c:pt>
                <c:pt idx="534">
                  <c:v>-15792.6</c:v>
                </c:pt>
                <c:pt idx="535">
                  <c:v>-15938.5</c:v>
                </c:pt>
                <c:pt idx="536">
                  <c:v>-17062.599999999999</c:v>
                </c:pt>
                <c:pt idx="537">
                  <c:v>-18929.7</c:v>
                </c:pt>
                <c:pt idx="538">
                  <c:v>-21157.5</c:v>
                </c:pt>
                <c:pt idx="539">
                  <c:v>-23292.1</c:v>
                </c:pt>
                <c:pt idx="540">
                  <c:v>-24899.200000000001</c:v>
                </c:pt>
                <c:pt idx="541">
                  <c:v>-25651.200000000001</c:v>
                </c:pt>
                <c:pt idx="542">
                  <c:v>-25396.1</c:v>
                </c:pt>
                <c:pt idx="543">
                  <c:v>-24191</c:v>
                </c:pt>
                <c:pt idx="544">
                  <c:v>-22292.1</c:v>
                </c:pt>
                <c:pt idx="545">
                  <c:v>-20101</c:v>
                </c:pt>
                <c:pt idx="546">
                  <c:v>-18077.099999999999</c:v>
                </c:pt>
                <c:pt idx="547">
                  <c:v>-16637.5</c:v>
                </c:pt>
                <c:pt idx="548">
                  <c:v>-16068.6</c:v>
                </c:pt>
                <c:pt idx="549">
                  <c:v>-16469.7</c:v>
                </c:pt>
                <c:pt idx="550">
                  <c:v>-17740.900000000001</c:v>
                </c:pt>
                <c:pt idx="551">
                  <c:v>-19613.900000000001</c:v>
                </c:pt>
                <c:pt idx="552">
                  <c:v>-21712.9</c:v>
                </c:pt>
                <c:pt idx="553">
                  <c:v>-23632.3</c:v>
                </c:pt>
                <c:pt idx="554">
                  <c:v>-25012.7</c:v>
                </c:pt>
                <c:pt idx="555">
                  <c:v>-25603.200000000001</c:v>
                </c:pt>
                <c:pt idx="556">
                  <c:v>-25302.6</c:v>
                </c:pt>
                <c:pt idx="557">
                  <c:v>-24174.400000000001</c:v>
                </c:pt>
                <c:pt idx="558">
                  <c:v>-22434.1</c:v>
                </c:pt>
                <c:pt idx="559">
                  <c:v>-20411.2</c:v>
                </c:pt>
                <c:pt idx="560">
                  <c:v>-18490</c:v>
                </c:pt>
                <c:pt idx="561">
                  <c:v>-17038</c:v>
                </c:pt>
                <c:pt idx="562">
                  <c:v>-16334</c:v>
                </c:pt>
                <c:pt idx="563">
                  <c:v>-16511.7</c:v>
                </c:pt>
                <c:pt idx="564">
                  <c:v>-17530.599999999999</c:v>
                </c:pt>
                <c:pt idx="565">
                  <c:v>-19184.5</c:v>
                </c:pt>
                <c:pt idx="566">
                  <c:v>-21145</c:v>
                </c:pt>
                <c:pt idx="567">
                  <c:v>-23029.9</c:v>
                </c:pt>
                <c:pt idx="568">
                  <c:v>-24481</c:v>
                </c:pt>
                <c:pt idx="569">
                  <c:v>-25232.7</c:v>
                </c:pt>
                <c:pt idx="570">
                  <c:v>-25157.5</c:v>
                </c:pt>
                <c:pt idx="571">
                  <c:v>-24284</c:v>
                </c:pt>
                <c:pt idx="572">
                  <c:v>-22784.3</c:v>
                </c:pt>
                <c:pt idx="573">
                  <c:v>-20938.3</c:v>
                </c:pt>
                <c:pt idx="574">
                  <c:v>-19081.2</c:v>
                </c:pt>
                <c:pt idx="575">
                  <c:v>-17544.400000000001</c:v>
                </c:pt>
                <c:pt idx="576">
                  <c:v>-16598.3</c:v>
                </c:pt>
                <c:pt idx="577">
                  <c:v>-16407.099999999999</c:v>
                </c:pt>
                <c:pt idx="578">
                  <c:v>-17000.5</c:v>
                </c:pt>
                <c:pt idx="579">
                  <c:v>-18268.599999999999</c:v>
                </c:pt>
                <c:pt idx="580">
                  <c:v>-19981</c:v>
                </c:pt>
                <c:pt idx="581">
                  <c:v>-21827.4</c:v>
                </c:pt>
                <c:pt idx="582">
                  <c:v>-23472.5</c:v>
                </c:pt>
                <c:pt idx="583">
                  <c:v>-24617.599999999999</c:v>
                </c:pt>
                <c:pt idx="584">
                  <c:v>-25056.1</c:v>
                </c:pt>
                <c:pt idx="585">
                  <c:v>-24712.400000000001</c:v>
                </c:pt>
                <c:pt idx="586">
                  <c:v>-23655.9</c:v>
                </c:pt>
                <c:pt idx="587">
                  <c:v>-22087.3</c:v>
                </c:pt>
                <c:pt idx="588">
                  <c:v>-20298.900000000001</c:v>
                </c:pt>
                <c:pt idx="589">
                  <c:v>-18618.099999999999</c:v>
                </c:pt>
                <c:pt idx="590">
                  <c:v>-17345.400000000001</c:v>
                </c:pt>
                <c:pt idx="591">
                  <c:v>-16700.099999999999</c:v>
                </c:pt>
                <c:pt idx="592">
                  <c:v>-16783.8</c:v>
                </c:pt>
                <c:pt idx="593">
                  <c:v>-17568.099999999999</c:v>
                </c:pt>
                <c:pt idx="594">
                  <c:v>-18905.5</c:v>
                </c:pt>
                <c:pt idx="595">
                  <c:v>-20559.400000000001</c:v>
                </c:pt>
                <c:pt idx="596">
                  <c:v>-22247.8</c:v>
                </c:pt>
                <c:pt idx="597">
                  <c:v>-23690</c:v>
                </c:pt>
                <c:pt idx="598">
                  <c:v>-24651.4</c:v>
                </c:pt>
                <c:pt idx="599">
                  <c:v>-24979.1</c:v>
                </c:pt>
                <c:pt idx="600">
                  <c:v>-24624.6</c:v>
                </c:pt>
                <c:pt idx="601">
                  <c:v>-23650.5</c:v>
                </c:pt>
                <c:pt idx="602">
                  <c:v>-22220.799999999999</c:v>
                </c:pt>
                <c:pt idx="603">
                  <c:v>-20574.900000000001</c:v>
                </c:pt>
                <c:pt idx="604">
                  <c:v>-18989.2</c:v>
                </c:pt>
                <c:pt idx="605">
                  <c:v>-17730.3</c:v>
                </c:pt>
                <c:pt idx="606">
                  <c:v>-17009.8</c:v>
                </c:pt>
                <c:pt idx="607">
                  <c:v>-16946.2</c:v>
                </c:pt>
                <c:pt idx="608">
                  <c:v>-17544.2</c:v>
                </c:pt>
                <c:pt idx="609">
                  <c:v>-18695</c:v>
                </c:pt>
                <c:pt idx="610">
                  <c:v>-20197.2</c:v>
                </c:pt>
                <c:pt idx="611">
                  <c:v>-21794.6</c:v>
                </c:pt>
                <c:pt idx="612">
                  <c:v>-23221.8</c:v>
                </c:pt>
                <c:pt idx="613">
                  <c:v>-24248.9</c:v>
                </c:pt>
                <c:pt idx="614">
                  <c:v>-24717.599999999999</c:v>
                </c:pt>
                <c:pt idx="615">
                  <c:v>-24563.200000000001</c:v>
                </c:pt>
                <c:pt idx="616">
                  <c:v>-23820.6</c:v>
                </c:pt>
                <c:pt idx="617">
                  <c:v>-22614.7</c:v>
                </c:pt>
                <c:pt idx="618">
                  <c:v>-21139</c:v>
                </c:pt>
                <c:pt idx="619">
                  <c:v>-19624.5</c:v>
                </c:pt>
                <c:pt idx="620">
                  <c:v>-18304.599999999999</c:v>
                </c:pt>
                <c:pt idx="621">
                  <c:v>-17380.3</c:v>
                </c:pt>
                <c:pt idx="622">
                  <c:v>-16991.099999999999</c:v>
                </c:pt>
                <c:pt idx="623">
                  <c:v>-17193.599999999999</c:v>
                </c:pt>
                <c:pt idx="624">
                  <c:v>-17953.599999999999</c:v>
                </c:pt>
                <c:pt idx="625">
                  <c:v>-19150.599999999999</c:v>
                </c:pt>
                <c:pt idx="626">
                  <c:v>-20596.2</c:v>
                </c:pt>
                <c:pt idx="627">
                  <c:v>-22063.200000000001</c:v>
                </c:pt>
                <c:pt idx="628">
                  <c:v>-23321.5</c:v>
                </c:pt>
                <c:pt idx="629">
                  <c:v>-24174.2</c:v>
                </c:pt>
                <c:pt idx="630">
                  <c:v>-24489.9</c:v>
                </c:pt>
                <c:pt idx="631">
                  <c:v>-24223.1</c:v>
                </c:pt>
                <c:pt idx="632">
                  <c:v>-23421.5</c:v>
                </c:pt>
                <c:pt idx="633">
                  <c:v>-22217</c:v>
                </c:pt>
                <c:pt idx="634">
                  <c:v>-20803.099999999999</c:v>
                </c:pt>
                <c:pt idx="635">
                  <c:v>-19402.7</c:v>
                </c:pt>
                <c:pt idx="636">
                  <c:v>-18231.599999999999</c:v>
                </c:pt>
                <c:pt idx="637">
                  <c:v>-17464.900000000001</c:v>
                </c:pt>
                <c:pt idx="638">
                  <c:v>-17211.400000000001</c:v>
                </c:pt>
                <c:pt idx="639">
                  <c:v>-17499.900000000001</c:v>
                </c:pt>
                <c:pt idx="640">
                  <c:v>-18277.8</c:v>
                </c:pt>
                <c:pt idx="641">
                  <c:v>-19423</c:v>
                </c:pt>
                <c:pt idx="642">
                  <c:v>-20763.7</c:v>
                </c:pt>
                <c:pt idx="643">
                  <c:v>-22105.200000000001</c:v>
                </c:pt>
                <c:pt idx="644">
                  <c:v>-23257.1</c:v>
                </c:pt>
                <c:pt idx="645">
                  <c:v>-24059.4</c:v>
                </c:pt>
                <c:pt idx="646">
                  <c:v>-24403.4</c:v>
                </c:pt>
                <c:pt idx="647">
                  <c:v>-24245.3</c:v>
                </c:pt>
                <c:pt idx="648">
                  <c:v>-23611.4</c:v>
                </c:pt>
                <c:pt idx="649">
                  <c:v>-22594</c:v>
                </c:pt>
                <c:pt idx="650">
                  <c:v>-21338.9</c:v>
                </c:pt>
                <c:pt idx="651">
                  <c:v>-20025.400000000001</c:v>
                </c:pt>
                <c:pt idx="652">
                  <c:v>-18840.8</c:v>
                </c:pt>
                <c:pt idx="653">
                  <c:v>-17953.900000000001</c:v>
                </c:pt>
                <c:pt idx="654">
                  <c:v>-17490</c:v>
                </c:pt>
                <c:pt idx="655">
                  <c:v>-17512.599999999999</c:v>
                </c:pt>
                <c:pt idx="656">
                  <c:v>-18013.7</c:v>
                </c:pt>
                <c:pt idx="657">
                  <c:v>-18916</c:v>
                </c:pt>
                <c:pt idx="658">
                  <c:v>-20085.5</c:v>
                </c:pt>
                <c:pt idx="659">
                  <c:v>-21352.400000000001</c:v>
                </c:pt>
                <c:pt idx="660">
                  <c:v>-22536.799999999999</c:v>
                </c:pt>
                <c:pt idx="661">
                  <c:v>-23474.9</c:v>
                </c:pt>
                <c:pt idx="662">
                  <c:v>-24041.200000000001</c:v>
                </c:pt>
                <c:pt idx="663">
                  <c:v>-24164.799999999999</c:v>
                </c:pt>
                <c:pt idx="664">
                  <c:v>-23836</c:v>
                </c:pt>
                <c:pt idx="665">
                  <c:v>-23106.1</c:v>
                </c:pt>
                <c:pt idx="666">
                  <c:v>-22077.8</c:v>
                </c:pt>
                <c:pt idx="667">
                  <c:v>-20890.8</c:v>
                </c:pt>
                <c:pt idx="668">
                  <c:v>-19702.2</c:v>
                </c:pt>
                <c:pt idx="669">
                  <c:v>-18667</c:v>
                </c:pt>
                <c:pt idx="670">
                  <c:v>-17918</c:v>
                </c:pt>
                <c:pt idx="671">
                  <c:v>-17549.3</c:v>
                </c:pt>
                <c:pt idx="672">
                  <c:v>-17605.3</c:v>
                </c:pt>
                <c:pt idx="673">
                  <c:v>-18075.3</c:v>
                </c:pt>
                <c:pt idx="674">
                  <c:v>-18895.5</c:v>
                </c:pt>
                <c:pt idx="675">
                  <c:v>-19957</c:v>
                </c:pt>
                <c:pt idx="676">
                  <c:v>-21120.2</c:v>
                </c:pt>
                <c:pt idx="677">
                  <c:v>-22233.3</c:v>
                </c:pt>
                <c:pt idx="678">
                  <c:v>-23151.200000000001</c:v>
                </c:pt>
                <c:pt idx="679">
                  <c:v>-23755.3</c:v>
                </c:pt>
                <c:pt idx="680">
                  <c:v>-23969</c:v>
                </c:pt>
                <c:pt idx="681">
                  <c:v>-23767.3</c:v>
                </c:pt>
                <c:pt idx="682">
                  <c:v>-23180.400000000001</c:v>
                </c:pt>
                <c:pt idx="683">
                  <c:v>-22289.200000000001</c:v>
                </c:pt>
                <c:pt idx="684">
                  <c:v>-21213.8</c:v>
                </c:pt>
                <c:pt idx="685">
                  <c:v>-20096.7</c:v>
                </c:pt>
                <c:pt idx="686">
                  <c:v>-19083.7</c:v>
                </c:pt>
                <c:pt idx="687">
                  <c:v>-18304.2</c:v>
                </c:pt>
                <c:pt idx="688">
                  <c:v>-17854.2</c:v>
                </c:pt>
                <c:pt idx="689">
                  <c:v>-17785.5</c:v>
                </c:pt>
                <c:pt idx="690">
                  <c:v>-18100.2</c:v>
                </c:pt>
                <c:pt idx="691">
                  <c:v>-18752.5</c:v>
                </c:pt>
                <c:pt idx="692">
                  <c:v>-19656.400000000001</c:v>
                </c:pt>
                <c:pt idx="693">
                  <c:v>-20697.8</c:v>
                </c:pt>
                <c:pt idx="694">
                  <c:v>-21749.9</c:v>
                </c:pt>
                <c:pt idx="695">
                  <c:v>-22687.599999999999</c:v>
                </c:pt>
                <c:pt idx="696">
                  <c:v>-23403</c:v>
                </c:pt>
                <c:pt idx="697">
                  <c:v>-23815.9</c:v>
                </c:pt>
                <c:pt idx="698">
                  <c:v>-23882.7</c:v>
                </c:pt>
                <c:pt idx="699">
                  <c:v>-23600.1</c:v>
                </c:pt>
                <c:pt idx="700">
                  <c:v>-23004.400000000001</c:v>
                </c:pt>
                <c:pt idx="701">
                  <c:v>-22166.9</c:v>
                </c:pt>
                <c:pt idx="702">
                  <c:v>-21186</c:v>
                </c:pt>
                <c:pt idx="703">
                  <c:v>-20175.400000000001</c:v>
                </c:pt>
                <c:pt idx="704">
                  <c:v>-19251.8</c:v>
                </c:pt>
                <c:pt idx="705">
                  <c:v>-18521.3</c:v>
                </c:pt>
                <c:pt idx="706">
                  <c:v>-18067.3</c:v>
                </c:pt>
                <c:pt idx="707">
                  <c:v>-17940.7</c:v>
                </c:pt>
                <c:pt idx="708">
                  <c:v>-18153.7</c:v>
                </c:pt>
                <c:pt idx="709">
                  <c:v>-18678.8</c:v>
                </c:pt>
                <c:pt idx="710">
                  <c:v>-19451.7</c:v>
                </c:pt>
                <c:pt idx="711">
                  <c:v>-20379.900000000001</c:v>
                </c:pt>
                <c:pt idx="712">
                  <c:v>-21353.3</c:v>
                </c:pt>
                <c:pt idx="713">
                  <c:v>-22258.1</c:v>
                </c:pt>
                <c:pt idx="714">
                  <c:v>-22990.3</c:v>
                </c:pt>
                <c:pt idx="715">
                  <c:v>-23467.599999999999</c:v>
                </c:pt>
                <c:pt idx="716">
                  <c:v>-23638.7</c:v>
                </c:pt>
                <c:pt idx="717">
                  <c:v>-23488.400000000001</c:v>
                </c:pt>
                <c:pt idx="718">
                  <c:v>-23038.1</c:v>
                </c:pt>
                <c:pt idx="719">
                  <c:v>-22342.5</c:v>
                </c:pt>
                <c:pt idx="720">
                  <c:v>-21482.400000000001</c:v>
                </c:pt>
                <c:pt idx="721">
                  <c:v>-20554.8</c:v>
                </c:pt>
                <c:pt idx="722">
                  <c:v>-19662.2</c:v>
                </c:pt>
                <c:pt idx="723">
                  <c:v>-18900.5</c:v>
                </c:pt>
                <c:pt idx="724">
                  <c:v>-18350</c:v>
                </c:pt>
                <c:pt idx="725">
                  <c:v>-18066.099999999999</c:v>
                </c:pt>
                <c:pt idx="726">
                  <c:v>-18075.400000000001</c:v>
                </c:pt>
                <c:pt idx="727">
                  <c:v>-18372.7</c:v>
                </c:pt>
                <c:pt idx="728">
                  <c:v>-18923.099999999999</c:v>
                </c:pt>
                <c:pt idx="729">
                  <c:v>-19666.099999999999</c:v>
                </c:pt>
                <c:pt idx="730">
                  <c:v>-20522.3</c:v>
                </c:pt>
                <c:pt idx="731">
                  <c:v>-21401.9</c:v>
                </c:pt>
                <c:pt idx="732">
                  <c:v>-22214.2</c:v>
                </c:pt>
                <c:pt idx="733">
                  <c:v>-22876.6</c:v>
                </c:pt>
                <c:pt idx="734">
                  <c:v>-23322.7</c:v>
                </c:pt>
                <c:pt idx="735">
                  <c:v>-23509</c:v>
                </c:pt>
                <c:pt idx="736">
                  <c:v>-23418.9</c:v>
                </c:pt>
                <c:pt idx="737">
                  <c:v>-23064.3</c:v>
                </c:pt>
                <c:pt idx="738">
                  <c:v>-22484</c:v>
                </c:pt>
                <c:pt idx="739">
                  <c:v>-21739.7</c:v>
                </c:pt>
                <c:pt idx="740">
                  <c:v>-20909.3</c:v>
                </c:pt>
                <c:pt idx="741">
                  <c:v>-20079</c:v>
                </c:pt>
                <c:pt idx="742">
                  <c:v>-19334.3</c:v>
                </c:pt>
                <c:pt idx="743">
                  <c:v>-18750.599999999999</c:v>
                </c:pt>
                <c:pt idx="744">
                  <c:v>-18386</c:v>
                </c:pt>
                <c:pt idx="745">
                  <c:v>-18274.900000000001</c:v>
                </c:pt>
                <c:pt idx="746">
                  <c:v>-18425.5</c:v>
                </c:pt>
                <c:pt idx="747">
                  <c:v>-18818.8</c:v>
                </c:pt>
                <c:pt idx="748">
                  <c:v>-19411.900000000001</c:v>
                </c:pt>
                <c:pt idx="749">
                  <c:v>-20142.5</c:v>
                </c:pt>
                <c:pt idx="750">
                  <c:v>-20936.3</c:v>
                </c:pt>
                <c:pt idx="751">
                  <c:v>-21714.7</c:v>
                </c:pt>
                <c:pt idx="752">
                  <c:v>-22402.3</c:v>
                </c:pt>
                <c:pt idx="753">
                  <c:v>-22934.5</c:v>
                </c:pt>
                <c:pt idx="754">
                  <c:v>-23263.3</c:v>
                </c:pt>
                <c:pt idx="755">
                  <c:v>-23360.7</c:v>
                </c:pt>
                <c:pt idx="756">
                  <c:v>-23221.3</c:v>
                </c:pt>
                <c:pt idx="757">
                  <c:v>-22861.4</c:v>
                </c:pt>
                <c:pt idx="758">
                  <c:v>-22317.3</c:v>
                </c:pt>
                <c:pt idx="759">
                  <c:v>-21641.1</c:v>
                </c:pt>
                <c:pt idx="760">
                  <c:v>-20896</c:v>
                </c:pt>
                <c:pt idx="761">
                  <c:v>-20150.2</c:v>
                </c:pt>
                <c:pt idx="762">
                  <c:v>-19470.900000000001</c:v>
                </c:pt>
                <c:pt idx="763">
                  <c:v>-18918.099999999999</c:v>
                </c:pt>
                <c:pt idx="764">
                  <c:v>-18540</c:v>
                </c:pt>
                <c:pt idx="765">
                  <c:v>-18368.5</c:v>
                </c:pt>
                <c:pt idx="766">
                  <c:v>-18416.599999999999</c:v>
                </c:pt>
                <c:pt idx="767">
                  <c:v>-18677.900000000001</c:v>
                </c:pt>
                <c:pt idx="768">
                  <c:v>-19127.099999999999</c:v>
                </c:pt>
                <c:pt idx="769">
                  <c:v>-19722.5</c:v>
                </c:pt>
                <c:pt idx="770">
                  <c:v>-20409.7</c:v>
                </c:pt>
                <c:pt idx="771">
                  <c:v>-21127.1</c:v>
                </c:pt>
                <c:pt idx="772">
                  <c:v>-21810.7</c:v>
                </c:pt>
                <c:pt idx="773">
                  <c:v>-22400.3</c:v>
                </c:pt>
                <c:pt idx="774">
                  <c:v>-22844.9</c:v>
                </c:pt>
                <c:pt idx="775">
                  <c:v>-23106.400000000001</c:v>
                </c:pt>
                <c:pt idx="776">
                  <c:v>-23163.8</c:v>
                </c:pt>
                <c:pt idx="777">
                  <c:v>-23014.2</c:v>
                </c:pt>
                <c:pt idx="778">
                  <c:v>-22673.200000000001</c:v>
                </c:pt>
                <c:pt idx="779">
                  <c:v>-22172.9</c:v>
                </c:pt>
                <c:pt idx="780">
                  <c:v>-21559.1</c:v>
                </c:pt>
                <c:pt idx="781">
                  <c:v>-20887.099999999999</c:v>
                </c:pt>
                <c:pt idx="782">
                  <c:v>-20216.3</c:v>
                </c:pt>
                <c:pt idx="783">
                  <c:v>-19604.8</c:v>
                </c:pt>
                <c:pt idx="784">
                  <c:v>-19104.7</c:v>
                </c:pt>
                <c:pt idx="785">
                  <c:v>-18757.3</c:v>
                </c:pt>
                <c:pt idx="786">
                  <c:v>-18589.900000000001</c:v>
                </c:pt>
                <c:pt idx="787">
                  <c:v>-18613.900000000001</c:v>
                </c:pt>
                <c:pt idx="788">
                  <c:v>-18824.3</c:v>
                </c:pt>
                <c:pt idx="789">
                  <c:v>-19200.599999999999</c:v>
                </c:pt>
                <c:pt idx="790">
                  <c:v>-19709.099999999999</c:v>
                </c:pt>
                <c:pt idx="791">
                  <c:v>-20306.2</c:v>
                </c:pt>
                <c:pt idx="792">
                  <c:v>-20942.2</c:v>
                </c:pt>
                <c:pt idx="793">
                  <c:v>-21565.8</c:v>
                </c:pt>
                <c:pt idx="794">
                  <c:v>-22127.8</c:v>
                </c:pt>
                <c:pt idx="795">
                  <c:v>-22585.3</c:v>
                </c:pt>
                <c:pt idx="796">
                  <c:v>-22904.3</c:v>
                </c:pt>
                <c:pt idx="797">
                  <c:v>-23062.5</c:v>
                </c:pt>
                <c:pt idx="798">
                  <c:v>-23050</c:v>
                </c:pt>
                <c:pt idx="799">
                  <c:v>-22870.400000000001</c:v>
                </c:pt>
                <c:pt idx="800">
                  <c:v>-22539.4</c:v>
                </c:pt>
                <c:pt idx="801">
                  <c:v>-22083.9</c:v>
                </c:pt>
                <c:pt idx="802">
                  <c:v>-21539.5</c:v>
                </c:pt>
                <c:pt idx="803">
                  <c:v>-20947.599999999999</c:v>
                </c:pt>
                <c:pt idx="804">
                  <c:v>-20352.8</c:v>
                </c:pt>
                <c:pt idx="805">
                  <c:v>-19798.900000000001</c:v>
                </c:pt>
                <c:pt idx="806">
                  <c:v>-19326.3</c:v>
                </c:pt>
                <c:pt idx="807">
                  <c:v>-18968.900000000001</c:v>
                </c:pt>
                <c:pt idx="808">
                  <c:v>-18751.7</c:v>
                </c:pt>
                <c:pt idx="809">
                  <c:v>-18689.2</c:v>
                </c:pt>
                <c:pt idx="810">
                  <c:v>-18784.2</c:v>
                </c:pt>
                <c:pt idx="811">
                  <c:v>-19028.099999999999</c:v>
                </c:pt>
                <c:pt idx="812">
                  <c:v>-19401.599999999999</c:v>
                </c:pt>
                <c:pt idx="813">
                  <c:v>-19875.8</c:v>
                </c:pt>
                <c:pt idx="814">
                  <c:v>-20415.2</c:v>
                </c:pt>
                <c:pt idx="815">
                  <c:v>-20979.599999999999</c:v>
                </c:pt>
                <c:pt idx="816">
                  <c:v>-21527.8</c:v>
                </c:pt>
                <c:pt idx="817">
                  <c:v>-22020</c:v>
                </c:pt>
                <c:pt idx="818">
                  <c:v>-22421.3</c:v>
                </c:pt>
                <c:pt idx="819">
                  <c:v>-22703.7</c:v>
                </c:pt>
                <c:pt idx="820">
                  <c:v>-22848.2</c:v>
                </c:pt>
                <c:pt idx="821">
                  <c:v>-22846.2</c:v>
                </c:pt>
                <c:pt idx="822">
                  <c:v>-22699.5</c:v>
                </c:pt>
                <c:pt idx="823">
                  <c:v>-22420.6</c:v>
                </c:pt>
                <c:pt idx="824">
                  <c:v>-22031.1</c:v>
                </c:pt>
                <c:pt idx="825">
                  <c:v>-21560</c:v>
                </c:pt>
                <c:pt idx="826">
                  <c:v>-21041.8</c:v>
                </c:pt>
                <c:pt idx="827">
                  <c:v>-20513.400000000001</c:v>
                </c:pt>
                <c:pt idx="828">
                  <c:v>-20011.900000000001</c:v>
                </c:pt>
                <c:pt idx="829">
                  <c:v>-19571.7</c:v>
                </c:pt>
                <c:pt idx="830">
                  <c:v>-19222.3</c:v>
                </c:pt>
                <c:pt idx="831">
                  <c:v>-18986.099999999999</c:v>
                </c:pt>
                <c:pt idx="832">
                  <c:v>-18877.5</c:v>
                </c:pt>
                <c:pt idx="833">
                  <c:v>-18901.599999999999</c:v>
                </c:pt>
                <c:pt idx="834">
                  <c:v>-19054.8</c:v>
                </c:pt>
                <c:pt idx="835">
                  <c:v>-19324.900000000001</c:v>
                </c:pt>
                <c:pt idx="836">
                  <c:v>-19692.3</c:v>
                </c:pt>
                <c:pt idx="837">
                  <c:v>-20131.400000000001</c:v>
                </c:pt>
                <c:pt idx="838">
                  <c:v>-20613</c:v>
                </c:pt>
                <c:pt idx="839">
                  <c:v>-21105.5</c:v>
                </c:pt>
                <c:pt idx="840">
                  <c:v>-21577.8</c:v>
                </c:pt>
                <c:pt idx="841">
                  <c:v>-22000.7</c:v>
                </c:pt>
                <c:pt idx="842">
                  <c:v>-22348.5</c:v>
                </c:pt>
                <c:pt idx="843">
                  <c:v>-22601.200000000001</c:v>
                </c:pt>
                <c:pt idx="844">
                  <c:v>-22744.799999999999</c:v>
                </c:pt>
                <c:pt idx="845">
                  <c:v>-22772.1</c:v>
                </c:pt>
                <c:pt idx="846">
                  <c:v>-22683.3</c:v>
                </c:pt>
                <c:pt idx="847">
                  <c:v>-22485.3</c:v>
                </c:pt>
                <c:pt idx="848">
                  <c:v>-22191.4</c:v>
                </c:pt>
                <c:pt idx="849">
                  <c:v>-21820.2</c:v>
                </c:pt>
                <c:pt idx="850">
                  <c:v>-21394.6</c:v>
                </c:pt>
                <c:pt idx="851">
                  <c:v>-20940.2</c:v>
                </c:pt>
                <c:pt idx="852">
                  <c:v>-20483.8</c:v>
                </c:pt>
                <c:pt idx="853">
                  <c:v>-20051.8</c:v>
                </c:pt>
                <c:pt idx="854">
                  <c:v>-19668.900000000001</c:v>
                </c:pt>
                <c:pt idx="855">
                  <c:v>-19356.5</c:v>
                </c:pt>
                <c:pt idx="856">
                  <c:v>-19131.7</c:v>
                </c:pt>
                <c:pt idx="857">
                  <c:v>-19006.2</c:v>
                </c:pt>
                <c:pt idx="858">
                  <c:v>-18986</c:v>
                </c:pt>
                <c:pt idx="859">
                  <c:v>-19070.8</c:v>
                </c:pt>
                <c:pt idx="860">
                  <c:v>-19254.599999999999</c:v>
                </c:pt>
                <c:pt idx="861">
                  <c:v>-19525.7</c:v>
                </c:pt>
                <c:pt idx="862">
                  <c:v>-19867.599999999999</c:v>
                </c:pt>
                <c:pt idx="863">
                  <c:v>-20260.3</c:v>
                </c:pt>
                <c:pt idx="864">
                  <c:v>-20681</c:v>
                </c:pt>
                <c:pt idx="865">
                  <c:v>-21105.8</c:v>
                </c:pt>
                <c:pt idx="866">
                  <c:v>-21511.1</c:v>
                </c:pt>
                <c:pt idx="867">
                  <c:v>-21874.6</c:v>
                </c:pt>
                <c:pt idx="868">
                  <c:v>-22176.7</c:v>
                </c:pt>
                <c:pt idx="869">
                  <c:v>-22401.599999999999</c:v>
                </c:pt>
                <c:pt idx="870">
                  <c:v>-22538.1</c:v>
                </c:pt>
                <c:pt idx="871">
                  <c:v>-22579.8</c:v>
                </c:pt>
                <c:pt idx="872">
                  <c:v>-22525.9</c:v>
                </c:pt>
                <c:pt idx="873">
                  <c:v>-22380.7</c:v>
                </c:pt>
                <c:pt idx="874">
                  <c:v>-22153.200000000001</c:v>
                </c:pt>
                <c:pt idx="875">
                  <c:v>-21857</c:v>
                </c:pt>
                <c:pt idx="876">
                  <c:v>-21508.799999999999</c:v>
                </c:pt>
                <c:pt idx="877">
                  <c:v>-21128.1</c:v>
                </c:pt>
                <c:pt idx="878">
                  <c:v>-20735.5</c:v>
                </c:pt>
                <c:pt idx="879">
                  <c:v>-20351.7</c:v>
                </c:pt>
                <c:pt idx="880">
                  <c:v>-19997</c:v>
                </c:pt>
                <c:pt idx="881">
                  <c:v>-19689.099999999999</c:v>
                </c:pt>
                <c:pt idx="882">
                  <c:v>-19443.400000000001</c:v>
                </c:pt>
                <c:pt idx="883">
                  <c:v>-19271.5</c:v>
                </c:pt>
                <c:pt idx="884">
                  <c:v>-19181</c:v>
                </c:pt>
                <c:pt idx="885">
                  <c:v>-19175.3</c:v>
                </c:pt>
                <c:pt idx="886">
                  <c:v>-19253.099999999999</c:v>
                </c:pt>
                <c:pt idx="887">
                  <c:v>-19409.3</c:v>
                </c:pt>
                <c:pt idx="888">
                  <c:v>-19634.900000000001</c:v>
                </c:pt>
                <c:pt idx="889">
                  <c:v>-19917.7</c:v>
                </c:pt>
                <c:pt idx="890">
                  <c:v>-20242.900000000001</c:v>
                </c:pt>
                <c:pt idx="891">
                  <c:v>-20594.2</c:v>
                </c:pt>
                <c:pt idx="892">
                  <c:v>-20954.099999999999</c:v>
                </c:pt>
                <c:pt idx="893">
                  <c:v>-21305.599999999999</c:v>
                </c:pt>
                <c:pt idx="894">
                  <c:v>-21632.1</c:v>
                </c:pt>
                <c:pt idx="895">
                  <c:v>-21918.6</c:v>
                </c:pt>
                <c:pt idx="896">
                  <c:v>-22152.6</c:v>
                </c:pt>
                <c:pt idx="897">
                  <c:v>-22324</c:v>
                </c:pt>
                <c:pt idx="898">
                  <c:v>-22425.9</c:v>
                </c:pt>
                <c:pt idx="899">
                  <c:v>-22454.7</c:v>
                </c:pt>
                <c:pt idx="900">
                  <c:v>-22410.3</c:v>
                </c:pt>
                <c:pt idx="901">
                  <c:v>-22295.599999999999</c:v>
                </c:pt>
                <c:pt idx="902">
                  <c:v>-22116.799999999999</c:v>
                </c:pt>
                <c:pt idx="903">
                  <c:v>-21882.799999999999</c:v>
                </c:pt>
                <c:pt idx="904">
                  <c:v>-21604.400000000001</c:v>
                </c:pt>
                <c:pt idx="905">
                  <c:v>-21294.6</c:v>
                </c:pt>
                <c:pt idx="906">
                  <c:v>-20967.099999999999</c:v>
                </c:pt>
                <c:pt idx="907">
                  <c:v>-20636.3</c:v>
                </c:pt>
                <c:pt idx="908">
                  <c:v>-20316.400000000001</c:v>
                </c:pt>
                <c:pt idx="909">
                  <c:v>-20020.8</c:v>
                </c:pt>
                <c:pt idx="910">
                  <c:v>-19761.599999999999</c:v>
                </c:pt>
                <c:pt idx="911">
                  <c:v>-19549.2</c:v>
                </c:pt>
                <c:pt idx="912">
                  <c:v>-19391.7</c:v>
                </c:pt>
                <c:pt idx="913">
                  <c:v>-19294.900000000001</c:v>
                </c:pt>
                <c:pt idx="914">
                  <c:v>-19261.900000000001</c:v>
                </c:pt>
                <c:pt idx="915">
                  <c:v>-19293</c:v>
                </c:pt>
                <c:pt idx="916">
                  <c:v>-19386</c:v>
                </c:pt>
                <c:pt idx="917">
                  <c:v>-19536.3</c:v>
                </c:pt>
                <c:pt idx="918">
                  <c:v>-19736.8</c:v>
                </c:pt>
                <c:pt idx="919">
                  <c:v>-19978.900000000001</c:v>
                </c:pt>
                <c:pt idx="920">
                  <c:v>-20252.400000000001</c:v>
                </c:pt>
                <c:pt idx="921">
                  <c:v>-20545.900000000001</c:v>
                </c:pt>
                <c:pt idx="922">
                  <c:v>-20847.8</c:v>
                </c:pt>
                <c:pt idx="923">
                  <c:v>-21146.3</c:v>
                </c:pt>
                <c:pt idx="924">
                  <c:v>-21429.9</c:v>
                </c:pt>
                <c:pt idx="925">
                  <c:v>-21688</c:v>
                </c:pt>
                <c:pt idx="926">
                  <c:v>-21911.4</c:v>
                </c:pt>
                <c:pt idx="927">
                  <c:v>-22092.3</c:v>
                </c:pt>
                <c:pt idx="928">
                  <c:v>-22224.6</c:v>
                </c:pt>
                <c:pt idx="929">
                  <c:v>-22304.2</c:v>
                </c:pt>
                <c:pt idx="930">
                  <c:v>-22329.200000000001</c:v>
                </c:pt>
                <c:pt idx="931">
                  <c:v>-22299.5</c:v>
                </c:pt>
                <c:pt idx="932">
                  <c:v>-22217.200000000001</c:v>
                </c:pt>
                <c:pt idx="933">
                  <c:v>-22086.2</c:v>
                </c:pt>
                <c:pt idx="934">
                  <c:v>-21911.9</c:v>
                </c:pt>
                <c:pt idx="935">
                  <c:v>-21701.3</c:v>
                </c:pt>
                <c:pt idx="936">
                  <c:v>-21462.5</c:v>
                </c:pt>
                <c:pt idx="937">
                  <c:v>-21204.400000000001</c:v>
                </c:pt>
                <c:pt idx="938">
                  <c:v>-20936.3</c:v>
                </c:pt>
                <c:pt idx="939">
                  <c:v>-20667.7</c:v>
                </c:pt>
                <c:pt idx="940">
                  <c:v>-20407.8</c:v>
                </c:pt>
                <c:pt idx="941">
                  <c:v>-20165.5</c:v>
                </c:pt>
                <c:pt idx="942">
                  <c:v>-19948.7</c:v>
                </c:pt>
                <c:pt idx="943">
                  <c:v>-19764.400000000001</c:v>
                </c:pt>
                <c:pt idx="944">
                  <c:v>-19618.099999999999</c:v>
                </c:pt>
                <c:pt idx="945">
                  <c:v>-19514.3</c:v>
                </c:pt>
                <c:pt idx="946">
                  <c:v>-19455.599999999999</c:v>
                </c:pt>
                <c:pt idx="947">
                  <c:v>-19443.3</c:v>
                </c:pt>
                <c:pt idx="948">
                  <c:v>-19477.099999999999</c:v>
                </c:pt>
                <c:pt idx="949">
                  <c:v>-19554.900000000001</c:v>
                </c:pt>
                <c:pt idx="950">
                  <c:v>-19673.7</c:v>
                </c:pt>
                <c:pt idx="951">
                  <c:v>-19828.900000000001</c:v>
                </c:pt>
                <c:pt idx="952">
                  <c:v>-20014.8</c:v>
                </c:pt>
                <c:pt idx="953">
                  <c:v>-20225.099999999999</c:v>
                </c:pt>
                <c:pt idx="954">
                  <c:v>-20452.7</c:v>
                </c:pt>
                <c:pt idx="955">
                  <c:v>-20690</c:v>
                </c:pt>
                <c:pt idx="956">
                  <c:v>-20929.5</c:v>
                </c:pt>
                <c:pt idx="957">
                  <c:v>-21163.7</c:v>
                </c:pt>
                <c:pt idx="958">
                  <c:v>-21385.3</c:v>
                </c:pt>
                <c:pt idx="959">
                  <c:v>-21587.9</c:v>
                </c:pt>
                <c:pt idx="960">
                  <c:v>-21765.4</c:v>
                </c:pt>
                <c:pt idx="961">
                  <c:v>-21913</c:v>
                </c:pt>
                <c:pt idx="962">
                  <c:v>-22026.799999999999</c:v>
                </c:pt>
                <c:pt idx="963">
                  <c:v>-22103.8</c:v>
                </c:pt>
                <c:pt idx="964">
                  <c:v>-22142.5</c:v>
                </c:pt>
                <c:pt idx="965">
                  <c:v>-22142.3</c:v>
                </c:pt>
                <c:pt idx="966">
                  <c:v>-22104.1</c:v>
                </c:pt>
                <c:pt idx="967">
                  <c:v>-22029.5</c:v>
                </c:pt>
                <c:pt idx="968">
                  <c:v>-21921.3</c:v>
                </c:pt>
                <c:pt idx="969">
                  <c:v>-21783.4</c:v>
                </c:pt>
                <c:pt idx="970">
                  <c:v>-21620</c:v>
                </c:pt>
                <c:pt idx="971">
                  <c:v>-21436.400000000001</c:v>
                </c:pt>
                <c:pt idx="972">
                  <c:v>-21238</c:v>
                </c:pt>
                <c:pt idx="973">
                  <c:v>-21030.6</c:v>
                </c:pt>
                <c:pt idx="974">
                  <c:v>-20820</c:v>
                </c:pt>
                <c:pt idx="975">
                  <c:v>-20612.099999999999</c:v>
                </c:pt>
                <c:pt idx="976">
                  <c:v>-20412.3</c:v>
                </c:pt>
                <c:pt idx="977">
                  <c:v>-20226</c:v>
                </c:pt>
                <c:pt idx="978">
                  <c:v>-20057.7</c:v>
                </c:pt>
                <c:pt idx="979">
                  <c:v>-19911.599999999999</c:v>
                </c:pt>
                <c:pt idx="980">
                  <c:v>-19791.099999999999</c:v>
                </c:pt>
                <c:pt idx="981">
                  <c:v>-19698.7</c:v>
                </c:pt>
                <c:pt idx="982">
                  <c:v>-19636.3</c:v>
                </c:pt>
                <c:pt idx="983">
                  <c:v>-19604.900000000001</c:v>
                </c:pt>
                <c:pt idx="984">
                  <c:v>-19604.7</c:v>
                </c:pt>
                <c:pt idx="985">
                  <c:v>-19635</c:v>
                </c:pt>
                <c:pt idx="986">
                  <c:v>-19694.7</c:v>
                </c:pt>
                <c:pt idx="987">
                  <c:v>-19781.5</c:v>
                </c:pt>
                <c:pt idx="988">
                  <c:v>-19893</c:v>
                </c:pt>
                <c:pt idx="989">
                  <c:v>-20025.900000000001</c:v>
                </c:pt>
                <c:pt idx="990">
                  <c:v>-20176.8</c:v>
                </c:pt>
                <c:pt idx="991">
                  <c:v>-20341.599999999999</c:v>
                </c:pt>
                <c:pt idx="992">
                  <c:v>-20516.3</c:v>
                </c:pt>
                <c:pt idx="993">
                  <c:v>-20696.599999999999</c:v>
                </c:pt>
                <c:pt idx="994">
                  <c:v>-20878.3</c:v>
                </c:pt>
                <c:pt idx="995">
                  <c:v>-21057.1</c:v>
                </c:pt>
                <c:pt idx="996">
                  <c:v>-21229.200000000001</c:v>
                </c:pt>
                <c:pt idx="997">
                  <c:v>-21390.799999999999</c:v>
                </c:pt>
                <c:pt idx="998">
                  <c:v>-21538.400000000001</c:v>
                </c:pt>
                <c:pt idx="999">
                  <c:v>-21669.1</c:v>
                </c:pt>
                <c:pt idx="1000">
                  <c:v>-21780.3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B8-4E8D-81A3-308D9EAF4AEA}"/>
            </c:ext>
          </c:extLst>
        </c:ser>
        <c:ser>
          <c:idx val="0"/>
          <c:order val="1"/>
          <c:tx>
            <c:strRef>
              <c:f>'Initial Stress (v = 0)'!$F$1</c:f>
              <c:strCache>
                <c:ptCount val="1"/>
                <c:pt idx="0">
                  <c:v>Case 2: only ver stress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0)'!$F$3:$F$1003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'Initial Stress (v = 0)'!$H$3:$H$1003</c:f>
              <c:numCache>
                <c:formatCode>General</c:formatCode>
                <c:ptCount val="1001"/>
                <c:pt idx="0">
                  <c:v>-50000</c:v>
                </c:pt>
                <c:pt idx="1">
                  <c:v>-45912.3</c:v>
                </c:pt>
                <c:pt idx="2">
                  <c:v>-34771.4</c:v>
                </c:pt>
                <c:pt idx="3">
                  <c:v>-19676</c:v>
                </c:pt>
                <c:pt idx="4">
                  <c:v>-4878.6000000000004</c:v>
                </c:pt>
                <c:pt idx="5">
                  <c:v>5373.01</c:v>
                </c:pt>
                <c:pt idx="6">
                  <c:v>8103.35</c:v>
                </c:pt>
                <c:pt idx="7">
                  <c:v>2558.12</c:v>
                </c:pt>
                <c:pt idx="8">
                  <c:v>-9560.7900000000009</c:v>
                </c:pt>
                <c:pt idx="9">
                  <c:v>-24678.799999999999</c:v>
                </c:pt>
                <c:pt idx="10">
                  <c:v>-38486.5</c:v>
                </c:pt>
                <c:pt idx="11">
                  <c:v>-47184.4</c:v>
                </c:pt>
                <c:pt idx="12">
                  <c:v>-48464</c:v>
                </c:pt>
                <c:pt idx="13">
                  <c:v>-42040.7</c:v>
                </c:pt>
                <c:pt idx="14">
                  <c:v>-29698.3</c:v>
                </c:pt>
                <c:pt idx="15">
                  <c:v>-14850.7</c:v>
                </c:pt>
                <c:pt idx="16">
                  <c:v>-1668.97</c:v>
                </c:pt>
                <c:pt idx="17">
                  <c:v>6080.4</c:v>
                </c:pt>
                <c:pt idx="18">
                  <c:v>6175.22</c:v>
                </c:pt>
                <c:pt idx="19">
                  <c:v>-1356.01</c:v>
                </c:pt>
                <c:pt idx="20">
                  <c:v>-14260.8</c:v>
                </c:pt>
                <c:pt idx="21">
                  <c:v>-28807.599999999999</c:v>
                </c:pt>
                <c:pt idx="22">
                  <c:v>-40928.9</c:v>
                </c:pt>
                <c:pt idx="23">
                  <c:v>-47348.6</c:v>
                </c:pt>
                <c:pt idx="24">
                  <c:v>-46396.6</c:v>
                </c:pt>
                <c:pt idx="25">
                  <c:v>-38382.199999999997</c:v>
                </c:pt>
                <c:pt idx="26">
                  <c:v>-25503.200000000001</c:v>
                </c:pt>
                <c:pt idx="27">
                  <c:v>-11306.4</c:v>
                </c:pt>
                <c:pt idx="28">
                  <c:v>234.124</c:v>
                </c:pt>
                <c:pt idx="29">
                  <c:v>5841.29</c:v>
                </c:pt>
                <c:pt idx="30">
                  <c:v>3932.83</c:v>
                </c:pt>
                <c:pt idx="31">
                  <c:v>-4881.7</c:v>
                </c:pt>
                <c:pt idx="32">
                  <c:v>-18015.900000000001</c:v>
                </c:pt>
                <c:pt idx="33">
                  <c:v>-31736.5</c:v>
                </c:pt>
                <c:pt idx="34">
                  <c:v>-42268.9</c:v>
                </c:pt>
                <c:pt idx="35">
                  <c:v>-46809.4</c:v>
                </c:pt>
                <c:pt idx="36">
                  <c:v>-44201.9</c:v>
                </c:pt>
                <c:pt idx="37">
                  <c:v>-35189.1</c:v>
                </c:pt>
                <c:pt idx="38">
                  <c:v>-22222.6</c:v>
                </c:pt>
                <c:pt idx="39">
                  <c:v>-8858.68</c:v>
                </c:pt>
                <c:pt idx="40">
                  <c:v>1178.23</c:v>
                </c:pt>
                <c:pt idx="41">
                  <c:v>5059.07</c:v>
                </c:pt>
                <c:pt idx="42">
                  <c:v>1711.83</c:v>
                </c:pt>
                <c:pt idx="43">
                  <c:v>-7848.43</c:v>
                </c:pt>
                <c:pt idx="44">
                  <c:v>-20860.3</c:v>
                </c:pt>
                <c:pt idx="45">
                  <c:v>-33678.9</c:v>
                </c:pt>
                <c:pt idx="46">
                  <c:v>-42825.9</c:v>
                </c:pt>
                <c:pt idx="47">
                  <c:v>-45897.1</c:v>
                </c:pt>
                <c:pt idx="48">
                  <c:v>-42131.4</c:v>
                </c:pt>
                <c:pt idx="49">
                  <c:v>-32569.5</c:v>
                </c:pt>
                <c:pt idx="50">
                  <c:v>-19796.3</c:v>
                </c:pt>
                <c:pt idx="51">
                  <c:v>-7299.92</c:v>
                </c:pt>
                <c:pt idx="52">
                  <c:v>1454.76</c:v>
                </c:pt>
                <c:pt idx="53">
                  <c:v>4019.97</c:v>
                </c:pt>
                <c:pt idx="54">
                  <c:v>-292.07799999999997</c:v>
                </c:pt>
                <c:pt idx="55">
                  <c:v>-10204.1</c:v>
                </c:pt>
                <c:pt idx="56">
                  <c:v>-22890.7</c:v>
                </c:pt>
                <c:pt idx="57">
                  <c:v>-34842</c:v>
                </c:pt>
                <c:pt idx="58">
                  <c:v>-42851.5</c:v>
                </c:pt>
                <c:pt idx="59">
                  <c:v>-44836.6</c:v>
                </c:pt>
                <c:pt idx="60">
                  <c:v>-40324</c:v>
                </c:pt>
                <c:pt idx="61">
                  <c:v>-30542.1</c:v>
                </c:pt>
                <c:pt idx="62">
                  <c:v>-18121.3</c:v>
                </c:pt>
                <c:pt idx="63">
                  <c:v>-6437.9</c:v>
                </c:pt>
                <c:pt idx="64">
                  <c:v>1286.8399999999999</c:v>
                </c:pt>
                <c:pt idx="65">
                  <c:v>2910.99</c:v>
                </c:pt>
                <c:pt idx="66">
                  <c:v>-1982.01</c:v>
                </c:pt>
                <c:pt idx="67">
                  <c:v>-11965.2</c:v>
                </c:pt>
                <c:pt idx="68">
                  <c:v>-24224.6</c:v>
                </c:pt>
                <c:pt idx="69">
                  <c:v>-35403.4</c:v>
                </c:pt>
                <c:pt idx="70">
                  <c:v>-42530.3</c:v>
                </c:pt>
                <c:pt idx="71">
                  <c:v>-43768.800000000003</c:v>
                </c:pt>
                <c:pt idx="72">
                  <c:v>-38840.699999999997</c:v>
                </c:pt>
                <c:pt idx="73">
                  <c:v>-29074.9</c:v>
                </c:pt>
                <c:pt idx="74">
                  <c:v>-17084.3</c:v>
                </c:pt>
                <c:pt idx="75">
                  <c:v>-6112.45</c:v>
                </c:pt>
                <c:pt idx="76">
                  <c:v>833.26599999999996</c:v>
                </c:pt>
                <c:pt idx="77">
                  <c:v>1842.57</c:v>
                </c:pt>
                <c:pt idx="78">
                  <c:v>-3326.32</c:v>
                </c:pt>
                <c:pt idx="79">
                  <c:v>-13183.6</c:v>
                </c:pt>
                <c:pt idx="80">
                  <c:v>-24976.7</c:v>
                </c:pt>
                <c:pt idx="81">
                  <c:v>-35504</c:v>
                </c:pt>
                <c:pt idx="82">
                  <c:v>-41988.7</c:v>
                </c:pt>
                <c:pt idx="83">
                  <c:v>-42771.6</c:v>
                </c:pt>
                <c:pt idx="84">
                  <c:v>-37692</c:v>
                </c:pt>
                <c:pt idx="85">
                  <c:v>-28110.400000000001</c:v>
                </c:pt>
                <c:pt idx="86">
                  <c:v>-16578.2</c:v>
                </c:pt>
                <c:pt idx="87">
                  <c:v>-6199.05</c:v>
                </c:pt>
                <c:pt idx="88">
                  <c:v>199.06700000000001</c:v>
                </c:pt>
                <c:pt idx="89">
                  <c:v>869.8</c:v>
                </c:pt>
                <c:pt idx="90">
                  <c:v>-4333.92</c:v>
                </c:pt>
                <c:pt idx="91">
                  <c:v>-13925.9</c:v>
                </c:pt>
                <c:pt idx="92">
                  <c:v>-25248.7</c:v>
                </c:pt>
                <c:pt idx="93">
                  <c:v>-35249.599999999999</c:v>
                </c:pt>
                <c:pt idx="94">
                  <c:v>-41306.400000000001</c:v>
                </c:pt>
                <c:pt idx="95">
                  <c:v>-41878.199999999997</c:v>
                </c:pt>
                <c:pt idx="96">
                  <c:v>-36857.5</c:v>
                </c:pt>
                <c:pt idx="97">
                  <c:v>-27581.9</c:v>
                </c:pt>
                <c:pt idx="98">
                  <c:v>-16509.8</c:v>
                </c:pt>
                <c:pt idx="99">
                  <c:v>-6605.89</c:v>
                </c:pt>
                <c:pt idx="100">
                  <c:v>-552.39200000000005</c:v>
                </c:pt>
                <c:pt idx="101">
                  <c:v>9.5878200000000007</c:v>
                </c:pt>
                <c:pt idx="102">
                  <c:v>-5037.51</c:v>
                </c:pt>
                <c:pt idx="103">
                  <c:v>-14262.7</c:v>
                </c:pt>
                <c:pt idx="104">
                  <c:v>-25126.3</c:v>
                </c:pt>
                <c:pt idx="105">
                  <c:v>-34715.800000000003</c:v>
                </c:pt>
                <c:pt idx="106">
                  <c:v>-40528.800000000003</c:v>
                </c:pt>
                <c:pt idx="107">
                  <c:v>-41092</c:v>
                </c:pt>
                <c:pt idx="108">
                  <c:v>-36298.699999999997</c:v>
                </c:pt>
                <c:pt idx="109">
                  <c:v>-27421</c:v>
                </c:pt>
                <c:pt idx="110">
                  <c:v>-16801.099999999999</c:v>
                </c:pt>
                <c:pt idx="111">
                  <c:v>-7267.9</c:v>
                </c:pt>
                <c:pt idx="112">
                  <c:v>-1388.16</c:v>
                </c:pt>
                <c:pt idx="113">
                  <c:v>-746.29100000000005</c:v>
                </c:pt>
                <c:pt idx="114">
                  <c:v>-5482.83</c:v>
                </c:pt>
                <c:pt idx="115">
                  <c:v>-14262.2</c:v>
                </c:pt>
                <c:pt idx="116">
                  <c:v>-24679.9</c:v>
                </c:pt>
                <c:pt idx="117">
                  <c:v>-33955.300000000003</c:v>
                </c:pt>
                <c:pt idx="118">
                  <c:v>-39676.300000000003</c:v>
                </c:pt>
                <c:pt idx="119">
                  <c:v>-40396.6</c:v>
                </c:pt>
                <c:pt idx="120">
                  <c:v>-35967.800000000003</c:v>
                </c:pt>
                <c:pt idx="121">
                  <c:v>-27561.9</c:v>
                </c:pt>
                <c:pt idx="122">
                  <c:v>-17387.400000000001</c:v>
                </c:pt>
                <c:pt idx="123">
                  <c:v>-8140.27</c:v>
                </c:pt>
                <c:pt idx="124">
                  <c:v>-2296.27</c:v>
                </c:pt>
                <c:pt idx="125">
                  <c:v>-1421.78</c:v>
                </c:pt>
                <c:pt idx="126">
                  <c:v>-5721.98</c:v>
                </c:pt>
                <c:pt idx="127">
                  <c:v>-13988.9</c:v>
                </c:pt>
                <c:pt idx="128">
                  <c:v>-23967.8</c:v>
                </c:pt>
                <c:pt idx="129">
                  <c:v>-33003.800000000003</c:v>
                </c:pt>
                <c:pt idx="130">
                  <c:v>-38753</c:v>
                </c:pt>
                <c:pt idx="131">
                  <c:v>-39763.800000000003</c:v>
                </c:pt>
                <c:pt idx="132">
                  <c:v>-35812.300000000003</c:v>
                </c:pt>
                <c:pt idx="133">
                  <c:v>-27942.9</c:v>
                </c:pt>
                <c:pt idx="134">
                  <c:v>-18214.599999999999</c:v>
                </c:pt>
                <c:pt idx="135">
                  <c:v>-9192.26</c:v>
                </c:pt>
                <c:pt idx="136">
                  <c:v>-3278.12</c:v>
                </c:pt>
                <c:pt idx="137">
                  <c:v>-2049.83</c:v>
                </c:pt>
                <c:pt idx="138">
                  <c:v>-5809.55</c:v>
                </c:pt>
                <c:pt idx="139">
                  <c:v>-13503.2</c:v>
                </c:pt>
                <c:pt idx="140">
                  <c:v>-23039</c:v>
                </c:pt>
                <c:pt idx="141">
                  <c:v>-31886</c:v>
                </c:pt>
                <c:pt idx="142">
                  <c:v>-37752.9</c:v>
                </c:pt>
                <c:pt idx="143">
                  <c:v>-39159.1</c:v>
                </c:pt>
                <c:pt idx="144">
                  <c:v>-35778.699999999997</c:v>
                </c:pt>
                <c:pt idx="145">
                  <c:v>-28505.599999999999</c:v>
                </c:pt>
                <c:pt idx="146">
                  <c:v>-19236</c:v>
                </c:pt>
                <c:pt idx="147">
                  <c:v>-10401.799999999999</c:v>
                </c:pt>
                <c:pt idx="148">
                  <c:v>-4342.58</c:v>
                </c:pt>
                <c:pt idx="149">
                  <c:v>-2667.59</c:v>
                </c:pt>
                <c:pt idx="150">
                  <c:v>-5800.24</c:v>
                </c:pt>
                <c:pt idx="151">
                  <c:v>-12861.8</c:v>
                </c:pt>
                <c:pt idx="152">
                  <c:v>-21936.7</c:v>
                </c:pt>
                <c:pt idx="153">
                  <c:v>-30620.2</c:v>
                </c:pt>
                <c:pt idx="154">
                  <c:v>-36665.1</c:v>
                </c:pt>
                <c:pt idx="155">
                  <c:v>-38545.599999999999</c:v>
                </c:pt>
                <c:pt idx="156">
                  <c:v>-35813.800000000003</c:v>
                </c:pt>
                <c:pt idx="157">
                  <c:v>-29195.1</c:v>
                </c:pt>
                <c:pt idx="158">
                  <c:v>-20409.5</c:v>
                </c:pt>
                <c:pt idx="159">
                  <c:v>-11751.2</c:v>
                </c:pt>
                <c:pt idx="160">
                  <c:v>-5501.4</c:v>
                </c:pt>
                <c:pt idx="161">
                  <c:v>-3312.96</c:v>
                </c:pt>
                <c:pt idx="162">
                  <c:v>-5747.36</c:v>
                </c:pt>
                <c:pt idx="163">
                  <c:v>-12118.7</c:v>
                </c:pt>
                <c:pt idx="164">
                  <c:v>-20701</c:v>
                </c:pt>
                <c:pt idx="165">
                  <c:v>-29222.2</c:v>
                </c:pt>
                <c:pt idx="166">
                  <c:v>-35477.699999999997</c:v>
                </c:pt>
                <c:pt idx="167">
                  <c:v>-37886.699999999997</c:v>
                </c:pt>
                <c:pt idx="168">
                  <c:v>-35866.5</c:v>
                </c:pt>
                <c:pt idx="169">
                  <c:v>-29958.7</c:v>
                </c:pt>
                <c:pt idx="170">
                  <c:v>-21694.9</c:v>
                </c:pt>
                <c:pt idx="171">
                  <c:v>-13223.7</c:v>
                </c:pt>
                <c:pt idx="172">
                  <c:v>-6765.7</c:v>
                </c:pt>
                <c:pt idx="173">
                  <c:v>-4021.88</c:v>
                </c:pt>
                <c:pt idx="174">
                  <c:v>-5701.77</c:v>
                </c:pt>
                <c:pt idx="175">
                  <c:v>-11325.7</c:v>
                </c:pt>
                <c:pt idx="176">
                  <c:v>-19371</c:v>
                </c:pt>
                <c:pt idx="177">
                  <c:v>-27708.6</c:v>
                </c:pt>
                <c:pt idx="178">
                  <c:v>-34180.5</c:v>
                </c:pt>
                <c:pt idx="179">
                  <c:v>-37149.1</c:v>
                </c:pt>
                <c:pt idx="180">
                  <c:v>-35888.5</c:v>
                </c:pt>
                <c:pt idx="181">
                  <c:v>-30746</c:v>
                </c:pt>
                <c:pt idx="182">
                  <c:v>-23052.799999999999</c:v>
                </c:pt>
                <c:pt idx="183">
                  <c:v>-14800.9</c:v>
                </c:pt>
                <c:pt idx="184">
                  <c:v>-8143.28</c:v>
                </c:pt>
                <c:pt idx="185">
                  <c:v>-4826.26</c:v>
                </c:pt>
                <c:pt idx="186">
                  <c:v>-5710.8</c:v>
                </c:pt>
                <c:pt idx="187">
                  <c:v>-10532.8</c:v>
                </c:pt>
                <c:pt idx="188">
                  <c:v>-17986.3</c:v>
                </c:pt>
                <c:pt idx="189">
                  <c:v>-26098.3</c:v>
                </c:pt>
                <c:pt idx="190">
                  <c:v>-32767.599999999999</c:v>
                </c:pt>
                <c:pt idx="191">
                  <c:v>-36303.699999999997</c:v>
                </c:pt>
                <c:pt idx="192">
                  <c:v>-35835.599999999999</c:v>
                </c:pt>
                <c:pt idx="193">
                  <c:v>-31508.5</c:v>
                </c:pt>
                <c:pt idx="194">
                  <c:v>-24442.6</c:v>
                </c:pt>
                <c:pt idx="195">
                  <c:v>-16461.099999999999</c:v>
                </c:pt>
                <c:pt idx="196">
                  <c:v>-9636.69</c:v>
                </c:pt>
                <c:pt idx="197">
                  <c:v>-5752.25</c:v>
                </c:pt>
                <c:pt idx="198">
                  <c:v>-5817.25</c:v>
                </c:pt>
                <c:pt idx="199">
                  <c:v>-9788.07</c:v>
                </c:pt>
                <c:pt idx="200">
                  <c:v>-16587.400000000001</c:v>
                </c:pt>
                <c:pt idx="201">
                  <c:v>-24414.5</c:v>
                </c:pt>
                <c:pt idx="202">
                  <c:v>-31239</c:v>
                </c:pt>
                <c:pt idx="203">
                  <c:v>-35328</c:v>
                </c:pt>
                <c:pt idx="204">
                  <c:v>-35668.300000000003</c:v>
                </c:pt>
                <c:pt idx="205">
                  <c:v>-32200.2</c:v>
                </c:pt>
                <c:pt idx="206">
                  <c:v>-25823.3</c:v>
                </c:pt>
                <c:pt idx="207">
                  <c:v>-18178.3</c:v>
                </c:pt>
                <c:pt idx="208">
                  <c:v>-11241.9</c:v>
                </c:pt>
                <c:pt idx="209">
                  <c:v>-6818.86</c:v>
                </c:pt>
                <c:pt idx="210">
                  <c:v>-6058.23</c:v>
                </c:pt>
                <c:pt idx="211">
                  <c:v>-9136.99</c:v>
                </c:pt>
                <c:pt idx="212">
                  <c:v>-15216.5</c:v>
                </c:pt>
                <c:pt idx="213">
                  <c:v>-22684.799999999999</c:v>
                </c:pt>
                <c:pt idx="214">
                  <c:v>-29601.599999999999</c:v>
                </c:pt>
                <c:pt idx="215">
                  <c:v>-34206.5</c:v>
                </c:pt>
                <c:pt idx="216">
                  <c:v>-35353.4</c:v>
                </c:pt>
                <c:pt idx="217">
                  <c:v>-32778.1</c:v>
                </c:pt>
                <c:pt idx="218">
                  <c:v>-27152.799999999999</c:v>
                </c:pt>
                <c:pt idx="219">
                  <c:v>-19921.8</c:v>
                </c:pt>
                <c:pt idx="220">
                  <c:v>-12947.3</c:v>
                </c:pt>
                <c:pt idx="221">
                  <c:v>-8036.85</c:v>
                </c:pt>
                <c:pt idx="222">
                  <c:v>-6464.04</c:v>
                </c:pt>
                <c:pt idx="223">
                  <c:v>-8621.52</c:v>
                </c:pt>
                <c:pt idx="224">
                  <c:v>-13916.1</c:v>
                </c:pt>
                <c:pt idx="225">
                  <c:v>-20941.8</c:v>
                </c:pt>
                <c:pt idx="226">
                  <c:v>-27869.8</c:v>
                </c:pt>
                <c:pt idx="227">
                  <c:v>-32932.5</c:v>
                </c:pt>
                <c:pt idx="228">
                  <c:v>-34864.800000000003</c:v>
                </c:pt>
                <c:pt idx="229">
                  <c:v>-33203.4</c:v>
                </c:pt>
                <c:pt idx="230">
                  <c:v>-28389.1</c:v>
                </c:pt>
                <c:pt idx="231">
                  <c:v>-21656.6</c:v>
                </c:pt>
                <c:pt idx="232">
                  <c:v>-14734</c:v>
                </c:pt>
                <c:pt idx="233">
                  <c:v>-9407.9699999999993</c:v>
                </c:pt>
                <c:pt idx="234">
                  <c:v>-7057.06</c:v>
                </c:pt>
                <c:pt idx="235">
                  <c:v>-8278.94</c:v>
                </c:pt>
                <c:pt idx="236">
                  <c:v>-12728.9</c:v>
                </c:pt>
                <c:pt idx="237">
                  <c:v>-19222.3</c:v>
                </c:pt>
                <c:pt idx="238">
                  <c:v>-26065.7</c:v>
                </c:pt>
                <c:pt idx="239">
                  <c:v>-31508</c:v>
                </c:pt>
                <c:pt idx="240">
                  <c:v>-34184.300000000003</c:v>
                </c:pt>
                <c:pt idx="241">
                  <c:v>-33442.400000000001</c:v>
                </c:pt>
                <c:pt idx="242">
                  <c:v>-29491</c:v>
                </c:pt>
                <c:pt idx="243">
                  <c:v>-23344.3</c:v>
                </c:pt>
                <c:pt idx="244">
                  <c:v>-16575.3</c:v>
                </c:pt>
                <c:pt idx="245">
                  <c:v>-10924.6</c:v>
                </c:pt>
                <c:pt idx="246">
                  <c:v>-7850.77</c:v>
                </c:pt>
                <c:pt idx="247">
                  <c:v>-8140.49</c:v>
                </c:pt>
                <c:pt idx="248">
                  <c:v>-11695.7</c:v>
                </c:pt>
                <c:pt idx="249">
                  <c:v>-17566.7</c:v>
                </c:pt>
                <c:pt idx="250">
                  <c:v>-24218.400000000001</c:v>
                </c:pt>
                <c:pt idx="251">
                  <c:v>-29944.3</c:v>
                </c:pt>
                <c:pt idx="252">
                  <c:v>-33302.800000000003</c:v>
                </c:pt>
                <c:pt idx="253">
                  <c:v>-33468</c:v>
                </c:pt>
                <c:pt idx="254">
                  <c:v>-30420.2</c:v>
                </c:pt>
                <c:pt idx="255">
                  <c:v>-24944.2</c:v>
                </c:pt>
                <c:pt idx="256">
                  <c:v>-18438.400000000001</c:v>
                </c:pt>
                <c:pt idx="257">
                  <c:v>-12569.9</c:v>
                </c:pt>
                <c:pt idx="258">
                  <c:v>-8848.98</c:v>
                </c:pt>
                <c:pt idx="259">
                  <c:v>-8230.08</c:v>
                </c:pt>
                <c:pt idx="260">
                  <c:v>-10854.6</c:v>
                </c:pt>
                <c:pt idx="261">
                  <c:v>-16016.8</c:v>
                </c:pt>
                <c:pt idx="262">
                  <c:v>-22363.5</c:v>
                </c:pt>
                <c:pt idx="263">
                  <c:v>-28261.599999999999</c:v>
                </c:pt>
                <c:pt idx="264">
                  <c:v>-32220.7</c:v>
                </c:pt>
                <c:pt idx="265">
                  <c:v>-33260.9</c:v>
                </c:pt>
                <c:pt idx="266">
                  <c:v>-31142</c:v>
                </c:pt>
                <c:pt idx="267">
                  <c:v>-26414.7</c:v>
                </c:pt>
                <c:pt idx="268">
                  <c:v>-20284.8</c:v>
                </c:pt>
                <c:pt idx="269">
                  <c:v>-14318.1</c:v>
                </c:pt>
                <c:pt idx="270">
                  <c:v>-10045.5</c:v>
                </c:pt>
                <c:pt idx="271">
                  <c:v>-8562.9699999999993</c:v>
                </c:pt>
                <c:pt idx="272">
                  <c:v>-10238.4</c:v>
                </c:pt>
                <c:pt idx="273">
                  <c:v>-14614.8</c:v>
                </c:pt>
                <c:pt idx="274">
                  <c:v>-20541.5</c:v>
                </c:pt>
                <c:pt idx="275">
                  <c:v>-26488.7</c:v>
                </c:pt>
                <c:pt idx="276">
                  <c:v>-30948.3</c:v>
                </c:pt>
                <c:pt idx="277">
                  <c:v>-32810.400000000001</c:v>
                </c:pt>
                <c:pt idx="278">
                  <c:v>-31627.7</c:v>
                </c:pt>
                <c:pt idx="279">
                  <c:v>-27715.5</c:v>
                </c:pt>
                <c:pt idx="280">
                  <c:v>-22072.2</c:v>
                </c:pt>
                <c:pt idx="281">
                  <c:v>-16135.6</c:v>
                </c:pt>
                <c:pt idx="282">
                  <c:v>-11424.1</c:v>
                </c:pt>
                <c:pt idx="283">
                  <c:v>-9144.8799999999992</c:v>
                </c:pt>
                <c:pt idx="284">
                  <c:v>-9873.5400000000009</c:v>
                </c:pt>
                <c:pt idx="285">
                  <c:v>-13401.1</c:v>
                </c:pt>
                <c:pt idx="286">
                  <c:v>-18796.2</c:v>
                </c:pt>
                <c:pt idx="287">
                  <c:v>-24661.9</c:v>
                </c:pt>
                <c:pt idx="288">
                  <c:v>-29505.200000000001</c:v>
                </c:pt>
                <c:pt idx="289">
                  <c:v>-32115.3</c:v>
                </c:pt>
                <c:pt idx="290">
                  <c:v>-31855.4</c:v>
                </c:pt>
                <c:pt idx="291">
                  <c:v>-28809.4</c:v>
                </c:pt>
                <c:pt idx="292">
                  <c:v>-23756.7</c:v>
                </c:pt>
                <c:pt idx="293">
                  <c:v>-17982.400000000001</c:v>
                </c:pt>
                <c:pt idx="294">
                  <c:v>-12959.1</c:v>
                </c:pt>
                <c:pt idx="295">
                  <c:v>-9971.2999999999993</c:v>
                </c:pt>
                <c:pt idx="296">
                  <c:v>-9778.35</c:v>
                </c:pt>
                <c:pt idx="297">
                  <c:v>-12412</c:v>
                </c:pt>
                <c:pt idx="298">
                  <c:v>-17172.599999999999</c:v>
                </c:pt>
                <c:pt idx="299">
                  <c:v>-22823.3</c:v>
                </c:pt>
                <c:pt idx="300">
                  <c:v>-27920.6</c:v>
                </c:pt>
                <c:pt idx="301">
                  <c:v>-31184.6</c:v>
                </c:pt>
                <c:pt idx="302">
                  <c:v>-31811.9</c:v>
                </c:pt>
                <c:pt idx="303">
                  <c:v>-29663.8</c:v>
                </c:pt>
                <c:pt idx="304">
                  <c:v>-25294.3</c:v>
                </c:pt>
                <c:pt idx="305">
                  <c:v>-19813.599999999999</c:v>
                </c:pt>
                <c:pt idx="306">
                  <c:v>-14615.9</c:v>
                </c:pt>
                <c:pt idx="307">
                  <c:v>-11027.4</c:v>
                </c:pt>
                <c:pt idx="308">
                  <c:v>-9961.7099999999991</c:v>
                </c:pt>
                <c:pt idx="309">
                  <c:v>-11678.1</c:v>
                </c:pt>
                <c:pt idx="310">
                  <c:v>-15714.9</c:v>
                </c:pt>
                <c:pt idx="311">
                  <c:v>-21019.3</c:v>
                </c:pt>
                <c:pt idx="312">
                  <c:v>-26231.5</c:v>
                </c:pt>
                <c:pt idx="313">
                  <c:v>-30037</c:v>
                </c:pt>
                <c:pt idx="314">
                  <c:v>-31493.3</c:v>
                </c:pt>
                <c:pt idx="315">
                  <c:v>-30253.3</c:v>
                </c:pt>
                <c:pt idx="316">
                  <c:v>-26643.4</c:v>
                </c:pt>
                <c:pt idx="317">
                  <c:v>-21581.8</c:v>
                </c:pt>
                <c:pt idx="318">
                  <c:v>-16353.1</c:v>
                </c:pt>
                <c:pt idx="319">
                  <c:v>-12288.2</c:v>
                </c:pt>
                <c:pt idx="320">
                  <c:v>-10422.299999999999</c:v>
                </c:pt>
                <c:pt idx="321">
                  <c:v>-11222</c:v>
                </c:pt>
                <c:pt idx="322">
                  <c:v>-14463.8</c:v>
                </c:pt>
                <c:pt idx="323">
                  <c:v>-19298.3</c:v>
                </c:pt>
                <c:pt idx="324">
                  <c:v>-24481.5</c:v>
                </c:pt>
                <c:pt idx="325">
                  <c:v>-28700.9</c:v>
                </c:pt>
                <c:pt idx="326">
                  <c:v>-30905.7</c:v>
                </c:pt>
                <c:pt idx="327">
                  <c:v>-30560.2</c:v>
                </c:pt>
                <c:pt idx="328">
                  <c:v>-27767.1</c:v>
                </c:pt>
                <c:pt idx="329">
                  <c:v>-23238.799999999999</c:v>
                </c:pt>
                <c:pt idx="330">
                  <c:v>-18123.3</c:v>
                </c:pt>
                <c:pt idx="331">
                  <c:v>-13719.7</c:v>
                </c:pt>
                <c:pt idx="332">
                  <c:v>-11148</c:v>
                </c:pt>
                <c:pt idx="333">
                  <c:v>-11057.4</c:v>
                </c:pt>
                <c:pt idx="334">
                  <c:v>-13455.1</c:v>
                </c:pt>
                <c:pt idx="335">
                  <c:v>-17708.599999999999</c:v>
                </c:pt>
                <c:pt idx="336">
                  <c:v>-22719.200000000001</c:v>
                </c:pt>
                <c:pt idx="337">
                  <c:v>-27213.1</c:v>
                </c:pt>
                <c:pt idx="338">
                  <c:v>-30065.7</c:v>
                </c:pt>
                <c:pt idx="339">
                  <c:v>-30576.6</c:v>
                </c:pt>
                <c:pt idx="340">
                  <c:v>-28634.400000000001</c:v>
                </c:pt>
                <c:pt idx="341">
                  <c:v>-24738.6</c:v>
                </c:pt>
                <c:pt idx="342">
                  <c:v>-19876.2</c:v>
                </c:pt>
                <c:pt idx="343">
                  <c:v>-15279.8</c:v>
                </c:pt>
                <c:pt idx="344">
                  <c:v>-12116.5</c:v>
                </c:pt>
                <c:pt idx="345">
                  <c:v>-11187.4</c:v>
                </c:pt>
                <c:pt idx="346">
                  <c:v>-12716.7</c:v>
                </c:pt>
                <c:pt idx="347">
                  <c:v>-16295.7</c:v>
                </c:pt>
                <c:pt idx="348">
                  <c:v>-20996</c:v>
                </c:pt>
                <c:pt idx="349">
                  <c:v>-25617.8</c:v>
                </c:pt>
                <c:pt idx="350">
                  <c:v>-28999.4</c:v>
                </c:pt>
                <c:pt idx="351">
                  <c:v>-30304.6</c:v>
                </c:pt>
                <c:pt idx="352">
                  <c:v>-29223</c:v>
                </c:pt>
                <c:pt idx="353">
                  <c:v>-26038.799999999999</c:v>
                </c:pt>
                <c:pt idx="354">
                  <c:v>-21560.2</c:v>
                </c:pt>
                <c:pt idx="355">
                  <c:v>-16920.400000000001</c:v>
                </c:pt>
                <c:pt idx="356">
                  <c:v>-13295.6</c:v>
                </c:pt>
                <c:pt idx="357">
                  <c:v>-11604.3</c:v>
                </c:pt>
                <c:pt idx="358">
                  <c:v>-12267.7</c:v>
                </c:pt>
                <c:pt idx="359">
                  <c:v>-15100.3</c:v>
                </c:pt>
                <c:pt idx="360">
                  <c:v>-19363.5</c:v>
                </c:pt>
                <c:pt idx="361">
                  <c:v>-23964.7</c:v>
                </c:pt>
                <c:pt idx="362">
                  <c:v>-27742.2</c:v>
                </c:pt>
                <c:pt idx="363">
                  <c:v>-29756.9</c:v>
                </c:pt>
                <c:pt idx="364">
                  <c:v>-29519.5</c:v>
                </c:pt>
                <c:pt idx="365">
                  <c:v>-27103.599999999999</c:v>
                </c:pt>
                <c:pt idx="366">
                  <c:v>-23124.799999999999</c:v>
                </c:pt>
                <c:pt idx="367">
                  <c:v>-18589.099999999999</c:v>
                </c:pt>
                <c:pt idx="368">
                  <c:v>-14644.4</c:v>
                </c:pt>
                <c:pt idx="369">
                  <c:v>-12289.8</c:v>
                </c:pt>
                <c:pt idx="370">
                  <c:v>-12116.9</c:v>
                </c:pt>
                <c:pt idx="371">
                  <c:v>-14156</c:v>
                </c:pt>
                <c:pt idx="372">
                  <c:v>-17871.3</c:v>
                </c:pt>
                <c:pt idx="373">
                  <c:v>-22306.5</c:v>
                </c:pt>
                <c:pt idx="374">
                  <c:v>-26337.200000000001</c:v>
                </c:pt>
                <c:pt idx="375">
                  <c:v>-28956.3</c:v>
                </c:pt>
                <c:pt idx="376">
                  <c:v>-29521</c:v>
                </c:pt>
                <c:pt idx="377">
                  <c:v>-27904.799999999999</c:v>
                </c:pt>
                <c:pt idx="378">
                  <c:v>-24523.4</c:v>
                </c:pt>
                <c:pt idx="379">
                  <c:v>-20232.099999999999</c:v>
                </c:pt>
                <c:pt idx="380">
                  <c:v>-16115.5</c:v>
                </c:pt>
                <c:pt idx="381">
                  <c:v>-13214.9</c:v>
                </c:pt>
                <c:pt idx="382">
                  <c:v>-12261.9</c:v>
                </c:pt>
                <c:pt idx="383">
                  <c:v>-13487.6</c:v>
                </c:pt>
                <c:pt idx="384">
                  <c:v>-16564.599999999999</c:v>
                </c:pt>
                <c:pt idx="385">
                  <c:v>-20697.400000000001</c:v>
                </c:pt>
                <c:pt idx="386">
                  <c:v>-24833.599999999999</c:v>
                </c:pt>
                <c:pt idx="387">
                  <c:v>-27935.1</c:v>
                </c:pt>
                <c:pt idx="388">
                  <c:v>-29235.5</c:v>
                </c:pt>
                <c:pt idx="389">
                  <c:v>-28423.7</c:v>
                </c:pt>
                <c:pt idx="390">
                  <c:v>-25714.9</c:v>
                </c:pt>
                <c:pt idx="391">
                  <c:v>-21796</c:v>
                </c:pt>
                <c:pt idx="392">
                  <c:v>-17656.3</c:v>
                </c:pt>
                <c:pt idx="393">
                  <c:v>-14341.8</c:v>
                </c:pt>
                <c:pt idx="394">
                  <c:v>-12689.3</c:v>
                </c:pt>
                <c:pt idx="395">
                  <c:v>-13109.6</c:v>
                </c:pt>
                <c:pt idx="396">
                  <c:v>-15482.2</c:v>
                </c:pt>
                <c:pt idx="397">
                  <c:v>-19189.8</c:v>
                </c:pt>
                <c:pt idx="398">
                  <c:v>-23284.6</c:v>
                </c:pt>
                <c:pt idx="399">
                  <c:v>-26734.1</c:v>
                </c:pt>
                <c:pt idx="400">
                  <c:v>-28681.200000000001</c:v>
                </c:pt>
                <c:pt idx="401">
                  <c:v>-28651.8</c:v>
                </c:pt>
                <c:pt idx="402">
                  <c:v>-26666.2</c:v>
                </c:pt>
                <c:pt idx="403">
                  <c:v>-23230.5</c:v>
                </c:pt>
                <c:pt idx="404">
                  <c:v>-19212</c:v>
                </c:pt>
                <c:pt idx="405">
                  <c:v>-15625</c:v>
                </c:pt>
                <c:pt idx="406">
                  <c:v>-13374.8</c:v>
                </c:pt>
                <c:pt idx="407">
                  <c:v>-13025.5</c:v>
                </c:pt>
                <c:pt idx="408">
                  <c:v>-14654</c:v>
                </c:pt>
                <c:pt idx="409">
                  <c:v>-17832.599999999999</c:v>
                </c:pt>
                <c:pt idx="410">
                  <c:v>-21745.1</c:v>
                </c:pt>
                <c:pt idx="411">
                  <c:v>-25400.7</c:v>
                </c:pt>
                <c:pt idx="412">
                  <c:v>-27886.400000000001</c:v>
                </c:pt>
                <c:pt idx="413">
                  <c:v>-28591.599999999999</c:v>
                </c:pt>
                <c:pt idx="414">
                  <c:v>-27352.9</c:v>
                </c:pt>
                <c:pt idx="415">
                  <c:v>-24490.5</c:v>
                </c:pt>
                <c:pt idx="416">
                  <c:v>-20727.7</c:v>
                </c:pt>
                <c:pt idx="417">
                  <c:v>-17013.5</c:v>
                </c:pt>
                <c:pt idx="418">
                  <c:v>-14284.6</c:v>
                </c:pt>
                <c:pt idx="419">
                  <c:v>-13227.3</c:v>
                </c:pt>
                <c:pt idx="420">
                  <c:v>-14100.3</c:v>
                </c:pt>
                <c:pt idx="421">
                  <c:v>-16668.599999999999</c:v>
                </c:pt>
                <c:pt idx="422">
                  <c:v>-20269.3</c:v>
                </c:pt>
                <c:pt idx="423">
                  <c:v>-23986.799999999999</c:v>
                </c:pt>
                <c:pt idx="424">
                  <c:v>-26888.400000000001</c:v>
                </c:pt>
                <c:pt idx="425">
                  <c:v>-28256.400000000001</c:v>
                </c:pt>
                <c:pt idx="426">
                  <c:v>-27761.4</c:v>
                </c:pt>
                <c:pt idx="427">
                  <c:v>-25538.2</c:v>
                </c:pt>
                <c:pt idx="428">
                  <c:v>-22150.7</c:v>
                </c:pt>
                <c:pt idx="429">
                  <c:v>-18452.8</c:v>
                </c:pt>
                <c:pt idx="430">
                  <c:v>-15376.5</c:v>
                </c:pt>
                <c:pt idx="431">
                  <c:v>-13696.2</c:v>
                </c:pt>
                <c:pt idx="432">
                  <c:v>-13830</c:v>
                </c:pt>
                <c:pt idx="433">
                  <c:v>-15732.2</c:v>
                </c:pt>
                <c:pt idx="434">
                  <c:v>-18908.3</c:v>
                </c:pt>
                <c:pt idx="435">
                  <c:v>-22547</c:v>
                </c:pt>
                <c:pt idx="436">
                  <c:v>-25731.5</c:v>
                </c:pt>
                <c:pt idx="437">
                  <c:v>-27669.8</c:v>
                </c:pt>
                <c:pt idx="438">
                  <c:v>-27888.6</c:v>
                </c:pt>
                <c:pt idx="439">
                  <c:v>-26344.799999999999</c:v>
                </c:pt>
                <c:pt idx="440">
                  <c:v>-23433</c:v>
                </c:pt>
                <c:pt idx="441">
                  <c:v>-19887.8</c:v>
                </c:pt>
                <c:pt idx="442">
                  <c:v>-16602.099999999999</c:v>
                </c:pt>
                <c:pt idx="443">
                  <c:v>-14403</c:v>
                </c:pt>
                <c:pt idx="444">
                  <c:v>-13841.1</c:v>
                </c:pt>
                <c:pt idx="445">
                  <c:v>-15048.7</c:v>
                </c:pt>
                <c:pt idx="446">
                  <c:v>-17707.8</c:v>
                </c:pt>
                <c:pt idx="447">
                  <c:v>-21135.9</c:v>
                </c:pt>
                <c:pt idx="448">
                  <c:v>-24465.5</c:v>
                </c:pt>
                <c:pt idx="449">
                  <c:v>-26864.5</c:v>
                </c:pt>
                <c:pt idx="450">
                  <c:v>-27742.400000000001</c:v>
                </c:pt>
                <c:pt idx="451">
                  <c:v>-26891.200000000001</c:v>
                </c:pt>
                <c:pt idx="452">
                  <c:v>-24533.4</c:v>
                </c:pt>
                <c:pt idx="453">
                  <c:v>-21265</c:v>
                </c:pt>
                <c:pt idx="454">
                  <c:v>-17909</c:v>
                </c:pt>
                <c:pt idx="455">
                  <c:v>-15309.9</c:v>
                </c:pt>
                <c:pt idx="456">
                  <c:v>-14120.1</c:v>
                </c:pt>
                <c:pt idx="457">
                  <c:v>-14632.5</c:v>
                </c:pt>
                <c:pt idx="458">
                  <c:v>-16706</c:v>
                </c:pt>
                <c:pt idx="459">
                  <c:v>-19805.599999999999</c:v>
                </c:pt>
                <c:pt idx="460">
                  <c:v>-23143.200000000001</c:v>
                </c:pt>
                <c:pt idx="461">
                  <c:v>-25881.1</c:v>
                </c:pt>
                <c:pt idx="462">
                  <c:v>-27341.200000000001</c:v>
                </c:pt>
                <c:pt idx="463">
                  <c:v>-27169.4</c:v>
                </c:pt>
                <c:pt idx="464">
                  <c:v>-25419</c:v>
                </c:pt>
                <c:pt idx="465">
                  <c:v>-22534.6</c:v>
                </c:pt>
                <c:pt idx="466">
                  <c:v>-19243</c:v>
                </c:pt>
                <c:pt idx="467">
                  <c:v>-16372</c:v>
                </c:pt>
                <c:pt idx="468">
                  <c:v>-14643.1</c:v>
                </c:pt>
                <c:pt idx="469">
                  <c:v>-14486.7</c:v>
                </c:pt>
                <c:pt idx="470">
                  <c:v>-15932.4</c:v>
                </c:pt>
                <c:pt idx="471">
                  <c:v>-18603.599999999999</c:v>
                </c:pt>
                <c:pt idx="472">
                  <c:v>-21818.3</c:v>
                </c:pt>
                <c:pt idx="473">
                  <c:v>-24766.1</c:v>
                </c:pt>
                <c:pt idx="474">
                  <c:v>-26713.1</c:v>
                </c:pt>
                <c:pt idx="475">
                  <c:v>-27182</c:v>
                </c:pt>
                <c:pt idx="476">
                  <c:v>-26066.3</c:v>
                </c:pt>
                <c:pt idx="477">
                  <c:v>-23652.9</c:v>
                </c:pt>
                <c:pt idx="478">
                  <c:v>-20550.7</c:v>
                </c:pt>
                <c:pt idx="479">
                  <c:v>-17539.900000000001</c:v>
                </c:pt>
                <c:pt idx="480">
                  <c:v>-15377.1</c:v>
                </c:pt>
                <c:pt idx="481">
                  <c:v>-14603.3</c:v>
                </c:pt>
                <c:pt idx="482">
                  <c:v>-15405.7</c:v>
                </c:pt>
                <c:pt idx="483">
                  <c:v>-17570.900000000001</c:v>
                </c:pt>
                <c:pt idx="484">
                  <c:v>-20543.2</c:v>
                </c:pt>
                <c:pt idx="485">
                  <c:v>-23570</c:v>
                </c:pt>
                <c:pt idx="486">
                  <c:v>-25894.2</c:v>
                </c:pt>
                <c:pt idx="487">
                  <c:v>-26942.3</c:v>
                </c:pt>
                <c:pt idx="488">
                  <c:v>-26462.6</c:v>
                </c:pt>
                <c:pt idx="489">
                  <c:v>-24583.9</c:v>
                </c:pt>
                <c:pt idx="490">
                  <c:v>-21781.8</c:v>
                </c:pt>
                <c:pt idx="491">
                  <c:v>-18761.400000000001</c:v>
                </c:pt>
                <c:pt idx="492">
                  <c:v>-16281.6</c:v>
                </c:pt>
                <c:pt idx="493">
                  <c:v>-14963.9</c:v>
                </c:pt>
                <c:pt idx="494">
                  <c:v>-15134.3</c:v>
                </c:pt>
                <c:pt idx="495">
                  <c:v>-16740</c:v>
                </c:pt>
                <c:pt idx="496">
                  <c:v>-19366</c:v>
                </c:pt>
                <c:pt idx="497">
                  <c:v>-22344.5</c:v>
                </c:pt>
                <c:pt idx="498">
                  <c:v>-24927.200000000001</c:v>
                </c:pt>
                <c:pt idx="499">
                  <c:v>-26473.3</c:v>
                </c:pt>
                <c:pt idx="500">
                  <c:v>-26605.599999999999</c:v>
                </c:pt>
                <c:pt idx="501">
                  <c:v>-25300.6</c:v>
                </c:pt>
                <c:pt idx="502">
                  <c:v>-22891.200000000001</c:v>
                </c:pt>
                <c:pt idx="503">
                  <c:v>-19984.400000000001</c:v>
                </c:pt>
                <c:pt idx="504">
                  <c:v>-17310.599999999999</c:v>
                </c:pt>
                <c:pt idx="505">
                  <c:v>-15540.4</c:v>
                </c:pt>
                <c:pt idx="506">
                  <c:v>-15115.1</c:v>
                </c:pt>
                <c:pt idx="507">
                  <c:v>-16133.6</c:v>
                </c:pt>
                <c:pt idx="508">
                  <c:v>-18329.2</c:v>
                </c:pt>
                <c:pt idx="509">
                  <c:v>-21140.9</c:v>
                </c:pt>
                <c:pt idx="510">
                  <c:v>-23859.3</c:v>
                </c:pt>
                <c:pt idx="511">
                  <c:v>-25806.5</c:v>
                </c:pt>
                <c:pt idx="512">
                  <c:v>-26503.7</c:v>
                </c:pt>
                <c:pt idx="513">
                  <c:v>-25786.1</c:v>
                </c:pt>
                <c:pt idx="514">
                  <c:v>-23840.7</c:v>
                </c:pt>
                <c:pt idx="515">
                  <c:v>-21159</c:v>
                </c:pt>
                <c:pt idx="516">
                  <c:v>-18414.8</c:v>
                </c:pt>
                <c:pt idx="517">
                  <c:v>-16296.9</c:v>
                </c:pt>
                <c:pt idx="518">
                  <c:v>-15334.9</c:v>
                </c:pt>
                <c:pt idx="519">
                  <c:v>-15764.3</c:v>
                </c:pt>
                <c:pt idx="520">
                  <c:v>-17467.7</c:v>
                </c:pt>
                <c:pt idx="521">
                  <c:v>-20007.3</c:v>
                </c:pt>
                <c:pt idx="522">
                  <c:v>-22739.7</c:v>
                </c:pt>
                <c:pt idx="523">
                  <c:v>-24980.3</c:v>
                </c:pt>
                <c:pt idx="524">
                  <c:v>-26174.9</c:v>
                </c:pt>
                <c:pt idx="525">
                  <c:v>-26033.8</c:v>
                </c:pt>
                <c:pt idx="526">
                  <c:v>-24600.6</c:v>
                </c:pt>
                <c:pt idx="527">
                  <c:v>-22239.4</c:v>
                </c:pt>
                <c:pt idx="528">
                  <c:v>-19544.2</c:v>
                </c:pt>
                <c:pt idx="529">
                  <c:v>-17191.5</c:v>
                </c:pt>
                <c:pt idx="530">
                  <c:v>-15770.5</c:v>
                </c:pt>
                <c:pt idx="531">
                  <c:v>-15633.7</c:v>
                </c:pt>
                <c:pt idx="532">
                  <c:v>-16807.400000000001</c:v>
                </c:pt>
                <c:pt idx="533">
                  <c:v>-18987.099999999999</c:v>
                </c:pt>
                <c:pt idx="534">
                  <c:v>-21617.9</c:v>
                </c:pt>
                <c:pt idx="535">
                  <c:v>-24038.2</c:v>
                </c:pt>
                <c:pt idx="536">
                  <c:v>-25646</c:v>
                </c:pt>
                <c:pt idx="537">
                  <c:v>-26047.4</c:v>
                </c:pt>
                <c:pt idx="538">
                  <c:v>-25150.6</c:v>
                </c:pt>
                <c:pt idx="539">
                  <c:v>-23186.400000000001</c:v>
                </c:pt>
                <c:pt idx="540">
                  <c:v>-20650.099999999999</c:v>
                </c:pt>
                <c:pt idx="541">
                  <c:v>-18178.400000000001</c:v>
                </c:pt>
                <c:pt idx="542">
                  <c:v>-16390.900000000001</c:v>
                </c:pt>
                <c:pt idx="543">
                  <c:v>-15733.3</c:v>
                </c:pt>
                <c:pt idx="544">
                  <c:v>-16364.3</c:v>
                </c:pt>
                <c:pt idx="545">
                  <c:v>-18116.3</c:v>
                </c:pt>
                <c:pt idx="546">
                  <c:v>-20541.2</c:v>
                </c:pt>
                <c:pt idx="547">
                  <c:v>-23026.400000000001</c:v>
                </c:pt>
                <c:pt idx="548">
                  <c:v>-24951</c:v>
                </c:pt>
                <c:pt idx="549">
                  <c:v>-25840.2</c:v>
                </c:pt>
                <c:pt idx="550">
                  <c:v>-25480.2</c:v>
                </c:pt>
                <c:pt idx="551">
                  <c:v>-23968.2</c:v>
                </c:pt>
                <c:pt idx="552">
                  <c:v>-21687.1</c:v>
                </c:pt>
                <c:pt idx="553">
                  <c:v>-19210.2</c:v>
                </c:pt>
                <c:pt idx="554">
                  <c:v>-17158.5</c:v>
                </c:pt>
                <c:pt idx="555">
                  <c:v>-16044.9</c:v>
                </c:pt>
                <c:pt idx="556">
                  <c:v>-16144.1</c:v>
                </c:pt>
                <c:pt idx="557">
                  <c:v>-17423.3</c:v>
                </c:pt>
                <c:pt idx="558">
                  <c:v>-19552.599999999999</c:v>
                </c:pt>
                <c:pt idx="559">
                  <c:v>-21992</c:v>
                </c:pt>
                <c:pt idx="560">
                  <c:v>-24129.4</c:v>
                </c:pt>
                <c:pt idx="561">
                  <c:v>-25434.6</c:v>
                </c:pt>
                <c:pt idx="562">
                  <c:v>-25589</c:v>
                </c:pt>
                <c:pt idx="563">
                  <c:v>-24561.9</c:v>
                </c:pt>
                <c:pt idx="564">
                  <c:v>-22615.5</c:v>
                </c:pt>
                <c:pt idx="565">
                  <c:v>-20240</c:v>
                </c:pt>
                <c:pt idx="566">
                  <c:v>-18031.3</c:v>
                </c:pt>
                <c:pt idx="567">
                  <c:v>-16542.2</c:v>
                </c:pt>
                <c:pt idx="568">
                  <c:v>-16142.8</c:v>
                </c:pt>
                <c:pt idx="569">
                  <c:v>-16926.900000000001</c:v>
                </c:pt>
                <c:pt idx="570">
                  <c:v>-18689.3</c:v>
                </c:pt>
                <c:pt idx="571">
                  <c:v>-20980.7</c:v>
                </c:pt>
                <c:pt idx="572">
                  <c:v>-23223.9</c:v>
                </c:pt>
                <c:pt idx="573">
                  <c:v>-24859.9</c:v>
                </c:pt>
                <c:pt idx="574">
                  <c:v>-25486</c:v>
                </c:pt>
                <c:pt idx="575">
                  <c:v>-24953.7</c:v>
                </c:pt>
                <c:pt idx="576">
                  <c:v>-23402.2</c:v>
                </c:pt>
                <c:pt idx="577">
                  <c:v>-21223.599999999999</c:v>
                </c:pt>
                <c:pt idx="578">
                  <c:v>-18964.900000000001</c:v>
                </c:pt>
                <c:pt idx="579">
                  <c:v>-17191.8</c:v>
                </c:pt>
                <c:pt idx="580">
                  <c:v>-16346.7</c:v>
                </c:pt>
                <c:pt idx="581">
                  <c:v>-16636.5</c:v>
                </c:pt>
                <c:pt idx="582">
                  <c:v>-17980.8</c:v>
                </c:pt>
                <c:pt idx="583">
                  <c:v>-20034.8</c:v>
                </c:pt>
                <c:pt idx="584">
                  <c:v>-22278.9</c:v>
                </c:pt>
                <c:pt idx="585">
                  <c:v>-24151.5</c:v>
                </c:pt>
                <c:pt idx="586">
                  <c:v>-25189</c:v>
                </c:pt>
                <c:pt idx="587">
                  <c:v>-25139.5</c:v>
                </c:pt>
                <c:pt idx="588">
                  <c:v>-24022.2</c:v>
                </c:pt>
                <c:pt idx="589">
                  <c:v>-22121.3</c:v>
                </c:pt>
                <c:pt idx="590">
                  <c:v>-19914.8</c:v>
                </c:pt>
                <c:pt idx="591">
                  <c:v>-17955.8</c:v>
                </c:pt>
                <c:pt idx="592">
                  <c:v>-16733.900000000001</c:v>
                </c:pt>
                <c:pt idx="593">
                  <c:v>-16551.7</c:v>
                </c:pt>
                <c:pt idx="594">
                  <c:v>-17448.400000000001</c:v>
                </c:pt>
                <c:pt idx="595">
                  <c:v>-19191.5</c:v>
                </c:pt>
                <c:pt idx="596">
                  <c:v>-21338</c:v>
                </c:pt>
                <c:pt idx="597">
                  <c:v>-23348.6</c:v>
                </c:pt>
                <c:pt idx="598">
                  <c:v>-24723.200000000001</c:v>
                </c:pt>
                <c:pt idx="599">
                  <c:v>-25124.5</c:v>
                </c:pt>
                <c:pt idx="600">
                  <c:v>-24459.4</c:v>
                </c:pt>
                <c:pt idx="601">
                  <c:v>-22899.5</c:v>
                </c:pt>
                <c:pt idx="602">
                  <c:v>-20838.400000000001</c:v>
                </c:pt>
                <c:pt idx="603">
                  <c:v>-18793.099999999999</c:v>
                </c:pt>
                <c:pt idx="604">
                  <c:v>-17275.400000000001</c:v>
                </c:pt>
                <c:pt idx="605">
                  <c:v>-16663</c:v>
                </c:pt>
                <c:pt idx="606">
                  <c:v>-17104.3</c:v>
                </c:pt>
                <c:pt idx="607">
                  <c:v>-18481.3</c:v>
                </c:pt>
                <c:pt idx="608">
                  <c:v>-20442.400000000001</c:v>
                </c:pt>
                <c:pt idx="609">
                  <c:v>-22492.5</c:v>
                </c:pt>
                <c:pt idx="610">
                  <c:v>-24119.8</c:v>
                </c:pt>
                <c:pt idx="611">
                  <c:v>-24922.3</c:v>
                </c:pt>
                <c:pt idx="612">
                  <c:v>-24706.3</c:v>
                </c:pt>
                <c:pt idx="613">
                  <c:v>-23531.9</c:v>
                </c:pt>
                <c:pt idx="614">
                  <c:v>-21696.799999999999</c:v>
                </c:pt>
                <c:pt idx="615">
                  <c:v>-19662</c:v>
                </c:pt>
                <c:pt idx="616">
                  <c:v>-17937.2</c:v>
                </c:pt>
                <c:pt idx="617">
                  <c:v>-16952.8</c:v>
                </c:pt>
                <c:pt idx="618">
                  <c:v>-16951.5</c:v>
                </c:pt>
                <c:pt idx="619">
                  <c:v>-17927.2</c:v>
                </c:pt>
                <c:pt idx="620">
                  <c:v>-19628.599999999999</c:v>
                </c:pt>
                <c:pt idx="621">
                  <c:v>-21624.5</c:v>
                </c:pt>
                <c:pt idx="622">
                  <c:v>-23414.400000000001</c:v>
                </c:pt>
                <c:pt idx="623">
                  <c:v>-24554</c:v>
                </c:pt>
                <c:pt idx="624">
                  <c:v>-24764.7</c:v>
                </c:pt>
                <c:pt idx="625">
                  <c:v>-24000.1</c:v>
                </c:pt>
                <c:pt idx="626">
                  <c:v>-22456.2</c:v>
                </c:pt>
                <c:pt idx="627">
                  <c:v>-20521.8</c:v>
                </c:pt>
                <c:pt idx="628">
                  <c:v>-18682</c:v>
                </c:pt>
                <c:pt idx="629">
                  <c:v>-17396.400000000001</c:v>
                </c:pt>
                <c:pt idx="630">
                  <c:v>-16984.3</c:v>
                </c:pt>
                <c:pt idx="631">
                  <c:v>-17543.7</c:v>
                </c:pt>
                <c:pt idx="632">
                  <c:v>-18927.7</c:v>
                </c:pt>
                <c:pt idx="633">
                  <c:v>-20783.900000000001</c:v>
                </c:pt>
                <c:pt idx="634">
                  <c:v>-22644.9</c:v>
                </c:pt>
                <c:pt idx="635">
                  <c:v>-24046.9</c:v>
                </c:pt>
                <c:pt idx="636">
                  <c:v>-24644.3</c:v>
                </c:pt>
                <c:pt idx="637">
                  <c:v>-24294.2</c:v>
                </c:pt>
                <c:pt idx="638">
                  <c:v>-23089.5</c:v>
                </c:pt>
                <c:pt idx="639">
                  <c:v>-21334.799999999999</c:v>
                </c:pt>
                <c:pt idx="640">
                  <c:v>-19470.7</c:v>
                </c:pt>
                <c:pt idx="641">
                  <c:v>-17963.599999999999</c:v>
                </c:pt>
                <c:pt idx="642">
                  <c:v>-17188.900000000001</c:v>
                </c:pt>
                <c:pt idx="643">
                  <c:v>-17336.599999999999</c:v>
                </c:pt>
                <c:pt idx="644">
                  <c:v>-18363.599999999999</c:v>
                </c:pt>
                <c:pt idx="645">
                  <c:v>-20006.5</c:v>
                </c:pt>
                <c:pt idx="646">
                  <c:v>-21850.1</c:v>
                </c:pt>
                <c:pt idx="647">
                  <c:v>-23432.799999999999</c:v>
                </c:pt>
                <c:pt idx="648">
                  <c:v>-24362.6</c:v>
                </c:pt>
                <c:pt idx="649">
                  <c:v>-24412.9</c:v>
                </c:pt>
                <c:pt idx="650">
                  <c:v>-23576.9</c:v>
                </c:pt>
                <c:pt idx="651">
                  <c:v>-22067.7</c:v>
                </c:pt>
                <c:pt idx="652">
                  <c:v>-20265.099999999999</c:v>
                </c:pt>
                <c:pt idx="653">
                  <c:v>-18620.5</c:v>
                </c:pt>
                <c:pt idx="654">
                  <c:v>-17544.5</c:v>
                </c:pt>
                <c:pt idx="655">
                  <c:v>-17303.5</c:v>
                </c:pt>
                <c:pt idx="656">
                  <c:v>-17952.7</c:v>
                </c:pt>
                <c:pt idx="657">
                  <c:v>-19323.2</c:v>
                </c:pt>
                <c:pt idx="658">
                  <c:v>-21067.200000000001</c:v>
                </c:pt>
                <c:pt idx="659">
                  <c:v>-22746.3</c:v>
                </c:pt>
                <c:pt idx="660">
                  <c:v>-23942.799999999999</c:v>
                </c:pt>
                <c:pt idx="661">
                  <c:v>-24362.5</c:v>
                </c:pt>
                <c:pt idx="662">
                  <c:v>-23906.3</c:v>
                </c:pt>
                <c:pt idx="663">
                  <c:v>-22692.9</c:v>
                </c:pt>
                <c:pt idx="664">
                  <c:v>-21028.799999999999</c:v>
                </c:pt>
                <c:pt idx="665">
                  <c:v>-19331.3</c:v>
                </c:pt>
                <c:pt idx="666">
                  <c:v>-18024.8</c:v>
                </c:pt>
                <c:pt idx="667">
                  <c:v>-17434.2</c:v>
                </c:pt>
                <c:pt idx="668">
                  <c:v>-17703.2</c:v>
                </c:pt>
                <c:pt idx="669">
                  <c:v>-18758.7</c:v>
                </c:pt>
                <c:pt idx="670">
                  <c:v>-20331</c:v>
                </c:pt>
                <c:pt idx="671">
                  <c:v>-22023.5</c:v>
                </c:pt>
                <c:pt idx="672">
                  <c:v>-23413.4</c:v>
                </c:pt>
                <c:pt idx="673">
                  <c:v>-24156.9</c:v>
                </c:pt>
                <c:pt idx="674">
                  <c:v>-24073.599999999999</c:v>
                </c:pt>
                <c:pt idx="675">
                  <c:v>-23189.599999999999</c:v>
                </c:pt>
                <c:pt idx="676">
                  <c:v>-21729.5</c:v>
                </c:pt>
                <c:pt idx="677">
                  <c:v>-20060.099999999999</c:v>
                </c:pt>
                <c:pt idx="678">
                  <c:v>-18599.400000000001</c:v>
                </c:pt>
                <c:pt idx="679">
                  <c:v>-17711.599999999999</c:v>
                </c:pt>
                <c:pt idx="680">
                  <c:v>-17615.599999999999</c:v>
                </c:pt>
                <c:pt idx="681">
                  <c:v>-18330.400000000001</c:v>
                </c:pt>
                <c:pt idx="682">
                  <c:v>-19671.7</c:v>
                </c:pt>
                <c:pt idx="683">
                  <c:v>-21299.5</c:v>
                </c:pt>
                <c:pt idx="684">
                  <c:v>-22805.599999999999</c:v>
                </c:pt>
                <c:pt idx="685">
                  <c:v>-23815.8</c:v>
                </c:pt>
                <c:pt idx="686">
                  <c:v>-24082.400000000001</c:v>
                </c:pt>
                <c:pt idx="687">
                  <c:v>-23544.1</c:v>
                </c:pt>
                <c:pt idx="688">
                  <c:v>-22339.5</c:v>
                </c:pt>
                <c:pt idx="689">
                  <c:v>-20772.400000000001</c:v>
                </c:pt>
                <c:pt idx="690">
                  <c:v>-19235.5</c:v>
                </c:pt>
                <c:pt idx="691">
                  <c:v>-18112.8</c:v>
                </c:pt>
                <c:pt idx="692">
                  <c:v>-17682.7</c:v>
                </c:pt>
                <c:pt idx="693">
                  <c:v>-18048.900000000001</c:v>
                </c:pt>
                <c:pt idx="694">
                  <c:v>-19114.2</c:v>
                </c:pt>
                <c:pt idx="695">
                  <c:v>-20607.5</c:v>
                </c:pt>
                <c:pt idx="696">
                  <c:v>-22152.6</c:v>
                </c:pt>
                <c:pt idx="697">
                  <c:v>-23364.2</c:v>
                </c:pt>
                <c:pt idx="698">
                  <c:v>-23943.200000000001</c:v>
                </c:pt>
                <c:pt idx="699">
                  <c:v>-23750</c:v>
                </c:pt>
                <c:pt idx="700">
                  <c:v>-22837.5</c:v>
                </c:pt>
                <c:pt idx="701">
                  <c:v>-21436.9</c:v>
                </c:pt>
                <c:pt idx="702">
                  <c:v>-19899.900000000001</c:v>
                </c:pt>
                <c:pt idx="703">
                  <c:v>-18610.900000000001</c:v>
                </c:pt>
                <c:pt idx="704">
                  <c:v>-17890.900000000001</c:v>
                </c:pt>
                <c:pt idx="705">
                  <c:v>-17916.8</c:v>
                </c:pt>
                <c:pt idx="706">
                  <c:v>-18677.2</c:v>
                </c:pt>
                <c:pt idx="707">
                  <c:v>-19976.900000000001</c:v>
                </c:pt>
                <c:pt idx="708">
                  <c:v>-21487.3</c:v>
                </c:pt>
                <c:pt idx="709">
                  <c:v>-22830.2</c:v>
                </c:pt>
                <c:pt idx="710">
                  <c:v>-23672.5</c:v>
                </c:pt>
                <c:pt idx="711">
                  <c:v>-23808.3</c:v>
                </c:pt>
                <c:pt idx="712">
                  <c:v>-23208.400000000001</c:v>
                </c:pt>
                <c:pt idx="713">
                  <c:v>-22026.3</c:v>
                </c:pt>
                <c:pt idx="714">
                  <c:v>-20559.900000000001</c:v>
                </c:pt>
                <c:pt idx="715">
                  <c:v>-19176.2</c:v>
                </c:pt>
                <c:pt idx="716">
                  <c:v>-18220.7</c:v>
                </c:pt>
                <c:pt idx="717">
                  <c:v>-17929.900000000001</c:v>
                </c:pt>
                <c:pt idx="718">
                  <c:v>-18372.3</c:v>
                </c:pt>
                <c:pt idx="719">
                  <c:v>-19432.5</c:v>
                </c:pt>
                <c:pt idx="720">
                  <c:v>-20841.099999999999</c:v>
                </c:pt>
                <c:pt idx="721">
                  <c:v>-22244</c:v>
                </c:pt>
                <c:pt idx="722">
                  <c:v>-23291.9</c:v>
                </c:pt>
                <c:pt idx="723">
                  <c:v>-23726.5</c:v>
                </c:pt>
                <c:pt idx="724">
                  <c:v>-23444</c:v>
                </c:pt>
                <c:pt idx="725">
                  <c:v>-22519</c:v>
                </c:pt>
                <c:pt idx="726">
                  <c:v>-21185.5</c:v>
                </c:pt>
                <c:pt idx="727">
                  <c:v>-19778</c:v>
                </c:pt>
                <c:pt idx="728">
                  <c:v>-18648.400000000001</c:v>
                </c:pt>
                <c:pt idx="729">
                  <c:v>-18077.400000000001</c:v>
                </c:pt>
                <c:pt idx="730">
                  <c:v>-18204.599999999999</c:v>
                </c:pt>
                <c:pt idx="731">
                  <c:v>-18993.5</c:v>
                </c:pt>
                <c:pt idx="732">
                  <c:v>-20242.5</c:v>
                </c:pt>
                <c:pt idx="733">
                  <c:v>-21636.3</c:v>
                </c:pt>
                <c:pt idx="734">
                  <c:v>-22826.5</c:v>
                </c:pt>
                <c:pt idx="735">
                  <c:v>-23518.3</c:v>
                </c:pt>
                <c:pt idx="736">
                  <c:v>-23543.1</c:v>
                </c:pt>
                <c:pt idx="737">
                  <c:v>-22899</c:v>
                </c:pt>
                <c:pt idx="738">
                  <c:v>-21750.3</c:v>
                </c:pt>
                <c:pt idx="739">
                  <c:v>-20385.900000000001</c:v>
                </c:pt>
                <c:pt idx="740">
                  <c:v>-19147.3</c:v>
                </c:pt>
                <c:pt idx="741">
                  <c:v>-18343.2</c:v>
                </c:pt>
                <c:pt idx="742">
                  <c:v>-18172.099999999999</c:v>
                </c:pt>
                <c:pt idx="743">
                  <c:v>-18672.900000000001</c:v>
                </c:pt>
                <c:pt idx="744">
                  <c:v>-19715.900000000001</c:v>
                </c:pt>
                <c:pt idx="745">
                  <c:v>-21036.7</c:v>
                </c:pt>
                <c:pt idx="746">
                  <c:v>-22303.7</c:v>
                </c:pt>
                <c:pt idx="747">
                  <c:v>-23202</c:v>
                </c:pt>
                <c:pt idx="748">
                  <c:v>-23510.6</c:v>
                </c:pt>
                <c:pt idx="749">
                  <c:v>-23156.799999999999</c:v>
                </c:pt>
                <c:pt idx="750">
                  <c:v>-22232.5</c:v>
                </c:pt>
                <c:pt idx="751">
                  <c:v>-20971.2</c:v>
                </c:pt>
                <c:pt idx="752">
                  <c:v>-19689.099999999999</c:v>
                </c:pt>
                <c:pt idx="753">
                  <c:v>-18706.400000000001</c:v>
                </c:pt>
                <c:pt idx="754">
                  <c:v>-18266.900000000001</c:v>
                </c:pt>
                <c:pt idx="755">
                  <c:v>-18477.3</c:v>
                </c:pt>
                <c:pt idx="756">
                  <c:v>-19280.7</c:v>
                </c:pt>
                <c:pt idx="757">
                  <c:v>-20472.3</c:v>
                </c:pt>
                <c:pt idx="758">
                  <c:v>-21751.8</c:v>
                </c:pt>
                <c:pt idx="759">
                  <c:v>-22799.9</c:v>
                </c:pt>
                <c:pt idx="760">
                  <c:v>-23357.4</c:v>
                </c:pt>
                <c:pt idx="761">
                  <c:v>-23289</c:v>
                </c:pt>
                <c:pt idx="762">
                  <c:v>-22615.599999999999</c:v>
                </c:pt>
                <c:pt idx="763">
                  <c:v>-21508.5</c:v>
                </c:pt>
                <c:pt idx="764">
                  <c:v>-20245.8</c:v>
                </c:pt>
                <c:pt idx="765">
                  <c:v>-19143.3</c:v>
                </c:pt>
                <c:pt idx="766">
                  <c:v>-18475.599999999999</c:v>
                </c:pt>
                <c:pt idx="767">
                  <c:v>-18407</c:v>
                </c:pt>
                <c:pt idx="768">
                  <c:v>-18950.7</c:v>
                </c:pt>
                <c:pt idx="769">
                  <c:v>-19966.900000000001</c:v>
                </c:pt>
                <c:pt idx="770">
                  <c:v>-21198.5</c:v>
                </c:pt>
                <c:pt idx="771">
                  <c:v>-22336.799999999999</c:v>
                </c:pt>
                <c:pt idx="772">
                  <c:v>-23099.1</c:v>
                </c:pt>
                <c:pt idx="773">
                  <c:v>-23298.400000000001</c:v>
                </c:pt>
                <c:pt idx="774">
                  <c:v>-22888.9</c:v>
                </c:pt>
                <c:pt idx="775">
                  <c:v>-21976.1</c:v>
                </c:pt>
                <c:pt idx="776">
                  <c:v>-20790.2</c:v>
                </c:pt>
                <c:pt idx="777">
                  <c:v>-19628.3</c:v>
                </c:pt>
                <c:pt idx="778">
                  <c:v>-18780.3</c:v>
                </c:pt>
                <c:pt idx="779">
                  <c:v>-18456.3</c:v>
                </c:pt>
                <c:pt idx="780">
                  <c:v>-18734</c:v>
                </c:pt>
                <c:pt idx="781">
                  <c:v>-19540.099999999999</c:v>
                </c:pt>
                <c:pt idx="782">
                  <c:v>-20669.5</c:v>
                </c:pt>
                <c:pt idx="783">
                  <c:v>-21838.3</c:v>
                </c:pt>
                <c:pt idx="784">
                  <c:v>-22755.1</c:v>
                </c:pt>
                <c:pt idx="785">
                  <c:v>-23193.4</c:v>
                </c:pt>
                <c:pt idx="786">
                  <c:v>-23047.4</c:v>
                </c:pt>
                <c:pt idx="787">
                  <c:v>-22357.3</c:v>
                </c:pt>
                <c:pt idx="788">
                  <c:v>-21297.9</c:v>
                </c:pt>
                <c:pt idx="789">
                  <c:v>-20135.2</c:v>
                </c:pt>
                <c:pt idx="790">
                  <c:v>-19159.900000000001</c:v>
                </c:pt>
                <c:pt idx="791">
                  <c:v>-18614.400000000001</c:v>
                </c:pt>
                <c:pt idx="792">
                  <c:v>-18632.5</c:v>
                </c:pt>
                <c:pt idx="793">
                  <c:v>-19206.099999999999</c:v>
                </c:pt>
                <c:pt idx="794">
                  <c:v>-20188</c:v>
                </c:pt>
                <c:pt idx="795">
                  <c:v>-21330.5</c:v>
                </c:pt>
                <c:pt idx="796">
                  <c:v>-22347.5</c:v>
                </c:pt>
                <c:pt idx="797">
                  <c:v>-22986.799999999999</c:v>
                </c:pt>
                <c:pt idx="798">
                  <c:v>-23092.1</c:v>
                </c:pt>
                <c:pt idx="799">
                  <c:v>-22640.5</c:v>
                </c:pt>
                <c:pt idx="800">
                  <c:v>-21747.8</c:v>
                </c:pt>
                <c:pt idx="801">
                  <c:v>-20638.8</c:v>
                </c:pt>
                <c:pt idx="802">
                  <c:v>-19591.3</c:v>
                </c:pt>
                <c:pt idx="803">
                  <c:v>-18866.2</c:v>
                </c:pt>
                <c:pt idx="804">
                  <c:v>-18642.900000000001</c:v>
                </c:pt>
                <c:pt idx="805">
                  <c:v>-18974</c:v>
                </c:pt>
                <c:pt idx="806">
                  <c:v>-19773.099999999999</c:v>
                </c:pt>
                <c:pt idx="807">
                  <c:v>-20837.599999999999</c:v>
                </c:pt>
                <c:pt idx="808">
                  <c:v>-21900</c:v>
                </c:pt>
                <c:pt idx="809">
                  <c:v>-22695.8</c:v>
                </c:pt>
                <c:pt idx="810">
                  <c:v>-23028.799999999999</c:v>
                </c:pt>
                <c:pt idx="811">
                  <c:v>-22819.4</c:v>
                </c:pt>
                <c:pt idx="812">
                  <c:v>-22123</c:v>
                </c:pt>
                <c:pt idx="813">
                  <c:v>-21115.8</c:v>
                </c:pt>
                <c:pt idx="814">
                  <c:v>-20050.400000000001</c:v>
                </c:pt>
                <c:pt idx="815">
                  <c:v>-19193.099999999999</c:v>
                </c:pt>
                <c:pt idx="816">
                  <c:v>-18756.599999999999</c:v>
                </c:pt>
                <c:pt idx="817">
                  <c:v>-18847.5</c:v>
                </c:pt>
                <c:pt idx="818">
                  <c:v>-19439.599999999999</c:v>
                </c:pt>
                <c:pt idx="819">
                  <c:v>-20381.7</c:v>
                </c:pt>
                <c:pt idx="820">
                  <c:v>-21436.3</c:v>
                </c:pt>
                <c:pt idx="821">
                  <c:v>-22339.8</c:v>
                </c:pt>
                <c:pt idx="822">
                  <c:v>-22868.5</c:v>
                </c:pt>
                <c:pt idx="823">
                  <c:v>-22893.3</c:v>
                </c:pt>
                <c:pt idx="824">
                  <c:v>-22411.3</c:v>
                </c:pt>
                <c:pt idx="825">
                  <c:v>-21545.599999999999</c:v>
                </c:pt>
                <c:pt idx="826">
                  <c:v>-20513.8</c:v>
                </c:pt>
                <c:pt idx="827">
                  <c:v>-19574.3</c:v>
                </c:pt>
                <c:pt idx="828">
                  <c:v>-18960.900000000001</c:v>
                </c:pt>
                <c:pt idx="829">
                  <c:v>-18824.8</c:v>
                </c:pt>
                <c:pt idx="830">
                  <c:v>-19197.2</c:v>
                </c:pt>
                <c:pt idx="831">
                  <c:v>-19981.599999999999</c:v>
                </c:pt>
                <c:pt idx="832">
                  <c:v>-20979.3</c:v>
                </c:pt>
                <c:pt idx="833">
                  <c:v>-21940.3</c:v>
                </c:pt>
                <c:pt idx="834">
                  <c:v>-22625.4</c:v>
                </c:pt>
                <c:pt idx="835">
                  <c:v>-22866.1</c:v>
                </c:pt>
                <c:pt idx="836">
                  <c:v>-22605.5</c:v>
                </c:pt>
                <c:pt idx="837">
                  <c:v>-21911.5</c:v>
                </c:pt>
                <c:pt idx="838">
                  <c:v>-20959.400000000001</c:v>
                </c:pt>
                <c:pt idx="839">
                  <c:v>-19988</c:v>
                </c:pt>
                <c:pt idx="840">
                  <c:v>-19239.599999999999</c:v>
                </c:pt>
                <c:pt idx="841">
                  <c:v>-18899.8</c:v>
                </c:pt>
                <c:pt idx="842">
                  <c:v>-19050.900000000001</c:v>
                </c:pt>
                <c:pt idx="843">
                  <c:v>-19652.099999999999</c:v>
                </c:pt>
                <c:pt idx="844">
                  <c:v>-20550.2</c:v>
                </c:pt>
                <c:pt idx="845">
                  <c:v>-21519.1</c:v>
                </c:pt>
                <c:pt idx="846">
                  <c:v>-22317</c:v>
                </c:pt>
                <c:pt idx="847">
                  <c:v>-22746.5</c:v>
                </c:pt>
                <c:pt idx="848">
                  <c:v>-22703.200000000001</c:v>
                </c:pt>
                <c:pt idx="849">
                  <c:v>-22200.9</c:v>
                </c:pt>
                <c:pt idx="850">
                  <c:v>-21367.4</c:v>
                </c:pt>
                <c:pt idx="851">
                  <c:v>-20412.2</c:v>
                </c:pt>
                <c:pt idx="852">
                  <c:v>-19574.099999999999</c:v>
                </c:pt>
                <c:pt idx="853">
                  <c:v>-19061.599999999999</c:v>
                </c:pt>
                <c:pt idx="854">
                  <c:v>-19000.7</c:v>
                </c:pt>
                <c:pt idx="855">
                  <c:v>-19403.7</c:v>
                </c:pt>
                <c:pt idx="856">
                  <c:v>-20167</c:v>
                </c:pt>
                <c:pt idx="857">
                  <c:v>-21097.599999999999</c:v>
                </c:pt>
                <c:pt idx="858">
                  <c:v>-21962.5</c:v>
                </c:pt>
                <c:pt idx="859">
                  <c:v>-22546.7</c:v>
                </c:pt>
                <c:pt idx="860">
                  <c:v>-22706.799999999999</c:v>
                </c:pt>
                <c:pt idx="861">
                  <c:v>-22405.8</c:v>
                </c:pt>
                <c:pt idx="862">
                  <c:v>-21721.5</c:v>
                </c:pt>
                <c:pt idx="863">
                  <c:v>-20826.3</c:v>
                </c:pt>
                <c:pt idx="864">
                  <c:v>-19944.7</c:v>
                </c:pt>
                <c:pt idx="865">
                  <c:v>-19296.5</c:v>
                </c:pt>
                <c:pt idx="866">
                  <c:v>-19042</c:v>
                </c:pt>
                <c:pt idx="867">
                  <c:v>-19242.400000000001</c:v>
                </c:pt>
                <c:pt idx="868">
                  <c:v>-19844.7</c:v>
                </c:pt>
                <c:pt idx="869">
                  <c:v>-20695.8</c:v>
                </c:pt>
                <c:pt idx="870">
                  <c:v>-21581.9</c:v>
                </c:pt>
                <c:pt idx="871">
                  <c:v>-22281.9</c:v>
                </c:pt>
                <c:pt idx="872">
                  <c:v>-22623</c:v>
                </c:pt>
                <c:pt idx="873">
                  <c:v>-22522.7</c:v>
                </c:pt>
                <c:pt idx="874">
                  <c:v>-22008.7</c:v>
                </c:pt>
                <c:pt idx="875">
                  <c:v>-21211.5</c:v>
                </c:pt>
                <c:pt idx="876">
                  <c:v>-20331.2</c:v>
                </c:pt>
                <c:pt idx="877">
                  <c:v>-19587.900000000001</c:v>
                </c:pt>
                <c:pt idx="878">
                  <c:v>-19166.099999999999</c:v>
                </c:pt>
                <c:pt idx="879">
                  <c:v>-19169.3</c:v>
                </c:pt>
                <c:pt idx="880">
                  <c:v>-19593.900000000001</c:v>
                </c:pt>
                <c:pt idx="881">
                  <c:v>-20331.2</c:v>
                </c:pt>
                <c:pt idx="882">
                  <c:v>-21195</c:v>
                </c:pt>
                <c:pt idx="883">
                  <c:v>-21969.3</c:v>
                </c:pt>
                <c:pt idx="884">
                  <c:v>-22462</c:v>
                </c:pt>
                <c:pt idx="885">
                  <c:v>-22552.3</c:v>
                </c:pt>
                <c:pt idx="886">
                  <c:v>-22220.5</c:v>
                </c:pt>
                <c:pt idx="887">
                  <c:v>-21551.599999999999</c:v>
                </c:pt>
                <c:pt idx="888">
                  <c:v>-20714.2</c:v>
                </c:pt>
                <c:pt idx="889">
                  <c:v>-19918</c:v>
                </c:pt>
                <c:pt idx="890">
                  <c:v>-19361.3</c:v>
                </c:pt>
                <c:pt idx="891">
                  <c:v>-19181.7</c:v>
                </c:pt>
                <c:pt idx="892">
                  <c:v>-19421.5</c:v>
                </c:pt>
                <c:pt idx="893">
                  <c:v>-20018.3</c:v>
                </c:pt>
                <c:pt idx="894">
                  <c:v>-20820.7</c:v>
                </c:pt>
                <c:pt idx="895">
                  <c:v>-21627.200000000001</c:v>
                </c:pt>
                <c:pt idx="896">
                  <c:v>-22237</c:v>
                </c:pt>
                <c:pt idx="897">
                  <c:v>-22499.7</c:v>
                </c:pt>
                <c:pt idx="898">
                  <c:v>-22352.2</c:v>
                </c:pt>
                <c:pt idx="899">
                  <c:v>-21833.9</c:v>
                </c:pt>
                <c:pt idx="900">
                  <c:v>-21075.8</c:v>
                </c:pt>
                <c:pt idx="901">
                  <c:v>-20268.400000000001</c:v>
                </c:pt>
                <c:pt idx="902">
                  <c:v>-19613.099999999999</c:v>
                </c:pt>
                <c:pt idx="903">
                  <c:v>-19272.599999999999</c:v>
                </c:pt>
                <c:pt idx="904">
                  <c:v>-19330</c:v>
                </c:pt>
                <c:pt idx="905">
                  <c:v>-19768.3</c:v>
                </c:pt>
                <c:pt idx="906">
                  <c:v>-20475.599999999999</c:v>
                </c:pt>
                <c:pt idx="907">
                  <c:v>-21273.8</c:v>
                </c:pt>
                <c:pt idx="908">
                  <c:v>-21963.3</c:v>
                </c:pt>
                <c:pt idx="909">
                  <c:v>-22373.3</c:v>
                </c:pt>
                <c:pt idx="910">
                  <c:v>-22403.599999999999</c:v>
                </c:pt>
                <c:pt idx="911">
                  <c:v>-22049.200000000001</c:v>
                </c:pt>
                <c:pt idx="912">
                  <c:v>-21400.5</c:v>
                </c:pt>
                <c:pt idx="913">
                  <c:v>-20620.900000000001</c:v>
                </c:pt>
                <c:pt idx="914">
                  <c:v>-19905.400000000001</c:v>
                </c:pt>
                <c:pt idx="915">
                  <c:v>-19432.099999999999</c:v>
                </c:pt>
                <c:pt idx="916">
                  <c:v>-19317.7</c:v>
                </c:pt>
                <c:pt idx="917">
                  <c:v>-19588.400000000001</c:v>
                </c:pt>
                <c:pt idx="918">
                  <c:v>-20174.099999999999</c:v>
                </c:pt>
                <c:pt idx="919">
                  <c:v>-20926.7</c:v>
                </c:pt>
                <c:pt idx="920">
                  <c:v>-21657.4</c:v>
                </c:pt>
                <c:pt idx="921">
                  <c:v>-22184.400000000001</c:v>
                </c:pt>
                <c:pt idx="922">
                  <c:v>-22378</c:v>
                </c:pt>
                <c:pt idx="923">
                  <c:v>-22192.2</c:v>
                </c:pt>
                <c:pt idx="924">
                  <c:v>-21675.599999999999</c:v>
                </c:pt>
                <c:pt idx="925">
                  <c:v>-20958.7</c:v>
                </c:pt>
                <c:pt idx="926">
                  <c:v>-20221.400000000001</c:v>
                </c:pt>
                <c:pt idx="927">
                  <c:v>-19647.599999999999</c:v>
                </c:pt>
                <c:pt idx="928">
                  <c:v>-19379.5</c:v>
                </c:pt>
                <c:pt idx="929">
                  <c:v>-19482.099999999999</c:v>
                </c:pt>
                <c:pt idx="930">
                  <c:v>-19927.3</c:v>
                </c:pt>
                <c:pt idx="931">
                  <c:v>-20602</c:v>
                </c:pt>
                <c:pt idx="932">
                  <c:v>-21336.1</c:v>
                </c:pt>
                <c:pt idx="933">
                  <c:v>-21946.6</c:v>
                </c:pt>
                <c:pt idx="934">
                  <c:v>-22282.3</c:v>
                </c:pt>
                <c:pt idx="935">
                  <c:v>-22261.5</c:v>
                </c:pt>
                <c:pt idx="936">
                  <c:v>-21891.599999999999</c:v>
                </c:pt>
                <c:pt idx="937">
                  <c:v>-21266.9</c:v>
                </c:pt>
                <c:pt idx="938">
                  <c:v>-20544.400000000001</c:v>
                </c:pt>
                <c:pt idx="939">
                  <c:v>-19904.8</c:v>
                </c:pt>
                <c:pt idx="940">
                  <c:v>-19507.099999999999</c:v>
                </c:pt>
                <c:pt idx="941">
                  <c:v>-19449</c:v>
                </c:pt>
                <c:pt idx="942">
                  <c:v>-19743</c:v>
                </c:pt>
                <c:pt idx="943">
                  <c:v>-20313.3</c:v>
                </c:pt>
                <c:pt idx="944">
                  <c:v>-21015.9</c:v>
                </c:pt>
                <c:pt idx="945">
                  <c:v>-21674.7</c:v>
                </c:pt>
                <c:pt idx="946">
                  <c:v>-22126.1</c:v>
                </c:pt>
                <c:pt idx="947">
                  <c:v>-22259.1</c:v>
                </c:pt>
                <c:pt idx="948">
                  <c:v>-22042.7</c:v>
                </c:pt>
                <c:pt idx="949">
                  <c:v>-21532.9</c:v>
                </c:pt>
                <c:pt idx="950">
                  <c:v>-20858.5</c:v>
                </c:pt>
                <c:pt idx="951">
                  <c:v>-20188.3</c:v>
                </c:pt>
                <c:pt idx="952">
                  <c:v>-19689.5</c:v>
                </c:pt>
                <c:pt idx="953">
                  <c:v>-19485.5</c:v>
                </c:pt>
                <c:pt idx="954">
                  <c:v>-19625.3</c:v>
                </c:pt>
                <c:pt idx="955">
                  <c:v>-20071.8</c:v>
                </c:pt>
                <c:pt idx="956">
                  <c:v>-20711.7</c:v>
                </c:pt>
                <c:pt idx="957">
                  <c:v>-21384</c:v>
                </c:pt>
                <c:pt idx="958">
                  <c:v>-21921.200000000001</c:v>
                </c:pt>
                <c:pt idx="959">
                  <c:v>-22190.400000000001</c:v>
                </c:pt>
                <c:pt idx="960">
                  <c:v>-22126.400000000001</c:v>
                </c:pt>
                <c:pt idx="961">
                  <c:v>-21747.3</c:v>
                </c:pt>
                <c:pt idx="962">
                  <c:v>-21149.4</c:v>
                </c:pt>
                <c:pt idx="963">
                  <c:v>-20482.8</c:v>
                </c:pt>
                <c:pt idx="964">
                  <c:v>-19914.099999999999</c:v>
                </c:pt>
                <c:pt idx="965">
                  <c:v>-19584.599999999999</c:v>
                </c:pt>
                <c:pt idx="966">
                  <c:v>-19575</c:v>
                </c:pt>
                <c:pt idx="967">
                  <c:v>-19885.599999999999</c:v>
                </c:pt>
                <c:pt idx="968">
                  <c:v>-20436.900000000001</c:v>
                </c:pt>
                <c:pt idx="969">
                  <c:v>-21089.8</c:v>
                </c:pt>
                <c:pt idx="970">
                  <c:v>-21680.9</c:v>
                </c:pt>
                <c:pt idx="971">
                  <c:v>-22063.5</c:v>
                </c:pt>
                <c:pt idx="972">
                  <c:v>-22143.8</c:v>
                </c:pt>
                <c:pt idx="973">
                  <c:v>-21903.7</c:v>
                </c:pt>
                <c:pt idx="974">
                  <c:v>-21405</c:v>
                </c:pt>
                <c:pt idx="975">
                  <c:v>-20773.400000000001</c:v>
                </c:pt>
                <c:pt idx="976">
                  <c:v>-20167.099999999999</c:v>
                </c:pt>
                <c:pt idx="977">
                  <c:v>-19737.099999999999</c:v>
                </c:pt>
                <c:pt idx="978">
                  <c:v>-19589.599999999999</c:v>
                </c:pt>
                <c:pt idx="979">
                  <c:v>-19759.5</c:v>
                </c:pt>
                <c:pt idx="980">
                  <c:v>-20202.5</c:v>
                </c:pt>
                <c:pt idx="981">
                  <c:v>-20806.3</c:v>
                </c:pt>
                <c:pt idx="982">
                  <c:v>-21419.200000000001</c:v>
                </c:pt>
                <c:pt idx="983">
                  <c:v>-21888.7</c:v>
                </c:pt>
                <c:pt idx="984">
                  <c:v>-22098.7</c:v>
                </c:pt>
                <c:pt idx="985">
                  <c:v>-21998.799999999999</c:v>
                </c:pt>
                <c:pt idx="986">
                  <c:v>-21615.8</c:v>
                </c:pt>
                <c:pt idx="987">
                  <c:v>-21046.7</c:v>
                </c:pt>
                <c:pt idx="988">
                  <c:v>-20434.400000000001</c:v>
                </c:pt>
                <c:pt idx="989">
                  <c:v>-19931.8</c:v>
                </c:pt>
                <c:pt idx="990">
                  <c:v>-19663.5</c:v>
                </c:pt>
                <c:pt idx="991">
                  <c:v>-19695.099999999999</c:v>
                </c:pt>
                <c:pt idx="992">
                  <c:v>-20016.7</c:v>
                </c:pt>
                <c:pt idx="993">
                  <c:v>-20546.2</c:v>
                </c:pt>
                <c:pt idx="994">
                  <c:v>-21150.2</c:v>
                </c:pt>
                <c:pt idx="995">
                  <c:v>-21677.7</c:v>
                </c:pt>
                <c:pt idx="996">
                  <c:v>-21998</c:v>
                </c:pt>
                <c:pt idx="997">
                  <c:v>-22032.7</c:v>
                </c:pt>
                <c:pt idx="998">
                  <c:v>-21775</c:v>
                </c:pt>
                <c:pt idx="999">
                  <c:v>-21290.9</c:v>
                </c:pt>
                <c:pt idx="1000">
                  <c:v>-20702.2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B8-4E8D-81A3-308D9EAF4AEA}"/>
            </c:ext>
          </c:extLst>
        </c:ser>
        <c:ser>
          <c:idx val="1"/>
          <c:order val="2"/>
          <c:tx>
            <c:strRef>
              <c:f>'Initial Stress (v = 0)'!$K$1</c:f>
              <c:strCache>
                <c:ptCount val="1"/>
                <c:pt idx="0">
                  <c:v>Case 3: no initial stress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0)'!$K$3:$K$1003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'Initial Stress (v = 0)'!$M$3:$M$1003</c:f>
              <c:numCache>
                <c:formatCode>General</c:formatCode>
                <c:ptCount val="1001"/>
                <c:pt idx="0">
                  <c:v>0</c:v>
                </c:pt>
                <c:pt idx="1">
                  <c:v>-500.00200000000001</c:v>
                </c:pt>
                <c:pt idx="2">
                  <c:v>-1903.05</c:v>
                </c:pt>
                <c:pt idx="3">
                  <c:v>-4133.7299999999996</c:v>
                </c:pt>
                <c:pt idx="4">
                  <c:v>-7077.24</c:v>
                </c:pt>
                <c:pt idx="5">
                  <c:v>-10585.8</c:v>
                </c:pt>
                <c:pt idx="6">
                  <c:v>-14486.6</c:v>
                </c:pt>
                <c:pt idx="7">
                  <c:v>-18590.8</c:v>
                </c:pt>
                <c:pt idx="8">
                  <c:v>-22703.200000000001</c:v>
                </c:pt>
                <c:pt idx="9">
                  <c:v>-26631.200000000001</c:v>
                </c:pt>
                <c:pt idx="10">
                  <c:v>-30193.8</c:v>
                </c:pt>
                <c:pt idx="11">
                  <c:v>-33230.1</c:v>
                </c:pt>
                <c:pt idx="12">
                  <c:v>-35605.199999999997</c:v>
                </c:pt>
                <c:pt idx="13">
                  <c:v>-37216.300000000003</c:v>
                </c:pt>
                <c:pt idx="14">
                  <c:v>-37996.5</c:v>
                </c:pt>
                <c:pt idx="15">
                  <c:v>-37916.699999999997</c:v>
                </c:pt>
                <c:pt idx="16">
                  <c:v>-36987.1</c:v>
                </c:pt>
                <c:pt idx="17">
                  <c:v>-35256</c:v>
                </c:pt>
                <c:pt idx="18">
                  <c:v>-32807.300000000003</c:v>
                </c:pt>
                <c:pt idx="19">
                  <c:v>-29757.4</c:v>
                </c:pt>
                <c:pt idx="20">
                  <c:v>-26249.3</c:v>
                </c:pt>
                <c:pt idx="21">
                  <c:v>-22447</c:v>
                </c:pt>
                <c:pt idx="22">
                  <c:v>-18527.599999999999</c:v>
                </c:pt>
                <c:pt idx="23">
                  <c:v>-14673.9</c:v>
                </c:pt>
                <c:pt idx="24">
                  <c:v>-11065.1</c:v>
                </c:pt>
                <c:pt idx="25">
                  <c:v>-7869.18</c:v>
                </c:pt>
                <c:pt idx="26">
                  <c:v>-5234.0600000000004</c:v>
                </c:pt>
                <c:pt idx="27">
                  <c:v>-3280.85</c:v>
                </c:pt>
                <c:pt idx="28">
                  <c:v>-2097.66</c:v>
                </c:pt>
                <c:pt idx="29">
                  <c:v>-1735.39</c:v>
                </c:pt>
                <c:pt idx="30">
                  <c:v>-2205.33</c:v>
                </c:pt>
                <c:pt idx="31">
                  <c:v>-3478.91</c:v>
                </c:pt>
                <c:pt idx="32">
                  <c:v>-5489.5</c:v>
                </c:pt>
                <c:pt idx="33">
                  <c:v>-8136.24</c:v>
                </c:pt>
                <c:pt idx="34">
                  <c:v>-11289.4</c:v>
                </c:pt>
                <c:pt idx="35">
                  <c:v>-14797.4</c:v>
                </c:pt>
                <c:pt idx="36">
                  <c:v>-18494.2</c:v>
                </c:pt>
                <c:pt idx="37">
                  <c:v>-22207.5</c:v>
                </c:pt>
                <c:pt idx="38">
                  <c:v>-25767</c:v>
                </c:pt>
                <c:pt idx="39">
                  <c:v>-29011.9</c:v>
                </c:pt>
                <c:pt idx="40">
                  <c:v>-31797.9</c:v>
                </c:pt>
                <c:pt idx="41">
                  <c:v>-34003.599999999999</c:v>
                </c:pt>
                <c:pt idx="42">
                  <c:v>-35534.800000000003</c:v>
                </c:pt>
                <c:pt idx="43">
                  <c:v>-36328.5</c:v>
                </c:pt>
                <c:pt idx="44">
                  <c:v>-36354.800000000003</c:v>
                </c:pt>
                <c:pt idx="45">
                  <c:v>-35618.400000000001</c:v>
                </c:pt>
                <c:pt idx="46">
                  <c:v>-34157.4</c:v>
                </c:pt>
                <c:pt idx="47">
                  <c:v>-32041.8</c:v>
                </c:pt>
                <c:pt idx="48">
                  <c:v>-29370.3</c:v>
                </c:pt>
                <c:pt idx="49">
                  <c:v>-26266.400000000001</c:v>
                </c:pt>
                <c:pt idx="50">
                  <c:v>-22872.3</c:v>
                </c:pt>
                <c:pt idx="51">
                  <c:v>-19343.3</c:v>
                </c:pt>
                <c:pt idx="52">
                  <c:v>-15840.7</c:v>
                </c:pt>
                <c:pt idx="53">
                  <c:v>-12524.3</c:v>
                </c:pt>
                <c:pt idx="54">
                  <c:v>-9545.2099999999991</c:v>
                </c:pt>
                <c:pt idx="55">
                  <c:v>-7038.78</c:v>
                </c:pt>
                <c:pt idx="56">
                  <c:v>-5118.03</c:v>
                </c:pt>
                <c:pt idx="57">
                  <c:v>-3868.32</c:v>
                </c:pt>
                <c:pt idx="58">
                  <c:v>-3343.22</c:v>
                </c:pt>
                <c:pt idx="59">
                  <c:v>-3562.11</c:v>
                </c:pt>
                <c:pt idx="60">
                  <c:v>-4509.42</c:v>
                </c:pt>
                <c:pt idx="61">
                  <c:v>-6135.67</c:v>
                </c:pt>
                <c:pt idx="62">
                  <c:v>-8360.32</c:v>
                </c:pt>
                <c:pt idx="63">
                  <c:v>-11076</c:v>
                </c:pt>
                <c:pt idx="64">
                  <c:v>-14154</c:v>
                </c:pt>
                <c:pt idx="65">
                  <c:v>-17450.900000000001</c:v>
                </c:pt>
                <c:pt idx="66">
                  <c:v>-20815.099999999999</c:v>
                </c:pt>
                <c:pt idx="67">
                  <c:v>-24094.2</c:v>
                </c:pt>
                <c:pt idx="68">
                  <c:v>-27141.9</c:v>
                </c:pt>
                <c:pt idx="69">
                  <c:v>-29824.2</c:v>
                </c:pt>
                <c:pt idx="70">
                  <c:v>-32025</c:v>
                </c:pt>
                <c:pt idx="71">
                  <c:v>-33650.9</c:v>
                </c:pt>
                <c:pt idx="72">
                  <c:v>-34634.9</c:v>
                </c:pt>
                <c:pt idx="73">
                  <c:v>-34938.5</c:v>
                </c:pt>
                <c:pt idx="74">
                  <c:v>-34553.4</c:v>
                </c:pt>
                <c:pt idx="75">
                  <c:v>-33501.300000000003</c:v>
                </c:pt>
                <c:pt idx="76">
                  <c:v>-31832.9</c:v>
                </c:pt>
                <c:pt idx="77">
                  <c:v>-29625.599999999999</c:v>
                </c:pt>
                <c:pt idx="78">
                  <c:v>-26980.1</c:v>
                </c:pt>
                <c:pt idx="79">
                  <c:v>-24016.1</c:v>
                </c:pt>
                <c:pt idx="80">
                  <c:v>-20867.2</c:v>
                </c:pt>
                <c:pt idx="81">
                  <c:v>-17674.900000000001</c:v>
                </c:pt>
                <c:pt idx="82">
                  <c:v>-14582.7</c:v>
                </c:pt>
                <c:pt idx="83">
                  <c:v>-11729.2</c:v>
                </c:pt>
                <c:pt idx="84">
                  <c:v>-9241.94</c:v>
                </c:pt>
                <c:pt idx="85">
                  <c:v>-7231.6</c:v>
                </c:pt>
                <c:pt idx="86">
                  <c:v>-5786.66</c:v>
                </c:pt>
                <c:pt idx="87">
                  <c:v>-4969.3900000000003</c:v>
                </c:pt>
                <c:pt idx="88">
                  <c:v>-4812.8599999999997</c:v>
                </c:pt>
                <c:pt idx="89">
                  <c:v>-5319.64</c:v>
                </c:pt>
                <c:pt idx="90">
                  <c:v>-6461.79</c:v>
                </c:pt>
                <c:pt idx="91">
                  <c:v>-8182.57</c:v>
                </c:pt>
                <c:pt idx="92">
                  <c:v>-10399.4</c:v>
                </c:pt>
                <c:pt idx="93">
                  <c:v>-13008.1</c:v>
                </c:pt>
                <c:pt idx="94">
                  <c:v>-15888</c:v>
                </c:pt>
                <c:pt idx="95">
                  <c:v>-18907.900000000001</c:v>
                </c:pt>
                <c:pt idx="96">
                  <c:v>-21931.9</c:v>
                </c:pt>
                <c:pt idx="97">
                  <c:v>-24826.1</c:v>
                </c:pt>
                <c:pt idx="98">
                  <c:v>-27463.599999999999</c:v>
                </c:pt>
                <c:pt idx="99">
                  <c:v>-29730.9</c:v>
                </c:pt>
                <c:pt idx="100">
                  <c:v>-31531.8</c:v>
                </c:pt>
                <c:pt idx="101">
                  <c:v>-32791.4</c:v>
                </c:pt>
                <c:pt idx="102">
                  <c:v>-33459</c:v>
                </c:pt>
                <c:pt idx="103">
                  <c:v>-33510.1</c:v>
                </c:pt>
                <c:pt idx="104">
                  <c:v>-32946.800000000003</c:v>
                </c:pt>
                <c:pt idx="105">
                  <c:v>-31797.7</c:v>
                </c:pt>
                <c:pt idx="106">
                  <c:v>-30116.5</c:v>
                </c:pt>
                <c:pt idx="107">
                  <c:v>-27979.5</c:v>
                </c:pt>
                <c:pt idx="108">
                  <c:v>-25482.9</c:v>
                </c:pt>
                <c:pt idx="109">
                  <c:v>-22737.8</c:v>
                </c:pt>
                <c:pt idx="110">
                  <c:v>-19866.2</c:v>
                </c:pt>
                <c:pt idx="111">
                  <c:v>-16995.5</c:v>
                </c:pt>
                <c:pt idx="112">
                  <c:v>-14252.6</c:v>
                </c:pt>
                <c:pt idx="113">
                  <c:v>-11758.8</c:v>
                </c:pt>
                <c:pt idx="114">
                  <c:v>-9623.61</c:v>
                </c:pt>
                <c:pt idx="115">
                  <c:v>-7940.51</c:v>
                </c:pt>
                <c:pt idx="116">
                  <c:v>-6782.11</c:v>
                </c:pt>
                <c:pt idx="117">
                  <c:v>-6197.07</c:v>
                </c:pt>
                <c:pt idx="118">
                  <c:v>-6207.86</c:v>
                </c:pt>
                <c:pt idx="119">
                  <c:v>-6809.88</c:v>
                </c:pt>
                <c:pt idx="120">
                  <c:v>-7971.86</c:v>
                </c:pt>
                <c:pt idx="121">
                  <c:v>-9637.6</c:v>
                </c:pt>
                <c:pt idx="122">
                  <c:v>-11728.8</c:v>
                </c:pt>
                <c:pt idx="123">
                  <c:v>-14149.1</c:v>
                </c:pt>
                <c:pt idx="124">
                  <c:v>-16788.5</c:v>
                </c:pt>
                <c:pt idx="125">
                  <c:v>-19528.7</c:v>
                </c:pt>
                <c:pt idx="126">
                  <c:v>-22248.5</c:v>
                </c:pt>
                <c:pt idx="127">
                  <c:v>-24828.9</c:v>
                </c:pt>
                <c:pt idx="128">
                  <c:v>-27158.9</c:v>
                </c:pt>
                <c:pt idx="129">
                  <c:v>-29139.200000000001</c:v>
                </c:pt>
                <c:pt idx="130">
                  <c:v>-30687</c:v>
                </c:pt>
                <c:pt idx="131">
                  <c:v>-31739</c:v>
                </c:pt>
                <c:pt idx="132">
                  <c:v>-32253.5</c:v>
                </c:pt>
                <c:pt idx="133">
                  <c:v>-32212.3</c:v>
                </c:pt>
                <c:pt idx="134">
                  <c:v>-31621</c:v>
                </c:pt>
                <c:pt idx="135">
                  <c:v>-30508.7</c:v>
                </c:pt>
                <c:pt idx="136">
                  <c:v>-28926.400000000001</c:v>
                </c:pt>
                <c:pt idx="137">
                  <c:v>-26945.3</c:v>
                </c:pt>
                <c:pt idx="138">
                  <c:v>-24653.1</c:v>
                </c:pt>
                <c:pt idx="139">
                  <c:v>-22150.9</c:v>
                </c:pt>
                <c:pt idx="140">
                  <c:v>-19548.7</c:v>
                </c:pt>
                <c:pt idx="141">
                  <c:v>-16960.3</c:v>
                </c:pt>
                <c:pt idx="142">
                  <c:v>-14499</c:v>
                </c:pt>
                <c:pt idx="143">
                  <c:v>-12272.1</c:v>
                </c:pt>
                <c:pt idx="144">
                  <c:v>-10376.299999999999</c:v>
                </c:pt>
                <c:pt idx="145">
                  <c:v>-8893.35</c:v>
                </c:pt>
                <c:pt idx="146">
                  <c:v>-7886.29</c:v>
                </c:pt>
                <c:pt idx="147">
                  <c:v>-7396.75</c:v>
                </c:pt>
                <c:pt idx="148">
                  <c:v>-7443.04</c:v>
                </c:pt>
                <c:pt idx="149">
                  <c:v>-8019.44</c:v>
                </c:pt>
                <c:pt idx="150">
                  <c:v>-9096.68</c:v>
                </c:pt>
                <c:pt idx="151">
                  <c:v>-10623.5</c:v>
                </c:pt>
                <c:pt idx="152">
                  <c:v>-12529.1</c:v>
                </c:pt>
                <c:pt idx="153">
                  <c:v>-14726.8</c:v>
                </c:pt>
                <c:pt idx="154">
                  <c:v>-17118.2</c:v>
                </c:pt>
                <c:pt idx="155">
                  <c:v>-19597.099999999999</c:v>
                </c:pt>
                <c:pt idx="156">
                  <c:v>-22055.200000000001</c:v>
                </c:pt>
                <c:pt idx="157">
                  <c:v>-24386.3</c:v>
                </c:pt>
                <c:pt idx="158">
                  <c:v>-26490.799999999999</c:v>
                </c:pt>
                <c:pt idx="159">
                  <c:v>-28280.1</c:v>
                </c:pt>
                <c:pt idx="160">
                  <c:v>-29679.9</c:v>
                </c:pt>
                <c:pt idx="161">
                  <c:v>-30633.4</c:v>
                </c:pt>
                <c:pt idx="162">
                  <c:v>-31103.200000000001</c:v>
                </c:pt>
                <c:pt idx="163">
                  <c:v>-31072.5</c:v>
                </c:pt>
                <c:pt idx="164">
                  <c:v>-30546.3</c:v>
                </c:pt>
                <c:pt idx="165">
                  <c:v>-29550.1</c:v>
                </c:pt>
                <c:pt idx="166">
                  <c:v>-28129.3</c:v>
                </c:pt>
                <c:pt idx="167">
                  <c:v>-26347.200000000001</c:v>
                </c:pt>
                <c:pt idx="168">
                  <c:v>-24282.3</c:v>
                </c:pt>
                <c:pt idx="169">
                  <c:v>-22024.6</c:v>
                </c:pt>
                <c:pt idx="170">
                  <c:v>-19672.400000000001</c:v>
                </c:pt>
                <c:pt idx="171">
                  <c:v>-17327.900000000001</c:v>
                </c:pt>
                <c:pt idx="172">
                  <c:v>-15092.4</c:v>
                </c:pt>
                <c:pt idx="173">
                  <c:v>-13062.5</c:v>
                </c:pt>
                <c:pt idx="174">
                  <c:v>-11325.4</c:v>
                </c:pt>
                <c:pt idx="175">
                  <c:v>-9955.34</c:v>
                </c:pt>
                <c:pt idx="176">
                  <c:v>-9009.91</c:v>
                </c:pt>
                <c:pt idx="177">
                  <c:v>-8527.91</c:v>
                </c:pt>
                <c:pt idx="178">
                  <c:v>-8527.48</c:v>
                </c:pt>
                <c:pt idx="179">
                  <c:v>-9005.39</c:v>
                </c:pt>
                <c:pt idx="180">
                  <c:v>-9937.39</c:v>
                </c:pt>
                <c:pt idx="181">
                  <c:v>-11279.5</c:v>
                </c:pt>
                <c:pt idx="182">
                  <c:v>-12970</c:v>
                </c:pt>
                <c:pt idx="183">
                  <c:v>-14932.8</c:v>
                </c:pt>
                <c:pt idx="184">
                  <c:v>-17080.5</c:v>
                </c:pt>
                <c:pt idx="185">
                  <c:v>-19318.900000000001</c:v>
                </c:pt>
                <c:pt idx="186">
                  <c:v>-21550.799999999999</c:v>
                </c:pt>
                <c:pt idx="187">
                  <c:v>-23680.400000000001</c:v>
                </c:pt>
                <c:pt idx="188">
                  <c:v>-25617.4</c:v>
                </c:pt>
                <c:pt idx="189">
                  <c:v>-27280.6</c:v>
                </c:pt>
                <c:pt idx="190">
                  <c:v>-28601.4</c:v>
                </c:pt>
                <c:pt idx="191">
                  <c:v>-29526.2</c:v>
                </c:pt>
                <c:pt idx="192">
                  <c:v>-30018.9</c:v>
                </c:pt>
                <c:pt idx="193">
                  <c:v>-30061.4</c:v>
                </c:pt>
                <c:pt idx="194">
                  <c:v>-29655.1</c:v>
                </c:pt>
                <c:pt idx="195">
                  <c:v>-28820.2</c:v>
                </c:pt>
                <c:pt idx="196">
                  <c:v>-27594.5</c:v>
                </c:pt>
                <c:pt idx="197">
                  <c:v>-26032.5</c:v>
                </c:pt>
                <c:pt idx="198">
                  <c:v>-24202.400000000001</c:v>
                </c:pt>
                <c:pt idx="199">
                  <c:v>-22183.8</c:v>
                </c:pt>
                <c:pt idx="200">
                  <c:v>-20063.7</c:v>
                </c:pt>
                <c:pt idx="201">
                  <c:v>-17933.599999999999</c:v>
                </c:pt>
                <c:pt idx="202">
                  <c:v>-15884.9</c:v>
                </c:pt>
                <c:pt idx="203">
                  <c:v>-14005.4</c:v>
                </c:pt>
                <c:pt idx="204">
                  <c:v>-12375.1</c:v>
                </c:pt>
                <c:pt idx="205">
                  <c:v>-11063.2</c:v>
                </c:pt>
                <c:pt idx="206">
                  <c:v>-10124.5</c:v>
                </c:pt>
                <c:pt idx="207">
                  <c:v>-9597.56</c:v>
                </c:pt>
                <c:pt idx="208">
                  <c:v>-9502.57</c:v>
                </c:pt>
                <c:pt idx="209">
                  <c:v>-9840.81</c:v>
                </c:pt>
                <c:pt idx="210">
                  <c:v>-10594.6</c:v>
                </c:pt>
                <c:pt idx="211">
                  <c:v>-11728.5</c:v>
                </c:pt>
                <c:pt idx="212">
                  <c:v>-13190.5</c:v>
                </c:pt>
                <c:pt idx="213">
                  <c:v>-14915.2</c:v>
                </c:pt>
                <c:pt idx="214">
                  <c:v>-16826.2</c:v>
                </c:pt>
                <c:pt idx="215">
                  <c:v>-18840.2</c:v>
                </c:pt>
                <c:pt idx="216">
                  <c:v>-20870.099999999999</c:v>
                </c:pt>
                <c:pt idx="217">
                  <c:v>-22829.1</c:v>
                </c:pt>
                <c:pt idx="218">
                  <c:v>-24634.7</c:v>
                </c:pt>
                <c:pt idx="219">
                  <c:v>-26211.200000000001</c:v>
                </c:pt>
                <c:pt idx="220">
                  <c:v>-27493.8</c:v>
                </c:pt>
                <c:pt idx="221">
                  <c:v>-28430.5</c:v>
                </c:pt>
                <c:pt idx="222">
                  <c:v>-28984.400000000001</c:v>
                </c:pt>
                <c:pt idx="223">
                  <c:v>-29134.7</c:v>
                </c:pt>
                <c:pt idx="224">
                  <c:v>-28877.8</c:v>
                </c:pt>
                <c:pt idx="225">
                  <c:v>-28227.3</c:v>
                </c:pt>
                <c:pt idx="226">
                  <c:v>-27213</c:v>
                </c:pt>
                <c:pt idx="227">
                  <c:v>-25879.8</c:v>
                </c:pt>
                <c:pt idx="228">
                  <c:v>-24285.9</c:v>
                </c:pt>
                <c:pt idx="229">
                  <c:v>-22500.1</c:v>
                </c:pt>
                <c:pt idx="230">
                  <c:v>-20599.400000000001</c:v>
                </c:pt>
                <c:pt idx="231">
                  <c:v>-18664.900000000001</c:v>
                </c:pt>
                <c:pt idx="232">
                  <c:v>-16779.400000000001</c:v>
                </c:pt>
                <c:pt idx="233">
                  <c:v>-15023</c:v>
                </c:pt>
                <c:pt idx="234">
                  <c:v>-13470.3</c:v>
                </c:pt>
                <c:pt idx="235">
                  <c:v>-12186.6</c:v>
                </c:pt>
                <c:pt idx="236">
                  <c:v>-11225.5</c:v>
                </c:pt>
                <c:pt idx="237">
                  <c:v>-10626.4</c:v>
                </c:pt>
                <c:pt idx="238">
                  <c:v>-10412.9</c:v>
                </c:pt>
                <c:pt idx="239">
                  <c:v>-10591.6</c:v>
                </c:pt>
                <c:pt idx="240">
                  <c:v>-11152.2</c:v>
                </c:pt>
                <c:pt idx="241">
                  <c:v>-12068.1</c:v>
                </c:pt>
                <c:pt idx="242">
                  <c:v>-13297.2</c:v>
                </c:pt>
                <c:pt idx="243">
                  <c:v>-14784.7</c:v>
                </c:pt>
                <c:pt idx="244">
                  <c:v>-16464.900000000001</c:v>
                </c:pt>
                <c:pt idx="245">
                  <c:v>-18264.7</c:v>
                </c:pt>
                <c:pt idx="246">
                  <c:v>-20106.599999999999</c:v>
                </c:pt>
                <c:pt idx="247">
                  <c:v>-21912.1</c:v>
                </c:pt>
                <c:pt idx="248">
                  <c:v>-23605</c:v>
                </c:pt>
                <c:pt idx="249">
                  <c:v>-25114.7</c:v>
                </c:pt>
                <c:pt idx="250">
                  <c:v>-26379</c:v>
                </c:pt>
                <c:pt idx="251">
                  <c:v>-27346.6</c:v>
                </c:pt>
                <c:pt idx="252">
                  <c:v>-27979</c:v>
                </c:pt>
                <c:pt idx="253">
                  <c:v>-28252</c:v>
                </c:pt>
                <c:pt idx="254">
                  <c:v>-28156.6</c:v>
                </c:pt>
                <c:pt idx="255">
                  <c:v>-27699.200000000001</c:v>
                </c:pt>
                <c:pt idx="256">
                  <c:v>-26901.3</c:v>
                </c:pt>
                <c:pt idx="257">
                  <c:v>-25798.400000000001</c:v>
                </c:pt>
                <c:pt idx="258">
                  <c:v>-24438.6</c:v>
                </c:pt>
                <c:pt idx="259">
                  <c:v>-22880.6</c:v>
                </c:pt>
                <c:pt idx="260">
                  <c:v>-21191.1</c:v>
                </c:pt>
                <c:pt idx="261">
                  <c:v>-19442.3</c:v>
                </c:pt>
                <c:pt idx="262">
                  <c:v>-17708.400000000001</c:v>
                </c:pt>
                <c:pt idx="263">
                  <c:v>-16062.9</c:v>
                </c:pt>
                <c:pt idx="264">
                  <c:v>-14575.3</c:v>
                </c:pt>
                <c:pt idx="265">
                  <c:v>-13307.9</c:v>
                </c:pt>
                <c:pt idx="266">
                  <c:v>-12313.6</c:v>
                </c:pt>
                <c:pt idx="267">
                  <c:v>-11633.3</c:v>
                </c:pt>
                <c:pt idx="268">
                  <c:v>-11294.1</c:v>
                </c:pt>
                <c:pt idx="269">
                  <c:v>-11308.3</c:v>
                </c:pt>
                <c:pt idx="270">
                  <c:v>-11673</c:v>
                </c:pt>
                <c:pt idx="271">
                  <c:v>-12370.3</c:v>
                </c:pt>
                <c:pt idx="272">
                  <c:v>-13368.1</c:v>
                </c:pt>
                <c:pt idx="273">
                  <c:v>-14621.6</c:v>
                </c:pt>
                <c:pt idx="274">
                  <c:v>-16075.7</c:v>
                </c:pt>
                <c:pt idx="275">
                  <c:v>-17667.2</c:v>
                </c:pt>
                <c:pt idx="276">
                  <c:v>-19327.5</c:v>
                </c:pt>
                <c:pt idx="277">
                  <c:v>-20985.9</c:v>
                </c:pt>
                <c:pt idx="278">
                  <c:v>-22572.6</c:v>
                </c:pt>
                <c:pt idx="279">
                  <c:v>-24021.200000000001</c:v>
                </c:pt>
                <c:pt idx="280">
                  <c:v>-25272.1</c:v>
                </c:pt>
                <c:pt idx="281">
                  <c:v>-26274.3</c:v>
                </c:pt>
                <c:pt idx="282">
                  <c:v>-26987.599999999999</c:v>
                </c:pt>
                <c:pt idx="283">
                  <c:v>-27384.3</c:v>
                </c:pt>
                <c:pt idx="284">
                  <c:v>-27449.9</c:v>
                </c:pt>
                <c:pt idx="285">
                  <c:v>-27183.9</c:v>
                </c:pt>
                <c:pt idx="286">
                  <c:v>-26599.5</c:v>
                </c:pt>
                <c:pt idx="287">
                  <c:v>-25723.1</c:v>
                </c:pt>
                <c:pt idx="288">
                  <c:v>-24593.1</c:v>
                </c:pt>
                <c:pt idx="289">
                  <c:v>-23258.2</c:v>
                </c:pt>
                <c:pt idx="290">
                  <c:v>-21775.599999999999</c:v>
                </c:pt>
                <c:pt idx="291">
                  <c:v>-20208.400000000001</c:v>
                </c:pt>
                <c:pt idx="292">
                  <c:v>-18622.900000000001</c:v>
                </c:pt>
                <c:pt idx="293">
                  <c:v>-17086.2</c:v>
                </c:pt>
                <c:pt idx="294">
                  <c:v>-15663</c:v>
                </c:pt>
                <c:pt idx="295">
                  <c:v>-14412.7</c:v>
                </c:pt>
                <c:pt idx="296">
                  <c:v>-13387.5</c:v>
                </c:pt>
                <c:pt idx="297">
                  <c:v>-12629.5</c:v>
                </c:pt>
                <c:pt idx="298">
                  <c:v>-12169.3</c:v>
                </c:pt>
                <c:pt idx="299">
                  <c:v>-12024.7</c:v>
                </c:pt>
                <c:pt idx="300">
                  <c:v>-12199.7</c:v>
                </c:pt>
                <c:pt idx="301">
                  <c:v>-12684.9</c:v>
                </c:pt>
                <c:pt idx="302">
                  <c:v>-13457.5</c:v>
                </c:pt>
                <c:pt idx="303">
                  <c:v>-14482.7</c:v>
                </c:pt>
                <c:pt idx="304">
                  <c:v>-15715.3</c:v>
                </c:pt>
                <c:pt idx="305">
                  <c:v>-17101.599999999999</c:v>
                </c:pt>
                <c:pt idx="306">
                  <c:v>-18581.900000000001</c:v>
                </c:pt>
                <c:pt idx="307">
                  <c:v>-20093.099999999999</c:v>
                </c:pt>
                <c:pt idx="308">
                  <c:v>-21571.599999999999</c:v>
                </c:pt>
                <c:pt idx="309">
                  <c:v>-22955.5</c:v>
                </c:pt>
                <c:pt idx="310">
                  <c:v>-24187.599999999999</c:v>
                </c:pt>
                <c:pt idx="311">
                  <c:v>-25217.5</c:v>
                </c:pt>
                <c:pt idx="312">
                  <c:v>-26003.599999999999</c:v>
                </c:pt>
                <c:pt idx="313">
                  <c:v>-26515</c:v>
                </c:pt>
                <c:pt idx="314">
                  <c:v>-26732.2</c:v>
                </c:pt>
                <c:pt idx="315">
                  <c:v>-26648.1</c:v>
                </c:pt>
                <c:pt idx="316">
                  <c:v>-26268.2</c:v>
                </c:pt>
                <c:pt idx="317">
                  <c:v>-25610.1</c:v>
                </c:pt>
                <c:pt idx="318">
                  <c:v>-24703</c:v>
                </c:pt>
                <c:pt idx="319">
                  <c:v>-23586.1</c:v>
                </c:pt>
                <c:pt idx="320">
                  <c:v>-22307.3</c:v>
                </c:pt>
                <c:pt idx="321">
                  <c:v>-20921</c:v>
                </c:pt>
                <c:pt idx="322">
                  <c:v>-19485.8</c:v>
                </c:pt>
                <c:pt idx="323">
                  <c:v>-18062.2</c:v>
                </c:pt>
                <c:pt idx="324">
                  <c:v>-16710.099999999999</c:v>
                </c:pt>
                <c:pt idx="325">
                  <c:v>-15485.9</c:v>
                </c:pt>
                <c:pt idx="326">
                  <c:v>-14440.5</c:v>
                </c:pt>
                <c:pt idx="327">
                  <c:v>-13617.2</c:v>
                </c:pt>
                <c:pt idx="328">
                  <c:v>-13049.3</c:v>
                </c:pt>
                <c:pt idx="329">
                  <c:v>-12759.3</c:v>
                </c:pt>
                <c:pt idx="330">
                  <c:v>-12757.7</c:v>
                </c:pt>
                <c:pt idx="331">
                  <c:v>-13042.9</c:v>
                </c:pt>
                <c:pt idx="332">
                  <c:v>-13600.7</c:v>
                </c:pt>
                <c:pt idx="333">
                  <c:v>-14405.7</c:v>
                </c:pt>
                <c:pt idx="334">
                  <c:v>-15422.3</c:v>
                </c:pt>
                <c:pt idx="335">
                  <c:v>-16606.099999999999</c:v>
                </c:pt>
                <c:pt idx="336">
                  <c:v>-17905.900000000001</c:v>
                </c:pt>
                <c:pt idx="337">
                  <c:v>-19266.400000000001</c:v>
                </c:pt>
                <c:pt idx="338">
                  <c:v>-20630</c:v>
                </c:pt>
                <c:pt idx="339">
                  <c:v>-21939.7</c:v>
                </c:pt>
                <c:pt idx="340">
                  <c:v>-23141.1</c:v>
                </c:pt>
                <c:pt idx="341">
                  <c:v>-24184.799999999999</c:v>
                </c:pt>
                <c:pt idx="342">
                  <c:v>-25028.6</c:v>
                </c:pt>
                <c:pt idx="343">
                  <c:v>-25638.7</c:v>
                </c:pt>
                <c:pt idx="344">
                  <c:v>-25991.5</c:v>
                </c:pt>
                <c:pt idx="345">
                  <c:v>-26074</c:v>
                </c:pt>
                <c:pt idx="346">
                  <c:v>-25884.400000000001</c:v>
                </c:pt>
                <c:pt idx="347">
                  <c:v>-25432.5</c:v>
                </c:pt>
                <c:pt idx="348">
                  <c:v>-24738.7</c:v>
                </c:pt>
                <c:pt idx="349">
                  <c:v>-23833.1</c:v>
                </c:pt>
                <c:pt idx="350">
                  <c:v>-22754.799999999999</c:v>
                </c:pt>
                <c:pt idx="351">
                  <c:v>-21549.599999999999</c:v>
                </c:pt>
                <c:pt idx="352">
                  <c:v>-20268.599999999999</c:v>
                </c:pt>
                <c:pt idx="353">
                  <c:v>-18965.7</c:v>
                </c:pt>
                <c:pt idx="354">
                  <c:v>-17695.5</c:v>
                </c:pt>
                <c:pt idx="355">
                  <c:v>-16511.3</c:v>
                </c:pt>
                <c:pt idx="356">
                  <c:v>-15462</c:v>
                </c:pt>
                <c:pt idx="357">
                  <c:v>-14591.2</c:v>
                </c:pt>
                <c:pt idx="358">
                  <c:v>-13934.4</c:v>
                </c:pt>
                <c:pt idx="359">
                  <c:v>-13518.1</c:v>
                </c:pt>
                <c:pt idx="360">
                  <c:v>-13358.1</c:v>
                </c:pt>
                <c:pt idx="361">
                  <c:v>-13459.8</c:v>
                </c:pt>
                <c:pt idx="362">
                  <c:v>-13817.1</c:v>
                </c:pt>
                <c:pt idx="363">
                  <c:v>-14413.2</c:v>
                </c:pt>
                <c:pt idx="364">
                  <c:v>-15221.4</c:v>
                </c:pt>
                <c:pt idx="365">
                  <c:v>-16206.3</c:v>
                </c:pt>
                <c:pt idx="366">
                  <c:v>-17325.3</c:v>
                </c:pt>
                <c:pt idx="367">
                  <c:v>-18530.400000000001</c:v>
                </c:pt>
                <c:pt idx="368">
                  <c:v>-19770.599999999999</c:v>
                </c:pt>
                <c:pt idx="369">
                  <c:v>-20993.8</c:v>
                </c:pt>
                <c:pt idx="370">
                  <c:v>-22149.1</c:v>
                </c:pt>
                <c:pt idx="371">
                  <c:v>-23188.9</c:v>
                </c:pt>
                <c:pt idx="372">
                  <c:v>-24070.799999999999</c:v>
                </c:pt>
                <c:pt idx="373">
                  <c:v>-24759.3</c:v>
                </c:pt>
                <c:pt idx="374">
                  <c:v>-25227</c:v>
                </c:pt>
                <c:pt idx="375">
                  <c:v>-25456.2</c:v>
                </c:pt>
                <c:pt idx="376">
                  <c:v>-25438.9</c:v>
                </c:pt>
                <c:pt idx="377">
                  <c:v>-25177.4</c:v>
                </c:pt>
                <c:pt idx="378">
                  <c:v>-24684.1</c:v>
                </c:pt>
                <c:pt idx="379">
                  <c:v>-23980.799999999999</c:v>
                </c:pt>
                <c:pt idx="380">
                  <c:v>-23098.1</c:v>
                </c:pt>
                <c:pt idx="381">
                  <c:v>-22073.5</c:v>
                </c:pt>
                <c:pt idx="382">
                  <c:v>-20950.5</c:v>
                </c:pt>
                <c:pt idx="383">
                  <c:v>-19776.5</c:v>
                </c:pt>
                <c:pt idx="384">
                  <c:v>-18600.7</c:v>
                </c:pt>
                <c:pt idx="385">
                  <c:v>-17472.3</c:v>
                </c:pt>
                <c:pt idx="386">
                  <c:v>-16438.099999999999</c:v>
                </c:pt>
                <c:pt idx="387">
                  <c:v>-15540.9</c:v>
                </c:pt>
                <c:pt idx="388">
                  <c:v>-14817.6</c:v>
                </c:pt>
                <c:pt idx="389">
                  <c:v>-14297.4</c:v>
                </c:pt>
                <c:pt idx="390">
                  <c:v>-14001.1</c:v>
                </c:pt>
                <c:pt idx="391">
                  <c:v>-13939.6</c:v>
                </c:pt>
                <c:pt idx="392">
                  <c:v>-14114</c:v>
                </c:pt>
                <c:pt idx="393">
                  <c:v>-14515.5</c:v>
                </c:pt>
                <c:pt idx="394">
                  <c:v>-15125.7</c:v>
                </c:pt>
                <c:pt idx="395">
                  <c:v>-15917.6</c:v>
                </c:pt>
                <c:pt idx="396">
                  <c:v>-16856.7</c:v>
                </c:pt>
                <c:pt idx="397">
                  <c:v>-17902.7</c:v>
                </c:pt>
                <c:pt idx="398">
                  <c:v>-19011.2</c:v>
                </c:pt>
                <c:pt idx="399">
                  <c:v>-20135.3</c:v>
                </c:pt>
                <c:pt idx="400">
                  <c:v>-21228.2</c:v>
                </c:pt>
                <c:pt idx="401">
                  <c:v>-22244.6</c:v>
                </c:pt>
                <c:pt idx="402">
                  <c:v>-23142.9</c:v>
                </c:pt>
                <c:pt idx="403">
                  <c:v>-23886.5</c:v>
                </c:pt>
                <c:pt idx="404">
                  <c:v>-24445.9</c:v>
                </c:pt>
                <c:pt idx="405">
                  <c:v>-24798.9</c:v>
                </c:pt>
                <c:pt idx="406">
                  <c:v>-24932.5</c:v>
                </c:pt>
                <c:pt idx="407">
                  <c:v>-24842.5</c:v>
                </c:pt>
                <c:pt idx="408">
                  <c:v>-24534.1</c:v>
                </c:pt>
                <c:pt idx="409">
                  <c:v>-24021.3</c:v>
                </c:pt>
                <c:pt idx="410">
                  <c:v>-23326.7</c:v>
                </c:pt>
                <c:pt idx="411">
                  <c:v>-22480.1</c:v>
                </c:pt>
                <c:pt idx="412">
                  <c:v>-21517.599999999999</c:v>
                </c:pt>
                <c:pt idx="413">
                  <c:v>-20479.7</c:v>
                </c:pt>
                <c:pt idx="414">
                  <c:v>-19410.099999999999</c:v>
                </c:pt>
                <c:pt idx="415">
                  <c:v>-18353.400000000001</c:v>
                </c:pt>
                <c:pt idx="416">
                  <c:v>-17353.7</c:v>
                </c:pt>
                <c:pt idx="417">
                  <c:v>-16452.3</c:v>
                </c:pt>
                <c:pt idx="418">
                  <c:v>-15686.4</c:v>
                </c:pt>
                <c:pt idx="419">
                  <c:v>-15087.2</c:v>
                </c:pt>
                <c:pt idx="420">
                  <c:v>-14678.7</c:v>
                </c:pt>
                <c:pt idx="421">
                  <c:v>-14477</c:v>
                </c:pt>
                <c:pt idx="422">
                  <c:v>-14489.2</c:v>
                </c:pt>
                <c:pt idx="423">
                  <c:v>-14713.4</c:v>
                </c:pt>
                <c:pt idx="424">
                  <c:v>-15138.8</c:v>
                </c:pt>
                <c:pt idx="425">
                  <c:v>-15746.3</c:v>
                </c:pt>
                <c:pt idx="426">
                  <c:v>-16509.2</c:v>
                </c:pt>
                <c:pt idx="427">
                  <c:v>-17394.5</c:v>
                </c:pt>
                <c:pt idx="428">
                  <c:v>-18364.599999999999</c:v>
                </c:pt>
                <c:pt idx="429">
                  <c:v>-19378.3</c:v>
                </c:pt>
                <c:pt idx="430">
                  <c:v>-20393.099999999999</c:v>
                </c:pt>
                <c:pt idx="431">
                  <c:v>-21366.799999999999</c:v>
                </c:pt>
                <c:pt idx="432">
                  <c:v>-22259.4</c:v>
                </c:pt>
                <c:pt idx="433">
                  <c:v>-23034.400000000001</c:v>
                </c:pt>
                <c:pt idx="434">
                  <c:v>-23660.400000000001</c:v>
                </c:pt>
                <c:pt idx="435">
                  <c:v>-24112.7</c:v>
                </c:pt>
                <c:pt idx="436">
                  <c:v>-24373.599999999999</c:v>
                </c:pt>
                <c:pt idx="437">
                  <c:v>-24433.7</c:v>
                </c:pt>
                <c:pt idx="438">
                  <c:v>-24291.8</c:v>
                </c:pt>
                <c:pt idx="439">
                  <c:v>-23954.9</c:v>
                </c:pt>
                <c:pt idx="440">
                  <c:v>-23438.3</c:v>
                </c:pt>
                <c:pt idx="441">
                  <c:v>-22764.400000000001</c:v>
                </c:pt>
                <c:pt idx="442">
                  <c:v>-21962.1</c:v>
                </c:pt>
                <c:pt idx="443">
                  <c:v>-21065.200000000001</c:v>
                </c:pt>
                <c:pt idx="444">
                  <c:v>-20111.599999999999</c:v>
                </c:pt>
                <c:pt idx="445">
                  <c:v>-19141.2</c:v>
                </c:pt>
                <c:pt idx="446">
                  <c:v>-18194.400000000001</c:v>
                </c:pt>
                <c:pt idx="447">
                  <c:v>-17310.5</c:v>
                </c:pt>
                <c:pt idx="448">
                  <c:v>-16526</c:v>
                </c:pt>
                <c:pt idx="449">
                  <c:v>-15873</c:v>
                </c:pt>
                <c:pt idx="450">
                  <c:v>-15378</c:v>
                </c:pt>
                <c:pt idx="451">
                  <c:v>-15060.7</c:v>
                </c:pt>
                <c:pt idx="452">
                  <c:v>-14933.3</c:v>
                </c:pt>
                <c:pt idx="453">
                  <c:v>-15000</c:v>
                </c:pt>
                <c:pt idx="454">
                  <c:v>-15256.6</c:v>
                </c:pt>
                <c:pt idx="455">
                  <c:v>-15691.2</c:v>
                </c:pt>
                <c:pt idx="456">
                  <c:v>-16284.5</c:v>
                </c:pt>
                <c:pt idx="457">
                  <c:v>-17010.7</c:v>
                </c:pt>
                <c:pt idx="458">
                  <c:v>-17838.599999999999</c:v>
                </c:pt>
                <c:pt idx="459">
                  <c:v>-18732.900000000001</c:v>
                </c:pt>
                <c:pt idx="460">
                  <c:v>-19656</c:v>
                </c:pt>
                <c:pt idx="461">
                  <c:v>-20569.400000000001</c:v>
                </c:pt>
                <c:pt idx="462">
                  <c:v>-21435.3</c:v>
                </c:pt>
                <c:pt idx="463">
                  <c:v>-22218.1</c:v>
                </c:pt>
                <c:pt idx="464">
                  <c:v>-22885.9</c:v>
                </c:pt>
                <c:pt idx="465">
                  <c:v>-23412</c:v>
                </c:pt>
                <c:pt idx="466">
                  <c:v>-23775.599999999999</c:v>
                </c:pt>
                <c:pt idx="467">
                  <c:v>-23962.7</c:v>
                </c:pt>
                <c:pt idx="468">
                  <c:v>-23966.7</c:v>
                </c:pt>
                <c:pt idx="469">
                  <c:v>-23788.7</c:v>
                </c:pt>
                <c:pt idx="470">
                  <c:v>-23437.200000000001</c:v>
                </c:pt>
                <c:pt idx="471">
                  <c:v>-22927.599999999999</c:v>
                </c:pt>
                <c:pt idx="472">
                  <c:v>-22282.1</c:v>
                </c:pt>
                <c:pt idx="473">
                  <c:v>-21528.2</c:v>
                </c:pt>
                <c:pt idx="474">
                  <c:v>-20697.7</c:v>
                </c:pt>
                <c:pt idx="475">
                  <c:v>-19825.400000000001</c:v>
                </c:pt>
                <c:pt idx="476">
                  <c:v>-18947.7</c:v>
                </c:pt>
                <c:pt idx="477">
                  <c:v>-18101.3</c:v>
                </c:pt>
                <c:pt idx="478">
                  <c:v>-17321</c:v>
                </c:pt>
                <c:pt idx="479">
                  <c:v>-16638.900000000001</c:v>
                </c:pt>
                <c:pt idx="480">
                  <c:v>-16082.9</c:v>
                </c:pt>
                <c:pt idx="481">
                  <c:v>-15675.4</c:v>
                </c:pt>
                <c:pt idx="482">
                  <c:v>-15432.4</c:v>
                </c:pt>
                <c:pt idx="483">
                  <c:v>-15363.1</c:v>
                </c:pt>
                <c:pt idx="484">
                  <c:v>-15469.4</c:v>
                </c:pt>
                <c:pt idx="485">
                  <c:v>-15745.5</c:v>
                </c:pt>
                <c:pt idx="486">
                  <c:v>-16179</c:v>
                </c:pt>
                <c:pt idx="487">
                  <c:v>-16750.599999999999</c:v>
                </c:pt>
                <c:pt idx="488">
                  <c:v>-17435.599999999999</c:v>
                </c:pt>
                <c:pt idx="489">
                  <c:v>-18204.900000000001</c:v>
                </c:pt>
                <c:pt idx="490">
                  <c:v>-19025.7</c:v>
                </c:pt>
                <c:pt idx="491">
                  <c:v>-19863.8</c:v>
                </c:pt>
                <c:pt idx="492">
                  <c:v>-20684.099999999999</c:v>
                </c:pt>
                <c:pt idx="493">
                  <c:v>-21452.9</c:v>
                </c:pt>
                <c:pt idx="494">
                  <c:v>-22138.6</c:v>
                </c:pt>
                <c:pt idx="495">
                  <c:v>-22713.599999999999</c:v>
                </c:pt>
                <c:pt idx="496">
                  <c:v>-23154.799999999999</c:v>
                </c:pt>
                <c:pt idx="497">
                  <c:v>-23444.9</c:v>
                </c:pt>
                <c:pt idx="498">
                  <c:v>-23572.9</c:v>
                </c:pt>
                <c:pt idx="499">
                  <c:v>-23534.6</c:v>
                </c:pt>
                <c:pt idx="500">
                  <c:v>-23332.5</c:v>
                </c:pt>
                <c:pt idx="501">
                  <c:v>-22976.2</c:v>
                </c:pt>
                <c:pt idx="502">
                  <c:v>-22481.200000000001</c:v>
                </c:pt>
                <c:pt idx="503">
                  <c:v>-21868.799999999999</c:v>
                </c:pt>
                <c:pt idx="504">
                  <c:v>-21165</c:v>
                </c:pt>
                <c:pt idx="505">
                  <c:v>-20399.5</c:v>
                </c:pt>
                <c:pt idx="506">
                  <c:v>-19604.3</c:v>
                </c:pt>
                <c:pt idx="507">
                  <c:v>-18812.5</c:v>
                </c:pt>
                <c:pt idx="508">
                  <c:v>-18057</c:v>
                </c:pt>
                <c:pt idx="509">
                  <c:v>-17368.900000000001</c:v>
                </c:pt>
                <c:pt idx="510">
                  <c:v>-16776.5</c:v>
                </c:pt>
                <c:pt idx="511">
                  <c:v>-16303.7</c:v>
                </c:pt>
                <c:pt idx="512">
                  <c:v>-15969.6</c:v>
                </c:pt>
                <c:pt idx="513">
                  <c:v>-15787.2</c:v>
                </c:pt>
                <c:pt idx="514">
                  <c:v>-15763.2</c:v>
                </c:pt>
                <c:pt idx="515">
                  <c:v>-15897.6</c:v>
                </c:pt>
                <c:pt idx="516">
                  <c:v>-16183.6</c:v>
                </c:pt>
                <c:pt idx="517">
                  <c:v>-16608.599999999999</c:v>
                </c:pt>
                <c:pt idx="518">
                  <c:v>-17153.7</c:v>
                </c:pt>
                <c:pt idx="519">
                  <c:v>-17795.599999999999</c:v>
                </c:pt>
                <c:pt idx="520">
                  <c:v>-18507</c:v>
                </c:pt>
                <c:pt idx="521">
                  <c:v>-19257.8</c:v>
                </c:pt>
                <c:pt idx="522">
                  <c:v>-20016.7</c:v>
                </c:pt>
                <c:pt idx="523">
                  <c:v>-20752.2</c:v>
                </c:pt>
                <c:pt idx="524">
                  <c:v>-21433.9</c:v>
                </c:pt>
                <c:pt idx="525">
                  <c:v>-22034.2</c:v>
                </c:pt>
                <c:pt idx="526">
                  <c:v>-22528.6</c:v>
                </c:pt>
                <c:pt idx="527">
                  <c:v>-22897.7</c:v>
                </c:pt>
                <c:pt idx="528">
                  <c:v>-23126.9</c:v>
                </c:pt>
                <c:pt idx="529">
                  <c:v>-23207.7</c:v>
                </c:pt>
                <c:pt idx="530">
                  <c:v>-23137.7</c:v>
                </c:pt>
                <c:pt idx="531">
                  <c:v>-22920.9</c:v>
                </c:pt>
                <c:pt idx="532">
                  <c:v>-22566.9</c:v>
                </c:pt>
                <c:pt idx="533">
                  <c:v>-22091.4</c:v>
                </c:pt>
                <c:pt idx="534">
                  <c:v>-21514.6</c:v>
                </c:pt>
                <c:pt idx="535">
                  <c:v>-20860.900000000001</c:v>
                </c:pt>
                <c:pt idx="536">
                  <c:v>-20157.900000000001</c:v>
                </c:pt>
                <c:pt idx="537">
                  <c:v>-19434.900000000001</c:v>
                </c:pt>
                <c:pt idx="538">
                  <c:v>-18721.900000000001</c:v>
                </c:pt>
                <c:pt idx="539">
                  <c:v>-18048.599999999999</c:v>
                </c:pt>
                <c:pt idx="540">
                  <c:v>-17442.5</c:v>
                </c:pt>
                <c:pt idx="541">
                  <c:v>-16928.400000000001</c:v>
                </c:pt>
                <c:pt idx="542">
                  <c:v>-16527.099999999999</c:v>
                </c:pt>
                <c:pt idx="543">
                  <c:v>-16254.7</c:v>
                </c:pt>
                <c:pt idx="544">
                  <c:v>-16121.6</c:v>
                </c:pt>
                <c:pt idx="545">
                  <c:v>-16132.5</c:v>
                </c:pt>
                <c:pt idx="546">
                  <c:v>-16286.1</c:v>
                </c:pt>
                <c:pt idx="547">
                  <c:v>-16575.099999999999</c:v>
                </c:pt>
                <c:pt idx="548">
                  <c:v>-16986.400000000001</c:v>
                </c:pt>
                <c:pt idx="549">
                  <c:v>-17502.400000000001</c:v>
                </c:pt>
                <c:pt idx="550">
                  <c:v>-18100.7</c:v>
                </c:pt>
                <c:pt idx="551">
                  <c:v>-18756.2</c:v>
                </c:pt>
                <c:pt idx="552">
                  <c:v>-19441.099999999999</c:v>
                </c:pt>
                <c:pt idx="553">
                  <c:v>-20126.900000000001</c:v>
                </c:pt>
                <c:pt idx="554">
                  <c:v>-20785.3</c:v>
                </c:pt>
                <c:pt idx="555">
                  <c:v>-21389.200000000001</c:v>
                </c:pt>
                <c:pt idx="556">
                  <c:v>-21914.1</c:v>
                </c:pt>
                <c:pt idx="557">
                  <c:v>-22338.799999999999</c:v>
                </c:pt>
                <c:pt idx="558">
                  <c:v>-22646.5</c:v>
                </c:pt>
                <c:pt idx="559">
                  <c:v>-22825.3</c:v>
                </c:pt>
                <c:pt idx="560">
                  <c:v>-22868.5</c:v>
                </c:pt>
                <c:pt idx="561">
                  <c:v>-22775.4</c:v>
                </c:pt>
                <c:pt idx="562">
                  <c:v>-22550.6</c:v>
                </c:pt>
                <c:pt idx="563">
                  <c:v>-22204.2</c:v>
                </c:pt>
                <c:pt idx="564">
                  <c:v>-21751.200000000001</c:v>
                </c:pt>
                <c:pt idx="565">
                  <c:v>-21210.9</c:v>
                </c:pt>
                <c:pt idx="566">
                  <c:v>-20606.2</c:v>
                </c:pt>
                <c:pt idx="567">
                  <c:v>-19962.5</c:v>
                </c:pt>
                <c:pt idx="568">
                  <c:v>-19306.599999999999</c:v>
                </c:pt>
                <c:pt idx="569">
                  <c:v>-18665.599999999999</c:v>
                </c:pt>
                <c:pt idx="570">
                  <c:v>-18066.2</c:v>
                </c:pt>
                <c:pt idx="571">
                  <c:v>-17532.8</c:v>
                </c:pt>
                <c:pt idx="572">
                  <c:v>-17087.2</c:v>
                </c:pt>
                <c:pt idx="573">
                  <c:v>-16747.3</c:v>
                </c:pt>
                <c:pt idx="574">
                  <c:v>-16526.7</c:v>
                </c:pt>
                <c:pt idx="575">
                  <c:v>-16433.7</c:v>
                </c:pt>
                <c:pt idx="576">
                  <c:v>-16471.400000000001</c:v>
                </c:pt>
                <c:pt idx="577">
                  <c:v>-16637.5</c:v>
                </c:pt>
                <c:pt idx="578">
                  <c:v>-16924.099999999999</c:v>
                </c:pt>
                <c:pt idx="579">
                  <c:v>-17318.599999999999</c:v>
                </c:pt>
                <c:pt idx="580">
                  <c:v>-17804</c:v>
                </c:pt>
                <c:pt idx="581">
                  <c:v>-18359.400000000001</c:v>
                </c:pt>
                <c:pt idx="582">
                  <c:v>-18961.5</c:v>
                </c:pt>
                <c:pt idx="583">
                  <c:v>-19584.900000000001</c:v>
                </c:pt>
                <c:pt idx="584">
                  <c:v>-20203.7</c:v>
                </c:pt>
                <c:pt idx="585">
                  <c:v>-20792.400000000001</c:v>
                </c:pt>
                <c:pt idx="586">
                  <c:v>-21326.799999999999</c:v>
                </c:pt>
                <c:pt idx="587">
                  <c:v>-21785.4</c:v>
                </c:pt>
                <c:pt idx="588">
                  <c:v>-22149.599999999999</c:v>
                </c:pt>
                <c:pt idx="589">
                  <c:v>-22405.1</c:v>
                </c:pt>
                <c:pt idx="590">
                  <c:v>-22542</c:v>
                </c:pt>
                <c:pt idx="591">
                  <c:v>-22555.599999999999</c:v>
                </c:pt>
                <c:pt idx="592">
                  <c:v>-22445.9</c:v>
                </c:pt>
                <c:pt idx="593">
                  <c:v>-22218.3</c:v>
                </c:pt>
                <c:pt idx="594">
                  <c:v>-21883</c:v>
                </c:pt>
                <c:pt idx="595">
                  <c:v>-21454.3</c:v>
                </c:pt>
                <c:pt idx="596">
                  <c:v>-20950.599999999999</c:v>
                </c:pt>
                <c:pt idx="597">
                  <c:v>-20393</c:v>
                </c:pt>
                <c:pt idx="598">
                  <c:v>-19805</c:v>
                </c:pt>
                <c:pt idx="599">
                  <c:v>-19210.900000000001</c:v>
                </c:pt>
                <c:pt idx="600">
                  <c:v>-18635.5</c:v>
                </c:pt>
                <c:pt idx="601">
                  <c:v>-18102.400000000001</c:v>
                </c:pt>
                <c:pt idx="602">
                  <c:v>-17633.5</c:v>
                </c:pt>
                <c:pt idx="603">
                  <c:v>-17247.7</c:v>
                </c:pt>
                <c:pt idx="604">
                  <c:v>-16960.599999999999</c:v>
                </c:pt>
                <c:pt idx="605">
                  <c:v>-16783.599999999999</c:v>
                </c:pt>
                <c:pt idx="606">
                  <c:v>-16723.099999999999</c:v>
                </c:pt>
                <c:pt idx="607">
                  <c:v>-16781.099999999999</c:v>
                </c:pt>
                <c:pt idx="608">
                  <c:v>-16954.400000000001</c:v>
                </c:pt>
                <c:pt idx="609">
                  <c:v>-17235</c:v>
                </c:pt>
                <c:pt idx="610">
                  <c:v>-17610.599999999999</c:v>
                </c:pt>
                <c:pt idx="611">
                  <c:v>-18065</c:v>
                </c:pt>
                <c:pt idx="612">
                  <c:v>-18578.8</c:v>
                </c:pt>
                <c:pt idx="613">
                  <c:v>-19130.5</c:v>
                </c:pt>
                <c:pt idx="614">
                  <c:v>-19696.8</c:v>
                </c:pt>
                <c:pt idx="615">
                  <c:v>-20254.400000000001</c:v>
                </c:pt>
                <c:pt idx="616">
                  <c:v>-20780.2</c:v>
                </c:pt>
                <c:pt idx="617">
                  <c:v>-21252.7</c:v>
                </c:pt>
                <c:pt idx="618">
                  <c:v>-21652.9</c:v>
                </c:pt>
                <c:pt idx="619">
                  <c:v>-21964.6</c:v>
                </c:pt>
                <c:pt idx="620">
                  <c:v>-22175.599999999999</c:v>
                </c:pt>
                <c:pt idx="621">
                  <c:v>-22278</c:v>
                </c:pt>
                <c:pt idx="622">
                  <c:v>-22268.1</c:v>
                </c:pt>
                <c:pt idx="623">
                  <c:v>-22147.1</c:v>
                </c:pt>
                <c:pt idx="624">
                  <c:v>-21920.6</c:v>
                </c:pt>
                <c:pt idx="625">
                  <c:v>-21598.7</c:v>
                </c:pt>
                <c:pt idx="626">
                  <c:v>-21195.200000000001</c:v>
                </c:pt>
                <c:pt idx="627">
                  <c:v>-20727.2</c:v>
                </c:pt>
                <c:pt idx="628">
                  <c:v>-20214.5</c:v>
                </c:pt>
                <c:pt idx="629">
                  <c:v>-19678.400000000001</c:v>
                </c:pt>
                <c:pt idx="630">
                  <c:v>-19141.2</c:v>
                </c:pt>
                <c:pt idx="631">
                  <c:v>-18625.3</c:v>
                </c:pt>
                <c:pt idx="632">
                  <c:v>-18151.7</c:v>
                </c:pt>
                <c:pt idx="633">
                  <c:v>-17739.8</c:v>
                </c:pt>
                <c:pt idx="634">
                  <c:v>-17406.400000000001</c:v>
                </c:pt>
                <c:pt idx="635">
                  <c:v>-17164.7</c:v>
                </c:pt>
                <c:pt idx="636">
                  <c:v>-17024.2</c:v>
                </c:pt>
                <c:pt idx="637">
                  <c:v>-16990.099999999999</c:v>
                </c:pt>
                <c:pt idx="638">
                  <c:v>-17063.2</c:v>
                </c:pt>
                <c:pt idx="639">
                  <c:v>-17239.7</c:v>
                </c:pt>
                <c:pt idx="640">
                  <c:v>-17511.599999999999</c:v>
                </c:pt>
                <c:pt idx="641">
                  <c:v>-17867.099999999999</c:v>
                </c:pt>
                <c:pt idx="642">
                  <c:v>-18290.900000000001</c:v>
                </c:pt>
                <c:pt idx="643">
                  <c:v>-18765</c:v>
                </c:pt>
                <c:pt idx="644">
                  <c:v>-19269.400000000001</c:v>
                </c:pt>
                <c:pt idx="645">
                  <c:v>-19783.099999999999</c:v>
                </c:pt>
                <c:pt idx="646">
                  <c:v>-20284.8</c:v>
                </c:pt>
                <c:pt idx="647">
                  <c:v>-20753.900000000001</c:v>
                </c:pt>
                <c:pt idx="648">
                  <c:v>-21171.3</c:v>
                </c:pt>
                <c:pt idx="649">
                  <c:v>-21520</c:v>
                </c:pt>
                <c:pt idx="650">
                  <c:v>-21786.2</c:v>
                </c:pt>
                <c:pt idx="651">
                  <c:v>-21959.4</c:v>
                </c:pt>
                <c:pt idx="652">
                  <c:v>-22033.200000000001</c:v>
                </c:pt>
                <c:pt idx="653">
                  <c:v>-22005</c:v>
                </c:pt>
                <c:pt idx="654">
                  <c:v>-21876.7</c:v>
                </c:pt>
                <c:pt idx="655">
                  <c:v>-21654.2</c:v>
                </c:pt>
                <c:pt idx="656">
                  <c:v>-21347.3</c:v>
                </c:pt>
                <c:pt idx="657">
                  <c:v>-20969.099999999999</c:v>
                </c:pt>
                <c:pt idx="658">
                  <c:v>-20535.599999999999</c:v>
                </c:pt>
                <c:pt idx="659">
                  <c:v>-20065.099999999999</c:v>
                </c:pt>
                <c:pt idx="660">
                  <c:v>-19577.2</c:v>
                </c:pt>
                <c:pt idx="661">
                  <c:v>-19092.2</c:v>
                </c:pt>
                <c:pt idx="662">
                  <c:v>-18630.099999999999</c:v>
                </c:pt>
                <c:pt idx="663">
                  <c:v>-18209.8</c:v>
                </c:pt>
                <c:pt idx="664">
                  <c:v>-17848.5</c:v>
                </c:pt>
                <c:pt idx="665">
                  <c:v>-17560.8</c:v>
                </c:pt>
                <c:pt idx="666">
                  <c:v>-17358.099999999999</c:v>
                </c:pt>
                <c:pt idx="667">
                  <c:v>-17248.400000000001</c:v>
                </c:pt>
                <c:pt idx="668">
                  <c:v>-17235.5</c:v>
                </c:pt>
                <c:pt idx="669">
                  <c:v>-17319.5</c:v>
                </c:pt>
                <c:pt idx="670">
                  <c:v>-17496.099999999999</c:v>
                </c:pt>
                <c:pt idx="671">
                  <c:v>-17757.599999999999</c:v>
                </c:pt>
                <c:pt idx="672">
                  <c:v>-18092.5</c:v>
                </c:pt>
                <c:pt idx="673">
                  <c:v>-18486.400000000001</c:v>
                </c:pt>
                <c:pt idx="674">
                  <c:v>-18922.8</c:v>
                </c:pt>
                <c:pt idx="675">
                  <c:v>-19383.2</c:v>
                </c:pt>
                <c:pt idx="676">
                  <c:v>-19848.5</c:v>
                </c:pt>
                <c:pt idx="677">
                  <c:v>-20299.5</c:v>
                </c:pt>
                <c:pt idx="678">
                  <c:v>-20717.599999999999</c:v>
                </c:pt>
                <c:pt idx="679">
                  <c:v>-21085.8</c:v>
                </c:pt>
                <c:pt idx="680">
                  <c:v>-21389.3</c:v>
                </c:pt>
                <c:pt idx="681">
                  <c:v>-21616</c:v>
                </c:pt>
                <c:pt idx="682">
                  <c:v>-21757</c:v>
                </c:pt>
                <c:pt idx="683">
                  <c:v>-21807.1</c:v>
                </c:pt>
                <c:pt idx="684">
                  <c:v>-21764.799999999999</c:v>
                </c:pt>
                <c:pt idx="685">
                  <c:v>-21632.400000000001</c:v>
                </c:pt>
                <c:pt idx="686">
                  <c:v>-21416</c:v>
                </c:pt>
                <c:pt idx="687">
                  <c:v>-21125</c:v>
                </c:pt>
                <c:pt idx="688">
                  <c:v>-20771.7</c:v>
                </c:pt>
                <c:pt idx="689">
                  <c:v>-20371.3</c:v>
                </c:pt>
                <c:pt idx="690">
                  <c:v>-19940.400000000001</c:v>
                </c:pt>
                <c:pt idx="691">
                  <c:v>-19497</c:v>
                </c:pt>
                <c:pt idx="692">
                  <c:v>-19059.599999999999</c:v>
                </c:pt>
                <c:pt idx="693">
                  <c:v>-18646.099999999999</c:v>
                </c:pt>
                <c:pt idx="694">
                  <c:v>-18273.5</c:v>
                </c:pt>
                <c:pt idx="695">
                  <c:v>-17957</c:v>
                </c:pt>
                <c:pt idx="696">
                  <c:v>-17709.2</c:v>
                </c:pt>
                <c:pt idx="697">
                  <c:v>-17540.099999999999</c:v>
                </c:pt>
                <c:pt idx="698">
                  <c:v>-17456.2</c:v>
                </c:pt>
                <c:pt idx="699">
                  <c:v>-17460.3</c:v>
                </c:pt>
                <c:pt idx="700">
                  <c:v>-17551.900000000001</c:v>
                </c:pt>
                <c:pt idx="701">
                  <c:v>-17726.400000000001</c:v>
                </c:pt>
                <c:pt idx="702">
                  <c:v>-17976.2</c:v>
                </c:pt>
                <c:pt idx="703">
                  <c:v>-18290.400000000001</c:v>
                </c:pt>
                <c:pt idx="704">
                  <c:v>-18655.7</c:v>
                </c:pt>
                <c:pt idx="705">
                  <c:v>-19056.5</c:v>
                </c:pt>
                <c:pt idx="706">
                  <c:v>-19476.099999999999</c:v>
                </c:pt>
                <c:pt idx="707">
                  <c:v>-19897.099999999999</c:v>
                </c:pt>
                <c:pt idx="708">
                  <c:v>-20302</c:v>
                </c:pt>
                <c:pt idx="709">
                  <c:v>-20674.3</c:v>
                </c:pt>
                <c:pt idx="710">
                  <c:v>-20998.799999999999</c:v>
                </c:pt>
                <c:pt idx="711">
                  <c:v>-21262.400000000001</c:v>
                </c:pt>
                <c:pt idx="712">
                  <c:v>-21454.799999999999</c:v>
                </c:pt>
                <c:pt idx="713">
                  <c:v>-21568.400000000001</c:v>
                </c:pt>
                <c:pt idx="714">
                  <c:v>-21599.1</c:v>
                </c:pt>
                <c:pt idx="715">
                  <c:v>-21546.1</c:v>
                </c:pt>
                <c:pt idx="716">
                  <c:v>-21412.1</c:v>
                </c:pt>
                <c:pt idx="717">
                  <c:v>-21203.200000000001</c:v>
                </c:pt>
                <c:pt idx="718">
                  <c:v>-20928.5</c:v>
                </c:pt>
                <c:pt idx="719">
                  <c:v>-20599.599999999999</c:v>
                </c:pt>
                <c:pt idx="720">
                  <c:v>-20230.400000000001</c:v>
                </c:pt>
                <c:pt idx="721">
                  <c:v>-19836.400000000001</c:v>
                </c:pt>
                <c:pt idx="722">
                  <c:v>-19434.099999999999</c:v>
                </c:pt>
                <c:pt idx="723">
                  <c:v>-19040</c:v>
                </c:pt>
                <c:pt idx="724">
                  <c:v>-18670.400000000001</c:v>
                </c:pt>
                <c:pt idx="725">
                  <c:v>-18340.5</c:v>
                </c:pt>
                <c:pt idx="726">
                  <c:v>-18063.5</c:v>
                </c:pt>
                <c:pt idx="727">
                  <c:v>-17850.8</c:v>
                </c:pt>
                <c:pt idx="728">
                  <c:v>-17710.5</c:v>
                </c:pt>
                <c:pt idx="729">
                  <c:v>-17648.2</c:v>
                </c:pt>
                <c:pt idx="730">
                  <c:v>-17665.900000000001</c:v>
                </c:pt>
                <c:pt idx="731">
                  <c:v>-17762.3</c:v>
                </c:pt>
                <c:pt idx="732">
                  <c:v>-17933</c:v>
                </c:pt>
                <c:pt idx="733">
                  <c:v>-18170.400000000001</c:v>
                </c:pt>
                <c:pt idx="734">
                  <c:v>-18464.3</c:v>
                </c:pt>
                <c:pt idx="735">
                  <c:v>-18802.099999999999</c:v>
                </c:pt>
                <c:pt idx="736">
                  <c:v>-19169.7</c:v>
                </c:pt>
                <c:pt idx="737">
                  <c:v>-19551.599999999999</c:v>
                </c:pt>
                <c:pt idx="738">
                  <c:v>-19932</c:v>
                </c:pt>
                <c:pt idx="739">
                  <c:v>-20295.099999999999</c:v>
                </c:pt>
                <c:pt idx="740">
                  <c:v>-20626.2</c:v>
                </c:pt>
                <c:pt idx="741">
                  <c:v>-20911.8</c:v>
                </c:pt>
                <c:pt idx="742">
                  <c:v>-21140.5</c:v>
                </c:pt>
                <c:pt idx="743">
                  <c:v>-21303.1</c:v>
                </c:pt>
                <c:pt idx="744">
                  <c:v>-21393.4</c:v>
                </c:pt>
                <c:pt idx="745">
                  <c:v>-21408.2</c:v>
                </c:pt>
                <c:pt idx="746">
                  <c:v>-21347.3</c:v>
                </c:pt>
                <c:pt idx="747">
                  <c:v>-21213.7</c:v>
                </c:pt>
                <c:pt idx="748">
                  <c:v>-21013.3</c:v>
                </c:pt>
                <c:pt idx="749">
                  <c:v>-20754.900000000001</c:v>
                </c:pt>
                <c:pt idx="750">
                  <c:v>-20449.400000000001</c:v>
                </c:pt>
                <c:pt idx="751">
                  <c:v>-20109.7</c:v>
                </c:pt>
                <c:pt idx="752">
                  <c:v>-19750</c:v>
                </c:pt>
                <c:pt idx="753">
                  <c:v>-19385.400000000001</c:v>
                </c:pt>
                <c:pt idx="754">
                  <c:v>-19030.7</c:v>
                </c:pt>
                <c:pt idx="755">
                  <c:v>-18700.8</c:v>
                </c:pt>
                <c:pt idx="756">
                  <c:v>-18408.900000000001</c:v>
                </c:pt>
                <c:pt idx="757">
                  <c:v>-18167</c:v>
                </c:pt>
                <c:pt idx="758">
                  <c:v>-17984.8</c:v>
                </c:pt>
                <c:pt idx="759">
                  <c:v>-17869.3</c:v>
                </c:pt>
                <c:pt idx="760">
                  <c:v>-17825.099999999999</c:v>
                </c:pt>
                <c:pt idx="761">
                  <c:v>-17853.3</c:v>
                </c:pt>
                <c:pt idx="762">
                  <c:v>-17952.5</c:v>
                </c:pt>
                <c:pt idx="763">
                  <c:v>-18118.099999999999</c:v>
                </c:pt>
                <c:pt idx="764">
                  <c:v>-18342.8</c:v>
                </c:pt>
                <c:pt idx="765">
                  <c:v>-18616.900000000001</c:v>
                </c:pt>
                <c:pt idx="766">
                  <c:v>-18928.7</c:v>
                </c:pt>
                <c:pt idx="767">
                  <c:v>-19265.3</c:v>
                </c:pt>
                <c:pt idx="768">
                  <c:v>-19612.400000000001</c:v>
                </c:pt>
                <c:pt idx="769">
                  <c:v>-19955.7</c:v>
                </c:pt>
                <c:pt idx="770">
                  <c:v>-20281.099999999999</c:v>
                </c:pt>
                <c:pt idx="771">
                  <c:v>-20575.3</c:v>
                </c:pt>
                <c:pt idx="772">
                  <c:v>-20826.3</c:v>
                </c:pt>
                <c:pt idx="773">
                  <c:v>-21024.2</c:v>
                </c:pt>
                <c:pt idx="774">
                  <c:v>-21161</c:v>
                </c:pt>
                <c:pt idx="775">
                  <c:v>-21231.5</c:v>
                </c:pt>
                <c:pt idx="776">
                  <c:v>-21233.3</c:v>
                </c:pt>
                <c:pt idx="777">
                  <c:v>-21166.799999999999</c:v>
                </c:pt>
                <c:pt idx="778">
                  <c:v>-21035</c:v>
                </c:pt>
                <c:pt idx="779">
                  <c:v>-20843.900000000001</c:v>
                </c:pt>
                <c:pt idx="780">
                  <c:v>-20601.599999999999</c:v>
                </c:pt>
                <c:pt idx="781">
                  <c:v>-20318.5</c:v>
                </c:pt>
                <c:pt idx="782">
                  <c:v>-20006.400000000001</c:v>
                </c:pt>
                <c:pt idx="783">
                  <c:v>-19678.5</c:v>
                </c:pt>
                <c:pt idx="784">
                  <c:v>-19348.400000000001</c:v>
                </c:pt>
                <c:pt idx="785">
                  <c:v>-19029.599999999999</c:v>
                </c:pt>
                <c:pt idx="786">
                  <c:v>-18735.3</c:v>
                </c:pt>
                <c:pt idx="787">
                  <c:v>-18477.5</c:v>
                </c:pt>
                <c:pt idx="788">
                  <c:v>-18266.599999999999</c:v>
                </c:pt>
                <c:pt idx="789">
                  <c:v>-18111</c:v>
                </c:pt>
                <c:pt idx="790">
                  <c:v>-18016.8</c:v>
                </c:pt>
                <c:pt idx="791">
                  <c:v>-17987.599999999999</c:v>
                </c:pt>
                <c:pt idx="792">
                  <c:v>-18024.099999999999</c:v>
                </c:pt>
                <c:pt idx="793">
                  <c:v>-18124.400000000001</c:v>
                </c:pt>
                <c:pt idx="794">
                  <c:v>-18283.900000000001</c:v>
                </c:pt>
                <c:pt idx="795">
                  <c:v>-18495.8</c:v>
                </c:pt>
                <c:pt idx="796">
                  <c:v>-18750.8</c:v>
                </c:pt>
                <c:pt idx="797">
                  <c:v>-19038.099999999999</c:v>
                </c:pt>
                <c:pt idx="798">
                  <c:v>-19345.8</c:v>
                </c:pt>
                <c:pt idx="799">
                  <c:v>-19661</c:v>
                </c:pt>
                <c:pt idx="800">
                  <c:v>-19970.599999999999</c:v>
                </c:pt>
                <c:pt idx="801">
                  <c:v>-20261.8</c:v>
                </c:pt>
                <c:pt idx="802">
                  <c:v>-20522.900000000001</c:v>
                </c:pt>
                <c:pt idx="803">
                  <c:v>-20743.2</c:v>
                </c:pt>
                <c:pt idx="804">
                  <c:v>-20913.900000000001</c:v>
                </c:pt>
                <c:pt idx="805">
                  <c:v>-21028.400000000001</c:v>
                </c:pt>
                <c:pt idx="806">
                  <c:v>-21082.2</c:v>
                </c:pt>
                <c:pt idx="807">
                  <c:v>-21073.5</c:v>
                </c:pt>
                <c:pt idx="808">
                  <c:v>-21003.200000000001</c:v>
                </c:pt>
                <c:pt idx="809">
                  <c:v>-20874.400000000001</c:v>
                </c:pt>
                <c:pt idx="810">
                  <c:v>-20692.8</c:v>
                </c:pt>
                <c:pt idx="811">
                  <c:v>-20466.3</c:v>
                </c:pt>
                <c:pt idx="812">
                  <c:v>-20204.5</c:v>
                </c:pt>
                <c:pt idx="813">
                  <c:v>-19918.3</c:v>
                </c:pt>
                <c:pt idx="814">
                  <c:v>-19619.7</c:v>
                </c:pt>
                <c:pt idx="815">
                  <c:v>-19321.099999999999</c:v>
                </c:pt>
                <c:pt idx="816">
                  <c:v>-19034.8</c:v>
                </c:pt>
                <c:pt idx="817">
                  <c:v>-18772.599999999999</c:v>
                </c:pt>
                <c:pt idx="818">
                  <c:v>-18545.2</c:v>
                </c:pt>
                <c:pt idx="819">
                  <c:v>-18361.599999999999</c:v>
                </c:pt>
                <c:pt idx="820">
                  <c:v>-18229.3</c:v>
                </c:pt>
                <c:pt idx="821">
                  <c:v>-18153.400000000001</c:v>
                </c:pt>
                <c:pt idx="822">
                  <c:v>-18136.599999999999</c:v>
                </c:pt>
                <c:pt idx="823">
                  <c:v>-18179.3</c:v>
                </c:pt>
                <c:pt idx="824">
                  <c:v>-18279.400000000001</c:v>
                </c:pt>
                <c:pt idx="825">
                  <c:v>-18432.3</c:v>
                </c:pt>
                <c:pt idx="826">
                  <c:v>-18631.400000000001</c:v>
                </c:pt>
                <c:pt idx="827">
                  <c:v>-18868.099999999999</c:v>
                </c:pt>
                <c:pt idx="828">
                  <c:v>-19132.5</c:v>
                </c:pt>
                <c:pt idx="829">
                  <c:v>-19413.5</c:v>
                </c:pt>
                <c:pt idx="830">
                  <c:v>-19699.3</c:v>
                </c:pt>
                <c:pt idx="831">
                  <c:v>-19978.099999999999</c:v>
                </c:pt>
                <c:pt idx="832">
                  <c:v>-20238.5</c:v>
                </c:pt>
                <c:pt idx="833">
                  <c:v>-20469.900000000001</c:v>
                </c:pt>
                <c:pt idx="834">
                  <c:v>-20663</c:v>
                </c:pt>
                <c:pt idx="835">
                  <c:v>-20809.900000000001</c:v>
                </c:pt>
                <c:pt idx="836">
                  <c:v>-20905</c:v>
                </c:pt>
                <c:pt idx="837">
                  <c:v>-20944.7</c:v>
                </c:pt>
                <c:pt idx="838">
                  <c:v>-20927.7</c:v>
                </c:pt>
                <c:pt idx="839">
                  <c:v>-20855</c:v>
                </c:pt>
                <c:pt idx="840">
                  <c:v>-20730.099999999999</c:v>
                </c:pt>
                <c:pt idx="841">
                  <c:v>-20558.3</c:v>
                </c:pt>
                <c:pt idx="842">
                  <c:v>-20347</c:v>
                </c:pt>
                <c:pt idx="843">
                  <c:v>-20105.3</c:v>
                </c:pt>
                <c:pt idx="844">
                  <c:v>-19843.099999999999</c:v>
                </c:pt>
                <c:pt idx="845">
                  <c:v>-19571.599999999999</c:v>
                </c:pt>
                <c:pt idx="846">
                  <c:v>-19301.8</c:v>
                </c:pt>
                <c:pt idx="847">
                  <c:v>-19045</c:v>
                </c:pt>
                <c:pt idx="848">
                  <c:v>-18811.7</c:v>
                </c:pt>
                <c:pt idx="849">
                  <c:v>-18611.3</c:v>
                </c:pt>
                <c:pt idx="850">
                  <c:v>-18451.900000000001</c:v>
                </c:pt>
                <c:pt idx="851">
                  <c:v>-18339.900000000001</c:v>
                </c:pt>
                <c:pt idx="852">
                  <c:v>-18279.599999999999</c:v>
                </c:pt>
                <c:pt idx="853">
                  <c:v>-18273.099999999999</c:v>
                </c:pt>
                <c:pt idx="854">
                  <c:v>-18320.400000000001</c:v>
                </c:pt>
                <c:pt idx="855">
                  <c:v>-18419.099999999999</c:v>
                </c:pt>
                <c:pt idx="856">
                  <c:v>-18565</c:v>
                </c:pt>
                <c:pt idx="857">
                  <c:v>-18751.599999999999</c:v>
                </c:pt>
                <c:pt idx="858">
                  <c:v>-18970.900000000001</c:v>
                </c:pt>
                <c:pt idx="859">
                  <c:v>-19213.8</c:v>
                </c:pt>
                <c:pt idx="860">
                  <c:v>-19470.099999999999</c:v>
                </c:pt>
                <c:pt idx="861">
                  <c:v>-19729</c:v>
                </c:pt>
                <c:pt idx="862">
                  <c:v>-19979.900000000001</c:v>
                </c:pt>
                <c:pt idx="863">
                  <c:v>-20212.5</c:v>
                </c:pt>
                <c:pt idx="864">
                  <c:v>-20417.3</c:v>
                </c:pt>
                <c:pt idx="865">
                  <c:v>-20586.099999999999</c:v>
                </c:pt>
                <c:pt idx="866">
                  <c:v>-20712.2</c:v>
                </c:pt>
                <c:pt idx="867">
                  <c:v>-20790.599999999999</c:v>
                </c:pt>
                <c:pt idx="868">
                  <c:v>-20818.400000000001</c:v>
                </c:pt>
                <c:pt idx="869">
                  <c:v>-20794.8</c:v>
                </c:pt>
                <c:pt idx="870">
                  <c:v>-20721</c:v>
                </c:pt>
                <c:pt idx="871">
                  <c:v>-20600.5</c:v>
                </c:pt>
                <c:pt idx="872">
                  <c:v>-20438.5</c:v>
                </c:pt>
                <c:pt idx="873">
                  <c:v>-20241.900000000001</c:v>
                </c:pt>
                <c:pt idx="874">
                  <c:v>-20019.099999999999</c:v>
                </c:pt>
                <c:pt idx="875">
                  <c:v>-19779.3</c:v>
                </c:pt>
                <c:pt idx="876">
                  <c:v>-19532.599999999999</c:v>
                </c:pt>
                <c:pt idx="877">
                  <c:v>-19289.099999999999</c:v>
                </c:pt>
                <c:pt idx="878">
                  <c:v>-19059</c:v>
                </c:pt>
                <c:pt idx="879">
                  <c:v>-18851.599999999999</c:v>
                </c:pt>
                <c:pt idx="880">
                  <c:v>-18675.3</c:v>
                </c:pt>
                <c:pt idx="881">
                  <c:v>-18537.3</c:v>
                </c:pt>
                <c:pt idx="882">
                  <c:v>-18442.900000000001</c:v>
                </c:pt>
                <c:pt idx="883">
                  <c:v>-18395.900000000001</c:v>
                </c:pt>
                <c:pt idx="884">
                  <c:v>-18397.8</c:v>
                </c:pt>
                <c:pt idx="885">
                  <c:v>-18448.3</c:v>
                </c:pt>
                <c:pt idx="886">
                  <c:v>-18545</c:v>
                </c:pt>
                <c:pt idx="887">
                  <c:v>-18683.5</c:v>
                </c:pt>
                <c:pt idx="888">
                  <c:v>-18858</c:v>
                </c:pt>
                <c:pt idx="889">
                  <c:v>-19060.900000000001</c:v>
                </c:pt>
                <c:pt idx="890">
                  <c:v>-19283.7</c:v>
                </c:pt>
                <c:pt idx="891">
                  <c:v>-19517.2</c:v>
                </c:pt>
                <c:pt idx="892">
                  <c:v>-19751.5</c:v>
                </c:pt>
                <c:pt idx="893">
                  <c:v>-19977</c:v>
                </c:pt>
                <c:pt idx="894">
                  <c:v>-20184.5</c:v>
                </c:pt>
                <c:pt idx="895">
                  <c:v>-20365.599999999999</c:v>
                </c:pt>
                <c:pt idx="896">
                  <c:v>-20513</c:v>
                </c:pt>
                <c:pt idx="897">
                  <c:v>-20620.7</c:v>
                </c:pt>
                <c:pt idx="898">
                  <c:v>-20684.7</c:v>
                </c:pt>
                <c:pt idx="899">
                  <c:v>-20702.5</c:v>
                </c:pt>
                <c:pt idx="900">
                  <c:v>-20673.8</c:v>
                </c:pt>
                <c:pt idx="901">
                  <c:v>-20600</c:v>
                </c:pt>
                <c:pt idx="902">
                  <c:v>-20484.400000000001</c:v>
                </c:pt>
                <c:pt idx="903">
                  <c:v>-20332</c:v>
                </c:pt>
                <c:pt idx="904">
                  <c:v>-20149.400000000001</c:v>
                </c:pt>
                <c:pt idx="905">
                  <c:v>-19944.3</c:v>
                </c:pt>
                <c:pt idx="906">
                  <c:v>-19725.2</c:v>
                </c:pt>
                <c:pt idx="907">
                  <c:v>-19501.3</c:v>
                </c:pt>
                <c:pt idx="908">
                  <c:v>-19281.8</c:v>
                </c:pt>
                <c:pt idx="909">
                  <c:v>-19075.8</c:v>
                </c:pt>
                <c:pt idx="910">
                  <c:v>-18891.7</c:v>
                </c:pt>
                <c:pt idx="911">
                  <c:v>-18736.900000000001</c:v>
                </c:pt>
                <c:pt idx="912">
                  <c:v>-18617.7</c:v>
                </c:pt>
                <c:pt idx="913">
                  <c:v>-18538.7</c:v>
                </c:pt>
                <c:pt idx="914">
                  <c:v>-18502.900000000001</c:v>
                </c:pt>
                <c:pt idx="915">
                  <c:v>-18511.7</c:v>
                </c:pt>
                <c:pt idx="916">
                  <c:v>-18564.2</c:v>
                </c:pt>
                <c:pt idx="917">
                  <c:v>-18658.2</c:v>
                </c:pt>
                <c:pt idx="918">
                  <c:v>-18789.3</c:v>
                </c:pt>
                <c:pt idx="919">
                  <c:v>-18952.099999999999</c:v>
                </c:pt>
                <c:pt idx="920">
                  <c:v>-19139.5</c:v>
                </c:pt>
                <c:pt idx="921">
                  <c:v>-19343.7</c:v>
                </c:pt>
                <c:pt idx="922">
                  <c:v>-19556.099999999999</c:v>
                </c:pt>
                <c:pt idx="923">
                  <c:v>-19767.900000000001</c:v>
                </c:pt>
                <c:pt idx="924">
                  <c:v>-19970.5</c:v>
                </c:pt>
                <c:pt idx="925">
                  <c:v>-20155.400000000001</c:v>
                </c:pt>
                <c:pt idx="926">
                  <c:v>-20315.3</c:v>
                </c:pt>
                <c:pt idx="927">
                  <c:v>-20443.599999999999</c:v>
                </c:pt>
                <c:pt idx="928">
                  <c:v>-20535.3</c:v>
                </c:pt>
                <c:pt idx="929">
                  <c:v>-20586.900000000001</c:v>
                </c:pt>
                <c:pt idx="930">
                  <c:v>-20596.400000000001</c:v>
                </c:pt>
                <c:pt idx="931">
                  <c:v>-20563.8</c:v>
                </c:pt>
                <c:pt idx="932">
                  <c:v>-20490.7</c:v>
                </c:pt>
                <c:pt idx="933">
                  <c:v>-20380.3</c:v>
                </c:pt>
                <c:pt idx="934">
                  <c:v>-20237.400000000001</c:v>
                </c:pt>
                <c:pt idx="935">
                  <c:v>-20068.099999999999</c:v>
                </c:pt>
                <c:pt idx="936">
                  <c:v>-19879.5</c:v>
                </c:pt>
                <c:pt idx="937">
                  <c:v>-19679.599999999999</c:v>
                </c:pt>
                <c:pt idx="938">
                  <c:v>-19476.599999999999</c:v>
                </c:pt>
                <c:pt idx="939">
                  <c:v>-19278.900000000001</c:v>
                </c:pt>
                <c:pt idx="940">
                  <c:v>-19094.7</c:v>
                </c:pt>
                <c:pt idx="941">
                  <c:v>-18931.400000000001</c:v>
                </c:pt>
                <c:pt idx="942">
                  <c:v>-18795.8</c:v>
                </c:pt>
                <c:pt idx="943">
                  <c:v>-18693.099999999999</c:v>
                </c:pt>
                <c:pt idx="944">
                  <c:v>-18627.400000000001</c:v>
                </c:pt>
                <c:pt idx="945">
                  <c:v>-18601.3</c:v>
                </c:pt>
                <c:pt idx="946">
                  <c:v>-18615.5</c:v>
                </c:pt>
                <c:pt idx="947">
                  <c:v>-18669.2</c:v>
                </c:pt>
                <c:pt idx="948">
                  <c:v>-18759.900000000001</c:v>
                </c:pt>
                <c:pt idx="949">
                  <c:v>-18883.7</c:v>
                </c:pt>
                <c:pt idx="950">
                  <c:v>-19035.2</c:v>
                </c:pt>
                <c:pt idx="951">
                  <c:v>-19208.099999999999</c:v>
                </c:pt>
                <c:pt idx="952">
                  <c:v>-19394.900000000001</c:v>
                </c:pt>
                <c:pt idx="953">
                  <c:v>-19588</c:v>
                </c:pt>
                <c:pt idx="954">
                  <c:v>-19779.400000000001</c:v>
                </c:pt>
                <c:pt idx="955">
                  <c:v>-19961</c:v>
                </c:pt>
                <c:pt idx="956">
                  <c:v>-20125.7</c:v>
                </c:pt>
                <c:pt idx="957">
                  <c:v>-20266.599999999999</c:v>
                </c:pt>
                <c:pt idx="958">
                  <c:v>-20378.099999999999</c:v>
                </c:pt>
                <c:pt idx="959">
                  <c:v>-20455.8</c:v>
                </c:pt>
                <c:pt idx="960">
                  <c:v>-20496.7</c:v>
                </c:pt>
                <c:pt idx="961">
                  <c:v>-20499.400000000001</c:v>
                </c:pt>
                <c:pt idx="962">
                  <c:v>-20464</c:v>
                </c:pt>
                <c:pt idx="963">
                  <c:v>-20392.2</c:v>
                </c:pt>
                <c:pt idx="964">
                  <c:v>-20287.099999999999</c:v>
                </c:pt>
                <c:pt idx="965">
                  <c:v>-20153.400000000001</c:v>
                </c:pt>
                <c:pt idx="966">
                  <c:v>-19996.7</c:v>
                </c:pt>
                <c:pt idx="967">
                  <c:v>-19823.599999999999</c:v>
                </c:pt>
                <c:pt idx="968">
                  <c:v>-19641.3</c:v>
                </c:pt>
                <c:pt idx="969">
                  <c:v>-19457.5</c:v>
                </c:pt>
                <c:pt idx="970">
                  <c:v>-19279.599999999999</c:v>
                </c:pt>
                <c:pt idx="971">
                  <c:v>-19115</c:v>
                </c:pt>
                <c:pt idx="972">
                  <c:v>-18970.5</c:v>
                </c:pt>
                <c:pt idx="973">
                  <c:v>-18851.8</c:v>
                </c:pt>
                <c:pt idx="974">
                  <c:v>-18763.7</c:v>
                </c:pt>
                <c:pt idx="975">
                  <c:v>-18709.599999999999</c:v>
                </c:pt>
                <c:pt idx="976">
                  <c:v>-18691.5</c:v>
                </c:pt>
                <c:pt idx="977">
                  <c:v>-18710</c:v>
                </c:pt>
                <c:pt idx="978">
                  <c:v>-18764.099999999999</c:v>
                </c:pt>
                <c:pt idx="979">
                  <c:v>-18851.3</c:v>
                </c:pt>
                <c:pt idx="980">
                  <c:v>-18967.8</c:v>
                </c:pt>
                <c:pt idx="981">
                  <c:v>-19108.599999999999</c:v>
                </c:pt>
                <c:pt idx="982">
                  <c:v>-19267.8</c:v>
                </c:pt>
                <c:pt idx="983">
                  <c:v>-19438.599999999999</c:v>
                </c:pt>
                <c:pt idx="984">
                  <c:v>-19614</c:v>
                </c:pt>
                <c:pt idx="985">
                  <c:v>-19786.599999999999</c:v>
                </c:pt>
                <c:pt idx="986">
                  <c:v>-19949.400000000001</c:v>
                </c:pt>
                <c:pt idx="987">
                  <c:v>-20095.8</c:v>
                </c:pt>
                <c:pt idx="988">
                  <c:v>-20219.8</c:v>
                </c:pt>
                <c:pt idx="989">
                  <c:v>-20316.400000000001</c:v>
                </c:pt>
                <c:pt idx="990">
                  <c:v>-20381.900000000001</c:v>
                </c:pt>
                <c:pt idx="991">
                  <c:v>-20413.7</c:v>
                </c:pt>
                <c:pt idx="992">
                  <c:v>-20410.7</c:v>
                </c:pt>
                <c:pt idx="993">
                  <c:v>-20373.400000000001</c:v>
                </c:pt>
                <c:pt idx="994">
                  <c:v>-20303.400000000001</c:v>
                </c:pt>
                <c:pt idx="995">
                  <c:v>-20203.8</c:v>
                </c:pt>
                <c:pt idx="996">
                  <c:v>-20078.900000000001</c:v>
                </c:pt>
                <c:pt idx="997">
                  <c:v>-19934.099999999999</c:v>
                </c:pt>
                <c:pt idx="998">
                  <c:v>-19775.400000000001</c:v>
                </c:pt>
                <c:pt idx="999">
                  <c:v>-19609.400000000001</c:v>
                </c:pt>
                <c:pt idx="1000">
                  <c:v>-19443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3B8-4E8D-81A3-308D9EAF4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437039"/>
        <c:axId val="1835437455"/>
      </c:scatterChart>
      <c:valAx>
        <c:axId val="1835437039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Step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455"/>
        <c:crosses val="autoZero"/>
        <c:crossBetween val="midCat"/>
      </c:valAx>
      <c:valAx>
        <c:axId val="183543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Horizontal</a:t>
            </a:r>
            <a:r>
              <a:rPr lang="en-US" baseline="0"/>
              <a:t> Stress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6"/>
          <c:order val="0"/>
          <c:tx>
            <c:strRef>
              <c:f>'Initial Stress (v = 0)'!$A$1</c:f>
              <c:strCache>
                <c:ptCount val="1"/>
                <c:pt idx="0">
                  <c:v>Case 1: both ver and hoz stress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0)'!$A$3:$A$1003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'Initial Stress (v = 0)'!$B$3:$B$1003</c:f>
              <c:numCache>
                <c:formatCode>0.00E+00</c:formatCode>
                <c:ptCount val="1001"/>
                <c:pt idx="0" formatCode="General">
                  <c:v>-50000</c:v>
                </c:pt>
                <c:pt idx="1">
                  <c:v>-38645.199999999997</c:v>
                </c:pt>
                <c:pt idx="2">
                  <c:v>-9155.6</c:v>
                </c:pt>
                <c:pt idx="3">
                  <c:v>24736</c:v>
                </c:pt>
                <c:pt idx="4">
                  <c:v>45769.599999999999</c:v>
                </c:pt>
                <c:pt idx="5">
                  <c:v>42660</c:v>
                </c:pt>
                <c:pt idx="6">
                  <c:v>17467.5</c:v>
                </c:pt>
                <c:pt idx="7">
                  <c:v>-16432.599999999999</c:v>
                </c:pt>
                <c:pt idx="8">
                  <c:v>-42721.7</c:v>
                </c:pt>
                <c:pt idx="9">
                  <c:v>-49454.1</c:v>
                </c:pt>
                <c:pt idx="10">
                  <c:v>-33233.1</c:v>
                </c:pt>
                <c:pt idx="11">
                  <c:v>-1027.78</c:v>
                </c:pt>
                <c:pt idx="12">
                  <c:v>31643.200000000001</c:v>
                </c:pt>
                <c:pt idx="13">
                  <c:v>48062.400000000001</c:v>
                </c:pt>
                <c:pt idx="14">
                  <c:v>39961.9</c:v>
                </c:pt>
                <c:pt idx="15">
                  <c:v>11942</c:v>
                </c:pt>
                <c:pt idx="16">
                  <c:v>-21972.9</c:v>
                </c:pt>
                <c:pt idx="17">
                  <c:v>-45598.7</c:v>
                </c:pt>
                <c:pt idx="18">
                  <c:v>-47643</c:v>
                </c:pt>
                <c:pt idx="19">
                  <c:v>-26762.7</c:v>
                </c:pt>
                <c:pt idx="20">
                  <c:v>7191.71</c:v>
                </c:pt>
                <c:pt idx="21">
                  <c:v>37469.4</c:v>
                </c:pt>
                <c:pt idx="22">
                  <c:v>48914.3</c:v>
                </c:pt>
                <c:pt idx="23">
                  <c:v>35853.1</c:v>
                </c:pt>
                <c:pt idx="24">
                  <c:v>4888.5600000000004</c:v>
                </c:pt>
                <c:pt idx="25">
                  <c:v>-28586.2</c:v>
                </c:pt>
                <c:pt idx="26">
                  <c:v>-48184.6</c:v>
                </c:pt>
                <c:pt idx="27">
                  <c:v>-44602.5</c:v>
                </c:pt>
                <c:pt idx="28">
                  <c:v>-19809.3</c:v>
                </c:pt>
                <c:pt idx="29">
                  <c:v>14285.5</c:v>
                </c:pt>
                <c:pt idx="30">
                  <c:v>41348.1</c:v>
                </c:pt>
                <c:pt idx="31">
                  <c:v>48006.400000000001</c:v>
                </c:pt>
                <c:pt idx="32">
                  <c:v>30632.2</c:v>
                </c:pt>
                <c:pt idx="33">
                  <c:v>-2104.09</c:v>
                </c:pt>
                <c:pt idx="34">
                  <c:v>-33811</c:v>
                </c:pt>
                <c:pt idx="35">
                  <c:v>-49500.4</c:v>
                </c:pt>
                <c:pt idx="36">
                  <c:v>-42632.800000000003</c:v>
                </c:pt>
                <c:pt idx="37">
                  <c:v>-16805</c:v>
                </c:pt>
                <c:pt idx="38">
                  <c:v>16416</c:v>
                </c:pt>
                <c:pt idx="39">
                  <c:v>41818.6</c:v>
                </c:pt>
                <c:pt idx="40">
                  <c:v>46952.5</c:v>
                </c:pt>
                <c:pt idx="41">
                  <c:v>29032.9</c:v>
                </c:pt>
                <c:pt idx="42">
                  <c:v>-2884.97</c:v>
                </c:pt>
                <c:pt idx="43">
                  <c:v>-33435.599999999999</c:v>
                </c:pt>
                <c:pt idx="44">
                  <c:v>-49313.7</c:v>
                </c:pt>
                <c:pt idx="45">
                  <c:v>-44372.1</c:v>
                </c:pt>
                <c:pt idx="46">
                  <c:v>-20818.3</c:v>
                </c:pt>
                <c:pt idx="47">
                  <c:v>11649.3</c:v>
                </c:pt>
                <c:pt idx="48">
                  <c:v>38736.6</c:v>
                </c:pt>
                <c:pt idx="49">
                  <c:v>47597.4</c:v>
                </c:pt>
                <c:pt idx="50">
                  <c:v>34005.9</c:v>
                </c:pt>
                <c:pt idx="51">
                  <c:v>4815.76</c:v>
                </c:pt>
                <c:pt idx="52">
                  <c:v>-26533.599999999999</c:v>
                </c:pt>
                <c:pt idx="53">
                  <c:v>-46856</c:v>
                </c:pt>
                <c:pt idx="54">
                  <c:v>-47994.8</c:v>
                </c:pt>
                <c:pt idx="55">
                  <c:v>-29216</c:v>
                </c:pt>
                <c:pt idx="56">
                  <c:v>2103.9</c:v>
                </c:pt>
                <c:pt idx="57">
                  <c:v>32444</c:v>
                </c:pt>
                <c:pt idx="58">
                  <c:v>47904.2</c:v>
                </c:pt>
                <c:pt idx="59">
                  <c:v>41456.800000000003</c:v>
                </c:pt>
                <c:pt idx="60">
                  <c:v>16453.3</c:v>
                </c:pt>
                <c:pt idx="61">
                  <c:v>-15774.6</c:v>
                </c:pt>
                <c:pt idx="62">
                  <c:v>-41452.199999999997</c:v>
                </c:pt>
                <c:pt idx="63">
                  <c:v>-49796.6</c:v>
                </c:pt>
                <c:pt idx="64">
                  <c:v>-37047.9</c:v>
                </c:pt>
                <c:pt idx="65">
                  <c:v>-8312.93</c:v>
                </c:pt>
                <c:pt idx="66">
                  <c:v>24014.799999999999</c:v>
                </c:pt>
                <c:pt idx="67">
                  <c:v>45544.1</c:v>
                </c:pt>
                <c:pt idx="68">
                  <c:v>46628</c:v>
                </c:pt>
                <c:pt idx="69">
                  <c:v>26879.599999999999</c:v>
                </c:pt>
                <c:pt idx="70">
                  <c:v>-4818.17</c:v>
                </c:pt>
                <c:pt idx="71">
                  <c:v>-34499.800000000003</c:v>
                </c:pt>
                <c:pt idx="72">
                  <c:v>-49356</c:v>
                </c:pt>
                <c:pt idx="73">
                  <c:v>-43186.8</c:v>
                </c:pt>
                <c:pt idx="74">
                  <c:v>-18771.8</c:v>
                </c:pt>
                <c:pt idx="75">
                  <c:v>13497.9</c:v>
                </c:pt>
                <c:pt idx="76">
                  <c:v>39830</c:v>
                </c:pt>
                <c:pt idx="77">
                  <c:v>48633.4</c:v>
                </c:pt>
                <c:pt idx="78">
                  <c:v>35768.9</c:v>
                </c:pt>
                <c:pt idx="79">
                  <c:v>6935.38</c:v>
                </c:pt>
                <c:pt idx="80">
                  <c:v>-24944.2</c:v>
                </c:pt>
                <c:pt idx="81">
                  <c:v>-46199.3</c:v>
                </c:pt>
                <c:pt idx="82">
                  <c:v>-48493.2</c:v>
                </c:pt>
                <c:pt idx="83">
                  <c:v>-31435.1</c:v>
                </c:pt>
                <c:pt idx="84">
                  <c:v>-1962.95</c:v>
                </c:pt>
                <c:pt idx="85">
                  <c:v>28147.1</c:v>
                </c:pt>
                <c:pt idx="86">
                  <c:v>46278.8</c:v>
                </c:pt>
                <c:pt idx="87">
                  <c:v>44315</c:v>
                </c:pt>
                <c:pt idx="88">
                  <c:v>23060.7</c:v>
                </c:pt>
                <c:pt idx="89">
                  <c:v>-7963.87</c:v>
                </c:pt>
                <c:pt idx="90">
                  <c:v>-35710.400000000001</c:v>
                </c:pt>
                <c:pt idx="91">
                  <c:v>-49588.4</c:v>
                </c:pt>
                <c:pt idx="92">
                  <c:v>-44824</c:v>
                </c:pt>
                <c:pt idx="93">
                  <c:v>-23270.7</c:v>
                </c:pt>
                <c:pt idx="94">
                  <c:v>7180.18</c:v>
                </c:pt>
                <c:pt idx="95">
                  <c:v>34671.5</c:v>
                </c:pt>
                <c:pt idx="96">
                  <c:v>47717.1</c:v>
                </c:pt>
                <c:pt idx="97">
                  <c:v>40731.300000000003</c:v>
                </c:pt>
                <c:pt idx="98">
                  <c:v>16973.8</c:v>
                </c:pt>
                <c:pt idx="99">
                  <c:v>-13530.8</c:v>
                </c:pt>
                <c:pt idx="100">
                  <c:v>-38959.699999999997</c:v>
                </c:pt>
                <c:pt idx="101">
                  <c:v>-50059.4</c:v>
                </c:pt>
                <c:pt idx="102">
                  <c:v>-42749.2</c:v>
                </c:pt>
                <c:pt idx="103">
                  <c:v>-19370.900000000001</c:v>
                </c:pt>
                <c:pt idx="104">
                  <c:v>11519.4</c:v>
                </c:pt>
                <c:pt idx="105">
                  <c:v>37753.4</c:v>
                </c:pt>
                <c:pt idx="106">
                  <c:v>48584.800000000003</c:v>
                </c:pt>
                <c:pt idx="107">
                  <c:v>39709.699999999997</c:v>
                </c:pt>
                <c:pt idx="108">
                  <c:v>15026.7</c:v>
                </c:pt>
                <c:pt idx="109">
                  <c:v>-15557.9</c:v>
                </c:pt>
                <c:pt idx="110">
                  <c:v>-40338.5</c:v>
                </c:pt>
                <c:pt idx="111">
                  <c:v>-50001.1</c:v>
                </c:pt>
                <c:pt idx="112">
                  <c:v>-40790.300000000003</c:v>
                </c:pt>
                <c:pt idx="113">
                  <c:v>-15996.4</c:v>
                </c:pt>
                <c:pt idx="114">
                  <c:v>14948.5</c:v>
                </c:pt>
                <c:pt idx="115">
                  <c:v>39919.199999999997</c:v>
                </c:pt>
                <c:pt idx="116">
                  <c:v>48962</c:v>
                </c:pt>
                <c:pt idx="117">
                  <c:v>38456.300000000003</c:v>
                </c:pt>
                <c:pt idx="118">
                  <c:v>12642.5</c:v>
                </c:pt>
                <c:pt idx="119">
                  <c:v>-18196.099999999999</c:v>
                </c:pt>
                <c:pt idx="120">
                  <c:v>-42046</c:v>
                </c:pt>
                <c:pt idx="121">
                  <c:v>-49950.8</c:v>
                </c:pt>
                <c:pt idx="122">
                  <c:v>-39202</c:v>
                </c:pt>
                <c:pt idx="123">
                  <c:v>-13967.2</c:v>
                </c:pt>
                <c:pt idx="124">
                  <c:v>16360.2</c:v>
                </c:pt>
                <c:pt idx="125">
                  <c:v>40346.699999999997</c:v>
                </c:pt>
                <c:pt idx="126">
                  <c:v>48585.8</c:v>
                </c:pt>
                <c:pt idx="127">
                  <c:v>37622.1</c:v>
                </c:pt>
                <c:pt idx="128">
                  <c:v>11809.3</c:v>
                </c:pt>
                <c:pt idx="129">
                  <c:v>-18549.2</c:v>
                </c:pt>
                <c:pt idx="130">
                  <c:v>-41932.800000000003</c:v>
                </c:pt>
                <c:pt idx="131">
                  <c:v>-50201.7</c:v>
                </c:pt>
                <c:pt idx="132">
                  <c:v>-40920.400000000001</c:v>
                </c:pt>
                <c:pt idx="133">
                  <c:v>-17492</c:v>
                </c:pt>
                <c:pt idx="134">
                  <c:v>12001</c:v>
                </c:pt>
                <c:pt idx="135">
                  <c:v>37005.5</c:v>
                </c:pt>
                <c:pt idx="136">
                  <c:v>48005.7</c:v>
                </c:pt>
                <c:pt idx="137">
                  <c:v>40617.1</c:v>
                </c:pt>
                <c:pt idx="138">
                  <c:v>17847.2</c:v>
                </c:pt>
                <c:pt idx="139">
                  <c:v>-11439.1</c:v>
                </c:pt>
                <c:pt idx="140">
                  <c:v>-36691.4</c:v>
                </c:pt>
                <c:pt idx="141">
                  <c:v>-49565.599999999999</c:v>
                </c:pt>
                <c:pt idx="142">
                  <c:v>-46066.1</c:v>
                </c:pt>
                <c:pt idx="143">
                  <c:v>-27279.3</c:v>
                </c:pt>
                <c:pt idx="144">
                  <c:v>787.03</c:v>
                </c:pt>
                <c:pt idx="145">
                  <c:v>28536.9</c:v>
                </c:pt>
                <c:pt idx="146">
                  <c:v>45850.6</c:v>
                </c:pt>
                <c:pt idx="147">
                  <c:v>46244.6</c:v>
                </c:pt>
                <c:pt idx="148">
                  <c:v>29777</c:v>
                </c:pt>
                <c:pt idx="149">
                  <c:v>2737.83</c:v>
                </c:pt>
                <c:pt idx="150">
                  <c:v>-25297.5</c:v>
                </c:pt>
                <c:pt idx="151">
                  <c:v>-44965.2</c:v>
                </c:pt>
                <c:pt idx="152">
                  <c:v>-49832.3</c:v>
                </c:pt>
                <c:pt idx="153">
                  <c:v>-38135.300000000003</c:v>
                </c:pt>
                <c:pt idx="154">
                  <c:v>-13499.7</c:v>
                </c:pt>
                <c:pt idx="155">
                  <c:v>15800.8</c:v>
                </c:pt>
                <c:pt idx="156">
                  <c:v>39440</c:v>
                </c:pt>
                <c:pt idx="157">
                  <c:v>48898.7</c:v>
                </c:pt>
                <c:pt idx="158">
                  <c:v>40841.800000000003</c:v>
                </c:pt>
                <c:pt idx="159">
                  <c:v>18308.3</c:v>
                </c:pt>
                <c:pt idx="160">
                  <c:v>-10659.3</c:v>
                </c:pt>
                <c:pt idx="161">
                  <c:v>-36047.5</c:v>
                </c:pt>
                <c:pt idx="162">
                  <c:v>-49285.9</c:v>
                </c:pt>
                <c:pt idx="163">
                  <c:v>-45982.5</c:v>
                </c:pt>
                <c:pt idx="164">
                  <c:v>-27266.2</c:v>
                </c:pt>
                <c:pt idx="165">
                  <c:v>590.10400000000004</c:v>
                </c:pt>
                <c:pt idx="166">
                  <c:v>28146</c:v>
                </c:pt>
                <c:pt idx="167">
                  <c:v>45859.199999999997</c:v>
                </c:pt>
                <c:pt idx="168">
                  <c:v>47412.9</c:v>
                </c:pt>
                <c:pt idx="169">
                  <c:v>32174.5</c:v>
                </c:pt>
                <c:pt idx="170">
                  <c:v>5593.25</c:v>
                </c:pt>
                <c:pt idx="171">
                  <c:v>-22926</c:v>
                </c:pt>
                <c:pt idx="172">
                  <c:v>-43700.5</c:v>
                </c:pt>
                <c:pt idx="173">
                  <c:v>-50144.2</c:v>
                </c:pt>
                <c:pt idx="174">
                  <c:v>-40537.300000000003</c:v>
                </c:pt>
                <c:pt idx="175">
                  <c:v>-18112</c:v>
                </c:pt>
                <c:pt idx="176">
                  <c:v>10015.6</c:v>
                </c:pt>
                <c:pt idx="177">
                  <c:v>34740.199999999997</c:v>
                </c:pt>
                <c:pt idx="178">
                  <c:v>47660.4</c:v>
                </c:pt>
                <c:pt idx="179">
                  <c:v>44153.1</c:v>
                </c:pt>
                <c:pt idx="180">
                  <c:v>25453.4</c:v>
                </c:pt>
                <c:pt idx="181">
                  <c:v>-1792.63</c:v>
                </c:pt>
                <c:pt idx="182">
                  <c:v>-28405.4</c:v>
                </c:pt>
                <c:pt idx="183">
                  <c:v>-46113.9</c:v>
                </c:pt>
                <c:pt idx="184">
                  <c:v>-49872.7</c:v>
                </c:pt>
                <c:pt idx="185">
                  <c:v>-38772.6</c:v>
                </c:pt>
                <c:pt idx="186">
                  <c:v>-16042.7</c:v>
                </c:pt>
                <c:pt idx="187">
                  <c:v>11594</c:v>
                </c:pt>
                <c:pt idx="188">
                  <c:v>35475.1</c:v>
                </c:pt>
                <c:pt idx="189">
                  <c:v>47678.5</c:v>
                </c:pt>
                <c:pt idx="190">
                  <c:v>44080.6</c:v>
                </c:pt>
                <c:pt idx="191">
                  <c:v>26069.4</c:v>
                </c:pt>
                <c:pt idx="192">
                  <c:v>-222.05500000000001</c:v>
                </c:pt>
                <c:pt idx="193">
                  <c:v>-26467.7</c:v>
                </c:pt>
                <c:pt idx="194">
                  <c:v>-44882.5</c:v>
                </c:pt>
                <c:pt idx="195">
                  <c:v>-50190.6</c:v>
                </c:pt>
                <c:pt idx="196">
                  <c:v>-40779.800000000003</c:v>
                </c:pt>
                <c:pt idx="197">
                  <c:v>-19184.099999999999</c:v>
                </c:pt>
                <c:pt idx="198">
                  <c:v>8282.6299999999992</c:v>
                </c:pt>
                <c:pt idx="199">
                  <c:v>33110.5</c:v>
                </c:pt>
                <c:pt idx="200">
                  <c:v>47318.7</c:v>
                </c:pt>
                <c:pt idx="201">
                  <c:v>46337.5</c:v>
                </c:pt>
                <c:pt idx="202">
                  <c:v>30631.8</c:v>
                </c:pt>
                <c:pt idx="203">
                  <c:v>5340.05</c:v>
                </c:pt>
                <c:pt idx="204">
                  <c:v>-21644.2</c:v>
                </c:pt>
                <c:pt idx="205">
                  <c:v>-42183.7</c:v>
                </c:pt>
                <c:pt idx="206">
                  <c:v>-50203.4</c:v>
                </c:pt>
                <c:pt idx="207">
                  <c:v>-43324.1</c:v>
                </c:pt>
                <c:pt idx="208">
                  <c:v>-23532.2</c:v>
                </c:pt>
                <c:pt idx="209">
                  <c:v>3303.78</c:v>
                </c:pt>
                <c:pt idx="210">
                  <c:v>29050.6</c:v>
                </c:pt>
                <c:pt idx="211">
                  <c:v>45724.6</c:v>
                </c:pt>
                <c:pt idx="212">
                  <c:v>48041.4</c:v>
                </c:pt>
                <c:pt idx="213">
                  <c:v>35237.800000000003</c:v>
                </c:pt>
                <c:pt idx="214">
                  <c:v>11396.6</c:v>
                </c:pt>
                <c:pt idx="215">
                  <c:v>-15971.1</c:v>
                </c:pt>
                <c:pt idx="216">
                  <c:v>-38518.699999999997</c:v>
                </c:pt>
                <c:pt idx="217">
                  <c:v>-49711.8</c:v>
                </c:pt>
                <c:pt idx="218">
                  <c:v>-46570.2</c:v>
                </c:pt>
                <c:pt idx="219">
                  <c:v>-30192.1</c:v>
                </c:pt>
                <c:pt idx="220">
                  <c:v>-5276.21</c:v>
                </c:pt>
                <c:pt idx="221">
                  <c:v>21064.6</c:v>
                </c:pt>
                <c:pt idx="222">
                  <c:v>41073.9</c:v>
                </c:pt>
                <c:pt idx="223">
                  <c:v>48586.2</c:v>
                </c:pt>
                <c:pt idx="224">
                  <c:v>41179.9</c:v>
                </c:pt>
                <c:pt idx="225">
                  <c:v>21209.4</c:v>
                </c:pt>
                <c:pt idx="226">
                  <c:v>-5060.21</c:v>
                </c:pt>
                <c:pt idx="227">
                  <c:v>-29814.6</c:v>
                </c:pt>
                <c:pt idx="228">
                  <c:v>-46227.199999999997</c:v>
                </c:pt>
                <c:pt idx="229">
                  <c:v>-50135.7</c:v>
                </c:pt>
                <c:pt idx="230">
                  <c:v>-40707.300000000003</c:v>
                </c:pt>
                <c:pt idx="231">
                  <c:v>-20426</c:v>
                </c:pt>
                <c:pt idx="232">
                  <c:v>5385.72</c:v>
                </c:pt>
                <c:pt idx="233">
                  <c:v>29631</c:v>
                </c:pt>
                <c:pt idx="234">
                  <c:v>45266.5</c:v>
                </c:pt>
                <c:pt idx="235">
                  <c:v>47592.2</c:v>
                </c:pt>
                <c:pt idx="236">
                  <c:v>35991.199999999997</c:v>
                </c:pt>
                <c:pt idx="237">
                  <c:v>14085.9</c:v>
                </c:pt>
                <c:pt idx="238">
                  <c:v>-11725.8</c:v>
                </c:pt>
                <c:pt idx="239">
                  <c:v>-34402.199999999997</c:v>
                </c:pt>
                <c:pt idx="240">
                  <c:v>-48093.5</c:v>
                </c:pt>
                <c:pt idx="241">
                  <c:v>-49344.7</c:v>
                </c:pt>
                <c:pt idx="242">
                  <c:v>-37753.699999999997</c:v>
                </c:pt>
                <c:pt idx="243">
                  <c:v>-16156.1</c:v>
                </c:pt>
                <c:pt idx="244">
                  <c:v>9816.68</c:v>
                </c:pt>
                <c:pt idx="245">
                  <c:v>33028.400000000001</c:v>
                </c:pt>
                <c:pt idx="246">
                  <c:v>46874.7</c:v>
                </c:pt>
                <c:pt idx="247">
                  <c:v>47401.5</c:v>
                </c:pt>
                <c:pt idx="248">
                  <c:v>34569.4</c:v>
                </c:pt>
                <c:pt idx="249">
                  <c:v>12136.6</c:v>
                </c:pt>
                <c:pt idx="250">
                  <c:v>-13636</c:v>
                </c:pt>
                <c:pt idx="251">
                  <c:v>-35821.1</c:v>
                </c:pt>
                <c:pt idx="252">
                  <c:v>-48612.4</c:v>
                </c:pt>
                <c:pt idx="253">
                  <c:v>-48702.3</c:v>
                </c:pt>
                <c:pt idx="254">
                  <c:v>-36052.199999999997</c:v>
                </c:pt>
                <c:pt idx="255">
                  <c:v>-13927.3</c:v>
                </c:pt>
                <c:pt idx="256">
                  <c:v>11852.5</c:v>
                </c:pt>
                <c:pt idx="257">
                  <c:v>34353.1</c:v>
                </c:pt>
                <c:pt idx="258">
                  <c:v>47379</c:v>
                </c:pt>
                <c:pt idx="259">
                  <c:v>47266.400000000001</c:v>
                </c:pt>
                <c:pt idx="260">
                  <c:v>34035.699999999997</c:v>
                </c:pt>
                <c:pt idx="261">
                  <c:v>11424.8</c:v>
                </c:pt>
                <c:pt idx="262">
                  <c:v>-14284.1</c:v>
                </c:pt>
                <c:pt idx="263">
                  <c:v>-36193.699999999997</c:v>
                </c:pt>
                <c:pt idx="264">
                  <c:v>-48720.800000000003</c:v>
                </c:pt>
                <c:pt idx="265">
                  <c:v>-48903.1</c:v>
                </c:pt>
                <c:pt idx="266">
                  <c:v>-36886.699999999997</c:v>
                </c:pt>
                <c:pt idx="267">
                  <c:v>-15724.5</c:v>
                </c:pt>
                <c:pt idx="268">
                  <c:v>9319.8700000000008</c:v>
                </c:pt>
                <c:pt idx="269">
                  <c:v>31880</c:v>
                </c:pt>
                <c:pt idx="270">
                  <c:v>45985.599999999999</c:v>
                </c:pt>
                <c:pt idx="271">
                  <c:v>47749.599999999999</c:v>
                </c:pt>
                <c:pt idx="272">
                  <c:v>36673.699999999997</c:v>
                </c:pt>
                <c:pt idx="273">
                  <c:v>15875.4</c:v>
                </c:pt>
                <c:pt idx="274">
                  <c:v>-8989.34</c:v>
                </c:pt>
                <c:pt idx="275">
                  <c:v>-31552.3</c:v>
                </c:pt>
                <c:pt idx="276">
                  <c:v>-46443.3</c:v>
                </c:pt>
                <c:pt idx="277">
                  <c:v>-50368.800000000003</c:v>
                </c:pt>
                <c:pt idx="278">
                  <c:v>-42561.2</c:v>
                </c:pt>
                <c:pt idx="279">
                  <c:v>-24807.7</c:v>
                </c:pt>
                <c:pt idx="280">
                  <c:v>-1165.3499999999999</c:v>
                </c:pt>
                <c:pt idx="281">
                  <c:v>22726.3</c:v>
                </c:pt>
                <c:pt idx="282">
                  <c:v>40867.699999999997</c:v>
                </c:pt>
                <c:pt idx="283">
                  <c:v>48530.9</c:v>
                </c:pt>
                <c:pt idx="284">
                  <c:v>43739.9</c:v>
                </c:pt>
                <c:pt idx="285">
                  <c:v>27878.2</c:v>
                </c:pt>
                <c:pt idx="286">
                  <c:v>5132.84</c:v>
                </c:pt>
                <c:pt idx="287">
                  <c:v>-18851.099999999999</c:v>
                </c:pt>
                <c:pt idx="288">
                  <c:v>-38450.699999999997</c:v>
                </c:pt>
                <c:pt idx="289">
                  <c:v>-49249.2</c:v>
                </c:pt>
                <c:pt idx="290">
                  <c:v>-48826.2</c:v>
                </c:pt>
                <c:pt idx="291">
                  <c:v>-37198.800000000003</c:v>
                </c:pt>
                <c:pt idx="292">
                  <c:v>-16903.599999999999</c:v>
                </c:pt>
                <c:pt idx="293">
                  <c:v>7393.83</c:v>
                </c:pt>
                <c:pt idx="294">
                  <c:v>29863.3</c:v>
                </c:pt>
                <c:pt idx="295">
                  <c:v>44945.9</c:v>
                </c:pt>
                <c:pt idx="296">
                  <c:v>48870.9</c:v>
                </c:pt>
                <c:pt idx="297">
                  <c:v>40708.9</c:v>
                </c:pt>
                <c:pt idx="298">
                  <c:v>22578.400000000001</c:v>
                </c:pt>
                <c:pt idx="299">
                  <c:v>-1013.79</c:v>
                </c:pt>
                <c:pt idx="300">
                  <c:v>-24397.3</c:v>
                </c:pt>
                <c:pt idx="301">
                  <c:v>-42126.400000000001</c:v>
                </c:pt>
                <c:pt idx="302">
                  <c:v>-50188.3</c:v>
                </c:pt>
                <c:pt idx="303">
                  <c:v>-46817.599999999999</c:v>
                </c:pt>
                <c:pt idx="304">
                  <c:v>-32815</c:v>
                </c:pt>
                <c:pt idx="305">
                  <c:v>-11358.1</c:v>
                </c:pt>
                <c:pt idx="306">
                  <c:v>12653.3</c:v>
                </c:pt>
                <c:pt idx="307">
                  <c:v>33628.300000000003</c:v>
                </c:pt>
                <c:pt idx="308">
                  <c:v>46553.3</c:v>
                </c:pt>
                <c:pt idx="309">
                  <c:v>48254.3</c:v>
                </c:pt>
                <c:pt idx="310">
                  <c:v>38295.699999999997</c:v>
                </c:pt>
                <c:pt idx="311">
                  <c:v>19151</c:v>
                </c:pt>
                <c:pt idx="312">
                  <c:v>-4495.9799999999996</c:v>
                </c:pt>
                <c:pt idx="313">
                  <c:v>-27070.9</c:v>
                </c:pt>
                <c:pt idx="314">
                  <c:v>-43535.9</c:v>
                </c:pt>
                <c:pt idx="315">
                  <c:v>-50462.1</c:v>
                </c:pt>
                <c:pt idx="316">
                  <c:v>-46567.4</c:v>
                </c:pt>
                <c:pt idx="317">
                  <c:v>-32793.300000000003</c:v>
                </c:pt>
                <c:pt idx="318">
                  <c:v>-12060.5</c:v>
                </c:pt>
                <c:pt idx="319">
                  <c:v>11227.3</c:v>
                </c:pt>
                <c:pt idx="320">
                  <c:v>31959.200000000001</c:v>
                </c:pt>
                <c:pt idx="321">
                  <c:v>45388.7</c:v>
                </c:pt>
                <c:pt idx="322">
                  <c:v>48339</c:v>
                </c:pt>
                <c:pt idx="323">
                  <c:v>40133.300000000003</c:v>
                </c:pt>
                <c:pt idx="324">
                  <c:v>22801.9</c:v>
                </c:pt>
                <c:pt idx="325">
                  <c:v>435.69900000000001</c:v>
                </c:pt>
                <c:pt idx="326">
                  <c:v>-21987.599999999999</c:v>
                </c:pt>
                <c:pt idx="327">
                  <c:v>-39792.9</c:v>
                </c:pt>
                <c:pt idx="328">
                  <c:v>-49478.400000000001</c:v>
                </c:pt>
                <c:pt idx="329">
                  <c:v>-49213</c:v>
                </c:pt>
                <c:pt idx="330">
                  <c:v>-39052.5</c:v>
                </c:pt>
                <c:pt idx="331">
                  <c:v>-20945.3</c:v>
                </c:pt>
                <c:pt idx="332">
                  <c:v>1504.19</c:v>
                </c:pt>
                <c:pt idx="333">
                  <c:v>23612.1</c:v>
                </c:pt>
                <c:pt idx="334">
                  <c:v>40564.5</c:v>
                </c:pt>
                <c:pt idx="335">
                  <c:v>48577.2</c:v>
                </c:pt>
                <c:pt idx="336">
                  <c:v>45889</c:v>
                </c:pt>
                <c:pt idx="337">
                  <c:v>33198.800000000003</c:v>
                </c:pt>
                <c:pt idx="338">
                  <c:v>13398.2</c:v>
                </c:pt>
                <c:pt idx="339">
                  <c:v>-9223.93</c:v>
                </c:pt>
                <c:pt idx="340">
                  <c:v>-29979.4</c:v>
                </c:pt>
                <c:pt idx="341">
                  <c:v>-44711.9</c:v>
                </c:pt>
                <c:pt idx="342">
                  <c:v>-50526.2</c:v>
                </c:pt>
                <c:pt idx="343">
                  <c:v>-46271</c:v>
                </c:pt>
                <c:pt idx="344">
                  <c:v>-32749.3</c:v>
                </c:pt>
                <c:pt idx="345">
                  <c:v>-12616.8</c:v>
                </c:pt>
                <c:pt idx="346">
                  <c:v>10065</c:v>
                </c:pt>
                <c:pt idx="347">
                  <c:v>30600</c:v>
                </c:pt>
                <c:pt idx="348">
                  <c:v>44639.8</c:v>
                </c:pt>
                <c:pt idx="349">
                  <c:v>49165.1</c:v>
                </c:pt>
                <c:pt idx="350">
                  <c:v>43207.3</c:v>
                </c:pt>
                <c:pt idx="351">
                  <c:v>28085.200000000001</c:v>
                </c:pt>
                <c:pt idx="352">
                  <c:v>7074.49</c:v>
                </c:pt>
                <c:pt idx="353">
                  <c:v>-15390.9</c:v>
                </c:pt>
                <c:pt idx="354">
                  <c:v>-34736</c:v>
                </c:pt>
                <c:pt idx="355">
                  <c:v>-47192.3</c:v>
                </c:pt>
                <c:pt idx="356">
                  <c:v>-50467.8</c:v>
                </c:pt>
                <c:pt idx="357">
                  <c:v>-44064.6</c:v>
                </c:pt>
                <c:pt idx="358">
                  <c:v>-29274.5</c:v>
                </c:pt>
                <c:pt idx="359">
                  <c:v>-8923.01</c:v>
                </c:pt>
                <c:pt idx="360">
                  <c:v>13092.8</c:v>
                </c:pt>
                <c:pt idx="361">
                  <c:v>32455</c:v>
                </c:pt>
                <c:pt idx="362">
                  <c:v>45238.2</c:v>
                </c:pt>
                <c:pt idx="363">
                  <c:v>48772.2</c:v>
                </c:pt>
                <c:pt idx="364">
                  <c:v>42316.4</c:v>
                </c:pt>
                <c:pt idx="365">
                  <c:v>27275.9</c:v>
                </c:pt>
                <c:pt idx="366">
                  <c:v>6828.55</c:v>
                </c:pt>
                <c:pt idx="367">
                  <c:v>-14896.5</c:v>
                </c:pt>
                <c:pt idx="368">
                  <c:v>-33764.300000000003</c:v>
                </c:pt>
                <c:pt idx="369">
                  <c:v>-46409.5</c:v>
                </c:pt>
                <c:pt idx="370">
                  <c:v>-50715.6</c:v>
                </c:pt>
                <c:pt idx="371">
                  <c:v>-46028.5</c:v>
                </c:pt>
                <c:pt idx="372">
                  <c:v>-33185.9</c:v>
                </c:pt>
                <c:pt idx="373">
                  <c:v>-14405.8</c:v>
                </c:pt>
                <c:pt idx="374">
                  <c:v>6984.78</c:v>
                </c:pt>
                <c:pt idx="375">
                  <c:v>27038.6</c:v>
                </c:pt>
                <c:pt idx="376">
                  <c:v>41904.400000000001</c:v>
                </c:pt>
                <c:pt idx="377">
                  <c:v>48656.1</c:v>
                </c:pt>
                <c:pt idx="378">
                  <c:v>45986.9</c:v>
                </c:pt>
                <c:pt idx="379">
                  <c:v>34507.699999999997</c:v>
                </c:pt>
                <c:pt idx="380">
                  <c:v>16543.900000000001</c:v>
                </c:pt>
                <c:pt idx="381">
                  <c:v>-4455.37</c:v>
                </c:pt>
                <c:pt idx="382">
                  <c:v>-24658.1</c:v>
                </c:pt>
                <c:pt idx="383">
                  <c:v>-40536</c:v>
                </c:pt>
                <c:pt idx="384">
                  <c:v>-49396.5</c:v>
                </c:pt>
                <c:pt idx="385">
                  <c:v>-49747.199999999997</c:v>
                </c:pt>
                <c:pt idx="386">
                  <c:v>-41501.9</c:v>
                </c:pt>
                <c:pt idx="387">
                  <c:v>-26021.3</c:v>
                </c:pt>
                <c:pt idx="388">
                  <c:v>-5953.95</c:v>
                </c:pt>
                <c:pt idx="389">
                  <c:v>15152.8</c:v>
                </c:pt>
                <c:pt idx="390">
                  <c:v>33458.400000000001</c:v>
                </c:pt>
                <c:pt idx="391">
                  <c:v>45560.9</c:v>
                </c:pt>
                <c:pt idx="392">
                  <c:v>49192.1</c:v>
                </c:pt>
                <c:pt idx="393">
                  <c:v>43694.1</c:v>
                </c:pt>
                <c:pt idx="394">
                  <c:v>30144.799999999999</c:v>
                </c:pt>
                <c:pt idx="395">
                  <c:v>11105.5</c:v>
                </c:pt>
                <c:pt idx="396">
                  <c:v>-9926.43</c:v>
                </c:pt>
                <c:pt idx="397">
                  <c:v>-29210.9</c:v>
                </c:pt>
                <c:pt idx="398">
                  <c:v>-43439.1</c:v>
                </c:pt>
                <c:pt idx="399">
                  <c:v>-50266.9</c:v>
                </c:pt>
                <c:pt idx="400">
                  <c:v>-48638.8</c:v>
                </c:pt>
                <c:pt idx="401">
                  <c:v>-38895.1</c:v>
                </c:pt>
                <c:pt idx="402">
                  <c:v>-22683.8</c:v>
                </c:pt>
                <c:pt idx="403">
                  <c:v>-2708.53</c:v>
                </c:pt>
                <c:pt idx="404">
                  <c:v>17665</c:v>
                </c:pt>
                <c:pt idx="405">
                  <c:v>34925.1</c:v>
                </c:pt>
                <c:pt idx="406">
                  <c:v>46013.9</c:v>
                </c:pt>
                <c:pt idx="407">
                  <c:v>48921.2</c:v>
                </c:pt>
                <c:pt idx="408">
                  <c:v>43123.8</c:v>
                </c:pt>
                <c:pt idx="409">
                  <c:v>29717.4</c:v>
                </c:pt>
                <c:pt idx="410">
                  <c:v>11169.5</c:v>
                </c:pt>
                <c:pt idx="411">
                  <c:v>-9233.23</c:v>
                </c:pt>
                <c:pt idx="412">
                  <c:v>-28056.6</c:v>
                </c:pt>
                <c:pt idx="413">
                  <c:v>-42316.3</c:v>
                </c:pt>
                <c:pt idx="414">
                  <c:v>-49889.599999999999</c:v>
                </c:pt>
                <c:pt idx="415">
                  <c:v>-49730.6</c:v>
                </c:pt>
                <c:pt idx="416">
                  <c:v>-41932.800000000003</c:v>
                </c:pt>
                <c:pt idx="417">
                  <c:v>-27687</c:v>
                </c:pt>
                <c:pt idx="418">
                  <c:v>-9146.92</c:v>
                </c:pt>
                <c:pt idx="419">
                  <c:v>10814.9</c:v>
                </c:pt>
                <c:pt idx="420">
                  <c:v>28991.9</c:v>
                </c:pt>
                <c:pt idx="421">
                  <c:v>42360.6</c:v>
                </c:pt>
                <c:pt idx="422">
                  <c:v>48649.5</c:v>
                </c:pt>
                <c:pt idx="423">
                  <c:v>46808.1</c:v>
                </c:pt>
                <c:pt idx="424">
                  <c:v>37217.199999999997</c:v>
                </c:pt>
                <c:pt idx="425">
                  <c:v>21573.4</c:v>
                </c:pt>
                <c:pt idx="426">
                  <c:v>2504.1999999999998</c:v>
                </c:pt>
                <c:pt idx="427">
                  <c:v>-16944.7</c:v>
                </c:pt>
                <c:pt idx="428">
                  <c:v>-33809.199999999997</c:v>
                </c:pt>
                <c:pt idx="429">
                  <c:v>-45613.9</c:v>
                </c:pt>
                <c:pt idx="430">
                  <c:v>-50664.6</c:v>
                </c:pt>
                <c:pt idx="431">
                  <c:v>-48234.7</c:v>
                </c:pt>
                <c:pt idx="432">
                  <c:v>-38654.800000000003</c:v>
                </c:pt>
                <c:pt idx="433">
                  <c:v>-23294.5</c:v>
                </c:pt>
                <c:pt idx="434">
                  <c:v>-4416.63</c:v>
                </c:pt>
                <c:pt idx="435">
                  <c:v>15113</c:v>
                </c:pt>
                <c:pt idx="436">
                  <c:v>32248.7</c:v>
                </c:pt>
                <c:pt idx="437">
                  <c:v>44264.2</c:v>
                </c:pt>
                <c:pt idx="438">
                  <c:v>49231.1</c:v>
                </c:pt>
                <c:pt idx="439">
                  <c:v>46368.6</c:v>
                </c:pt>
                <c:pt idx="440">
                  <c:v>36177</c:v>
                </c:pt>
                <c:pt idx="441">
                  <c:v>20328.099999999999</c:v>
                </c:pt>
                <c:pt idx="442">
                  <c:v>1347.09</c:v>
                </c:pt>
                <c:pt idx="443">
                  <c:v>-17833.7</c:v>
                </c:pt>
                <c:pt idx="444">
                  <c:v>-34349.9</c:v>
                </c:pt>
                <c:pt idx="445">
                  <c:v>-45824.6</c:v>
                </c:pt>
                <c:pt idx="446">
                  <c:v>-50675.7</c:v>
                </c:pt>
                <c:pt idx="447">
                  <c:v>-48288.2</c:v>
                </c:pt>
                <c:pt idx="448">
                  <c:v>-39055.4</c:v>
                </c:pt>
                <c:pt idx="449">
                  <c:v>-24305.1</c:v>
                </c:pt>
                <c:pt idx="450">
                  <c:v>-6128.5</c:v>
                </c:pt>
                <c:pt idx="451">
                  <c:v>12876.9</c:v>
                </c:pt>
                <c:pt idx="452">
                  <c:v>29941.7</c:v>
                </c:pt>
                <c:pt idx="453">
                  <c:v>42517.9</c:v>
                </c:pt>
                <c:pt idx="454">
                  <c:v>48686.3</c:v>
                </c:pt>
                <c:pt idx="455">
                  <c:v>47500.4</c:v>
                </c:pt>
                <c:pt idx="456">
                  <c:v>39172.1</c:v>
                </c:pt>
                <c:pt idx="457">
                  <c:v>25032.5</c:v>
                </c:pt>
                <c:pt idx="458">
                  <c:v>7268.68</c:v>
                </c:pt>
                <c:pt idx="459">
                  <c:v>-11486.5</c:v>
                </c:pt>
                <c:pt idx="460">
                  <c:v>-28594.2</c:v>
                </c:pt>
                <c:pt idx="461">
                  <c:v>-41780.9</c:v>
                </c:pt>
                <c:pt idx="462">
                  <c:v>-49392.800000000003</c:v>
                </c:pt>
                <c:pt idx="463">
                  <c:v>-50534.3</c:v>
                </c:pt>
                <c:pt idx="464">
                  <c:v>-45118.1</c:v>
                </c:pt>
                <c:pt idx="465">
                  <c:v>-33850.6</c:v>
                </c:pt>
                <c:pt idx="466">
                  <c:v>-18164.7</c:v>
                </c:pt>
                <c:pt idx="467">
                  <c:v>-87.231800000000007</c:v>
                </c:pt>
                <c:pt idx="468">
                  <c:v>17974.8</c:v>
                </c:pt>
                <c:pt idx="469">
                  <c:v>33536.199999999997</c:v>
                </c:pt>
                <c:pt idx="470">
                  <c:v>44398.8</c:v>
                </c:pt>
                <c:pt idx="471">
                  <c:v>49013.3</c:v>
                </c:pt>
                <c:pt idx="472">
                  <c:v>46746.8</c:v>
                </c:pt>
                <c:pt idx="473">
                  <c:v>37981.4</c:v>
                </c:pt>
                <c:pt idx="474">
                  <c:v>24020.2</c:v>
                </c:pt>
                <c:pt idx="475">
                  <c:v>6840.47</c:v>
                </c:pt>
                <c:pt idx="476">
                  <c:v>-11231.1</c:v>
                </c:pt>
                <c:pt idx="477">
                  <c:v>-27847.9</c:v>
                </c:pt>
                <c:pt idx="478">
                  <c:v>-40927.699999999997</c:v>
                </c:pt>
                <c:pt idx="479">
                  <c:v>-48874</c:v>
                </c:pt>
                <c:pt idx="480">
                  <c:v>-50731.3</c:v>
                </c:pt>
                <c:pt idx="481">
                  <c:v>-46276.5</c:v>
                </c:pt>
                <c:pt idx="482">
                  <c:v>-36046.699999999997</c:v>
                </c:pt>
                <c:pt idx="483">
                  <c:v>-21292.799999999999</c:v>
                </c:pt>
                <c:pt idx="484">
                  <c:v>-3854.72</c:v>
                </c:pt>
                <c:pt idx="485">
                  <c:v>14045.4</c:v>
                </c:pt>
                <c:pt idx="486">
                  <c:v>30078.3</c:v>
                </c:pt>
                <c:pt idx="487">
                  <c:v>42121.3</c:v>
                </c:pt>
                <c:pt idx="488">
                  <c:v>48563.1</c:v>
                </c:pt>
                <c:pt idx="489">
                  <c:v>48546.1</c:v>
                </c:pt>
                <c:pt idx="490">
                  <c:v>42097</c:v>
                </c:pt>
                <c:pt idx="491">
                  <c:v>30117.599999999999</c:v>
                </c:pt>
                <c:pt idx="492">
                  <c:v>14235.8</c:v>
                </c:pt>
                <c:pt idx="493">
                  <c:v>-3449.97</c:v>
                </c:pt>
                <c:pt idx="494">
                  <c:v>-20679.3</c:v>
                </c:pt>
                <c:pt idx="495">
                  <c:v>-35334.1</c:v>
                </c:pt>
                <c:pt idx="496">
                  <c:v>-45691.3</c:v>
                </c:pt>
                <c:pt idx="497">
                  <c:v>-50596</c:v>
                </c:pt>
                <c:pt idx="498">
                  <c:v>-49553.7</c:v>
                </c:pt>
                <c:pt idx="499">
                  <c:v>-42747.199999999997</c:v>
                </c:pt>
                <c:pt idx="500">
                  <c:v>-30995.7</c:v>
                </c:pt>
                <c:pt idx="501">
                  <c:v>-15665.5</c:v>
                </c:pt>
                <c:pt idx="502">
                  <c:v>1461.89</c:v>
                </c:pt>
                <c:pt idx="503">
                  <c:v>18366.099999999999</c:v>
                </c:pt>
                <c:pt idx="504">
                  <c:v>33007.599999999999</c:v>
                </c:pt>
                <c:pt idx="505">
                  <c:v>43578.400000000001</c:v>
                </c:pt>
                <c:pt idx="506">
                  <c:v>48753.3</c:v>
                </c:pt>
                <c:pt idx="507">
                  <c:v>47892.5</c:v>
                </c:pt>
                <c:pt idx="508">
                  <c:v>41142.800000000003</c:v>
                </c:pt>
                <c:pt idx="509">
                  <c:v>29407.200000000001</c:v>
                </c:pt>
                <c:pt idx="510">
                  <c:v>14188.6</c:v>
                </c:pt>
                <c:pt idx="511">
                  <c:v>-2649.27</c:v>
                </c:pt>
                <c:pt idx="512">
                  <c:v>-19144.099999999999</c:v>
                </c:pt>
                <c:pt idx="513">
                  <c:v>-33469.599999999999</c:v>
                </c:pt>
                <c:pt idx="514">
                  <c:v>-44114.7</c:v>
                </c:pt>
                <c:pt idx="515">
                  <c:v>-50003.1</c:v>
                </c:pt>
                <c:pt idx="516">
                  <c:v>-50562.6</c:v>
                </c:pt>
                <c:pt idx="517">
                  <c:v>-45756.5</c:v>
                </c:pt>
                <c:pt idx="518">
                  <c:v>-36083.699999999997</c:v>
                </c:pt>
                <c:pt idx="519">
                  <c:v>-22545.5</c:v>
                </c:pt>
                <c:pt idx="520">
                  <c:v>-6570.74</c:v>
                </c:pt>
                <c:pt idx="521">
                  <c:v>10108.4</c:v>
                </c:pt>
                <c:pt idx="522">
                  <c:v>25633.1</c:v>
                </c:pt>
                <c:pt idx="523">
                  <c:v>38233.9</c:v>
                </c:pt>
                <c:pt idx="524">
                  <c:v>46456.1</c:v>
                </c:pt>
                <c:pt idx="525">
                  <c:v>49355</c:v>
                </c:pt>
                <c:pt idx="526">
                  <c:v>46621.9</c:v>
                </c:pt>
                <c:pt idx="527">
                  <c:v>38614.800000000003</c:v>
                </c:pt>
                <c:pt idx="528">
                  <c:v>26294.400000000001</c:v>
                </c:pt>
                <c:pt idx="529">
                  <c:v>11082.6</c:v>
                </c:pt>
                <c:pt idx="530">
                  <c:v>-5324.47</c:v>
                </c:pt>
                <c:pt idx="531">
                  <c:v>-21157</c:v>
                </c:pt>
                <c:pt idx="532">
                  <c:v>-34760.400000000001</c:v>
                </c:pt>
                <c:pt idx="533">
                  <c:v>-44754.8</c:v>
                </c:pt>
                <c:pt idx="534">
                  <c:v>-50156.1</c:v>
                </c:pt>
                <c:pt idx="535">
                  <c:v>-50454</c:v>
                </c:pt>
                <c:pt idx="536">
                  <c:v>-45647.6</c:v>
                </c:pt>
                <c:pt idx="537">
                  <c:v>-36237.300000000003</c:v>
                </c:pt>
                <c:pt idx="538">
                  <c:v>-23177.3</c:v>
                </c:pt>
                <c:pt idx="539">
                  <c:v>-7789.98</c:v>
                </c:pt>
                <c:pt idx="540">
                  <c:v>8353.9699999999993</c:v>
                </c:pt>
                <c:pt idx="541">
                  <c:v>23584.3</c:v>
                </c:pt>
                <c:pt idx="542">
                  <c:v>36300.400000000001</c:v>
                </c:pt>
                <c:pt idx="543">
                  <c:v>45146.7</c:v>
                </c:pt>
                <c:pt idx="544">
                  <c:v>49173.4</c:v>
                </c:pt>
                <c:pt idx="545">
                  <c:v>47957.2</c:v>
                </c:pt>
                <c:pt idx="546">
                  <c:v>41657.800000000003</c:v>
                </c:pt>
                <c:pt idx="547">
                  <c:v>30994.3</c:v>
                </c:pt>
                <c:pt idx="548">
                  <c:v>17144.599999999999</c:v>
                </c:pt>
                <c:pt idx="549">
                  <c:v>1587.2</c:v>
                </c:pt>
                <c:pt idx="550">
                  <c:v>-14083.8</c:v>
                </c:pt>
                <c:pt idx="551">
                  <c:v>-28336.3</c:v>
                </c:pt>
                <c:pt idx="552">
                  <c:v>-39845.800000000003</c:v>
                </c:pt>
                <c:pt idx="553">
                  <c:v>-47598.9</c:v>
                </c:pt>
                <c:pt idx="554">
                  <c:v>-50953.8</c:v>
                </c:pt>
                <c:pt idx="555">
                  <c:v>-49666.1</c:v>
                </c:pt>
                <c:pt idx="556">
                  <c:v>-43889.2</c:v>
                </c:pt>
                <c:pt idx="557">
                  <c:v>-34154.199999999997</c:v>
                </c:pt>
                <c:pt idx="558">
                  <c:v>-21332.2</c:v>
                </c:pt>
                <c:pt idx="559">
                  <c:v>-6576.29</c:v>
                </c:pt>
                <c:pt idx="560">
                  <c:v>8762.44</c:v>
                </c:pt>
                <c:pt idx="561">
                  <c:v>23246.6</c:v>
                </c:pt>
                <c:pt idx="562">
                  <c:v>35488.400000000001</c:v>
                </c:pt>
                <c:pt idx="563">
                  <c:v>44296.1</c:v>
                </c:pt>
                <c:pt idx="564">
                  <c:v>48811.5</c:v>
                </c:pt>
                <c:pt idx="565">
                  <c:v>48610.5</c:v>
                </c:pt>
                <c:pt idx="566">
                  <c:v>43749.5</c:v>
                </c:pt>
                <c:pt idx="567">
                  <c:v>34747.5</c:v>
                </c:pt>
                <c:pt idx="568">
                  <c:v>22511.8</c:v>
                </c:pt>
                <c:pt idx="569">
                  <c:v>8224.52</c:v>
                </c:pt>
                <c:pt idx="570">
                  <c:v>-6788.28</c:v>
                </c:pt>
                <c:pt idx="571">
                  <c:v>-21185.1</c:v>
                </c:pt>
                <c:pt idx="572">
                  <c:v>-33723.199999999997</c:v>
                </c:pt>
                <c:pt idx="573">
                  <c:v>-43351.8</c:v>
                </c:pt>
                <c:pt idx="574">
                  <c:v>-49283.6</c:v>
                </c:pt>
                <c:pt idx="575">
                  <c:v>-51044.7</c:v>
                </c:pt>
                <c:pt idx="576">
                  <c:v>-48503.4</c:v>
                </c:pt>
                <c:pt idx="577">
                  <c:v>-41878.6</c:v>
                </c:pt>
                <c:pt idx="578">
                  <c:v>-31724.799999999999</c:v>
                </c:pt>
                <c:pt idx="579">
                  <c:v>-18894.2</c:v>
                </c:pt>
                <c:pt idx="580">
                  <c:v>-4474.0600000000004</c:v>
                </c:pt>
                <c:pt idx="581">
                  <c:v>10297.5</c:v>
                </c:pt>
                <c:pt idx="582">
                  <c:v>24134.9</c:v>
                </c:pt>
                <c:pt idx="583">
                  <c:v>35818.9</c:v>
                </c:pt>
                <c:pt idx="584">
                  <c:v>44310.5</c:v>
                </c:pt>
                <c:pt idx="585">
                  <c:v>48853.8</c:v>
                </c:pt>
                <c:pt idx="586">
                  <c:v>49052.6</c:v>
                </c:pt>
                <c:pt idx="587">
                  <c:v>44911.4</c:v>
                </c:pt>
                <c:pt idx="588">
                  <c:v>36831.9</c:v>
                </c:pt>
                <c:pt idx="589">
                  <c:v>25566.5</c:v>
                </c:pt>
                <c:pt idx="590">
                  <c:v>12133.8</c:v>
                </c:pt>
                <c:pt idx="591">
                  <c:v>-2290.11</c:v>
                </c:pt>
                <c:pt idx="592">
                  <c:v>-16487.3</c:v>
                </c:pt>
                <c:pt idx="593">
                  <c:v>-29307.9</c:v>
                </c:pt>
                <c:pt idx="594">
                  <c:v>-39759.599999999999</c:v>
                </c:pt>
                <c:pt idx="595">
                  <c:v>-47074</c:v>
                </c:pt>
                <c:pt idx="596">
                  <c:v>-50746.1</c:v>
                </c:pt>
                <c:pt idx="597">
                  <c:v>-50552.5</c:v>
                </c:pt>
                <c:pt idx="598">
                  <c:v>-46551.3</c:v>
                </c:pt>
                <c:pt idx="599">
                  <c:v>-39068.5</c:v>
                </c:pt>
                <c:pt idx="600">
                  <c:v>-28673.8</c:v>
                </c:pt>
                <c:pt idx="601">
                  <c:v>-16145</c:v>
                </c:pt>
                <c:pt idx="602">
                  <c:v>-2422.59</c:v>
                </c:pt>
                <c:pt idx="603">
                  <c:v>11450.6</c:v>
                </c:pt>
                <c:pt idx="604">
                  <c:v>24401.9</c:v>
                </c:pt>
                <c:pt idx="605">
                  <c:v>35412.699999999997</c:v>
                </c:pt>
                <c:pt idx="606">
                  <c:v>43606.8</c:v>
                </c:pt>
                <c:pt idx="607">
                  <c:v>48332.5</c:v>
                </c:pt>
                <c:pt idx="608">
                  <c:v>49225.5</c:v>
                </c:pt>
                <c:pt idx="609">
                  <c:v>46243</c:v>
                </c:pt>
                <c:pt idx="610">
                  <c:v>39662.1</c:v>
                </c:pt>
                <c:pt idx="611">
                  <c:v>30043.8</c:v>
                </c:pt>
                <c:pt idx="612">
                  <c:v>18170.8</c:v>
                </c:pt>
                <c:pt idx="613">
                  <c:v>4969.7299999999996</c:v>
                </c:pt>
                <c:pt idx="614">
                  <c:v>-8570.0400000000009</c:v>
                </c:pt>
                <c:pt idx="615">
                  <c:v>-21472.7</c:v>
                </c:pt>
                <c:pt idx="616">
                  <c:v>-32841.4</c:v>
                </c:pt>
                <c:pt idx="617">
                  <c:v>-41910.199999999997</c:v>
                </c:pt>
                <c:pt idx="618">
                  <c:v>-48084.800000000003</c:v>
                </c:pt>
                <c:pt idx="619">
                  <c:v>-50970.6</c:v>
                </c:pt>
                <c:pt idx="620">
                  <c:v>-50391.199999999997</c:v>
                </c:pt>
                <c:pt idx="621">
                  <c:v>-46395.9</c:v>
                </c:pt>
                <c:pt idx="622">
                  <c:v>-39257.1</c:v>
                </c:pt>
                <c:pt idx="623">
                  <c:v>-29456.3</c:v>
                </c:pt>
                <c:pt idx="624">
                  <c:v>-17657.400000000001</c:v>
                </c:pt>
                <c:pt idx="625">
                  <c:v>-4666.9799999999996</c:v>
                </c:pt>
                <c:pt idx="626">
                  <c:v>8616.43</c:v>
                </c:pt>
                <c:pt idx="627">
                  <c:v>21263.4</c:v>
                </c:pt>
                <c:pt idx="628">
                  <c:v>32380.400000000001</c:v>
                </c:pt>
                <c:pt idx="629">
                  <c:v>41176.400000000001</c:v>
                </c:pt>
                <c:pt idx="630">
                  <c:v>47025.8</c:v>
                </c:pt>
                <c:pt idx="631">
                  <c:v>49517.7</c:v>
                </c:pt>
                <c:pt idx="632">
                  <c:v>48489.599999999999</c:v>
                </c:pt>
                <c:pt idx="633">
                  <c:v>44039.1</c:v>
                </c:pt>
                <c:pt idx="634">
                  <c:v>36512.5</c:v>
                </c:pt>
                <c:pt idx="635">
                  <c:v>26472.1</c:v>
                </c:pt>
                <c:pt idx="636">
                  <c:v>14645.4</c:v>
                </c:pt>
                <c:pt idx="637">
                  <c:v>1862.98</c:v>
                </c:pt>
                <c:pt idx="638">
                  <c:v>-11007.7</c:v>
                </c:pt>
                <c:pt idx="639">
                  <c:v>-23125.8</c:v>
                </c:pt>
                <c:pt idx="640">
                  <c:v>-33732.5</c:v>
                </c:pt>
                <c:pt idx="641">
                  <c:v>-42193.2</c:v>
                </c:pt>
                <c:pt idx="642">
                  <c:v>-48027.8</c:v>
                </c:pt>
                <c:pt idx="643">
                  <c:v>-50928</c:v>
                </c:pt>
                <c:pt idx="644">
                  <c:v>-50763.4</c:v>
                </c:pt>
                <c:pt idx="645">
                  <c:v>-47579.4</c:v>
                </c:pt>
                <c:pt idx="646">
                  <c:v>-41589.4</c:v>
                </c:pt>
                <c:pt idx="647">
                  <c:v>-33159.800000000003</c:v>
                </c:pt>
                <c:pt idx="648">
                  <c:v>-22792.3</c:v>
                </c:pt>
                <c:pt idx="649">
                  <c:v>-11099.4</c:v>
                </c:pt>
                <c:pt idx="650">
                  <c:v>1224.8900000000001</c:v>
                </c:pt>
                <c:pt idx="651">
                  <c:v>13441.5</c:v>
                </c:pt>
                <c:pt idx="652">
                  <c:v>24808.400000000001</c:v>
                </c:pt>
                <c:pt idx="653">
                  <c:v>34626.800000000003</c:v>
                </c:pt>
                <c:pt idx="654">
                  <c:v>42289.5</c:v>
                </c:pt>
                <c:pt idx="655">
                  <c:v>47324.2</c:v>
                </c:pt>
                <c:pt idx="656">
                  <c:v>49429</c:v>
                </c:pt>
                <c:pt idx="657">
                  <c:v>48494</c:v>
                </c:pt>
                <c:pt idx="658">
                  <c:v>44606.1</c:v>
                </c:pt>
                <c:pt idx="659">
                  <c:v>38038.1</c:v>
                </c:pt>
                <c:pt idx="660">
                  <c:v>29222.1</c:v>
                </c:pt>
                <c:pt idx="661">
                  <c:v>18713.099999999999</c:v>
                </c:pt>
                <c:pt idx="662">
                  <c:v>7147.55</c:v>
                </c:pt>
                <c:pt idx="663">
                  <c:v>-4800.2</c:v>
                </c:pt>
                <c:pt idx="664">
                  <c:v>-16458</c:v>
                </c:pt>
                <c:pt idx="665">
                  <c:v>-27191.5</c:v>
                </c:pt>
                <c:pt idx="666">
                  <c:v>-36434.800000000003</c:v>
                </c:pt>
                <c:pt idx="667">
                  <c:v>-43714.1</c:v>
                </c:pt>
                <c:pt idx="668">
                  <c:v>-48666.2</c:v>
                </c:pt>
                <c:pt idx="669">
                  <c:v>-51052.4</c:v>
                </c:pt>
                <c:pt idx="670">
                  <c:v>-50766.2</c:v>
                </c:pt>
                <c:pt idx="671">
                  <c:v>-47836.1</c:v>
                </c:pt>
                <c:pt idx="672">
                  <c:v>-42424</c:v>
                </c:pt>
                <c:pt idx="673">
                  <c:v>-34816.9</c:v>
                </c:pt>
                <c:pt idx="674">
                  <c:v>-25413.8</c:v>
                </c:pt>
                <c:pt idx="675">
                  <c:v>-14707.4</c:v>
                </c:pt>
                <c:pt idx="676">
                  <c:v>-3259.97</c:v>
                </c:pt>
                <c:pt idx="677">
                  <c:v>8324.52</c:v>
                </c:pt>
                <c:pt idx="678">
                  <c:v>19431.5</c:v>
                </c:pt>
                <c:pt idx="679">
                  <c:v>29468.799999999999</c:v>
                </c:pt>
                <c:pt idx="680">
                  <c:v>37899.9</c:v>
                </c:pt>
                <c:pt idx="681">
                  <c:v>44274.8</c:v>
                </c:pt>
                <c:pt idx="682">
                  <c:v>48257.3</c:v>
                </c:pt>
                <c:pt idx="683">
                  <c:v>49644.7</c:v>
                </c:pt>
                <c:pt idx="684">
                  <c:v>48380.6</c:v>
                </c:pt>
                <c:pt idx="685">
                  <c:v>44556.5</c:v>
                </c:pt>
                <c:pt idx="686">
                  <c:v>38404.1</c:v>
                </c:pt>
                <c:pt idx="687">
                  <c:v>30277.599999999999</c:v>
                </c:pt>
                <c:pt idx="688">
                  <c:v>20628.099999999999</c:v>
                </c:pt>
                <c:pt idx="689">
                  <c:v>9972.92</c:v>
                </c:pt>
                <c:pt idx="690">
                  <c:v>-1137.18</c:v>
                </c:pt>
                <c:pt idx="691">
                  <c:v>-12150.2</c:v>
                </c:pt>
                <c:pt idx="692">
                  <c:v>-22541.7</c:v>
                </c:pt>
                <c:pt idx="693">
                  <c:v>-31838.400000000001</c:v>
                </c:pt>
                <c:pt idx="694">
                  <c:v>-39636.5</c:v>
                </c:pt>
                <c:pt idx="695">
                  <c:v>-45614</c:v>
                </c:pt>
                <c:pt idx="696">
                  <c:v>-49538.5</c:v>
                </c:pt>
                <c:pt idx="697">
                  <c:v>-51270.3</c:v>
                </c:pt>
                <c:pt idx="698">
                  <c:v>-50762.9</c:v>
                </c:pt>
                <c:pt idx="699">
                  <c:v>-48060.9</c:v>
                </c:pt>
                <c:pt idx="700">
                  <c:v>-43296.2</c:v>
                </c:pt>
                <c:pt idx="701">
                  <c:v>-36682.1</c:v>
                </c:pt>
                <c:pt idx="702">
                  <c:v>-28506.400000000001</c:v>
                </c:pt>
                <c:pt idx="703">
                  <c:v>-19121.099999999999</c:v>
                </c:pt>
                <c:pt idx="704">
                  <c:v>-8930.77</c:v>
                </c:pt>
                <c:pt idx="705">
                  <c:v>1622.75</c:v>
                </c:pt>
                <c:pt idx="706">
                  <c:v>12077.8</c:v>
                </c:pt>
                <c:pt idx="707">
                  <c:v>21973.3</c:v>
                </c:pt>
                <c:pt idx="708">
                  <c:v>30870</c:v>
                </c:pt>
                <c:pt idx="709">
                  <c:v>38372.199999999997</c:v>
                </c:pt>
                <c:pt idx="710">
                  <c:v>44148.1</c:v>
                </c:pt>
                <c:pt idx="711">
                  <c:v>47946.9</c:v>
                </c:pt>
                <c:pt idx="712">
                  <c:v>49610.7</c:v>
                </c:pt>
                <c:pt idx="713">
                  <c:v>49082.3</c:v>
                </c:pt>
                <c:pt idx="714">
                  <c:v>46405.599999999999</c:v>
                </c:pt>
                <c:pt idx="715">
                  <c:v>41720.6</c:v>
                </c:pt>
                <c:pt idx="716">
                  <c:v>35254.300000000003</c:v>
                </c:pt>
                <c:pt idx="717">
                  <c:v>27305.9</c:v>
                </c:pt>
                <c:pt idx="718">
                  <c:v>18230.7</c:v>
                </c:pt>
                <c:pt idx="719">
                  <c:v>8421.7000000000007</c:v>
                </c:pt>
                <c:pt idx="720">
                  <c:v>-1708.97</c:v>
                </c:pt>
                <c:pt idx="721">
                  <c:v>-11748.3</c:v>
                </c:pt>
                <c:pt idx="722">
                  <c:v>-21299</c:v>
                </c:pt>
                <c:pt idx="723">
                  <c:v>-29994.799999999999</c:v>
                </c:pt>
                <c:pt idx="724">
                  <c:v>-37512.800000000003</c:v>
                </c:pt>
                <c:pt idx="725">
                  <c:v>-43584</c:v>
                </c:pt>
                <c:pt idx="726">
                  <c:v>-48000.5</c:v>
                </c:pt>
                <c:pt idx="727">
                  <c:v>-50620.7</c:v>
                </c:pt>
                <c:pt idx="728">
                  <c:v>-51371.199999999997</c:v>
                </c:pt>
                <c:pt idx="729">
                  <c:v>-50247.4</c:v>
                </c:pt>
                <c:pt idx="730">
                  <c:v>-47310.6</c:v>
                </c:pt>
                <c:pt idx="731">
                  <c:v>-42684.3</c:v>
                </c:pt>
                <c:pt idx="732">
                  <c:v>-36548.699999999997</c:v>
                </c:pt>
                <c:pt idx="733">
                  <c:v>-29133.9</c:v>
                </c:pt>
                <c:pt idx="734">
                  <c:v>-20711.5</c:v>
                </c:pt>
                <c:pt idx="735">
                  <c:v>-11586.2</c:v>
                </c:pt>
                <c:pt idx="736">
                  <c:v>-2085.3000000000002</c:v>
                </c:pt>
                <c:pt idx="737">
                  <c:v>7451.32</c:v>
                </c:pt>
                <c:pt idx="738">
                  <c:v>16683.2</c:v>
                </c:pt>
                <c:pt idx="739">
                  <c:v>25280.799999999999</c:v>
                </c:pt>
                <c:pt idx="740">
                  <c:v>32937.800000000003</c:v>
                </c:pt>
                <c:pt idx="741">
                  <c:v>39383</c:v>
                </c:pt>
                <c:pt idx="742">
                  <c:v>44390.8</c:v>
                </c:pt>
                <c:pt idx="743">
                  <c:v>47790.6</c:v>
                </c:pt>
                <c:pt idx="744">
                  <c:v>49473.599999999999</c:v>
                </c:pt>
                <c:pt idx="745">
                  <c:v>49396.9</c:v>
                </c:pt>
                <c:pt idx="746">
                  <c:v>47583.8</c:v>
                </c:pt>
                <c:pt idx="747">
                  <c:v>44121.4</c:v>
                </c:pt>
                <c:pt idx="748">
                  <c:v>39154.6</c:v>
                </c:pt>
                <c:pt idx="749">
                  <c:v>32878</c:v>
                </c:pt>
                <c:pt idx="750">
                  <c:v>25525.9</c:v>
                </c:pt>
                <c:pt idx="751">
                  <c:v>17361.2</c:v>
                </c:pt>
                <c:pt idx="752">
                  <c:v>8664.25</c:v>
                </c:pt>
                <c:pt idx="753">
                  <c:v>-277.73399999999998</c:v>
                </c:pt>
                <c:pt idx="754">
                  <c:v>-9180.4500000000007</c:v>
                </c:pt>
                <c:pt idx="755">
                  <c:v>-17771.099999999999</c:v>
                </c:pt>
                <c:pt idx="756">
                  <c:v>-25795.4</c:v>
                </c:pt>
                <c:pt idx="757">
                  <c:v>-33023.9</c:v>
                </c:pt>
                <c:pt idx="758">
                  <c:v>-39256.400000000001</c:v>
                </c:pt>
                <c:pt idx="759">
                  <c:v>-44326.1</c:v>
                </c:pt>
                <c:pt idx="760">
                  <c:v>-48101.9</c:v>
                </c:pt>
                <c:pt idx="761">
                  <c:v>-50491.199999999997</c:v>
                </c:pt>
                <c:pt idx="762">
                  <c:v>-51440.2</c:v>
                </c:pt>
                <c:pt idx="763">
                  <c:v>-50935.4</c:v>
                </c:pt>
                <c:pt idx="764">
                  <c:v>-49002.6</c:v>
                </c:pt>
                <c:pt idx="765">
                  <c:v>-45705.9</c:v>
                </c:pt>
                <c:pt idx="766">
                  <c:v>-41146.300000000003</c:v>
                </c:pt>
                <c:pt idx="767">
                  <c:v>-35458.1</c:v>
                </c:pt>
                <c:pt idx="768">
                  <c:v>-28805.599999999999</c:v>
                </c:pt>
                <c:pt idx="769">
                  <c:v>-21378.799999999999</c:v>
                </c:pt>
                <c:pt idx="770">
                  <c:v>-13387.9</c:v>
                </c:pt>
                <c:pt idx="771">
                  <c:v>-5057.68</c:v>
                </c:pt>
                <c:pt idx="772">
                  <c:v>3378.94</c:v>
                </c:pt>
                <c:pt idx="773">
                  <c:v>11687.1</c:v>
                </c:pt>
                <c:pt idx="774">
                  <c:v>19637</c:v>
                </c:pt>
                <c:pt idx="775">
                  <c:v>27009.9</c:v>
                </c:pt>
                <c:pt idx="776">
                  <c:v>33605.1</c:v>
                </c:pt>
                <c:pt idx="777">
                  <c:v>39245.300000000003</c:v>
                </c:pt>
                <c:pt idx="778">
                  <c:v>43781.9</c:v>
                </c:pt>
                <c:pt idx="779">
                  <c:v>47099.1</c:v>
                </c:pt>
                <c:pt idx="780">
                  <c:v>49117.5</c:v>
                </c:pt>
                <c:pt idx="781">
                  <c:v>49795.8</c:v>
                </c:pt>
                <c:pt idx="782">
                  <c:v>49131.7</c:v>
                </c:pt>
                <c:pt idx="783">
                  <c:v>47161</c:v>
                </c:pt>
                <c:pt idx="784">
                  <c:v>43955.4</c:v>
                </c:pt>
                <c:pt idx="785">
                  <c:v>39619.300000000003</c:v>
                </c:pt>
                <c:pt idx="786">
                  <c:v>34285.300000000003</c:v>
                </c:pt>
                <c:pt idx="787">
                  <c:v>28108.799999999999</c:v>
                </c:pt>
                <c:pt idx="788">
                  <c:v>21262.1</c:v>
                </c:pt>
                <c:pt idx="789">
                  <c:v>13928.6</c:v>
                </c:pt>
                <c:pt idx="790">
                  <c:v>6296.85</c:v>
                </c:pt>
                <c:pt idx="791">
                  <c:v>-1445.13</c:v>
                </c:pt>
                <c:pt idx="792">
                  <c:v>-9114.36</c:v>
                </c:pt>
                <c:pt idx="793">
                  <c:v>-16537.3</c:v>
                </c:pt>
                <c:pt idx="794">
                  <c:v>-23553.200000000001</c:v>
                </c:pt>
                <c:pt idx="795">
                  <c:v>-30016.6</c:v>
                </c:pt>
                <c:pt idx="796">
                  <c:v>-35799.5</c:v>
                </c:pt>
                <c:pt idx="797">
                  <c:v>-40792.6</c:v>
                </c:pt>
                <c:pt idx="798">
                  <c:v>-44906.1</c:v>
                </c:pt>
                <c:pt idx="799">
                  <c:v>-48070</c:v>
                </c:pt>
                <c:pt idx="800">
                  <c:v>-50234.9</c:v>
                </c:pt>
                <c:pt idx="801">
                  <c:v>-51371.1</c:v>
                </c:pt>
                <c:pt idx="802">
                  <c:v>-51469.1</c:v>
                </c:pt>
                <c:pt idx="803">
                  <c:v>-50538.7</c:v>
                </c:pt>
                <c:pt idx="804">
                  <c:v>-48608.800000000003</c:v>
                </c:pt>
                <c:pt idx="805">
                  <c:v>-45726.400000000001</c:v>
                </c:pt>
                <c:pt idx="806">
                  <c:v>-41955.9</c:v>
                </c:pt>
                <c:pt idx="807">
                  <c:v>-37377.599999999999</c:v>
                </c:pt>
                <c:pt idx="808">
                  <c:v>-32086.5</c:v>
                </c:pt>
                <c:pt idx="809">
                  <c:v>-26190.400000000001</c:v>
                </c:pt>
                <c:pt idx="810">
                  <c:v>-19808.2</c:v>
                </c:pt>
                <c:pt idx="811">
                  <c:v>-13067.1</c:v>
                </c:pt>
                <c:pt idx="812">
                  <c:v>-6100.59</c:v>
                </c:pt>
                <c:pt idx="813">
                  <c:v>954.495</c:v>
                </c:pt>
                <c:pt idx="814">
                  <c:v>7960.63</c:v>
                </c:pt>
                <c:pt idx="815">
                  <c:v>14782.4</c:v>
                </c:pt>
                <c:pt idx="816">
                  <c:v>21289.5</c:v>
                </c:pt>
                <c:pt idx="817">
                  <c:v>27359.1</c:v>
                </c:pt>
                <c:pt idx="818">
                  <c:v>32878.300000000003</c:v>
                </c:pt>
                <c:pt idx="819">
                  <c:v>37746.699999999997</c:v>
                </c:pt>
                <c:pt idx="820">
                  <c:v>41878.1</c:v>
                </c:pt>
                <c:pt idx="821">
                  <c:v>45202.1</c:v>
                </c:pt>
                <c:pt idx="822">
                  <c:v>47665.4</c:v>
                </c:pt>
                <c:pt idx="823">
                  <c:v>49232.3</c:v>
                </c:pt>
                <c:pt idx="824">
                  <c:v>49885.599999999999</c:v>
                </c:pt>
                <c:pt idx="825">
                  <c:v>49626.1</c:v>
                </c:pt>
                <c:pt idx="826">
                  <c:v>48472.3</c:v>
                </c:pt>
                <c:pt idx="827">
                  <c:v>46459.5</c:v>
                </c:pt>
                <c:pt idx="828">
                  <c:v>43638.3</c:v>
                </c:pt>
                <c:pt idx="829">
                  <c:v>40073.4</c:v>
                </c:pt>
                <c:pt idx="830">
                  <c:v>35841.1</c:v>
                </c:pt>
                <c:pt idx="831">
                  <c:v>31027.5</c:v>
                </c:pt>
                <c:pt idx="832">
                  <c:v>25726.2</c:v>
                </c:pt>
                <c:pt idx="833">
                  <c:v>20036.099999999999</c:v>
                </c:pt>
                <c:pt idx="834">
                  <c:v>14058.7</c:v>
                </c:pt>
                <c:pt idx="835">
                  <c:v>7896.24</c:v>
                </c:pt>
                <c:pt idx="836">
                  <c:v>1649.73</c:v>
                </c:pt>
                <c:pt idx="837">
                  <c:v>-4582.9399999999996</c:v>
                </c:pt>
                <c:pt idx="838">
                  <c:v>-10708.5</c:v>
                </c:pt>
                <c:pt idx="839">
                  <c:v>-16639.400000000001</c:v>
                </c:pt>
                <c:pt idx="840">
                  <c:v>-22294.9</c:v>
                </c:pt>
                <c:pt idx="841">
                  <c:v>-27601.9</c:v>
                </c:pt>
                <c:pt idx="842">
                  <c:v>-32495</c:v>
                </c:pt>
                <c:pt idx="843">
                  <c:v>-36917.1</c:v>
                </c:pt>
                <c:pt idx="844">
                  <c:v>-40819.699999999997</c:v>
                </c:pt>
                <c:pt idx="845">
                  <c:v>-44162.6</c:v>
                </c:pt>
                <c:pt idx="846">
                  <c:v>-46913.599999999999</c:v>
                </c:pt>
                <c:pt idx="847">
                  <c:v>-49049.2</c:v>
                </c:pt>
                <c:pt idx="848">
                  <c:v>-50553.5</c:v>
                </c:pt>
                <c:pt idx="849">
                  <c:v>-51418.5</c:v>
                </c:pt>
                <c:pt idx="850">
                  <c:v>-51643.9</c:v>
                </c:pt>
                <c:pt idx="851">
                  <c:v>-51236.5</c:v>
                </c:pt>
                <c:pt idx="852">
                  <c:v>-50210.2</c:v>
                </c:pt>
                <c:pt idx="853">
                  <c:v>-48585.9</c:v>
                </c:pt>
                <c:pt idx="854">
                  <c:v>-46390.6</c:v>
                </c:pt>
                <c:pt idx="855">
                  <c:v>-43657.5</c:v>
                </c:pt>
                <c:pt idx="856">
                  <c:v>-40425.4</c:v>
                </c:pt>
                <c:pt idx="857">
                  <c:v>-36738.199999999997</c:v>
                </c:pt>
                <c:pt idx="858">
                  <c:v>-32644.3</c:v>
                </c:pt>
                <c:pt idx="859">
                  <c:v>-28196.1</c:v>
                </c:pt>
                <c:pt idx="860">
                  <c:v>-23449.3</c:v>
                </c:pt>
                <c:pt idx="861">
                  <c:v>-18462.099999999999</c:v>
                </c:pt>
                <c:pt idx="862">
                  <c:v>-13294.5</c:v>
                </c:pt>
                <c:pt idx="863">
                  <c:v>-8007.58</c:v>
                </c:pt>
                <c:pt idx="864">
                  <c:v>-2662.66</c:v>
                </c:pt>
                <c:pt idx="865">
                  <c:v>2679.45</c:v>
                </c:pt>
                <c:pt idx="866">
                  <c:v>7959.19</c:v>
                </c:pt>
                <c:pt idx="867">
                  <c:v>13119</c:v>
                </c:pt>
                <c:pt idx="868">
                  <c:v>18103.8</c:v>
                </c:pt>
                <c:pt idx="869">
                  <c:v>22861.9</c:v>
                </c:pt>
                <c:pt idx="870">
                  <c:v>27345.3</c:v>
                </c:pt>
                <c:pt idx="871">
                  <c:v>31510.400000000001</c:v>
                </c:pt>
                <c:pt idx="872">
                  <c:v>35318</c:v>
                </c:pt>
                <c:pt idx="873">
                  <c:v>38734.1</c:v>
                </c:pt>
                <c:pt idx="874">
                  <c:v>41729.9</c:v>
                </c:pt>
                <c:pt idx="875">
                  <c:v>44282</c:v>
                </c:pt>
                <c:pt idx="876">
                  <c:v>46372.7</c:v>
                </c:pt>
                <c:pt idx="877">
                  <c:v>47989.7</c:v>
                </c:pt>
                <c:pt idx="878">
                  <c:v>49126.2</c:v>
                </c:pt>
                <c:pt idx="879">
                  <c:v>49781.1</c:v>
                </c:pt>
                <c:pt idx="880">
                  <c:v>49958.2</c:v>
                </c:pt>
                <c:pt idx="881">
                  <c:v>49666.400000000001</c:v>
                </c:pt>
                <c:pt idx="882">
                  <c:v>48919</c:v>
                </c:pt>
                <c:pt idx="883">
                  <c:v>47733.8</c:v>
                </c:pt>
                <c:pt idx="884">
                  <c:v>46132</c:v>
                </c:pt>
                <c:pt idx="885">
                  <c:v>44138.5</c:v>
                </c:pt>
                <c:pt idx="886">
                  <c:v>41780.800000000003</c:v>
                </c:pt>
                <c:pt idx="887">
                  <c:v>39088.6</c:v>
                </c:pt>
                <c:pt idx="888">
                  <c:v>36093.599999999999</c:v>
                </c:pt>
                <c:pt idx="889">
                  <c:v>32828.9</c:v>
                </c:pt>
                <c:pt idx="890">
                  <c:v>29328.1</c:v>
                </c:pt>
                <c:pt idx="891">
                  <c:v>25625.599999999999</c:v>
                </c:pt>
                <c:pt idx="892">
                  <c:v>21755.7</c:v>
                </c:pt>
                <c:pt idx="893">
                  <c:v>17752.5</c:v>
                </c:pt>
                <c:pt idx="894">
                  <c:v>13649.3</c:v>
                </c:pt>
                <c:pt idx="895">
                  <c:v>9478.99</c:v>
                </c:pt>
                <c:pt idx="896">
                  <c:v>5272.98</c:v>
                </c:pt>
                <c:pt idx="897">
                  <c:v>1061.68</c:v>
                </c:pt>
                <c:pt idx="898">
                  <c:v>-3125.87</c:v>
                </c:pt>
                <c:pt idx="899">
                  <c:v>-7262.11</c:v>
                </c:pt>
                <c:pt idx="900">
                  <c:v>-11321</c:v>
                </c:pt>
                <c:pt idx="901">
                  <c:v>-15278.2</c:v>
                </c:pt>
                <c:pt idx="902">
                  <c:v>-19110.8</c:v>
                </c:pt>
                <c:pt idx="903">
                  <c:v>-22797.9</c:v>
                </c:pt>
                <c:pt idx="904">
                  <c:v>-26320</c:v>
                </c:pt>
                <c:pt idx="905">
                  <c:v>-29659.7</c:v>
                </c:pt>
                <c:pt idx="906">
                  <c:v>-32801.199999999997</c:v>
                </c:pt>
                <c:pt idx="907">
                  <c:v>-35730.5</c:v>
                </c:pt>
                <c:pt idx="908">
                  <c:v>-38435.4</c:v>
                </c:pt>
                <c:pt idx="909">
                  <c:v>-40905.699999999997</c:v>
                </c:pt>
                <c:pt idx="910">
                  <c:v>-43132.800000000003</c:v>
                </c:pt>
                <c:pt idx="911">
                  <c:v>-45110.2</c:v>
                </c:pt>
                <c:pt idx="912">
                  <c:v>-46832.9</c:v>
                </c:pt>
                <c:pt idx="913">
                  <c:v>-48297.9</c:v>
                </c:pt>
                <c:pt idx="914">
                  <c:v>-49503.9</c:v>
                </c:pt>
                <c:pt idx="915">
                  <c:v>-50451.199999999997</c:v>
                </c:pt>
                <c:pt idx="916">
                  <c:v>-51141.8</c:v>
                </c:pt>
                <c:pt idx="917">
                  <c:v>-51579.1</c:v>
                </c:pt>
                <c:pt idx="918">
                  <c:v>-51768</c:v>
                </c:pt>
                <c:pt idx="919">
                  <c:v>-51714.7</c:v>
                </c:pt>
                <c:pt idx="920">
                  <c:v>-51426.5</c:v>
                </c:pt>
                <c:pt idx="921">
                  <c:v>-50911.8</c:v>
                </c:pt>
                <c:pt idx="922">
                  <c:v>-50179.9</c:v>
                </c:pt>
                <c:pt idx="923">
                  <c:v>-49241</c:v>
                </c:pt>
                <c:pt idx="924">
                  <c:v>-48105.8</c:v>
                </c:pt>
                <c:pt idx="925">
                  <c:v>-46785.599999999999</c:v>
                </c:pt>
                <c:pt idx="926">
                  <c:v>-45292</c:v>
                </c:pt>
                <c:pt idx="927">
                  <c:v>-43637</c:v>
                </c:pt>
                <c:pt idx="928">
                  <c:v>-41832.699999999997</c:v>
                </c:pt>
                <c:pt idx="929">
                  <c:v>-39891.199999999997</c:v>
                </c:pt>
                <c:pt idx="930">
                  <c:v>-37824.9</c:v>
                </c:pt>
                <c:pt idx="931">
                  <c:v>-35645.800000000003</c:v>
                </c:pt>
                <c:pt idx="932">
                  <c:v>-33365.699999999997</c:v>
                </c:pt>
                <c:pt idx="933">
                  <c:v>-30996.5</c:v>
                </c:pt>
                <c:pt idx="934">
                  <c:v>-28549.599999999999</c:v>
                </c:pt>
                <c:pt idx="935">
                  <c:v>-26036.1</c:v>
                </c:pt>
                <c:pt idx="936">
                  <c:v>-23467</c:v>
                </c:pt>
                <c:pt idx="937">
                  <c:v>-20852.7</c:v>
                </c:pt>
                <c:pt idx="938">
                  <c:v>-18203.400000000001</c:v>
                </c:pt>
                <c:pt idx="939">
                  <c:v>-15528.8</c:v>
                </c:pt>
                <c:pt idx="940">
                  <c:v>-12838.3</c:v>
                </c:pt>
                <c:pt idx="941">
                  <c:v>-10140.9</c:v>
                </c:pt>
                <c:pt idx="942">
                  <c:v>-7445.2</c:v>
                </c:pt>
                <c:pt idx="943">
                  <c:v>-4759.42</c:v>
                </c:pt>
                <c:pt idx="944">
                  <c:v>-2091.3200000000002</c:v>
                </c:pt>
                <c:pt idx="945">
                  <c:v>551.70100000000002</c:v>
                </c:pt>
                <c:pt idx="946">
                  <c:v>3162.67</c:v>
                </c:pt>
                <c:pt idx="947">
                  <c:v>5735.02</c:v>
                </c:pt>
                <c:pt idx="948">
                  <c:v>8262.59</c:v>
                </c:pt>
                <c:pt idx="949">
                  <c:v>10739.6</c:v>
                </c:pt>
                <c:pt idx="950">
                  <c:v>13160.9</c:v>
                </c:pt>
                <c:pt idx="951">
                  <c:v>15521.4</c:v>
                </c:pt>
                <c:pt idx="952">
                  <c:v>17816.7</c:v>
                </c:pt>
                <c:pt idx="953">
                  <c:v>20042.7</c:v>
                </c:pt>
                <c:pt idx="954">
                  <c:v>22195.9</c:v>
                </c:pt>
                <c:pt idx="955">
                  <c:v>24273</c:v>
                </c:pt>
                <c:pt idx="956">
                  <c:v>26271.3</c:v>
                </c:pt>
                <c:pt idx="957">
                  <c:v>28188.3</c:v>
                </c:pt>
                <c:pt idx="958">
                  <c:v>30022.2</c:v>
                </c:pt>
                <c:pt idx="959">
                  <c:v>31771.5</c:v>
                </c:pt>
                <c:pt idx="960">
                  <c:v>33434.800000000003</c:v>
                </c:pt>
                <c:pt idx="961">
                  <c:v>35011.699999999997</c:v>
                </c:pt>
                <c:pt idx="962">
                  <c:v>36501.5</c:v>
                </c:pt>
                <c:pt idx="963">
                  <c:v>37904.400000000001</c:v>
                </c:pt>
                <c:pt idx="964">
                  <c:v>39220.699999999997</c:v>
                </c:pt>
                <c:pt idx="965">
                  <c:v>40451.1</c:v>
                </c:pt>
                <c:pt idx="966">
                  <c:v>41596.6</c:v>
                </c:pt>
                <c:pt idx="967">
                  <c:v>42658.3</c:v>
                </c:pt>
                <c:pt idx="968">
                  <c:v>43638.1</c:v>
                </c:pt>
                <c:pt idx="969">
                  <c:v>44537.5</c:v>
                </c:pt>
                <c:pt idx="970">
                  <c:v>45358.8</c:v>
                </c:pt>
                <c:pt idx="971">
                  <c:v>46104.1</c:v>
                </c:pt>
                <c:pt idx="972">
                  <c:v>46775.9</c:v>
                </c:pt>
                <c:pt idx="973">
                  <c:v>47376.9</c:v>
                </c:pt>
                <c:pt idx="974">
                  <c:v>47909.8</c:v>
                </c:pt>
                <c:pt idx="975">
                  <c:v>48377.4</c:v>
                </c:pt>
                <c:pt idx="976">
                  <c:v>48782.7</c:v>
                </c:pt>
                <c:pt idx="977">
                  <c:v>49128.800000000003</c:v>
                </c:pt>
                <c:pt idx="978">
                  <c:v>49418.7</c:v>
                </c:pt>
                <c:pt idx="979">
                  <c:v>49655.4</c:v>
                </c:pt>
                <c:pt idx="980">
                  <c:v>49842.1</c:v>
                </c:pt>
                <c:pt idx="981">
                  <c:v>49981.8</c:v>
                </c:pt>
                <c:pt idx="982">
                  <c:v>50077.599999999999</c:v>
                </c:pt>
                <c:pt idx="983">
                  <c:v>50132.4</c:v>
                </c:pt>
                <c:pt idx="984">
                  <c:v>50149.1</c:v>
                </c:pt>
                <c:pt idx="985">
                  <c:v>50130.6</c:v>
                </c:pt>
                <c:pt idx="986">
                  <c:v>50079.7</c:v>
                </c:pt>
                <c:pt idx="987">
                  <c:v>49999</c:v>
                </c:pt>
                <c:pt idx="988">
                  <c:v>49891</c:v>
                </c:pt>
                <c:pt idx="989">
                  <c:v>49758.3</c:v>
                </c:pt>
                <c:pt idx="990">
                  <c:v>49603.1</c:v>
                </c:pt>
                <c:pt idx="991">
                  <c:v>49427.8</c:v>
                </c:pt>
                <c:pt idx="992">
                  <c:v>49234.5</c:v>
                </c:pt>
                <c:pt idx="993">
                  <c:v>49025.2</c:v>
                </c:pt>
                <c:pt idx="994">
                  <c:v>48802</c:v>
                </c:pt>
                <c:pt idx="995">
                  <c:v>48566.6</c:v>
                </c:pt>
                <c:pt idx="996">
                  <c:v>48320.9</c:v>
                </c:pt>
                <c:pt idx="997">
                  <c:v>48066.6</c:v>
                </c:pt>
                <c:pt idx="998">
                  <c:v>47805.3</c:v>
                </c:pt>
                <c:pt idx="999">
                  <c:v>47538.6</c:v>
                </c:pt>
                <c:pt idx="1000">
                  <c:v>47268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19-45A7-8C34-65B54FE0814B}"/>
            </c:ext>
          </c:extLst>
        </c:ser>
        <c:ser>
          <c:idx val="0"/>
          <c:order val="1"/>
          <c:tx>
            <c:strRef>
              <c:f>'Initial Stress (v = 0)'!$F$1</c:f>
              <c:strCache>
                <c:ptCount val="1"/>
                <c:pt idx="0">
                  <c:v>Case 2: only ver stress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0)'!$F$3:$F$1003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'Initial Stress (v = 0)'!$G$3:$G$1003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-8.8538900000000004E-12</c:v>
                </c:pt>
                <c:pt idx="2">
                  <c:v>-2.2527200000000001E-11</c:v>
                </c:pt>
                <c:pt idx="3">
                  <c:v>-5.5060899999999996E-12</c:v>
                </c:pt>
                <c:pt idx="4">
                  <c:v>-3.06201E-11</c:v>
                </c:pt>
                <c:pt idx="5">
                  <c:v>1.11467E-11</c:v>
                </c:pt>
                <c:pt idx="6">
                  <c:v>-7.9286100000000002E-11</c:v>
                </c:pt>
                <c:pt idx="7">
                  <c:v>4.7948999999999998E-11</c:v>
                </c:pt>
                <c:pt idx="8">
                  <c:v>-4.1911000000000003E-11</c:v>
                </c:pt>
                <c:pt idx="9">
                  <c:v>-3.0085299999999999E-12</c:v>
                </c:pt>
                <c:pt idx="10">
                  <c:v>-6.5203699999999995E-11</c:v>
                </c:pt>
                <c:pt idx="11">
                  <c:v>3.0823000000000003E-11</c:v>
                </c:pt>
                <c:pt idx="12">
                  <c:v>-3.3425100000000003E-11</c:v>
                </c:pt>
                <c:pt idx="13">
                  <c:v>1.8408199999999999E-11</c:v>
                </c:pt>
                <c:pt idx="14">
                  <c:v>-8.0223199999999994E-11</c:v>
                </c:pt>
                <c:pt idx="15">
                  <c:v>5.97041E-11</c:v>
                </c:pt>
                <c:pt idx="16">
                  <c:v>-3.6785600000000003E-11</c:v>
                </c:pt>
                <c:pt idx="17">
                  <c:v>3.6864299999999997E-12</c:v>
                </c:pt>
                <c:pt idx="18">
                  <c:v>-3.9530500000000002E-11</c:v>
                </c:pt>
                <c:pt idx="19">
                  <c:v>4.1635399999999998E-11</c:v>
                </c:pt>
                <c:pt idx="20">
                  <c:v>-7.5446599999999997E-11</c:v>
                </c:pt>
                <c:pt idx="21">
                  <c:v>2.7327000000000001E-11</c:v>
                </c:pt>
                <c:pt idx="22">
                  <c:v>-2.30836E-11</c:v>
                </c:pt>
                <c:pt idx="23">
                  <c:v>-2.902E-11</c:v>
                </c:pt>
                <c:pt idx="24">
                  <c:v>-1.1081799999999999E-10</c:v>
                </c:pt>
                <c:pt idx="25">
                  <c:v>5.0919100000000001E-11</c:v>
                </c:pt>
                <c:pt idx="26">
                  <c:v>-2.9501600000000001E-11</c:v>
                </c:pt>
                <c:pt idx="27">
                  <c:v>-1.06699E-10</c:v>
                </c:pt>
                <c:pt idx="28">
                  <c:v>-2.6768499999999998E-11</c:v>
                </c:pt>
                <c:pt idx="29">
                  <c:v>6.0281299999999997E-12</c:v>
                </c:pt>
                <c:pt idx="30">
                  <c:v>-1.3196400000000001E-10</c:v>
                </c:pt>
                <c:pt idx="31">
                  <c:v>-1.1930299999999999E-10</c:v>
                </c:pt>
                <c:pt idx="32">
                  <c:v>4.9653199999999997E-11</c:v>
                </c:pt>
                <c:pt idx="33">
                  <c:v>-4.9623600000000003E-11</c:v>
                </c:pt>
                <c:pt idx="34">
                  <c:v>-1.4800900000000001E-10</c:v>
                </c:pt>
                <c:pt idx="35">
                  <c:v>-1.9962799999999999E-11</c:v>
                </c:pt>
                <c:pt idx="36">
                  <c:v>-5.0217799999999999E-11</c:v>
                </c:pt>
                <c:pt idx="37">
                  <c:v>-1.01643E-10</c:v>
                </c:pt>
                <c:pt idx="38">
                  <c:v>-1.21865E-10</c:v>
                </c:pt>
                <c:pt idx="39">
                  <c:v>-3.2175100000000001E-11</c:v>
                </c:pt>
                <c:pt idx="40">
                  <c:v>-1.30306E-10</c:v>
                </c:pt>
                <c:pt idx="41">
                  <c:v>-1.15616E-10</c:v>
                </c:pt>
                <c:pt idx="42">
                  <c:v>-1.1330099999999999E-10</c:v>
                </c:pt>
                <c:pt idx="43">
                  <c:v>-3.9004100000000003E-11</c:v>
                </c:pt>
                <c:pt idx="44">
                  <c:v>-1.9595900000000001E-10</c:v>
                </c:pt>
                <c:pt idx="45">
                  <c:v>-7.4154499999999997E-11</c:v>
                </c:pt>
                <c:pt idx="46">
                  <c:v>-7.5433299999999997E-11</c:v>
                </c:pt>
                <c:pt idx="47">
                  <c:v>-1.4963700000000001E-10</c:v>
                </c:pt>
                <c:pt idx="48">
                  <c:v>-1.3378799999999999E-10</c:v>
                </c:pt>
                <c:pt idx="49">
                  <c:v>-5.5417100000000001E-11</c:v>
                </c:pt>
                <c:pt idx="50">
                  <c:v>-9.1198900000000004E-11</c:v>
                </c:pt>
                <c:pt idx="51">
                  <c:v>-1.33186E-10</c:v>
                </c:pt>
                <c:pt idx="52">
                  <c:v>-1.30911E-10</c:v>
                </c:pt>
                <c:pt idx="53">
                  <c:v>-4.0585999999999997E-11</c:v>
                </c:pt>
                <c:pt idx="54">
                  <c:v>-1.1442E-10</c:v>
                </c:pt>
                <c:pt idx="55">
                  <c:v>-1.14404E-10</c:v>
                </c:pt>
                <c:pt idx="56">
                  <c:v>-8.6737400000000001E-11</c:v>
                </c:pt>
                <c:pt idx="57">
                  <c:v>-8.0055799999999998E-11</c:v>
                </c:pt>
                <c:pt idx="58">
                  <c:v>-1.38179E-10</c:v>
                </c:pt>
                <c:pt idx="59">
                  <c:v>-1.01898E-10</c:v>
                </c:pt>
                <c:pt idx="60">
                  <c:v>-9.0076499999999997E-11</c:v>
                </c:pt>
                <c:pt idx="61">
                  <c:v>-9.3629399999999994E-11</c:v>
                </c:pt>
                <c:pt idx="62">
                  <c:v>-1.41895E-10</c:v>
                </c:pt>
                <c:pt idx="63">
                  <c:v>-3.6180500000000002E-11</c:v>
                </c:pt>
                <c:pt idx="64">
                  <c:v>-1.62457E-10</c:v>
                </c:pt>
                <c:pt idx="65">
                  <c:v>-3.2504199999999999E-11</c:v>
                </c:pt>
                <c:pt idx="66">
                  <c:v>-1.20642E-10</c:v>
                </c:pt>
                <c:pt idx="67">
                  <c:v>-1.53107E-11</c:v>
                </c:pt>
                <c:pt idx="68">
                  <c:v>-1.57108E-10</c:v>
                </c:pt>
                <c:pt idx="69">
                  <c:v>-2.9967399999999999E-11</c:v>
                </c:pt>
                <c:pt idx="70">
                  <c:v>-1.1920399999999999E-10</c:v>
                </c:pt>
                <c:pt idx="71">
                  <c:v>-5.7175099999999999E-11</c:v>
                </c:pt>
                <c:pt idx="72">
                  <c:v>-1.3800899999999999E-10</c:v>
                </c:pt>
                <c:pt idx="73">
                  <c:v>-1.78763E-11</c:v>
                </c:pt>
                <c:pt idx="74">
                  <c:v>-1.2252099999999999E-10</c:v>
                </c:pt>
                <c:pt idx="75">
                  <c:v>-5.3256500000000001E-11</c:v>
                </c:pt>
                <c:pt idx="76">
                  <c:v>-1.3463099999999999E-10</c:v>
                </c:pt>
                <c:pt idx="77">
                  <c:v>-3.6109100000000003E-11</c:v>
                </c:pt>
                <c:pt idx="78">
                  <c:v>-1.85105E-10</c:v>
                </c:pt>
                <c:pt idx="79">
                  <c:v>-6.4193799999999997E-11</c:v>
                </c:pt>
                <c:pt idx="80">
                  <c:v>-1.4727100000000001E-10</c:v>
                </c:pt>
                <c:pt idx="81">
                  <c:v>-6.5316000000000005E-11</c:v>
                </c:pt>
                <c:pt idx="82">
                  <c:v>-1.8012500000000001E-10</c:v>
                </c:pt>
                <c:pt idx="83">
                  <c:v>-7.9767799999999996E-11</c:v>
                </c:pt>
                <c:pt idx="84">
                  <c:v>-1.61526E-10</c:v>
                </c:pt>
                <c:pt idx="85">
                  <c:v>-4.6607899999999997E-11</c:v>
                </c:pt>
                <c:pt idx="86">
                  <c:v>-1.82332E-10</c:v>
                </c:pt>
                <c:pt idx="87">
                  <c:v>-7.7081900000000005E-11</c:v>
                </c:pt>
                <c:pt idx="88">
                  <c:v>-1.2545299999999999E-10</c:v>
                </c:pt>
                <c:pt idx="89">
                  <c:v>-1.11414E-10</c:v>
                </c:pt>
                <c:pt idx="90">
                  <c:v>-1.53053E-10</c:v>
                </c:pt>
                <c:pt idx="91">
                  <c:v>-3.6208100000000002E-12</c:v>
                </c:pt>
                <c:pt idx="92">
                  <c:v>-1.6325999999999999E-10</c:v>
                </c:pt>
                <c:pt idx="93">
                  <c:v>-1.2174999999999999E-10</c:v>
                </c:pt>
                <c:pt idx="94">
                  <c:v>-1.3143999999999999E-10</c:v>
                </c:pt>
                <c:pt idx="95">
                  <c:v>-4.04664E-11</c:v>
                </c:pt>
                <c:pt idx="96">
                  <c:v>-2.4789199999999997E-10</c:v>
                </c:pt>
                <c:pt idx="97">
                  <c:v>-3.6052600000000003E-11</c:v>
                </c:pt>
                <c:pt idx="98">
                  <c:v>-1.2022400000000001E-10</c:v>
                </c:pt>
                <c:pt idx="99">
                  <c:v>-1.2729000000000001E-10</c:v>
                </c:pt>
                <c:pt idx="100">
                  <c:v>-2.63871E-10</c:v>
                </c:pt>
                <c:pt idx="101">
                  <c:v>3.7093700000000001E-11</c:v>
                </c:pt>
                <c:pt idx="102">
                  <c:v>-2.4206400000000002E-10</c:v>
                </c:pt>
                <c:pt idx="103">
                  <c:v>-1.46583E-10</c:v>
                </c:pt>
                <c:pt idx="104">
                  <c:v>-1.6494100000000001E-10</c:v>
                </c:pt>
                <c:pt idx="105">
                  <c:v>6.2630000000000003E-12</c:v>
                </c:pt>
                <c:pt idx="106">
                  <c:v>-2.4607299999999998E-10</c:v>
                </c:pt>
                <c:pt idx="107">
                  <c:v>-3.71194E-11</c:v>
                </c:pt>
                <c:pt idx="108">
                  <c:v>-1.51341E-10</c:v>
                </c:pt>
                <c:pt idx="109">
                  <c:v>-1.78497E-11</c:v>
                </c:pt>
                <c:pt idx="110">
                  <c:v>-2.1058900000000001E-10</c:v>
                </c:pt>
                <c:pt idx="111">
                  <c:v>-2.2791100000000001E-11</c:v>
                </c:pt>
                <c:pt idx="112">
                  <c:v>-1.7564499999999999E-10</c:v>
                </c:pt>
                <c:pt idx="113">
                  <c:v>-1.0238700000000001E-11</c:v>
                </c:pt>
                <c:pt idx="114">
                  <c:v>-1.86711E-10</c:v>
                </c:pt>
                <c:pt idx="115">
                  <c:v>-3.9616399999999997E-11</c:v>
                </c:pt>
                <c:pt idx="116">
                  <c:v>-2.2103399999999999E-10</c:v>
                </c:pt>
                <c:pt idx="117">
                  <c:v>1.9352399999999999E-11</c:v>
                </c:pt>
                <c:pt idx="118">
                  <c:v>-1.8350999999999999E-10</c:v>
                </c:pt>
                <c:pt idx="119">
                  <c:v>-9.0801800000000004E-11</c:v>
                </c:pt>
                <c:pt idx="120">
                  <c:v>-1.7856499999999999E-10</c:v>
                </c:pt>
                <c:pt idx="121">
                  <c:v>3.1294500000000002E-11</c:v>
                </c:pt>
                <c:pt idx="122">
                  <c:v>-2.4210500000000001E-10</c:v>
                </c:pt>
                <c:pt idx="123">
                  <c:v>-1.2369599999999999E-10</c:v>
                </c:pt>
                <c:pt idx="124">
                  <c:v>-1.2830300000000001E-10</c:v>
                </c:pt>
                <c:pt idx="125">
                  <c:v>-3.6394199999999998E-11</c:v>
                </c:pt>
                <c:pt idx="126">
                  <c:v>-2.4822800000000001E-10</c:v>
                </c:pt>
                <c:pt idx="127">
                  <c:v>-1.6967600000000001E-11</c:v>
                </c:pt>
                <c:pt idx="128">
                  <c:v>-6.7460200000000005E-11</c:v>
                </c:pt>
                <c:pt idx="129">
                  <c:v>-1.3648700000000001E-10</c:v>
                </c:pt>
                <c:pt idx="130">
                  <c:v>-2.18401E-10</c:v>
                </c:pt>
                <c:pt idx="131">
                  <c:v>7.2467300000000002E-11</c:v>
                </c:pt>
                <c:pt idx="132">
                  <c:v>-1.67848E-10</c:v>
                </c:pt>
                <c:pt idx="133">
                  <c:v>-1.44164E-10</c:v>
                </c:pt>
                <c:pt idx="134">
                  <c:v>-1.2573899999999999E-10</c:v>
                </c:pt>
                <c:pt idx="135">
                  <c:v>4.9734100000000001E-11</c:v>
                </c:pt>
                <c:pt idx="136">
                  <c:v>-2.6547000000000001E-10</c:v>
                </c:pt>
                <c:pt idx="137">
                  <c:v>-6.4424299999999996E-11</c:v>
                </c:pt>
                <c:pt idx="138">
                  <c:v>-6.7990700000000006E-11</c:v>
                </c:pt>
                <c:pt idx="139">
                  <c:v>-8.3948999999999996E-11</c:v>
                </c:pt>
                <c:pt idx="140">
                  <c:v>-2.7392600000000002E-10</c:v>
                </c:pt>
                <c:pt idx="141">
                  <c:v>4.7385E-11</c:v>
                </c:pt>
                <c:pt idx="142">
                  <c:v>-1.09591E-10</c:v>
                </c:pt>
                <c:pt idx="143">
                  <c:v>-1.9221E-10</c:v>
                </c:pt>
                <c:pt idx="144">
                  <c:v>-1.79413E-10</c:v>
                </c:pt>
                <c:pt idx="145">
                  <c:v>1.04961E-10</c:v>
                </c:pt>
                <c:pt idx="146">
                  <c:v>-2.5956900000000001E-10</c:v>
                </c:pt>
                <c:pt idx="147">
                  <c:v>-2.3383000000000001E-10</c:v>
                </c:pt>
                <c:pt idx="148">
                  <c:v>-1.8050900000000001E-11</c:v>
                </c:pt>
                <c:pt idx="149">
                  <c:v>7.0898399999999996E-12</c:v>
                </c:pt>
                <c:pt idx="150">
                  <c:v>-3.80039E-10</c:v>
                </c:pt>
                <c:pt idx="151">
                  <c:v>-2.5597600000000002E-11</c:v>
                </c:pt>
                <c:pt idx="152">
                  <c:v>-2.18345E-12</c:v>
                </c:pt>
                <c:pt idx="153">
                  <c:v>-2.3480999999999999E-10</c:v>
                </c:pt>
                <c:pt idx="154">
                  <c:v>-3.1183200000000001E-10</c:v>
                </c:pt>
                <c:pt idx="155">
                  <c:v>9.5657199999999995E-11</c:v>
                </c:pt>
                <c:pt idx="156">
                  <c:v>-1.88281E-10</c:v>
                </c:pt>
                <c:pt idx="157">
                  <c:v>-3.2178300000000003E-10</c:v>
                </c:pt>
                <c:pt idx="158">
                  <c:v>-1.53284E-10</c:v>
                </c:pt>
                <c:pt idx="159">
                  <c:v>2.4542499999999999E-11</c:v>
                </c:pt>
                <c:pt idx="160">
                  <c:v>-3.9343999999999999E-10</c:v>
                </c:pt>
                <c:pt idx="161">
                  <c:v>-2.4087500000000001E-10</c:v>
                </c:pt>
                <c:pt idx="162">
                  <c:v>-4.2196199999999997E-11</c:v>
                </c:pt>
                <c:pt idx="163">
                  <c:v>-1.45122E-10</c:v>
                </c:pt>
                <c:pt idx="164">
                  <c:v>-4.5157199999999999E-10</c:v>
                </c:pt>
                <c:pt idx="165">
                  <c:v>-3.1899199999999998E-11</c:v>
                </c:pt>
                <c:pt idx="166">
                  <c:v>-9.1247199999999994E-11</c:v>
                </c:pt>
                <c:pt idx="167">
                  <c:v>-3.69179E-10</c:v>
                </c:pt>
                <c:pt idx="168">
                  <c:v>-2.9797299999999998E-10</c:v>
                </c:pt>
                <c:pt idx="169">
                  <c:v>5.70626E-12</c:v>
                </c:pt>
                <c:pt idx="170">
                  <c:v>-3.1618300000000001E-10</c:v>
                </c:pt>
                <c:pt idx="171">
                  <c:v>-3.6002600000000001E-10</c:v>
                </c:pt>
                <c:pt idx="172">
                  <c:v>-1.14356E-10</c:v>
                </c:pt>
                <c:pt idx="173">
                  <c:v>-9.1451500000000005E-11</c:v>
                </c:pt>
                <c:pt idx="174">
                  <c:v>-4.6591600000000005E-10</c:v>
                </c:pt>
                <c:pt idx="175">
                  <c:v>-2.0423100000000001E-10</c:v>
                </c:pt>
                <c:pt idx="176">
                  <c:v>-1.03607E-10</c:v>
                </c:pt>
                <c:pt idx="177">
                  <c:v>-2.7569800000000002E-10</c:v>
                </c:pt>
                <c:pt idx="178">
                  <c:v>-3.56734E-10</c:v>
                </c:pt>
                <c:pt idx="179">
                  <c:v>-3.6687400000000003E-11</c:v>
                </c:pt>
                <c:pt idx="180">
                  <c:v>-2.10955E-10</c:v>
                </c:pt>
                <c:pt idx="181">
                  <c:v>-3.4804799999999999E-10</c:v>
                </c:pt>
                <c:pt idx="182">
                  <c:v>-1.8814000000000001E-10</c:v>
                </c:pt>
                <c:pt idx="183">
                  <c:v>-7.2701799999999997E-11</c:v>
                </c:pt>
                <c:pt idx="184">
                  <c:v>-3.5229099999999999E-10</c:v>
                </c:pt>
                <c:pt idx="185">
                  <c:v>-2.01081E-10</c:v>
                </c:pt>
                <c:pt idx="186">
                  <c:v>-8.7323700000000005E-11</c:v>
                </c:pt>
                <c:pt idx="187">
                  <c:v>-2.6724200000000002E-10</c:v>
                </c:pt>
                <c:pt idx="188">
                  <c:v>-3.6096700000000002E-10</c:v>
                </c:pt>
                <c:pt idx="189">
                  <c:v>-6.5555E-11</c:v>
                </c:pt>
                <c:pt idx="190">
                  <c:v>-1.97676E-10</c:v>
                </c:pt>
                <c:pt idx="191">
                  <c:v>-3.8227100000000002E-10</c:v>
                </c:pt>
                <c:pt idx="192">
                  <c:v>-2.47847E-10</c:v>
                </c:pt>
                <c:pt idx="193">
                  <c:v>-8.1548700000000005E-11</c:v>
                </c:pt>
                <c:pt idx="194">
                  <c:v>-3.4874400000000001E-10</c:v>
                </c:pt>
                <c:pt idx="195">
                  <c:v>-3.7534199999999998E-10</c:v>
                </c:pt>
                <c:pt idx="196">
                  <c:v>-1.01404E-10</c:v>
                </c:pt>
                <c:pt idx="197">
                  <c:v>-2.4311800000000002E-10</c:v>
                </c:pt>
                <c:pt idx="198">
                  <c:v>-4.3954299999999999E-10</c:v>
                </c:pt>
                <c:pt idx="199">
                  <c:v>-1.8098699999999999E-10</c:v>
                </c:pt>
                <c:pt idx="200">
                  <c:v>-1.4877299999999999E-10</c:v>
                </c:pt>
                <c:pt idx="201">
                  <c:v>-4.0939600000000002E-10</c:v>
                </c:pt>
                <c:pt idx="202">
                  <c:v>-2.74611E-10</c:v>
                </c:pt>
                <c:pt idx="203">
                  <c:v>-9.5557200000000003E-11</c:v>
                </c:pt>
                <c:pt idx="204">
                  <c:v>-2.6636399999999998E-10</c:v>
                </c:pt>
                <c:pt idx="205">
                  <c:v>-3.72156E-10</c:v>
                </c:pt>
                <c:pt idx="206">
                  <c:v>-1.21682E-10</c:v>
                </c:pt>
                <c:pt idx="207">
                  <c:v>-2.0206100000000001E-10</c:v>
                </c:pt>
                <c:pt idx="208">
                  <c:v>-3.6072199999999999E-10</c:v>
                </c:pt>
                <c:pt idx="209">
                  <c:v>-2.3787699999999998E-10</c:v>
                </c:pt>
                <c:pt idx="210">
                  <c:v>-7.1068799999999999E-11</c:v>
                </c:pt>
                <c:pt idx="211">
                  <c:v>-3.2208499999999998E-10</c:v>
                </c:pt>
                <c:pt idx="212">
                  <c:v>-3.2443499999999998E-10</c:v>
                </c:pt>
                <c:pt idx="213">
                  <c:v>-9.8793500000000006E-11</c:v>
                </c:pt>
                <c:pt idx="214">
                  <c:v>-1.56888E-10</c:v>
                </c:pt>
                <c:pt idx="215">
                  <c:v>-3.8551300000000002E-10</c:v>
                </c:pt>
                <c:pt idx="216">
                  <c:v>-2.2546299999999999E-10</c:v>
                </c:pt>
                <c:pt idx="217">
                  <c:v>-6.2299700000000002E-11</c:v>
                </c:pt>
                <c:pt idx="218">
                  <c:v>-2.70573E-10</c:v>
                </c:pt>
                <c:pt idx="219">
                  <c:v>-3.73867E-10</c:v>
                </c:pt>
                <c:pt idx="220">
                  <c:v>-7.1131300000000005E-11</c:v>
                </c:pt>
                <c:pt idx="221">
                  <c:v>-1.34379E-10</c:v>
                </c:pt>
                <c:pt idx="222">
                  <c:v>-3.5689499999999999E-10</c:v>
                </c:pt>
                <c:pt idx="223">
                  <c:v>-2.3405699999999999E-10</c:v>
                </c:pt>
                <c:pt idx="224">
                  <c:v>-5.8607000000000005E-11</c:v>
                </c:pt>
                <c:pt idx="225">
                  <c:v>-3.1328799999999999E-10</c:v>
                </c:pt>
                <c:pt idx="226">
                  <c:v>-3.2447600000000002E-10</c:v>
                </c:pt>
                <c:pt idx="227">
                  <c:v>-7.3766799999999995E-11</c:v>
                </c:pt>
                <c:pt idx="228">
                  <c:v>-1.84394E-10</c:v>
                </c:pt>
                <c:pt idx="229">
                  <c:v>-4.1104999999999999E-10</c:v>
                </c:pt>
                <c:pt idx="230">
                  <c:v>-1.7783800000000001E-10</c:v>
                </c:pt>
                <c:pt idx="231">
                  <c:v>-1.061E-10</c:v>
                </c:pt>
                <c:pt idx="232">
                  <c:v>-3.5703000000000001E-10</c:v>
                </c:pt>
                <c:pt idx="233">
                  <c:v>-3.69359E-10</c:v>
                </c:pt>
                <c:pt idx="234">
                  <c:v>-4.69404E-11</c:v>
                </c:pt>
                <c:pt idx="235">
                  <c:v>-2.6182599999999998E-10</c:v>
                </c:pt>
                <c:pt idx="236">
                  <c:v>-3.9236799999999999E-10</c:v>
                </c:pt>
                <c:pt idx="237">
                  <c:v>-1.63955E-10</c:v>
                </c:pt>
                <c:pt idx="238">
                  <c:v>-9.1989999999999997E-11</c:v>
                </c:pt>
                <c:pt idx="239">
                  <c:v>-4.1123699999999999E-10</c:v>
                </c:pt>
                <c:pt idx="240">
                  <c:v>-2.60129E-10</c:v>
                </c:pt>
                <c:pt idx="241">
                  <c:v>-9.5090600000000002E-11</c:v>
                </c:pt>
                <c:pt idx="242">
                  <c:v>-2.5375099999999999E-10</c:v>
                </c:pt>
                <c:pt idx="243">
                  <c:v>-4.1397000000000002E-10</c:v>
                </c:pt>
                <c:pt idx="244">
                  <c:v>-9.3628300000000005E-11</c:v>
                </c:pt>
                <c:pt idx="245">
                  <c:v>-2.07207E-10</c:v>
                </c:pt>
                <c:pt idx="246">
                  <c:v>-3.70951E-10</c:v>
                </c:pt>
                <c:pt idx="247">
                  <c:v>-2.8279899999999999E-10</c:v>
                </c:pt>
                <c:pt idx="248">
                  <c:v>-1.01628E-10</c:v>
                </c:pt>
                <c:pt idx="249">
                  <c:v>-3.8453000000000002E-10</c:v>
                </c:pt>
                <c:pt idx="250">
                  <c:v>-3.0294200000000001E-10</c:v>
                </c:pt>
                <c:pt idx="251">
                  <c:v>-2.3525499999999998E-10</c:v>
                </c:pt>
                <c:pt idx="252">
                  <c:v>-2.3129699999999999E-10</c:v>
                </c:pt>
                <c:pt idx="253">
                  <c:v>-4.7911300000000004E-10</c:v>
                </c:pt>
                <c:pt idx="254">
                  <c:v>-2.07665E-10</c:v>
                </c:pt>
                <c:pt idx="255">
                  <c:v>-2.8503399999999998E-10</c:v>
                </c:pt>
                <c:pt idx="256">
                  <c:v>-3.4063400000000003E-10</c:v>
                </c:pt>
                <c:pt idx="257">
                  <c:v>-4.32294E-10</c:v>
                </c:pt>
                <c:pt idx="258">
                  <c:v>-1.22709E-10</c:v>
                </c:pt>
                <c:pt idx="259">
                  <c:v>-3.5801499999999998E-10</c:v>
                </c:pt>
                <c:pt idx="260">
                  <c:v>-3.2815100000000001E-10</c:v>
                </c:pt>
                <c:pt idx="261">
                  <c:v>-3.3608599999999999E-10</c:v>
                </c:pt>
                <c:pt idx="262">
                  <c:v>-1.7944100000000001E-10</c:v>
                </c:pt>
                <c:pt idx="263">
                  <c:v>-4.20977E-10</c:v>
                </c:pt>
                <c:pt idx="264">
                  <c:v>-2.1685000000000001E-10</c:v>
                </c:pt>
                <c:pt idx="265">
                  <c:v>-2.4888199999999999E-10</c:v>
                </c:pt>
                <c:pt idx="266">
                  <c:v>-2.2909900000000001E-10</c:v>
                </c:pt>
                <c:pt idx="267">
                  <c:v>-4.1267900000000001E-10</c:v>
                </c:pt>
                <c:pt idx="268">
                  <c:v>-1.41973E-10</c:v>
                </c:pt>
                <c:pt idx="269">
                  <c:v>-3.0878599999999999E-10</c:v>
                </c:pt>
                <c:pt idx="270">
                  <c:v>-2.9444699999999998E-10</c:v>
                </c:pt>
                <c:pt idx="271">
                  <c:v>-3.2505400000000001E-10</c:v>
                </c:pt>
                <c:pt idx="272">
                  <c:v>-1.4793100000000001E-10</c:v>
                </c:pt>
                <c:pt idx="273">
                  <c:v>-3.8069999999999999E-10</c:v>
                </c:pt>
                <c:pt idx="274">
                  <c:v>-2.6499099999999999E-10</c:v>
                </c:pt>
                <c:pt idx="275">
                  <c:v>-3.0193000000000001E-10</c:v>
                </c:pt>
                <c:pt idx="276">
                  <c:v>-2.2551999999999999E-10</c:v>
                </c:pt>
                <c:pt idx="277">
                  <c:v>-4.0247200000000002E-10</c:v>
                </c:pt>
                <c:pt idx="278">
                  <c:v>-2.01433E-10</c:v>
                </c:pt>
                <c:pt idx="279">
                  <c:v>-3.13246E-10</c:v>
                </c:pt>
                <c:pt idx="280">
                  <c:v>-2.98789E-10</c:v>
                </c:pt>
                <c:pt idx="281">
                  <c:v>-3.4881600000000001E-10</c:v>
                </c:pt>
                <c:pt idx="282">
                  <c:v>-2.4422000000000001E-10</c:v>
                </c:pt>
                <c:pt idx="283">
                  <c:v>-3.97786E-10</c:v>
                </c:pt>
                <c:pt idx="284">
                  <c:v>-2.5675899999999999E-10</c:v>
                </c:pt>
                <c:pt idx="285">
                  <c:v>-3.2429600000000002E-10</c:v>
                </c:pt>
                <c:pt idx="286">
                  <c:v>-3.15428E-10</c:v>
                </c:pt>
                <c:pt idx="287">
                  <c:v>-4.2303099999999999E-10</c:v>
                </c:pt>
                <c:pt idx="288">
                  <c:v>-2.12817E-10</c:v>
                </c:pt>
                <c:pt idx="289">
                  <c:v>-3.5455500000000002E-10</c:v>
                </c:pt>
                <c:pt idx="290">
                  <c:v>-3.1566099999999998E-10</c:v>
                </c:pt>
                <c:pt idx="291">
                  <c:v>-3.2891100000000001E-10</c:v>
                </c:pt>
                <c:pt idx="292">
                  <c:v>-2.2480800000000001E-10</c:v>
                </c:pt>
                <c:pt idx="293">
                  <c:v>-4.1626899999999999E-10</c:v>
                </c:pt>
                <c:pt idx="294">
                  <c:v>-3.0693399999999998E-10</c:v>
                </c:pt>
                <c:pt idx="295">
                  <c:v>-2.91075E-10</c:v>
                </c:pt>
                <c:pt idx="296">
                  <c:v>-2.9025999999999999E-10</c:v>
                </c:pt>
                <c:pt idx="297">
                  <c:v>-3.8491500000000001E-10</c:v>
                </c:pt>
                <c:pt idx="298">
                  <c:v>-2.61093E-10</c:v>
                </c:pt>
                <c:pt idx="299">
                  <c:v>-3.1671900000000001E-10</c:v>
                </c:pt>
                <c:pt idx="300">
                  <c:v>-2.9633200000000002E-10</c:v>
                </c:pt>
                <c:pt idx="301">
                  <c:v>-3.81087E-10</c:v>
                </c:pt>
                <c:pt idx="302">
                  <c:v>-2.28495E-10</c:v>
                </c:pt>
                <c:pt idx="303">
                  <c:v>-3.3865600000000001E-10</c:v>
                </c:pt>
                <c:pt idx="304">
                  <c:v>-3.1277399999999998E-10</c:v>
                </c:pt>
                <c:pt idx="305">
                  <c:v>-3.2377100000000002E-10</c:v>
                </c:pt>
                <c:pt idx="306">
                  <c:v>-2.23105E-10</c:v>
                </c:pt>
                <c:pt idx="307">
                  <c:v>-4.12955E-10</c:v>
                </c:pt>
                <c:pt idx="308">
                  <c:v>-2.6715700000000001E-10</c:v>
                </c:pt>
                <c:pt idx="309">
                  <c:v>-2.5760500000000001E-10</c:v>
                </c:pt>
                <c:pt idx="310">
                  <c:v>-3.2000699999999999E-10</c:v>
                </c:pt>
                <c:pt idx="311">
                  <c:v>-3.84034E-10</c:v>
                </c:pt>
                <c:pt idx="312">
                  <c:v>-1.9594700000000001E-10</c:v>
                </c:pt>
                <c:pt idx="313">
                  <c:v>-3.0107699999999998E-10</c:v>
                </c:pt>
                <c:pt idx="314">
                  <c:v>-3.4944099999999999E-10</c:v>
                </c:pt>
                <c:pt idx="315">
                  <c:v>-3.03688E-10</c:v>
                </c:pt>
                <c:pt idx="316">
                  <c:v>-2.14228E-10</c:v>
                </c:pt>
                <c:pt idx="317">
                  <c:v>-4.07091E-10</c:v>
                </c:pt>
                <c:pt idx="318">
                  <c:v>-3.1576700000000001E-10</c:v>
                </c:pt>
                <c:pt idx="319">
                  <c:v>-2.62425E-10</c:v>
                </c:pt>
                <c:pt idx="320">
                  <c:v>-2.8933099999999998E-10</c:v>
                </c:pt>
                <c:pt idx="321">
                  <c:v>-4.3403999999999998E-10</c:v>
                </c:pt>
                <c:pt idx="322">
                  <c:v>-2.57158E-10</c:v>
                </c:pt>
                <c:pt idx="323">
                  <c:v>-2.6861899999999999E-10</c:v>
                </c:pt>
                <c:pt idx="324">
                  <c:v>-3.8444000000000002E-10</c:v>
                </c:pt>
                <c:pt idx="325">
                  <c:v>-3.87746E-10</c:v>
                </c:pt>
                <c:pt idx="326">
                  <c:v>-1.71626E-10</c:v>
                </c:pt>
                <c:pt idx="327">
                  <c:v>-3.81726E-10</c:v>
                </c:pt>
                <c:pt idx="328">
                  <c:v>-4.0849200000000002E-10</c:v>
                </c:pt>
                <c:pt idx="329">
                  <c:v>-2.26432E-10</c:v>
                </c:pt>
                <c:pt idx="330">
                  <c:v>-2.0241400000000001E-10</c:v>
                </c:pt>
                <c:pt idx="331">
                  <c:v>-4.44082E-10</c:v>
                </c:pt>
                <c:pt idx="332">
                  <c:v>-2.4942100000000001E-10</c:v>
                </c:pt>
                <c:pt idx="333">
                  <c:v>-1.51663E-10</c:v>
                </c:pt>
                <c:pt idx="334">
                  <c:v>-3.6088E-10</c:v>
                </c:pt>
                <c:pt idx="335">
                  <c:v>-3.8344000000000002E-10</c:v>
                </c:pt>
                <c:pt idx="336">
                  <c:v>-1.01434E-10</c:v>
                </c:pt>
                <c:pt idx="337">
                  <c:v>-2.7270900000000002E-10</c:v>
                </c:pt>
                <c:pt idx="338">
                  <c:v>-4.5826199999999999E-10</c:v>
                </c:pt>
                <c:pt idx="339">
                  <c:v>-2.0975499999999999E-10</c:v>
                </c:pt>
                <c:pt idx="340">
                  <c:v>-1.4253700000000001E-10</c:v>
                </c:pt>
                <c:pt idx="341">
                  <c:v>-4.6332299999999998E-10</c:v>
                </c:pt>
                <c:pt idx="342">
                  <c:v>-3.3576400000000002E-10</c:v>
                </c:pt>
                <c:pt idx="343">
                  <c:v>-1.04658E-10</c:v>
                </c:pt>
                <c:pt idx="344">
                  <c:v>-3.15886E-10</c:v>
                </c:pt>
                <c:pt idx="345">
                  <c:v>-4.4108499999999998E-10</c:v>
                </c:pt>
                <c:pt idx="346">
                  <c:v>-1.2836099999999999E-10</c:v>
                </c:pt>
                <c:pt idx="347">
                  <c:v>-1.9777399999999999E-10</c:v>
                </c:pt>
                <c:pt idx="348">
                  <c:v>-4.4318899999999999E-10</c:v>
                </c:pt>
                <c:pt idx="349">
                  <c:v>-2.8103000000000001E-10</c:v>
                </c:pt>
                <c:pt idx="350">
                  <c:v>-9.6603899999999997E-11</c:v>
                </c:pt>
                <c:pt idx="351">
                  <c:v>-3.4590700000000002E-10</c:v>
                </c:pt>
                <c:pt idx="352">
                  <c:v>-4.20284E-10</c:v>
                </c:pt>
                <c:pt idx="353">
                  <c:v>-1.3479399999999999E-10</c:v>
                </c:pt>
                <c:pt idx="354">
                  <c:v>-2.2113899999999999E-10</c:v>
                </c:pt>
                <c:pt idx="355">
                  <c:v>-4.6654300000000005E-10</c:v>
                </c:pt>
                <c:pt idx="356">
                  <c:v>-2.6809299999999998E-10</c:v>
                </c:pt>
                <c:pt idx="357">
                  <c:v>-1.1807999999999999E-10</c:v>
                </c:pt>
                <c:pt idx="358">
                  <c:v>-4.1664500000000001E-10</c:v>
                </c:pt>
                <c:pt idx="359">
                  <c:v>-3.5948599999999998E-10</c:v>
                </c:pt>
                <c:pt idx="360">
                  <c:v>-1.4265899999999999E-10</c:v>
                </c:pt>
                <c:pt idx="361">
                  <c:v>-2.3883300000000002E-10</c:v>
                </c:pt>
                <c:pt idx="362">
                  <c:v>-4.6727400000000001E-10</c:v>
                </c:pt>
                <c:pt idx="363">
                  <c:v>-1.9307900000000001E-10</c:v>
                </c:pt>
                <c:pt idx="364">
                  <c:v>-1.8580299999999999E-10</c:v>
                </c:pt>
                <c:pt idx="365">
                  <c:v>-3.4782900000000002E-10</c:v>
                </c:pt>
                <c:pt idx="366">
                  <c:v>-3.6031600000000002E-10</c:v>
                </c:pt>
                <c:pt idx="367">
                  <c:v>-2.53378E-11</c:v>
                </c:pt>
                <c:pt idx="368">
                  <c:v>-3.18363E-10</c:v>
                </c:pt>
                <c:pt idx="369">
                  <c:v>-3.1701699999999998E-10</c:v>
                </c:pt>
                <c:pt idx="370">
                  <c:v>-1.8428999999999999E-10</c:v>
                </c:pt>
                <c:pt idx="371">
                  <c:v>-1.20452E-10</c:v>
                </c:pt>
                <c:pt idx="372">
                  <c:v>-4.3200800000000002E-10</c:v>
                </c:pt>
                <c:pt idx="373">
                  <c:v>-2.08047E-10</c:v>
                </c:pt>
                <c:pt idx="374">
                  <c:v>-1.7563800000000001E-10</c:v>
                </c:pt>
                <c:pt idx="375">
                  <c:v>-2.81384E-10</c:v>
                </c:pt>
                <c:pt idx="376">
                  <c:v>-4.19771E-10</c:v>
                </c:pt>
                <c:pt idx="377">
                  <c:v>-4.4743800000000002E-11</c:v>
                </c:pt>
                <c:pt idx="378">
                  <c:v>-2.4118599999999999E-10</c:v>
                </c:pt>
                <c:pt idx="379">
                  <c:v>-3.7309700000000001E-10</c:v>
                </c:pt>
                <c:pt idx="380">
                  <c:v>-2.7990300000000001E-10</c:v>
                </c:pt>
                <c:pt idx="381">
                  <c:v>5.1421900000000003E-12</c:v>
                </c:pt>
                <c:pt idx="382">
                  <c:v>-4.4182500000000002E-10</c:v>
                </c:pt>
                <c:pt idx="383">
                  <c:v>-3.0129200000000002E-10</c:v>
                </c:pt>
                <c:pt idx="384">
                  <c:v>-2.00716E-10</c:v>
                </c:pt>
                <c:pt idx="385">
                  <c:v>-1.28253E-10</c:v>
                </c:pt>
                <c:pt idx="386">
                  <c:v>-5.06131E-10</c:v>
                </c:pt>
                <c:pt idx="387">
                  <c:v>-1.8723000000000001E-10</c:v>
                </c:pt>
                <c:pt idx="388">
                  <c:v>-1.9604799999999999E-10</c:v>
                </c:pt>
                <c:pt idx="389">
                  <c:v>-2.73092E-10</c:v>
                </c:pt>
                <c:pt idx="390">
                  <c:v>-4.6744300000000002E-10</c:v>
                </c:pt>
                <c:pt idx="391">
                  <c:v>-9.9002900000000001E-11</c:v>
                </c:pt>
                <c:pt idx="392">
                  <c:v>-3.2086600000000002E-10</c:v>
                </c:pt>
                <c:pt idx="393">
                  <c:v>-4.05627E-10</c:v>
                </c:pt>
                <c:pt idx="394">
                  <c:v>-3.6316100000000002E-10</c:v>
                </c:pt>
                <c:pt idx="395">
                  <c:v>-1.1627799999999999E-10</c:v>
                </c:pt>
                <c:pt idx="396">
                  <c:v>-4.62897E-10</c:v>
                </c:pt>
                <c:pt idx="397">
                  <c:v>-3.4836600000000003E-10</c:v>
                </c:pt>
                <c:pt idx="398">
                  <c:v>-2.7693900000000002E-10</c:v>
                </c:pt>
                <c:pt idx="399">
                  <c:v>-2.3353299999999999E-10</c:v>
                </c:pt>
                <c:pt idx="400">
                  <c:v>-5.2087800000000005E-10</c:v>
                </c:pt>
                <c:pt idx="401">
                  <c:v>-2.0149299999999999E-10</c:v>
                </c:pt>
                <c:pt idx="402">
                  <c:v>-3.0973799999999999E-10</c:v>
                </c:pt>
                <c:pt idx="403">
                  <c:v>-3.7834999999999999E-10</c:v>
                </c:pt>
                <c:pt idx="404">
                  <c:v>-4.5845899999999998E-10</c:v>
                </c:pt>
                <c:pt idx="405">
                  <c:v>-1.53932E-10</c:v>
                </c:pt>
                <c:pt idx="406">
                  <c:v>-4.5367200000000001E-10</c:v>
                </c:pt>
                <c:pt idx="407">
                  <c:v>-3.8694000000000001E-10</c:v>
                </c:pt>
                <c:pt idx="408">
                  <c:v>-2.8944400000000002E-10</c:v>
                </c:pt>
                <c:pt idx="409">
                  <c:v>-2.2153399999999999E-10</c:v>
                </c:pt>
                <c:pt idx="410">
                  <c:v>-5.5695200000000004E-10</c:v>
                </c:pt>
                <c:pt idx="411">
                  <c:v>-2.6443599999999999E-10</c:v>
                </c:pt>
                <c:pt idx="412">
                  <c:v>-2.53741E-10</c:v>
                </c:pt>
                <c:pt idx="413">
                  <c:v>-3.5084999999999998E-10</c:v>
                </c:pt>
                <c:pt idx="414">
                  <c:v>-4.9091100000000002E-10</c:v>
                </c:pt>
                <c:pt idx="415">
                  <c:v>-1.3890399999999999E-10</c:v>
                </c:pt>
                <c:pt idx="416">
                  <c:v>-3.7225300000000001E-10</c:v>
                </c:pt>
                <c:pt idx="417">
                  <c:v>-4.7087000000000005E-10</c:v>
                </c:pt>
                <c:pt idx="418">
                  <c:v>-3.2855099999999998E-10</c:v>
                </c:pt>
                <c:pt idx="419">
                  <c:v>-1.2338200000000001E-10</c:v>
                </c:pt>
                <c:pt idx="420">
                  <c:v>-5.56983E-10</c:v>
                </c:pt>
                <c:pt idx="421">
                  <c:v>-3.5578599999999999E-10</c:v>
                </c:pt>
                <c:pt idx="422">
                  <c:v>-1.76899E-10</c:v>
                </c:pt>
                <c:pt idx="423">
                  <c:v>-2.9853899999999998E-10</c:v>
                </c:pt>
                <c:pt idx="424">
                  <c:v>-6.1509500000000004E-10</c:v>
                </c:pt>
                <c:pt idx="425">
                  <c:v>-1.2741700000000001E-10</c:v>
                </c:pt>
                <c:pt idx="426">
                  <c:v>-2.3625900000000001E-10</c:v>
                </c:pt>
                <c:pt idx="427">
                  <c:v>-4.6698500000000002E-10</c:v>
                </c:pt>
                <c:pt idx="428">
                  <c:v>-4.2827199999999998E-10</c:v>
                </c:pt>
                <c:pt idx="429">
                  <c:v>-2.1537600000000001E-11</c:v>
                </c:pt>
                <c:pt idx="430">
                  <c:v>-4.31897E-10</c:v>
                </c:pt>
                <c:pt idx="431">
                  <c:v>-4.4981500000000001E-10</c:v>
                </c:pt>
                <c:pt idx="432">
                  <c:v>-2.03446E-10</c:v>
                </c:pt>
                <c:pt idx="433">
                  <c:v>-1.7188300000000001E-10</c:v>
                </c:pt>
                <c:pt idx="434">
                  <c:v>-5.5859699999999999E-10</c:v>
                </c:pt>
                <c:pt idx="435">
                  <c:v>-2.5951600000000002E-10</c:v>
                </c:pt>
                <c:pt idx="436">
                  <c:v>-1.3228699999999999E-10</c:v>
                </c:pt>
                <c:pt idx="437">
                  <c:v>-4.1102399999999998E-10</c:v>
                </c:pt>
                <c:pt idx="438">
                  <c:v>-4.8657400000000004E-10</c:v>
                </c:pt>
                <c:pt idx="439">
                  <c:v>-7.8505299999999997E-11</c:v>
                </c:pt>
                <c:pt idx="440">
                  <c:v>-3.1839099999999998E-10</c:v>
                </c:pt>
                <c:pt idx="441">
                  <c:v>-5.1382500000000003E-10</c:v>
                </c:pt>
                <c:pt idx="442">
                  <c:v>-2.54615E-10</c:v>
                </c:pt>
                <c:pt idx="443">
                  <c:v>-1.34346E-10</c:v>
                </c:pt>
                <c:pt idx="444">
                  <c:v>-5.2144899999999998E-10</c:v>
                </c:pt>
                <c:pt idx="445">
                  <c:v>-3.8319100000000001E-10</c:v>
                </c:pt>
                <c:pt idx="446">
                  <c:v>-1.1680199999999999E-10</c:v>
                </c:pt>
                <c:pt idx="447">
                  <c:v>-3.7131900000000001E-10</c:v>
                </c:pt>
                <c:pt idx="448">
                  <c:v>-5.1952899999999995E-10</c:v>
                </c:pt>
                <c:pt idx="449">
                  <c:v>-1.7152599999999999E-10</c:v>
                </c:pt>
                <c:pt idx="450">
                  <c:v>-1.77828E-10</c:v>
                </c:pt>
                <c:pt idx="451">
                  <c:v>-5.5304799999999995E-10</c:v>
                </c:pt>
                <c:pt idx="452">
                  <c:v>-3.6904200000000002E-10</c:v>
                </c:pt>
                <c:pt idx="453">
                  <c:v>-9.6827900000000006E-11</c:v>
                </c:pt>
                <c:pt idx="454">
                  <c:v>-4.4853999999999998E-10</c:v>
                </c:pt>
                <c:pt idx="455">
                  <c:v>-5.3514500000000002E-10</c:v>
                </c:pt>
                <c:pt idx="456">
                  <c:v>-1.58031E-10</c:v>
                </c:pt>
                <c:pt idx="457">
                  <c:v>-2.9198999999999999E-10</c:v>
                </c:pt>
                <c:pt idx="458">
                  <c:v>-6.2508500000000002E-10</c:v>
                </c:pt>
                <c:pt idx="459">
                  <c:v>-3.2150199999999999E-10</c:v>
                </c:pt>
                <c:pt idx="460">
                  <c:v>-1.37676E-10</c:v>
                </c:pt>
                <c:pt idx="461">
                  <c:v>-5.6266699999999996E-10</c:v>
                </c:pt>
                <c:pt idx="462">
                  <c:v>-4.8192799999999999E-10</c:v>
                </c:pt>
                <c:pt idx="463">
                  <c:v>-1.2135499999999999E-10</c:v>
                </c:pt>
                <c:pt idx="464">
                  <c:v>-3.3366100000000002E-10</c:v>
                </c:pt>
                <c:pt idx="465">
                  <c:v>-6.5844700000000001E-10</c:v>
                </c:pt>
                <c:pt idx="466">
                  <c:v>-2.3155800000000001E-10</c:v>
                </c:pt>
                <c:pt idx="467">
                  <c:v>-1.99131E-10</c:v>
                </c:pt>
                <c:pt idx="468">
                  <c:v>-5.9094299999999995E-10</c:v>
                </c:pt>
                <c:pt idx="469">
                  <c:v>-4.8775799999999996E-10</c:v>
                </c:pt>
                <c:pt idx="470">
                  <c:v>-8.7240000000000001E-11</c:v>
                </c:pt>
                <c:pt idx="471">
                  <c:v>-4.3725299999999999E-10</c:v>
                </c:pt>
                <c:pt idx="472">
                  <c:v>-5.9048699999999997E-10</c:v>
                </c:pt>
                <c:pt idx="473">
                  <c:v>-2.3976299999999998E-10</c:v>
                </c:pt>
                <c:pt idx="474">
                  <c:v>-2.3691600000000001E-10</c:v>
                </c:pt>
                <c:pt idx="475">
                  <c:v>-6.3351599999999997E-10</c:v>
                </c:pt>
                <c:pt idx="476">
                  <c:v>-3.4972999999999999E-10</c:v>
                </c:pt>
                <c:pt idx="477">
                  <c:v>-1.6351999999999999E-10</c:v>
                </c:pt>
                <c:pt idx="478">
                  <c:v>-5.1116000000000002E-10</c:v>
                </c:pt>
                <c:pt idx="479">
                  <c:v>-5.7976700000000003E-10</c:v>
                </c:pt>
                <c:pt idx="480">
                  <c:v>-1.13663E-10</c:v>
                </c:pt>
                <c:pt idx="481">
                  <c:v>-3.8253699999999998E-10</c:v>
                </c:pt>
                <c:pt idx="482">
                  <c:v>-6.2917300000000004E-10</c:v>
                </c:pt>
                <c:pt idx="483">
                  <c:v>-3.2707599999999999E-10</c:v>
                </c:pt>
                <c:pt idx="484">
                  <c:v>-1.53725E-10</c:v>
                </c:pt>
                <c:pt idx="485">
                  <c:v>-6.4412800000000001E-10</c:v>
                </c:pt>
                <c:pt idx="486">
                  <c:v>-4.2009599999999999E-10</c:v>
                </c:pt>
                <c:pt idx="487">
                  <c:v>-1.61113E-10</c:v>
                </c:pt>
                <c:pt idx="488">
                  <c:v>-4.3141299999999999E-10</c:v>
                </c:pt>
                <c:pt idx="489">
                  <c:v>-6.8193299999999997E-10</c:v>
                </c:pt>
                <c:pt idx="490">
                  <c:v>-1.4714800000000001E-10</c:v>
                </c:pt>
                <c:pt idx="491">
                  <c:v>-3.3621600000000002E-10</c:v>
                </c:pt>
                <c:pt idx="492">
                  <c:v>-6.6824299999999998E-10</c:v>
                </c:pt>
                <c:pt idx="493">
                  <c:v>-4.2387800000000002E-10</c:v>
                </c:pt>
                <c:pt idx="494">
                  <c:v>-1.1107700000000001E-10</c:v>
                </c:pt>
                <c:pt idx="495">
                  <c:v>-6.4673300000000002E-10</c:v>
                </c:pt>
                <c:pt idx="496">
                  <c:v>-5.5242000000000004E-10</c:v>
                </c:pt>
                <c:pt idx="497">
                  <c:v>-2.2738299999999999E-10</c:v>
                </c:pt>
                <c:pt idx="498">
                  <c:v>-3.4356700000000001E-10</c:v>
                </c:pt>
                <c:pt idx="499">
                  <c:v>-7.3529800000000002E-10</c:v>
                </c:pt>
                <c:pt idx="500">
                  <c:v>-2.7360100000000003E-10</c:v>
                </c:pt>
                <c:pt idx="501">
                  <c:v>-2.9072899999999998E-10</c:v>
                </c:pt>
                <c:pt idx="502">
                  <c:v>-6.3264899999999997E-10</c:v>
                </c:pt>
                <c:pt idx="503">
                  <c:v>-5.6812899999999997E-10</c:v>
                </c:pt>
                <c:pt idx="504">
                  <c:v>-1.4359899999999999E-10</c:v>
                </c:pt>
                <c:pt idx="505">
                  <c:v>-5.5682900000000002E-10</c:v>
                </c:pt>
                <c:pt idx="506">
                  <c:v>-6.0134000000000001E-10</c:v>
                </c:pt>
                <c:pt idx="507">
                  <c:v>-2.9897399999999999E-10</c:v>
                </c:pt>
                <c:pt idx="508">
                  <c:v>-2.29695E-10</c:v>
                </c:pt>
                <c:pt idx="509">
                  <c:v>-6.7570099999999996E-10</c:v>
                </c:pt>
                <c:pt idx="510">
                  <c:v>-3.99986E-10</c:v>
                </c:pt>
                <c:pt idx="511">
                  <c:v>-2.1887500000000001E-10</c:v>
                </c:pt>
                <c:pt idx="512">
                  <c:v>-4.6101399999999998E-10</c:v>
                </c:pt>
                <c:pt idx="513">
                  <c:v>-6.4308300000000004E-10</c:v>
                </c:pt>
                <c:pt idx="514">
                  <c:v>-1.39249E-10</c:v>
                </c:pt>
                <c:pt idx="515">
                  <c:v>-3.7633099999999999E-10</c:v>
                </c:pt>
                <c:pt idx="516">
                  <c:v>-6.4312499999999999E-10</c:v>
                </c:pt>
                <c:pt idx="517">
                  <c:v>-3.9811400000000002E-10</c:v>
                </c:pt>
                <c:pt idx="518">
                  <c:v>-1.3700200000000001E-10</c:v>
                </c:pt>
                <c:pt idx="519">
                  <c:v>-6.5435899999999999E-10</c:v>
                </c:pt>
                <c:pt idx="520">
                  <c:v>-5.1839200000000002E-10</c:v>
                </c:pt>
                <c:pt idx="521">
                  <c:v>-1.79455E-10</c:v>
                </c:pt>
                <c:pt idx="522">
                  <c:v>-3.7719000000000002E-10</c:v>
                </c:pt>
                <c:pt idx="523">
                  <c:v>-7.10491E-10</c:v>
                </c:pt>
                <c:pt idx="524">
                  <c:v>-2.28496E-10</c:v>
                </c:pt>
                <c:pt idx="525">
                  <c:v>-2.2114799999999999E-10</c:v>
                </c:pt>
                <c:pt idx="526">
                  <c:v>-6.2179099999999999E-10</c:v>
                </c:pt>
                <c:pt idx="527">
                  <c:v>-5.2794399999999997E-10</c:v>
                </c:pt>
                <c:pt idx="528">
                  <c:v>-1.02764E-10</c:v>
                </c:pt>
                <c:pt idx="529">
                  <c:v>-4.7704199999999995E-10</c:v>
                </c:pt>
                <c:pt idx="530">
                  <c:v>-5.8980999999999995E-10</c:v>
                </c:pt>
                <c:pt idx="531">
                  <c:v>-2.3121800000000001E-10</c:v>
                </c:pt>
                <c:pt idx="532">
                  <c:v>-2.2188299999999999E-10</c:v>
                </c:pt>
                <c:pt idx="533">
                  <c:v>-7.1237999999999997E-10</c:v>
                </c:pt>
                <c:pt idx="534">
                  <c:v>-3.28271E-10</c:v>
                </c:pt>
                <c:pt idx="535">
                  <c:v>-1.6094899999999999E-10</c:v>
                </c:pt>
                <c:pt idx="536">
                  <c:v>-5.4844300000000005E-10</c:v>
                </c:pt>
                <c:pt idx="537">
                  <c:v>-5.9592499999999999E-10</c:v>
                </c:pt>
                <c:pt idx="538">
                  <c:v>-9.4997800000000005E-11</c:v>
                </c:pt>
                <c:pt idx="539">
                  <c:v>-4.3402799999999998E-10</c:v>
                </c:pt>
                <c:pt idx="540">
                  <c:v>-6.5445399999999998E-10</c:v>
                </c:pt>
                <c:pt idx="541">
                  <c:v>-3.4801799999999999E-10</c:v>
                </c:pt>
                <c:pt idx="542">
                  <c:v>-1.7867200000000001E-10</c:v>
                </c:pt>
                <c:pt idx="543">
                  <c:v>-6.8850299999999997E-10</c:v>
                </c:pt>
                <c:pt idx="544">
                  <c:v>-4.8040400000000005E-10</c:v>
                </c:pt>
                <c:pt idx="545">
                  <c:v>-2.21478E-10</c:v>
                </c:pt>
                <c:pt idx="546">
                  <c:v>-4.3148900000000002E-10</c:v>
                </c:pt>
                <c:pt idx="547">
                  <c:v>-7.3361499999999995E-10</c:v>
                </c:pt>
                <c:pt idx="548">
                  <c:v>-2.0719399999999999E-10</c:v>
                </c:pt>
                <c:pt idx="549">
                  <c:v>-3.2330000000000001E-10</c:v>
                </c:pt>
                <c:pt idx="550">
                  <c:v>-6.1410099999999999E-10</c:v>
                </c:pt>
                <c:pt idx="551">
                  <c:v>-4.53496E-10</c:v>
                </c:pt>
                <c:pt idx="552">
                  <c:v>-1.3382999999999999E-10</c:v>
                </c:pt>
                <c:pt idx="553">
                  <c:v>-5.7667599999999998E-10</c:v>
                </c:pt>
                <c:pt idx="554">
                  <c:v>-6.0652700000000005E-10</c:v>
                </c:pt>
                <c:pt idx="555">
                  <c:v>-2.5818099999999999E-10</c:v>
                </c:pt>
                <c:pt idx="556">
                  <c:v>-2.93998E-10</c:v>
                </c:pt>
                <c:pt idx="557">
                  <c:v>-7.4689400000000003E-10</c:v>
                </c:pt>
                <c:pt idx="558">
                  <c:v>-3.4877199999999999E-10</c:v>
                </c:pt>
                <c:pt idx="559">
                  <c:v>-2.0525899999999999E-10</c:v>
                </c:pt>
                <c:pt idx="560">
                  <c:v>-5.2497200000000001E-10</c:v>
                </c:pt>
                <c:pt idx="561">
                  <c:v>-6.5921599999999999E-10</c:v>
                </c:pt>
                <c:pt idx="562">
                  <c:v>-1.1309299999999999E-10</c:v>
                </c:pt>
                <c:pt idx="563">
                  <c:v>-3.96413E-10</c:v>
                </c:pt>
                <c:pt idx="564">
                  <c:v>-6.8089799999999998E-10</c:v>
                </c:pt>
                <c:pt idx="565">
                  <c:v>-3.4262499999999999E-10</c:v>
                </c:pt>
                <c:pt idx="566">
                  <c:v>-1.32345E-10</c:v>
                </c:pt>
                <c:pt idx="567">
                  <c:v>-6.74705E-10</c:v>
                </c:pt>
                <c:pt idx="568">
                  <c:v>-5.1102299999999998E-10</c:v>
                </c:pt>
                <c:pt idx="569">
                  <c:v>-1.52338E-10</c:v>
                </c:pt>
                <c:pt idx="570">
                  <c:v>-4.09418E-10</c:v>
                </c:pt>
                <c:pt idx="571">
                  <c:v>-7.0382700000000001E-10</c:v>
                </c:pt>
                <c:pt idx="572">
                  <c:v>-2.0852599999999999E-10</c:v>
                </c:pt>
                <c:pt idx="573">
                  <c:v>-2.69175E-10</c:v>
                </c:pt>
                <c:pt idx="574">
                  <c:v>-6.7038899999999999E-10</c:v>
                </c:pt>
                <c:pt idx="575">
                  <c:v>-4.7967900000000003E-10</c:v>
                </c:pt>
                <c:pt idx="576">
                  <c:v>-9.3652999999999994E-11</c:v>
                </c:pt>
                <c:pt idx="577">
                  <c:v>-5.7173000000000005E-10</c:v>
                </c:pt>
                <c:pt idx="578">
                  <c:v>-6.5115500000000001E-10</c:v>
                </c:pt>
                <c:pt idx="579">
                  <c:v>-2.3377399999999999E-10</c:v>
                </c:pt>
                <c:pt idx="580">
                  <c:v>-2.8617399999999999E-10</c:v>
                </c:pt>
                <c:pt idx="581">
                  <c:v>-7.0280899999999997E-10</c:v>
                </c:pt>
                <c:pt idx="582">
                  <c:v>-3.8501900000000002E-10</c:v>
                </c:pt>
                <c:pt idx="583">
                  <c:v>-1.62577E-10</c:v>
                </c:pt>
                <c:pt idx="584">
                  <c:v>-5.6627000000000005E-10</c:v>
                </c:pt>
                <c:pt idx="585">
                  <c:v>-5.8270700000000002E-10</c:v>
                </c:pt>
                <c:pt idx="586">
                  <c:v>-1.4116699999999999E-10</c:v>
                </c:pt>
                <c:pt idx="587">
                  <c:v>-3.7099500000000002E-10</c:v>
                </c:pt>
                <c:pt idx="588">
                  <c:v>-7.0161699999999998E-10</c:v>
                </c:pt>
                <c:pt idx="589">
                  <c:v>-2.9033500000000001E-10</c:v>
                </c:pt>
                <c:pt idx="590">
                  <c:v>-1.762E-10</c:v>
                </c:pt>
                <c:pt idx="591">
                  <c:v>-6.4068599999999995E-10</c:v>
                </c:pt>
                <c:pt idx="592">
                  <c:v>-4.9031399999999997E-10</c:v>
                </c:pt>
                <c:pt idx="593">
                  <c:v>-6.61558E-11</c:v>
                </c:pt>
                <c:pt idx="594">
                  <c:v>-4.5384200000000002E-10</c:v>
                </c:pt>
                <c:pt idx="595">
                  <c:v>-6.5212399999999995E-10</c:v>
                </c:pt>
                <c:pt idx="596">
                  <c:v>-1.9589099999999999E-10</c:v>
                </c:pt>
                <c:pt idx="597">
                  <c:v>-2.2449800000000001E-10</c:v>
                </c:pt>
                <c:pt idx="598">
                  <c:v>-7.1907700000000004E-10</c:v>
                </c:pt>
                <c:pt idx="599">
                  <c:v>-4.32089E-10</c:v>
                </c:pt>
                <c:pt idx="600">
                  <c:v>-8.1383899999999997E-11</c:v>
                </c:pt>
                <c:pt idx="601">
                  <c:v>-5.6655999999999995E-10</c:v>
                </c:pt>
                <c:pt idx="602">
                  <c:v>-6.6112500000000003E-10</c:v>
                </c:pt>
                <c:pt idx="603">
                  <c:v>-1.15923E-10</c:v>
                </c:pt>
                <c:pt idx="604">
                  <c:v>-3.28421E-10</c:v>
                </c:pt>
                <c:pt idx="605">
                  <c:v>-7.6638500000000004E-10</c:v>
                </c:pt>
                <c:pt idx="606">
                  <c:v>-3.3702900000000002E-10</c:v>
                </c:pt>
                <c:pt idx="607">
                  <c:v>-1.13678E-10</c:v>
                </c:pt>
                <c:pt idx="608">
                  <c:v>-7.1840799999999999E-10</c:v>
                </c:pt>
                <c:pt idx="609">
                  <c:v>-5.4784499999999998E-10</c:v>
                </c:pt>
                <c:pt idx="610">
                  <c:v>-7.4636499999999996E-11</c:v>
                </c:pt>
                <c:pt idx="611">
                  <c:v>-4.1178700000000001E-10</c:v>
                </c:pt>
                <c:pt idx="612">
                  <c:v>-7.65453E-10</c:v>
                </c:pt>
                <c:pt idx="613">
                  <c:v>-1.66799E-10</c:v>
                </c:pt>
                <c:pt idx="614">
                  <c:v>-1.9973899999999999E-10</c:v>
                </c:pt>
                <c:pt idx="615">
                  <c:v>-7.1736999999999997E-10</c:v>
                </c:pt>
                <c:pt idx="616">
                  <c:v>-4.9413299999999995E-10</c:v>
                </c:pt>
                <c:pt idx="617">
                  <c:v>-4.7186700000000002E-11</c:v>
                </c:pt>
                <c:pt idx="618">
                  <c:v>-5.7333799999999999E-10</c:v>
                </c:pt>
                <c:pt idx="619">
                  <c:v>-6.9678299999999997E-10</c:v>
                </c:pt>
                <c:pt idx="620">
                  <c:v>-1.52148E-10</c:v>
                </c:pt>
                <c:pt idx="621">
                  <c:v>-2.5098499999999999E-10</c:v>
                </c:pt>
                <c:pt idx="622">
                  <c:v>-8.0029499999999997E-10</c:v>
                </c:pt>
                <c:pt idx="623">
                  <c:v>-3.37781E-10</c:v>
                </c:pt>
                <c:pt idx="624">
                  <c:v>-1.10156E-10</c:v>
                </c:pt>
                <c:pt idx="625">
                  <c:v>-6.55529E-10</c:v>
                </c:pt>
                <c:pt idx="626">
                  <c:v>-6.2689500000000004E-10</c:v>
                </c:pt>
                <c:pt idx="627">
                  <c:v>-5.4389600000000001E-11</c:v>
                </c:pt>
                <c:pt idx="628">
                  <c:v>-4.4352699999999999E-10</c:v>
                </c:pt>
                <c:pt idx="629">
                  <c:v>-7.3751900000000005E-10</c:v>
                </c:pt>
                <c:pt idx="630">
                  <c:v>-2.4815100000000003E-10</c:v>
                </c:pt>
                <c:pt idx="631">
                  <c:v>-1.3417299999999999E-10</c:v>
                </c:pt>
                <c:pt idx="632">
                  <c:v>-7.5822899999999997E-10</c:v>
                </c:pt>
                <c:pt idx="633">
                  <c:v>-4.6995100000000002E-10</c:v>
                </c:pt>
                <c:pt idx="634">
                  <c:v>-4.9814000000000002E-11</c:v>
                </c:pt>
                <c:pt idx="635">
                  <c:v>-5.1200500000000003E-10</c:v>
                </c:pt>
                <c:pt idx="636">
                  <c:v>-7.4746399999999995E-10</c:v>
                </c:pt>
                <c:pt idx="637">
                  <c:v>-1.03039E-10</c:v>
                </c:pt>
                <c:pt idx="638">
                  <c:v>-2.7850299999999999E-10</c:v>
                </c:pt>
                <c:pt idx="639">
                  <c:v>-7.6350300000000003E-10</c:v>
                </c:pt>
                <c:pt idx="640">
                  <c:v>-3.91049E-10</c:v>
                </c:pt>
                <c:pt idx="641">
                  <c:v>-2.9303500000000003E-11</c:v>
                </c:pt>
                <c:pt idx="642">
                  <c:v>-6.2982999999999999E-10</c:v>
                </c:pt>
                <c:pt idx="643">
                  <c:v>-5.9543600000000003E-10</c:v>
                </c:pt>
                <c:pt idx="644">
                  <c:v>-7.4212100000000005E-11</c:v>
                </c:pt>
                <c:pt idx="645">
                  <c:v>-3.1423799999999998E-10</c:v>
                </c:pt>
                <c:pt idx="646">
                  <c:v>-7.7037899999999997E-10</c:v>
                </c:pt>
                <c:pt idx="647">
                  <c:v>-2.2930700000000001E-10</c:v>
                </c:pt>
                <c:pt idx="648">
                  <c:v>-1.27289E-10</c:v>
                </c:pt>
                <c:pt idx="649">
                  <c:v>-6.6283099999999998E-10</c:v>
                </c:pt>
                <c:pt idx="650">
                  <c:v>-5.4609799999999999E-10</c:v>
                </c:pt>
                <c:pt idx="651">
                  <c:v>-2.4238399999999999E-12</c:v>
                </c:pt>
                <c:pt idx="652">
                  <c:v>-4.9406800000000001E-10</c:v>
                </c:pt>
                <c:pt idx="653">
                  <c:v>-7.3950400000000001E-10</c:v>
                </c:pt>
                <c:pt idx="654">
                  <c:v>-2.1044499999999999E-10</c:v>
                </c:pt>
                <c:pt idx="655">
                  <c:v>-1.19705E-10</c:v>
                </c:pt>
                <c:pt idx="656">
                  <c:v>-7.8168100000000004E-10</c:v>
                </c:pt>
                <c:pt idx="657">
                  <c:v>-4.1089799999999998E-10</c:v>
                </c:pt>
                <c:pt idx="658">
                  <c:v>-3.8914499999999998E-11</c:v>
                </c:pt>
                <c:pt idx="659">
                  <c:v>-5.0547100000000002E-10</c:v>
                </c:pt>
                <c:pt idx="660">
                  <c:v>-7.4178E-10</c:v>
                </c:pt>
                <c:pt idx="661">
                  <c:v>-1.07645E-11</c:v>
                </c:pt>
                <c:pt idx="662">
                  <c:v>-2.71187E-10</c:v>
                </c:pt>
                <c:pt idx="663">
                  <c:v>-7.7596199999999999E-10</c:v>
                </c:pt>
                <c:pt idx="664">
                  <c:v>-3.76392E-10</c:v>
                </c:pt>
                <c:pt idx="665">
                  <c:v>3.4043399999999998E-11</c:v>
                </c:pt>
                <c:pt idx="666">
                  <c:v>-7.0068799999999997E-10</c:v>
                </c:pt>
                <c:pt idx="667">
                  <c:v>-5.8571100000000005E-10</c:v>
                </c:pt>
                <c:pt idx="668">
                  <c:v>-4.46832E-11</c:v>
                </c:pt>
                <c:pt idx="669">
                  <c:v>-3.1567600000000001E-10</c:v>
                </c:pt>
                <c:pt idx="670">
                  <c:v>-8.4439100000000003E-10</c:v>
                </c:pt>
                <c:pt idx="671">
                  <c:v>-1.5719100000000001E-10</c:v>
                </c:pt>
                <c:pt idx="672">
                  <c:v>-1.2969800000000001E-10</c:v>
                </c:pt>
                <c:pt idx="673">
                  <c:v>-6.5943199999999998E-10</c:v>
                </c:pt>
                <c:pt idx="674">
                  <c:v>-5.6303299999999999E-10</c:v>
                </c:pt>
                <c:pt idx="675">
                  <c:v>6.1852000000000003E-11</c:v>
                </c:pt>
                <c:pt idx="676">
                  <c:v>-5.4763500000000004E-10</c:v>
                </c:pt>
                <c:pt idx="677">
                  <c:v>-7.1338900000000005E-10</c:v>
                </c:pt>
                <c:pt idx="678">
                  <c:v>-1.7229099999999999E-10</c:v>
                </c:pt>
                <c:pt idx="679">
                  <c:v>-1.59959E-10</c:v>
                </c:pt>
                <c:pt idx="680">
                  <c:v>-8.2772699999999997E-10</c:v>
                </c:pt>
                <c:pt idx="681">
                  <c:v>-3.65629E-10</c:v>
                </c:pt>
                <c:pt idx="682">
                  <c:v>-6.2481300000000001E-11</c:v>
                </c:pt>
                <c:pt idx="683">
                  <c:v>-5.7240200000000003E-10</c:v>
                </c:pt>
                <c:pt idx="684">
                  <c:v>-7.4117199999999995E-10</c:v>
                </c:pt>
                <c:pt idx="685">
                  <c:v>-6.6556200000000003E-12</c:v>
                </c:pt>
                <c:pt idx="686">
                  <c:v>-3.3520599999999999E-10</c:v>
                </c:pt>
                <c:pt idx="687">
                  <c:v>-8.0037500000000004E-10</c:v>
                </c:pt>
                <c:pt idx="688">
                  <c:v>-3.0534999999999998E-10</c:v>
                </c:pt>
                <c:pt idx="689">
                  <c:v>-2.7466000000000001E-11</c:v>
                </c:pt>
                <c:pt idx="690">
                  <c:v>-7.4353300000000004E-10</c:v>
                </c:pt>
                <c:pt idx="691">
                  <c:v>-6.0251599999999997E-10</c:v>
                </c:pt>
                <c:pt idx="692">
                  <c:v>-5.4230200000000002E-11</c:v>
                </c:pt>
                <c:pt idx="693">
                  <c:v>-4.1594299999999999E-10</c:v>
                </c:pt>
                <c:pt idx="694">
                  <c:v>-9.0029899999999997E-10</c:v>
                </c:pt>
                <c:pt idx="695">
                  <c:v>-1.6753200000000001E-10</c:v>
                </c:pt>
                <c:pt idx="696">
                  <c:v>-1.7312899999999999E-10</c:v>
                </c:pt>
                <c:pt idx="697">
                  <c:v>-8.3811899999999999E-10</c:v>
                </c:pt>
                <c:pt idx="698">
                  <c:v>-5.5821800000000005E-10</c:v>
                </c:pt>
                <c:pt idx="699">
                  <c:v>8.7198200000000001E-11</c:v>
                </c:pt>
                <c:pt idx="700">
                  <c:v>-5.9085500000000002E-10</c:v>
                </c:pt>
                <c:pt idx="701">
                  <c:v>-8.5593700000000002E-10</c:v>
                </c:pt>
                <c:pt idx="702">
                  <c:v>-1.2841700000000001E-10</c:v>
                </c:pt>
                <c:pt idx="703">
                  <c:v>-2.2090000000000001E-10</c:v>
                </c:pt>
                <c:pt idx="704">
                  <c:v>-9.3678100000000006E-10</c:v>
                </c:pt>
                <c:pt idx="705">
                  <c:v>-4.2294900000000001E-10</c:v>
                </c:pt>
                <c:pt idx="706">
                  <c:v>-4.83604E-11</c:v>
                </c:pt>
                <c:pt idx="707">
                  <c:v>-6.9529899999999996E-10</c:v>
                </c:pt>
                <c:pt idx="708">
                  <c:v>-7.7202600000000004E-10</c:v>
                </c:pt>
                <c:pt idx="709">
                  <c:v>-7.3471799999999998E-11</c:v>
                </c:pt>
                <c:pt idx="710">
                  <c:v>-4.1320500000000002E-10</c:v>
                </c:pt>
                <c:pt idx="711">
                  <c:v>-9.3463100000000002E-10</c:v>
                </c:pt>
                <c:pt idx="712">
                  <c:v>-3.3152799999999997E-10</c:v>
                </c:pt>
                <c:pt idx="713">
                  <c:v>-1.4520400000000001E-10</c:v>
                </c:pt>
                <c:pt idx="714">
                  <c:v>-8.4017400000000004E-10</c:v>
                </c:pt>
                <c:pt idx="715">
                  <c:v>-7.0465399999999997E-10</c:v>
                </c:pt>
                <c:pt idx="716">
                  <c:v>-7.8350499999999997E-11</c:v>
                </c:pt>
                <c:pt idx="717">
                  <c:v>-5.6358499999999997E-10</c:v>
                </c:pt>
                <c:pt idx="718">
                  <c:v>-9.15838E-10</c:v>
                </c:pt>
                <c:pt idx="719">
                  <c:v>-2.9816099999999999E-10</c:v>
                </c:pt>
                <c:pt idx="720">
                  <c:v>-2.1881500000000001E-10</c:v>
                </c:pt>
                <c:pt idx="721">
                  <c:v>-9.1500800000000001E-10</c:v>
                </c:pt>
                <c:pt idx="722">
                  <c:v>-5.5761599999999995E-10</c:v>
                </c:pt>
                <c:pt idx="723">
                  <c:v>-8.0710900000000001E-11</c:v>
                </c:pt>
                <c:pt idx="724">
                  <c:v>-6.37256E-10</c:v>
                </c:pt>
                <c:pt idx="725">
                  <c:v>-8.5453000000000005E-10</c:v>
                </c:pt>
                <c:pt idx="726">
                  <c:v>-1.5923499999999999E-10</c:v>
                </c:pt>
                <c:pt idx="727">
                  <c:v>-3.4112999999999999E-10</c:v>
                </c:pt>
                <c:pt idx="728">
                  <c:v>-8.7492300000000004E-10</c:v>
                </c:pt>
                <c:pt idx="729">
                  <c:v>-4.8413800000000003E-10</c:v>
                </c:pt>
                <c:pt idx="730">
                  <c:v>-9.3915200000000005E-11</c:v>
                </c:pt>
                <c:pt idx="731">
                  <c:v>-7.6343599999999997E-10</c:v>
                </c:pt>
                <c:pt idx="732">
                  <c:v>-7.7893599999999997E-10</c:v>
                </c:pt>
                <c:pt idx="733">
                  <c:v>-1.7537399999999999E-10</c:v>
                </c:pt>
                <c:pt idx="734">
                  <c:v>-3.6472000000000001E-10</c:v>
                </c:pt>
                <c:pt idx="735">
                  <c:v>-9.1042900000000002E-10</c:v>
                </c:pt>
                <c:pt idx="736">
                  <c:v>-3.8496300000000001E-10</c:v>
                </c:pt>
                <c:pt idx="737">
                  <c:v>-2.0858500000000001E-10</c:v>
                </c:pt>
                <c:pt idx="738">
                  <c:v>-7.5647600000000003E-10</c:v>
                </c:pt>
                <c:pt idx="739">
                  <c:v>-7.6001399999999998E-10</c:v>
                </c:pt>
                <c:pt idx="740">
                  <c:v>-1.05838E-10</c:v>
                </c:pt>
                <c:pt idx="741">
                  <c:v>-5.5151899999999996E-10</c:v>
                </c:pt>
                <c:pt idx="742">
                  <c:v>-8.5766400000000005E-10</c:v>
                </c:pt>
                <c:pt idx="743">
                  <c:v>-3.8448300000000003E-10</c:v>
                </c:pt>
                <c:pt idx="744">
                  <c:v>-1.85285E-10</c:v>
                </c:pt>
                <c:pt idx="745">
                  <c:v>-9.1975099999999996E-10</c:v>
                </c:pt>
                <c:pt idx="746">
                  <c:v>-5.6019699999999996E-10</c:v>
                </c:pt>
                <c:pt idx="747">
                  <c:v>-1.82525E-10</c:v>
                </c:pt>
                <c:pt idx="748">
                  <c:v>-6.0944799999999998E-10</c:v>
                </c:pt>
                <c:pt idx="749">
                  <c:v>-8.9768000000000005E-10</c:v>
                </c:pt>
                <c:pt idx="750">
                  <c:v>-1.5776099999999999E-10</c:v>
                </c:pt>
                <c:pt idx="751">
                  <c:v>-4.0799999999999999E-10</c:v>
                </c:pt>
                <c:pt idx="752">
                  <c:v>-8.9207599999999995E-10</c:v>
                </c:pt>
                <c:pt idx="753">
                  <c:v>-5.5118299999999998E-10</c:v>
                </c:pt>
                <c:pt idx="754">
                  <c:v>-8.6238E-11</c:v>
                </c:pt>
                <c:pt idx="755">
                  <c:v>-7.8969300000000002E-10</c:v>
                </c:pt>
                <c:pt idx="756">
                  <c:v>-7.3779999999999998E-10</c:v>
                </c:pt>
                <c:pt idx="757">
                  <c:v>-2.3572800000000001E-10</c:v>
                </c:pt>
                <c:pt idx="758">
                  <c:v>-3.9385599999999999E-10</c:v>
                </c:pt>
                <c:pt idx="759">
                  <c:v>-9.7137399999999996E-10</c:v>
                </c:pt>
                <c:pt idx="760">
                  <c:v>-3.6087899999999999E-10</c:v>
                </c:pt>
                <c:pt idx="761">
                  <c:v>-2.0756E-10</c:v>
                </c:pt>
                <c:pt idx="762">
                  <c:v>-7.4667900000000004E-10</c:v>
                </c:pt>
                <c:pt idx="763">
                  <c:v>-7.6429900000000003E-10</c:v>
                </c:pt>
                <c:pt idx="764">
                  <c:v>-9.2293599999999996E-11</c:v>
                </c:pt>
                <c:pt idx="765">
                  <c:v>-5.6916399999999996E-10</c:v>
                </c:pt>
                <c:pt idx="766">
                  <c:v>-8.5825000000000001E-10</c:v>
                </c:pt>
                <c:pt idx="767">
                  <c:v>-3.7420399999999999E-10</c:v>
                </c:pt>
                <c:pt idx="768">
                  <c:v>-1.6753800000000001E-10</c:v>
                </c:pt>
                <c:pt idx="769">
                  <c:v>-8.7530299999999999E-10</c:v>
                </c:pt>
                <c:pt idx="770">
                  <c:v>-5.6029699999999999E-10</c:v>
                </c:pt>
                <c:pt idx="771">
                  <c:v>-2.10771E-10</c:v>
                </c:pt>
                <c:pt idx="772">
                  <c:v>-5.8116999999999997E-10</c:v>
                </c:pt>
                <c:pt idx="773">
                  <c:v>-8.5916700000000002E-10</c:v>
                </c:pt>
                <c:pt idx="774">
                  <c:v>-1.9061799999999999E-10</c:v>
                </c:pt>
                <c:pt idx="775">
                  <c:v>-4.15577E-10</c:v>
                </c:pt>
                <c:pt idx="776">
                  <c:v>-8.3798499999999998E-10</c:v>
                </c:pt>
                <c:pt idx="777">
                  <c:v>-4.8417600000000005E-10</c:v>
                </c:pt>
                <c:pt idx="778">
                  <c:v>-1.15203E-10</c:v>
                </c:pt>
                <c:pt idx="779">
                  <c:v>-7.5504599999999996E-10</c:v>
                </c:pt>
                <c:pt idx="780">
                  <c:v>-6.8572600000000004E-10</c:v>
                </c:pt>
                <c:pt idx="781">
                  <c:v>-2.30331E-10</c:v>
                </c:pt>
                <c:pt idx="782">
                  <c:v>-3.8266E-10</c:v>
                </c:pt>
                <c:pt idx="783">
                  <c:v>-9.0349299999999997E-10</c:v>
                </c:pt>
                <c:pt idx="784">
                  <c:v>-3.5526099999999998E-10</c:v>
                </c:pt>
                <c:pt idx="785">
                  <c:v>-2.38789E-10</c:v>
                </c:pt>
                <c:pt idx="786">
                  <c:v>-7.0884599999999995E-10</c:v>
                </c:pt>
                <c:pt idx="787">
                  <c:v>-7.0564199999999997E-10</c:v>
                </c:pt>
                <c:pt idx="788">
                  <c:v>-1.08602E-10</c:v>
                </c:pt>
                <c:pt idx="789">
                  <c:v>-5.9013500000000005E-10</c:v>
                </c:pt>
                <c:pt idx="790">
                  <c:v>-7.5986999999999998E-10</c:v>
                </c:pt>
                <c:pt idx="791">
                  <c:v>-3.3688400000000001E-10</c:v>
                </c:pt>
                <c:pt idx="792">
                  <c:v>-2.3458900000000001E-10</c:v>
                </c:pt>
                <c:pt idx="793">
                  <c:v>-8.4577700000000003E-10</c:v>
                </c:pt>
                <c:pt idx="794">
                  <c:v>-5.0197099999999998E-10</c:v>
                </c:pt>
                <c:pt idx="795">
                  <c:v>-2.53162E-10</c:v>
                </c:pt>
                <c:pt idx="796">
                  <c:v>-5.8003899999999999E-10</c:v>
                </c:pt>
                <c:pt idx="797">
                  <c:v>-8.38795E-10</c:v>
                </c:pt>
                <c:pt idx="798">
                  <c:v>-2.2842700000000001E-10</c:v>
                </c:pt>
                <c:pt idx="799">
                  <c:v>-4.1179300000000001E-10</c:v>
                </c:pt>
                <c:pt idx="800">
                  <c:v>-8.0092299999999999E-10</c:v>
                </c:pt>
                <c:pt idx="801">
                  <c:v>-5.3227900000000004E-10</c:v>
                </c:pt>
                <c:pt idx="802">
                  <c:v>-1.72337E-10</c:v>
                </c:pt>
                <c:pt idx="803">
                  <c:v>-7.4709499999999999E-10</c:v>
                </c:pt>
                <c:pt idx="804">
                  <c:v>-6.8397199999999998E-10</c:v>
                </c:pt>
                <c:pt idx="805">
                  <c:v>-2.5644900000000002E-10</c:v>
                </c:pt>
                <c:pt idx="806">
                  <c:v>-4.73395E-10</c:v>
                </c:pt>
                <c:pt idx="807">
                  <c:v>-8.8848000000000002E-10</c:v>
                </c:pt>
                <c:pt idx="808">
                  <c:v>-3.4521200000000001E-10</c:v>
                </c:pt>
                <c:pt idx="809">
                  <c:v>-3.2676000000000002E-10</c:v>
                </c:pt>
                <c:pt idx="810">
                  <c:v>-7.9359199999999996E-10</c:v>
                </c:pt>
                <c:pt idx="811">
                  <c:v>-6.66991E-10</c:v>
                </c:pt>
                <c:pt idx="812">
                  <c:v>-1.70273E-10</c:v>
                </c:pt>
                <c:pt idx="813">
                  <c:v>-6.3249700000000001E-10</c:v>
                </c:pt>
                <c:pt idx="814">
                  <c:v>-8.0862299999999997E-10</c:v>
                </c:pt>
                <c:pt idx="815">
                  <c:v>-3.2895599999999999E-10</c:v>
                </c:pt>
                <c:pt idx="816">
                  <c:v>-3.3983299999999998E-10</c:v>
                </c:pt>
                <c:pt idx="817">
                  <c:v>-8.6414999999999996E-10</c:v>
                </c:pt>
                <c:pt idx="818">
                  <c:v>-5.3372600000000004E-10</c:v>
                </c:pt>
                <c:pt idx="819">
                  <c:v>-1.7641299999999999E-10</c:v>
                </c:pt>
                <c:pt idx="820">
                  <c:v>-6.9257000000000002E-10</c:v>
                </c:pt>
                <c:pt idx="821">
                  <c:v>-7.5643599999999999E-10</c:v>
                </c:pt>
                <c:pt idx="822">
                  <c:v>-2.23204E-10</c:v>
                </c:pt>
                <c:pt idx="823">
                  <c:v>-4.5732799999999999E-10</c:v>
                </c:pt>
                <c:pt idx="824">
                  <c:v>-8.8167499999999996E-10</c:v>
                </c:pt>
                <c:pt idx="825">
                  <c:v>-4.1704200000000001E-10</c:v>
                </c:pt>
                <c:pt idx="826">
                  <c:v>-2.6753200000000002E-10</c:v>
                </c:pt>
                <c:pt idx="827">
                  <c:v>-8.0847400000000004E-10</c:v>
                </c:pt>
                <c:pt idx="828">
                  <c:v>-6.6579699999999999E-10</c:v>
                </c:pt>
                <c:pt idx="829">
                  <c:v>-1.6362700000000001E-10</c:v>
                </c:pt>
                <c:pt idx="830">
                  <c:v>-5.7008700000000002E-10</c:v>
                </c:pt>
                <c:pt idx="831">
                  <c:v>-7.9077800000000002E-10</c:v>
                </c:pt>
                <c:pt idx="832">
                  <c:v>-3.1576899999999998E-10</c:v>
                </c:pt>
                <c:pt idx="833">
                  <c:v>-2.5418200000000001E-10</c:v>
                </c:pt>
                <c:pt idx="834">
                  <c:v>-8.3987799999999998E-10</c:v>
                </c:pt>
                <c:pt idx="835">
                  <c:v>-5.5385899999999998E-10</c:v>
                </c:pt>
                <c:pt idx="836">
                  <c:v>-2.0265800000000001E-10</c:v>
                </c:pt>
                <c:pt idx="837">
                  <c:v>-5.8508499999999995E-10</c:v>
                </c:pt>
                <c:pt idx="838">
                  <c:v>-8.1163000000000002E-10</c:v>
                </c:pt>
                <c:pt idx="839">
                  <c:v>-2.3205299999999999E-10</c:v>
                </c:pt>
                <c:pt idx="840">
                  <c:v>-3.8539999999999998E-10</c:v>
                </c:pt>
                <c:pt idx="841">
                  <c:v>-7.9293099999999998E-10</c:v>
                </c:pt>
                <c:pt idx="842">
                  <c:v>-4.9358500000000001E-10</c:v>
                </c:pt>
                <c:pt idx="843">
                  <c:v>-1.4004500000000001E-10</c:v>
                </c:pt>
                <c:pt idx="844">
                  <c:v>-6.8689400000000003E-10</c:v>
                </c:pt>
                <c:pt idx="845">
                  <c:v>-6.75537E-10</c:v>
                </c:pt>
                <c:pt idx="846">
                  <c:v>-2.1154100000000001E-10</c:v>
                </c:pt>
                <c:pt idx="847">
                  <c:v>-3.7828999999999999E-10</c:v>
                </c:pt>
                <c:pt idx="848">
                  <c:v>-8.5991899999999995E-10</c:v>
                </c:pt>
                <c:pt idx="849">
                  <c:v>-2.99337E-10</c:v>
                </c:pt>
                <c:pt idx="850">
                  <c:v>-1.9185200000000001E-10</c:v>
                </c:pt>
                <c:pt idx="851">
                  <c:v>-6.7886600000000002E-10</c:v>
                </c:pt>
                <c:pt idx="852">
                  <c:v>-6.1792800000000004E-10</c:v>
                </c:pt>
                <c:pt idx="853">
                  <c:v>-7.7866299999999995E-11</c:v>
                </c:pt>
                <c:pt idx="854">
                  <c:v>-5.5890400000000004E-10</c:v>
                </c:pt>
                <c:pt idx="855">
                  <c:v>-7.5604300000000003E-10</c:v>
                </c:pt>
                <c:pt idx="856">
                  <c:v>-2.6768399999999998E-10</c:v>
                </c:pt>
                <c:pt idx="857">
                  <c:v>-2.3434599999999999E-10</c:v>
                </c:pt>
                <c:pt idx="858">
                  <c:v>-8.6311399999999996E-10</c:v>
                </c:pt>
                <c:pt idx="859">
                  <c:v>-4.5103300000000002E-10</c:v>
                </c:pt>
                <c:pt idx="860">
                  <c:v>-1.9325999999999999E-10</c:v>
                </c:pt>
                <c:pt idx="861">
                  <c:v>-6.1030499999999999E-10</c:v>
                </c:pt>
                <c:pt idx="862">
                  <c:v>-7.6615999999999997E-10</c:v>
                </c:pt>
                <c:pt idx="863">
                  <c:v>-1.4825399999999999E-10</c:v>
                </c:pt>
                <c:pt idx="864">
                  <c:v>-4.6086499999999999E-10</c:v>
                </c:pt>
                <c:pt idx="865">
                  <c:v>-7.6624399999999996E-10</c:v>
                </c:pt>
                <c:pt idx="866">
                  <c:v>-4.2003E-10</c:v>
                </c:pt>
                <c:pt idx="867">
                  <c:v>-1.84692E-10</c:v>
                </c:pt>
                <c:pt idx="868">
                  <c:v>-7.8519299999999998E-10</c:v>
                </c:pt>
                <c:pt idx="869">
                  <c:v>-6.1845099999999998E-10</c:v>
                </c:pt>
                <c:pt idx="870">
                  <c:v>-2.3995599999999998E-10</c:v>
                </c:pt>
                <c:pt idx="871">
                  <c:v>-4.6215299999999998E-10</c:v>
                </c:pt>
                <c:pt idx="872">
                  <c:v>-8.1553400000000001E-10</c:v>
                </c:pt>
                <c:pt idx="873">
                  <c:v>-2.6796699999999998E-10</c:v>
                </c:pt>
                <c:pt idx="874">
                  <c:v>-3.3977999999999999E-10</c:v>
                </c:pt>
                <c:pt idx="875">
                  <c:v>-7.1479199999999999E-10</c:v>
                </c:pt>
                <c:pt idx="876">
                  <c:v>-5.86176E-10</c:v>
                </c:pt>
                <c:pt idx="877">
                  <c:v>-1.4537099999999999E-10</c:v>
                </c:pt>
                <c:pt idx="878">
                  <c:v>-6.6334500000000005E-10</c:v>
                </c:pt>
                <c:pt idx="879">
                  <c:v>-7.1024499999999996E-10</c:v>
                </c:pt>
                <c:pt idx="880">
                  <c:v>-3.35075E-10</c:v>
                </c:pt>
                <c:pt idx="881">
                  <c:v>-3.63918E-10</c:v>
                </c:pt>
                <c:pt idx="882">
                  <c:v>-9.1744999999999997E-10</c:v>
                </c:pt>
                <c:pt idx="883">
                  <c:v>-4.5942100000000001E-10</c:v>
                </c:pt>
                <c:pt idx="884">
                  <c:v>-3.0294900000000002E-10</c:v>
                </c:pt>
                <c:pt idx="885">
                  <c:v>-6.7398999999999996E-10</c:v>
                </c:pt>
                <c:pt idx="886">
                  <c:v>-7.7962800000000001E-10</c:v>
                </c:pt>
                <c:pt idx="887">
                  <c:v>-1.90577E-10</c:v>
                </c:pt>
                <c:pt idx="888">
                  <c:v>-5.7233000000000003E-10</c:v>
                </c:pt>
                <c:pt idx="889">
                  <c:v>-8.2497600000000005E-10</c:v>
                </c:pt>
                <c:pt idx="890">
                  <c:v>-4.2812799999999998E-10</c:v>
                </c:pt>
                <c:pt idx="891">
                  <c:v>-2.7299299999999998E-10</c:v>
                </c:pt>
                <c:pt idx="892">
                  <c:v>-8.8456400000000003E-10</c:v>
                </c:pt>
                <c:pt idx="893">
                  <c:v>-5.8825400000000005E-10</c:v>
                </c:pt>
                <c:pt idx="894">
                  <c:v>-2.7111200000000002E-10</c:v>
                </c:pt>
                <c:pt idx="895">
                  <c:v>-6.4475800000000004E-10</c:v>
                </c:pt>
                <c:pt idx="896">
                  <c:v>-8.2775099999999997E-10</c:v>
                </c:pt>
                <c:pt idx="897">
                  <c:v>-2.3327600000000001E-10</c:v>
                </c:pt>
                <c:pt idx="898">
                  <c:v>-4.7012200000000004E-10</c:v>
                </c:pt>
                <c:pt idx="899">
                  <c:v>-8.2832200000000001E-10</c:v>
                </c:pt>
                <c:pt idx="900">
                  <c:v>-4.7635000000000001E-10</c:v>
                </c:pt>
                <c:pt idx="901">
                  <c:v>-1.9068099999999999E-10</c:v>
                </c:pt>
                <c:pt idx="902">
                  <c:v>-7.75432E-10</c:v>
                </c:pt>
                <c:pt idx="903">
                  <c:v>-6.73934E-10</c:v>
                </c:pt>
                <c:pt idx="904">
                  <c:v>-2.26052E-10</c:v>
                </c:pt>
                <c:pt idx="905">
                  <c:v>-4.6107400000000003E-10</c:v>
                </c:pt>
                <c:pt idx="906">
                  <c:v>-8.9653E-10</c:v>
                </c:pt>
                <c:pt idx="907">
                  <c:v>-3.7828100000000002E-10</c:v>
                </c:pt>
                <c:pt idx="908">
                  <c:v>-3.1904899999999999E-10</c:v>
                </c:pt>
                <c:pt idx="909">
                  <c:v>-8.0620600000000002E-10</c:v>
                </c:pt>
                <c:pt idx="910">
                  <c:v>-6.6003099999999995E-10</c:v>
                </c:pt>
                <c:pt idx="911">
                  <c:v>-2.27989E-10</c:v>
                </c:pt>
                <c:pt idx="912">
                  <c:v>-6.5679700000000002E-10</c:v>
                </c:pt>
                <c:pt idx="913">
                  <c:v>-8.5033400000000003E-10</c:v>
                </c:pt>
                <c:pt idx="914">
                  <c:v>-3.3114399999999999E-10</c:v>
                </c:pt>
                <c:pt idx="915">
                  <c:v>-4.1999199999999998E-10</c:v>
                </c:pt>
                <c:pt idx="916">
                  <c:v>-8.7218899999999995E-10</c:v>
                </c:pt>
                <c:pt idx="917">
                  <c:v>-5.3544299999999999E-10</c:v>
                </c:pt>
                <c:pt idx="918">
                  <c:v>-2.4210199999999999E-10</c:v>
                </c:pt>
                <c:pt idx="919">
                  <c:v>-7.4743400000000001E-10</c:v>
                </c:pt>
                <c:pt idx="920">
                  <c:v>-7.2359700000000004E-10</c:v>
                </c:pt>
                <c:pt idx="921">
                  <c:v>-2.5683900000000001E-10</c:v>
                </c:pt>
                <c:pt idx="922">
                  <c:v>-4.7164699999999999E-10</c:v>
                </c:pt>
                <c:pt idx="923">
                  <c:v>-9.0315799999999999E-10</c:v>
                </c:pt>
                <c:pt idx="924">
                  <c:v>-4.2830700000000002E-10</c:v>
                </c:pt>
                <c:pt idx="925">
                  <c:v>-3.2495300000000003E-10</c:v>
                </c:pt>
                <c:pt idx="926">
                  <c:v>-8.0388100000000003E-10</c:v>
                </c:pt>
                <c:pt idx="927">
                  <c:v>-7.2607600000000001E-10</c:v>
                </c:pt>
                <c:pt idx="928">
                  <c:v>-1.7556900000000001E-10</c:v>
                </c:pt>
                <c:pt idx="929">
                  <c:v>-6.0836399999999999E-10</c:v>
                </c:pt>
                <c:pt idx="930">
                  <c:v>-8.4036099999999999E-10</c:v>
                </c:pt>
                <c:pt idx="931">
                  <c:v>-3.75398E-10</c:v>
                </c:pt>
                <c:pt idx="932">
                  <c:v>-2.7598299999999999E-10</c:v>
                </c:pt>
                <c:pt idx="933">
                  <c:v>-8.6875300000000005E-10</c:v>
                </c:pt>
                <c:pt idx="934">
                  <c:v>-5.6617100000000003E-10</c:v>
                </c:pt>
                <c:pt idx="935">
                  <c:v>-2.8254599999999999E-10</c:v>
                </c:pt>
                <c:pt idx="936">
                  <c:v>-6.0413700000000002E-10</c:v>
                </c:pt>
                <c:pt idx="937">
                  <c:v>-8.2937599999999995E-10</c:v>
                </c:pt>
                <c:pt idx="938">
                  <c:v>-2.6523400000000001E-10</c:v>
                </c:pt>
                <c:pt idx="939">
                  <c:v>-4.6818599999999998E-10</c:v>
                </c:pt>
                <c:pt idx="940">
                  <c:v>-8.1822400000000003E-10</c:v>
                </c:pt>
                <c:pt idx="941">
                  <c:v>-5.8530699999999999E-10</c:v>
                </c:pt>
                <c:pt idx="942">
                  <c:v>-1.9200900000000001E-10</c:v>
                </c:pt>
                <c:pt idx="943">
                  <c:v>-7.8158500000000005E-10</c:v>
                </c:pt>
                <c:pt idx="944">
                  <c:v>-6.7564900000000003E-10</c:v>
                </c:pt>
                <c:pt idx="945">
                  <c:v>-3.2606000000000001E-10</c:v>
                </c:pt>
                <c:pt idx="946">
                  <c:v>-4.24846E-10</c:v>
                </c:pt>
                <c:pt idx="947">
                  <c:v>-9.6868400000000004E-10</c:v>
                </c:pt>
                <c:pt idx="948">
                  <c:v>-3.5686200000000001E-10</c:v>
                </c:pt>
                <c:pt idx="949">
                  <c:v>-3.9231600000000001E-10</c:v>
                </c:pt>
                <c:pt idx="950">
                  <c:v>-7.5376200000000001E-10</c:v>
                </c:pt>
                <c:pt idx="951">
                  <c:v>-7.7116099999999996E-10</c:v>
                </c:pt>
                <c:pt idx="952">
                  <c:v>-1.44784E-10</c:v>
                </c:pt>
                <c:pt idx="953">
                  <c:v>-7.1827000000000004E-10</c:v>
                </c:pt>
                <c:pt idx="954">
                  <c:v>-7.6886999999999995E-10</c:v>
                </c:pt>
                <c:pt idx="955">
                  <c:v>-4.9250100000000001E-10</c:v>
                </c:pt>
                <c:pt idx="956">
                  <c:v>-2.5018199999999997E-10</c:v>
                </c:pt>
                <c:pt idx="957">
                  <c:v>-9.665219999999999E-10</c:v>
                </c:pt>
                <c:pt idx="958">
                  <c:v>-5.4198399999999996E-10</c:v>
                </c:pt>
                <c:pt idx="959">
                  <c:v>-3.5521399999999999E-10</c:v>
                </c:pt>
                <c:pt idx="960">
                  <c:v>-5.4313500000000001E-10</c:v>
                </c:pt>
                <c:pt idx="961">
                  <c:v>-9.7162200000000002E-10</c:v>
                </c:pt>
                <c:pt idx="962">
                  <c:v>-2.2126200000000001E-10</c:v>
                </c:pt>
                <c:pt idx="963">
                  <c:v>-5.1449399999999998E-10</c:v>
                </c:pt>
                <c:pt idx="964">
                  <c:v>-7.4956399999999998E-10</c:v>
                </c:pt>
                <c:pt idx="965">
                  <c:v>-6.6543000000000005E-10</c:v>
                </c:pt>
                <c:pt idx="966">
                  <c:v>-1.1819600000000001E-10</c:v>
                </c:pt>
                <c:pt idx="967">
                  <c:v>-8.3599799999999999E-10</c:v>
                </c:pt>
                <c:pt idx="968">
                  <c:v>-6.61784E-10</c:v>
                </c:pt>
                <c:pt idx="969">
                  <c:v>-4.0823800000000001E-10</c:v>
                </c:pt>
                <c:pt idx="970">
                  <c:v>-3.7206999999999999E-10</c:v>
                </c:pt>
                <c:pt idx="971">
                  <c:v>-1.0086399999999999E-9</c:v>
                </c:pt>
                <c:pt idx="972">
                  <c:v>-3.2351499999999999E-10</c:v>
                </c:pt>
                <c:pt idx="973">
                  <c:v>-4.2098699999999999E-10</c:v>
                </c:pt>
                <c:pt idx="974">
                  <c:v>-6.7649100000000002E-10</c:v>
                </c:pt>
                <c:pt idx="975">
                  <c:v>-7.9091699999999997E-10</c:v>
                </c:pt>
                <c:pt idx="976">
                  <c:v>-1.0943199999999999E-10</c:v>
                </c:pt>
                <c:pt idx="977">
                  <c:v>-6.8911799999999998E-10</c:v>
                </c:pt>
                <c:pt idx="978">
                  <c:v>-7.2093200000000003E-10</c:v>
                </c:pt>
                <c:pt idx="979">
                  <c:v>-4.6241899999999998E-10</c:v>
                </c:pt>
                <c:pt idx="980">
                  <c:v>-2.6342899999999998E-10</c:v>
                </c:pt>
                <c:pt idx="981">
                  <c:v>-9.589039999999999E-10</c:v>
                </c:pt>
                <c:pt idx="982">
                  <c:v>-4.7167799999999995E-10</c:v>
                </c:pt>
                <c:pt idx="983">
                  <c:v>-3.4952900000000002E-10</c:v>
                </c:pt>
                <c:pt idx="984">
                  <c:v>-5.6568800000000002E-10</c:v>
                </c:pt>
                <c:pt idx="985">
                  <c:v>-9.1450600000000005E-10</c:v>
                </c:pt>
                <c:pt idx="986">
                  <c:v>-1.7072099999999999E-10</c:v>
                </c:pt>
                <c:pt idx="987">
                  <c:v>-5.6374299999999998E-10</c:v>
                </c:pt>
                <c:pt idx="988">
                  <c:v>-7.4951100000000004E-10</c:v>
                </c:pt>
                <c:pt idx="989">
                  <c:v>-5.9631400000000002E-10</c:v>
                </c:pt>
                <c:pt idx="990">
                  <c:v>-1.4072699999999999E-10</c:v>
                </c:pt>
                <c:pt idx="991">
                  <c:v>-8.2925599999999995E-10</c:v>
                </c:pt>
                <c:pt idx="992">
                  <c:v>-6.2206200000000004E-10</c:v>
                </c:pt>
                <c:pt idx="993">
                  <c:v>-3.7363699999999999E-10</c:v>
                </c:pt>
                <c:pt idx="994">
                  <c:v>-4.20024E-10</c:v>
                </c:pt>
                <c:pt idx="995">
                  <c:v>-9.3279499999999998E-10</c:v>
                </c:pt>
                <c:pt idx="996">
                  <c:v>-3.1787899999999998E-10</c:v>
                </c:pt>
                <c:pt idx="997">
                  <c:v>-4.1636E-10</c:v>
                </c:pt>
                <c:pt idx="998">
                  <c:v>-6.9878100000000005E-10</c:v>
                </c:pt>
                <c:pt idx="999">
                  <c:v>-7.4968499999999998E-10</c:v>
                </c:pt>
                <c:pt idx="1000">
                  <c:v>-1.18979E-10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19-45A7-8C34-65B54FE0814B}"/>
            </c:ext>
          </c:extLst>
        </c:ser>
        <c:ser>
          <c:idx val="1"/>
          <c:order val="2"/>
          <c:tx>
            <c:strRef>
              <c:f>'Initial Stress (v = 0)'!$K$1</c:f>
              <c:strCache>
                <c:ptCount val="1"/>
                <c:pt idx="0">
                  <c:v>Case 3: no initial stress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0)'!$K$3:$K$1003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'Initial Stress (v = 0)'!$L$3:$L$1003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6.7129300000000002E-12</c:v>
                </c:pt>
                <c:pt idx="2">
                  <c:v>-1.5320599999999999E-11</c:v>
                </c:pt>
                <c:pt idx="3">
                  <c:v>-2.9962500000000001E-11</c:v>
                </c:pt>
                <c:pt idx="4">
                  <c:v>-1.74196E-12</c:v>
                </c:pt>
                <c:pt idx="5">
                  <c:v>-2.8843999999999999E-11</c:v>
                </c:pt>
                <c:pt idx="6">
                  <c:v>-3.8889600000000003E-11</c:v>
                </c:pt>
                <c:pt idx="7">
                  <c:v>-3.6663800000000002E-11</c:v>
                </c:pt>
                <c:pt idx="8">
                  <c:v>-1.9432699999999999E-11</c:v>
                </c:pt>
                <c:pt idx="9">
                  <c:v>-4.9309699999999997E-11</c:v>
                </c:pt>
                <c:pt idx="10">
                  <c:v>-1.34009E-11</c:v>
                </c:pt>
                <c:pt idx="11">
                  <c:v>-2.9912699999999998E-11</c:v>
                </c:pt>
                <c:pt idx="12">
                  <c:v>-6.2931499999999996E-11</c:v>
                </c:pt>
                <c:pt idx="13">
                  <c:v>-1.7564700000000001E-11</c:v>
                </c:pt>
                <c:pt idx="14">
                  <c:v>-1.9224900000000001E-11</c:v>
                </c:pt>
                <c:pt idx="15">
                  <c:v>-1.33014E-12</c:v>
                </c:pt>
                <c:pt idx="16">
                  <c:v>-7.5392799999999998E-11</c:v>
                </c:pt>
                <c:pt idx="17">
                  <c:v>1.9724E-11</c:v>
                </c:pt>
                <c:pt idx="18">
                  <c:v>-8.84073E-12</c:v>
                </c:pt>
                <c:pt idx="19">
                  <c:v>-3.0839500000000002E-11</c:v>
                </c:pt>
                <c:pt idx="20">
                  <c:v>-7.7633199999999994E-11</c:v>
                </c:pt>
                <c:pt idx="21">
                  <c:v>1.01901E-11</c:v>
                </c:pt>
                <c:pt idx="22">
                  <c:v>-4.4924900000000003E-11</c:v>
                </c:pt>
                <c:pt idx="23">
                  <c:v>-7.5358400000000006E-11</c:v>
                </c:pt>
                <c:pt idx="24">
                  <c:v>-3.6373900000000002E-11</c:v>
                </c:pt>
                <c:pt idx="25">
                  <c:v>-3.8231200000000001E-11</c:v>
                </c:pt>
                <c:pt idx="26">
                  <c:v>-9.7023099999999998E-11</c:v>
                </c:pt>
                <c:pt idx="27">
                  <c:v>-1.0150699999999999E-10</c:v>
                </c:pt>
                <c:pt idx="28">
                  <c:v>-6.9297000000000002E-13</c:v>
                </c:pt>
                <c:pt idx="29">
                  <c:v>-3.9178899999999999E-11</c:v>
                </c:pt>
                <c:pt idx="30">
                  <c:v>-1.1935900000000001E-10</c:v>
                </c:pt>
                <c:pt idx="31">
                  <c:v>-4.0108900000000002E-11</c:v>
                </c:pt>
                <c:pt idx="32">
                  <c:v>-4.2336400000000002E-11</c:v>
                </c:pt>
                <c:pt idx="33">
                  <c:v>-4.1756500000000002E-11</c:v>
                </c:pt>
                <c:pt idx="34">
                  <c:v>-1.1809700000000001E-10</c:v>
                </c:pt>
                <c:pt idx="35">
                  <c:v>-3.1088999999999997E-11</c:v>
                </c:pt>
                <c:pt idx="36">
                  <c:v>-6.1881499999999997E-11</c:v>
                </c:pt>
                <c:pt idx="37">
                  <c:v>-1.32327E-11</c:v>
                </c:pt>
                <c:pt idx="38">
                  <c:v>-1.02607E-10</c:v>
                </c:pt>
                <c:pt idx="39">
                  <c:v>-4.79677E-11</c:v>
                </c:pt>
                <c:pt idx="40">
                  <c:v>-3.30079E-11</c:v>
                </c:pt>
                <c:pt idx="41">
                  <c:v>-4.7919700000000002E-11</c:v>
                </c:pt>
                <c:pt idx="42">
                  <c:v>-8.4420899999999994E-11</c:v>
                </c:pt>
                <c:pt idx="43">
                  <c:v>-7.9975599999999998E-11</c:v>
                </c:pt>
                <c:pt idx="44">
                  <c:v>-1.4048499999999999E-11</c:v>
                </c:pt>
                <c:pt idx="45">
                  <c:v>-4.6939599999999997E-11</c:v>
                </c:pt>
                <c:pt idx="46">
                  <c:v>-5.4429800000000001E-11</c:v>
                </c:pt>
                <c:pt idx="47">
                  <c:v>-1.36151E-10</c:v>
                </c:pt>
                <c:pt idx="48">
                  <c:v>2.3841399999999999E-11</c:v>
                </c:pt>
                <c:pt idx="49">
                  <c:v>-9.0196500000000005E-11</c:v>
                </c:pt>
                <c:pt idx="50">
                  <c:v>-1.04104E-10</c:v>
                </c:pt>
                <c:pt idx="51">
                  <c:v>-7.9066899999999999E-11</c:v>
                </c:pt>
                <c:pt idx="52">
                  <c:v>2.0261200000000001E-11</c:v>
                </c:pt>
                <c:pt idx="53">
                  <c:v>-1.2349399999999999E-10</c:v>
                </c:pt>
                <c:pt idx="54">
                  <c:v>-1.4301999999999999E-10</c:v>
                </c:pt>
                <c:pt idx="55">
                  <c:v>-4.12528E-11</c:v>
                </c:pt>
                <c:pt idx="56">
                  <c:v>-5.5440199999999997E-11</c:v>
                </c:pt>
                <c:pt idx="57">
                  <c:v>-1.1668099999999999E-10</c:v>
                </c:pt>
                <c:pt idx="58">
                  <c:v>-9.2427300000000003E-11</c:v>
                </c:pt>
                <c:pt idx="59">
                  <c:v>-3.3480999999999999E-11</c:v>
                </c:pt>
                <c:pt idx="60">
                  <c:v>-1.05808E-10</c:v>
                </c:pt>
                <c:pt idx="61">
                  <c:v>-9.6863000000000002E-11</c:v>
                </c:pt>
                <c:pt idx="62">
                  <c:v>-1.00983E-10</c:v>
                </c:pt>
                <c:pt idx="63">
                  <c:v>-1.3275299999999999E-11</c:v>
                </c:pt>
                <c:pt idx="64">
                  <c:v>-1.19928E-10</c:v>
                </c:pt>
                <c:pt idx="65">
                  <c:v>-1.37718E-10</c:v>
                </c:pt>
                <c:pt idx="66">
                  <c:v>-8.5099599999999997E-11</c:v>
                </c:pt>
                <c:pt idx="67">
                  <c:v>-2.7853799999999999E-11</c:v>
                </c:pt>
                <c:pt idx="68">
                  <c:v>-1.6385399999999999E-10</c:v>
                </c:pt>
                <c:pt idx="69">
                  <c:v>-1.22549E-10</c:v>
                </c:pt>
                <c:pt idx="70">
                  <c:v>-6.2621000000000001E-12</c:v>
                </c:pt>
                <c:pt idx="71">
                  <c:v>-1.06124E-10</c:v>
                </c:pt>
                <c:pt idx="72">
                  <c:v>-1.58148E-10</c:v>
                </c:pt>
                <c:pt idx="73">
                  <c:v>-1.12459E-10</c:v>
                </c:pt>
                <c:pt idx="74">
                  <c:v>1.41464E-11</c:v>
                </c:pt>
                <c:pt idx="75">
                  <c:v>-1.6768000000000001E-10</c:v>
                </c:pt>
                <c:pt idx="76">
                  <c:v>-1.28163E-10</c:v>
                </c:pt>
                <c:pt idx="77">
                  <c:v>-6.50509E-11</c:v>
                </c:pt>
                <c:pt idx="78">
                  <c:v>-1.75931E-11</c:v>
                </c:pt>
                <c:pt idx="79">
                  <c:v>-2.3564199999999999E-10</c:v>
                </c:pt>
                <c:pt idx="80">
                  <c:v>-1.2490400000000001E-10</c:v>
                </c:pt>
                <c:pt idx="81">
                  <c:v>-6.7616900000000002E-11</c:v>
                </c:pt>
                <c:pt idx="82">
                  <c:v>-7.7347399999999995E-11</c:v>
                </c:pt>
                <c:pt idx="83">
                  <c:v>-2.4242199999999999E-10</c:v>
                </c:pt>
                <c:pt idx="84">
                  <c:v>-6.24787E-11</c:v>
                </c:pt>
                <c:pt idx="85">
                  <c:v>-5.3138900000000002E-11</c:v>
                </c:pt>
                <c:pt idx="86">
                  <c:v>-1.60781E-10</c:v>
                </c:pt>
                <c:pt idx="87">
                  <c:v>-1.92538E-10</c:v>
                </c:pt>
                <c:pt idx="88">
                  <c:v>-5.7934300000000001E-11</c:v>
                </c:pt>
                <c:pt idx="89">
                  <c:v>-6.1795299999999997E-11</c:v>
                </c:pt>
                <c:pt idx="90">
                  <c:v>-2.3341099999999998E-10</c:v>
                </c:pt>
                <c:pt idx="91">
                  <c:v>-1.08012E-10</c:v>
                </c:pt>
                <c:pt idx="92">
                  <c:v>-9.8101199999999997E-11</c:v>
                </c:pt>
                <c:pt idx="93">
                  <c:v>-7.8442400000000005E-11</c:v>
                </c:pt>
                <c:pt idx="94">
                  <c:v>-2.1355499999999999E-10</c:v>
                </c:pt>
                <c:pt idx="95">
                  <c:v>-6.3349399999999996E-11</c:v>
                </c:pt>
                <c:pt idx="96">
                  <c:v>-1.4713900000000001E-10</c:v>
                </c:pt>
                <c:pt idx="97">
                  <c:v>-1.12544E-10</c:v>
                </c:pt>
                <c:pt idx="98">
                  <c:v>-1.69366E-10</c:v>
                </c:pt>
                <c:pt idx="99">
                  <c:v>-8.2420999999999994E-12</c:v>
                </c:pt>
                <c:pt idx="100">
                  <c:v>-1.6857299999999999E-10</c:v>
                </c:pt>
                <c:pt idx="101">
                  <c:v>-1.10133E-10</c:v>
                </c:pt>
                <c:pt idx="102">
                  <c:v>-1.42605E-10</c:v>
                </c:pt>
                <c:pt idx="103">
                  <c:v>-4.8368700000000003E-11</c:v>
                </c:pt>
                <c:pt idx="104">
                  <c:v>-1.64358E-10</c:v>
                </c:pt>
                <c:pt idx="105">
                  <c:v>-1.61041E-10</c:v>
                </c:pt>
                <c:pt idx="106">
                  <c:v>-4.1323199999999998E-11</c:v>
                </c:pt>
                <c:pt idx="107">
                  <c:v>-1.17478E-10</c:v>
                </c:pt>
                <c:pt idx="108">
                  <c:v>-1.4066999999999999E-10</c:v>
                </c:pt>
                <c:pt idx="109">
                  <c:v>-1.83218E-10</c:v>
                </c:pt>
                <c:pt idx="110">
                  <c:v>9.4661200000000001E-12</c:v>
                </c:pt>
                <c:pt idx="111">
                  <c:v>-1.6356700000000001E-10</c:v>
                </c:pt>
                <c:pt idx="112">
                  <c:v>-1.13669E-10</c:v>
                </c:pt>
                <c:pt idx="113">
                  <c:v>-1.5600700000000001E-10</c:v>
                </c:pt>
                <c:pt idx="114">
                  <c:v>2.1743500000000002E-11</c:v>
                </c:pt>
                <c:pt idx="115">
                  <c:v>-1.9606200000000001E-10</c:v>
                </c:pt>
                <c:pt idx="116">
                  <c:v>-9.1452600000000006E-11</c:v>
                </c:pt>
                <c:pt idx="117">
                  <c:v>-1.2535399999999999E-10</c:v>
                </c:pt>
                <c:pt idx="118">
                  <c:v>-1.55792E-11</c:v>
                </c:pt>
                <c:pt idx="119">
                  <c:v>-2.2976500000000001E-10</c:v>
                </c:pt>
                <c:pt idx="120">
                  <c:v>-5.7625599999999999E-11</c:v>
                </c:pt>
                <c:pt idx="121">
                  <c:v>-5.66379E-11</c:v>
                </c:pt>
                <c:pt idx="122">
                  <c:v>-8.1923100000000006E-11</c:v>
                </c:pt>
                <c:pt idx="123">
                  <c:v>-1.2757099999999999E-10</c:v>
                </c:pt>
                <c:pt idx="124">
                  <c:v>-4.88585E-11</c:v>
                </c:pt>
                <c:pt idx="125">
                  <c:v>5.6856900000000002E-12</c:v>
                </c:pt>
                <c:pt idx="126">
                  <c:v>-2.19215E-10</c:v>
                </c:pt>
                <c:pt idx="127">
                  <c:v>-1.01561E-11</c:v>
                </c:pt>
                <c:pt idx="128">
                  <c:v>-1.07314E-10</c:v>
                </c:pt>
                <c:pt idx="129">
                  <c:v>1.48722E-11</c:v>
                </c:pt>
                <c:pt idx="130">
                  <c:v>-2.6630800000000002E-10</c:v>
                </c:pt>
                <c:pt idx="131">
                  <c:v>7.5906099999999997E-11</c:v>
                </c:pt>
                <c:pt idx="132">
                  <c:v>-1.4197799999999999E-10</c:v>
                </c:pt>
                <c:pt idx="133">
                  <c:v>-1.26989E-11</c:v>
                </c:pt>
                <c:pt idx="134">
                  <c:v>-2.05004E-10</c:v>
                </c:pt>
                <c:pt idx="135">
                  <c:v>5.3683899999999998E-11</c:v>
                </c:pt>
                <c:pt idx="136">
                  <c:v>-3.2705800000000001E-11</c:v>
                </c:pt>
                <c:pt idx="137">
                  <c:v>-7.8962600000000006E-11</c:v>
                </c:pt>
                <c:pt idx="138">
                  <c:v>-9.2029699999999999E-11</c:v>
                </c:pt>
                <c:pt idx="139">
                  <c:v>1.32328E-11</c:v>
                </c:pt>
                <c:pt idx="140">
                  <c:v>9.9193199999999994E-13</c:v>
                </c:pt>
                <c:pt idx="141">
                  <c:v>-1.85544E-10</c:v>
                </c:pt>
                <c:pt idx="142">
                  <c:v>1.0926799999999999E-12</c:v>
                </c:pt>
                <c:pt idx="143">
                  <c:v>-3.8552400000000001E-11</c:v>
                </c:pt>
                <c:pt idx="144">
                  <c:v>-1.04315E-11</c:v>
                </c:pt>
                <c:pt idx="145">
                  <c:v>-2.7086599999999998E-10</c:v>
                </c:pt>
                <c:pt idx="146">
                  <c:v>9.9020799999999994E-11</c:v>
                </c:pt>
                <c:pt idx="147">
                  <c:v>-8.9625300000000006E-11</c:v>
                </c:pt>
                <c:pt idx="148">
                  <c:v>-6.8996199999999998E-11</c:v>
                </c:pt>
                <c:pt idx="149">
                  <c:v>-2.3953999999999998E-10</c:v>
                </c:pt>
                <c:pt idx="150">
                  <c:v>1.37085E-10</c:v>
                </c:pt>
                <c:pt idx="151">
                  <c:v>-1.7243299999999999E-10</c:v>
                </c:pt>
                <c:pt idx="152">
                  <c:v>-1.388E-10</c:v>
                </c:pt>
                <c:pt idx="153">
                  <c:v>-1.7180500000000001E-10</c:v>
                </c:pt>
                <c:pt idx="154">
                  <c:v>7.1937399999999998E-11</c:v>
                </c:pt>
                <c:pt idx="155">
                  <c:v>-1.8152000000000001E-10</c:v>
                </c:pt>
                <c:pt idx="156">
                  <c:v>-2.3317500000000002E-10</c:v>
                </c:pt>
                <c:pt idx="157">
                  <c:v>-7.2198099999999997E-12</c:v>
                </c:pt>
                <c:pt idx="158">
                  <c:v>-1.6785199999999999E-11</c:v>
                </c:pt>
                <c:pt idx="159">
                  <c:v>-2.05911E-10</c:v>
                </c:pt>
                <c:pt idx="160">
                  <c:v>-2.4375000000000001E-10</c:v>
                </c:pt>
                <c:pt idx="161">
                  <c:v>1.06624E-10</c:v>
                </c:pt>
                <c:pt idx="162">
                  <c:v>-1.6359499999999999E-10</c:v>
                </c:pt>
                <c:pt idx="163">
                  <c:v>-1.60263E-10</c:v>
                </c:pt>
                <c:pt idx="164">
                  <c:v>-2.1594600000000001E-10</c:v>
                </c:pt>
                <c:pt idx="165">
                  <c:v>1.9265E-10</c:v>
                </c:pt>
                <c:pt idx="166">
                  <c:v>-3.1452199999999998E-10</c:v>
                </c:pt>
                <c:pt idx="167">
                  <c:v>-1.2356600000000001E-10</c:v>
                </c:pt>
                <c:pt idx="168">
                  <c:v>-1.2364199999999999E-10</c:v>
                </c:pt>
                <c:pt idx="169">
                  <c:v>1.3150900000000001E-10</c:v>
                </c:pt>
                <c:pt idx="170">
                  <c:v>-3.4376600000000001E-10</c:v>
                </c:pt>
                <c:pt idx="171">
                  <c:v>-1.21018E-10</c:v>
                </c:pt>
                <c:pt idx="172">
                  <c:v>6.5728699999999996E-12</c:v>
                </c:pt>
                <c:pt idx="173">
                  <c:v>-2.9944400000000002E-11</c:v>
                </c:pt>
                <c:pt idx="174">
                  <c:v>-3.3100800000000001E-10</c:v>
                </c:pt>
                <c:pt idx="175">
                  <c:v>-1.68351E-10</c:v>
                </c:pt>
                <c:pt idx="176">
                  <c:v>1.14671E-10</c:v>
                </c:pt>
                <c:pt idx="177">
                  <c:v>-2.6838200000000003E-10</c:v>
                </c:pt>
                <c:pt idx="178">
                  <c:v>-2.4513999999999999E-10</c:v>
                </c:pt>
                <c:pt idx="179">
                  <c:v>-1.3341300000000001E-10</c:v>
                </c:pt>
                <c:pt idx="180">
                  <c:v>1.5111000000000001E-10</c:v>
                </c:pt>
                <c:pt idx="181">
                  <c:v>-4.4295000000000001E-10</c:v>
                </c:pt>
                <c:pt idx="182">
                  <c:v>-1.2634499999999999E-10</c:v>
                </c:pt>
                <c:pt idx="183">
                  <c:v>-1.02123E-10</c:v>
                </c:pt>
                <c:pt idx="184">
                  <c:v>4.5821700000000002E-11</c:v>
                </c:pt>
                <c:pt idx="185">
                  <c:v>-5.2676000000000005E-10</c:v>
                </c:pt>
                <c:pt idx="186">
                  <c:v>-2.06042E-11</c:v>
                </c:pt>
                <c:pt idx="187">
                  <c:v>-6.8397099999999997E-11</c:v>
                </c:pt>
                <c:pt idx="188">
                  <c:v>-1.5685399999999999E-10</c:v>
                </c:pt>
                <c:pt idx="189">
                  <c:v>-4.4959300000000002E-10</c:v>
                </c:pt>
                <c:pt idx="190">
                  <c:v>1.8708100000000001E-11</c:v>
                </c:pt>
                <c:pt idx="191">
                  <c:v>-4.03088E-11</c:v>
                </c:pt>
                <c:pt idx="192">
                  <c:v>-3.5428400000000002E-10</c:v>
                </c:pt>
                <c:pt idx="193">
                  <c:v>-2.6890600000000002E-10</c:v>
                </c:pt>
                <c:pt idx="194">
                  <c:v>-7.2686500000000005E-11</c:v>
                </c:pt>
                <c:pt idx="195">
                  <c:v>-8.3333500000000002E-11</c:v>
                </c:pt>
                <c:pt idx="196">
                  <c:v>-4.8739000000000001E-10</c:v>
                </c:pt>
                <c:pt idx="197">
                  <c:v>-6.6175800000000003E-11</c:v>
                </c:pt>
                <c:pt idx="198">
                  <c:v>-1.8204E-10</c:v>
                </c:pt>
                <c:pt idx="199">
                  <c:v>-1.3033100000000001E-10</c:v>
                </c:pt>
                <c:pt idx="200">
                  <c:v>-5.3316499999999999E-10</c:v>
                </c:pt>
                <c:pt idx="201">
                  <c:v>6.5795099999999997E-11</c:v>
                </c:pt>
                <c:pt idx="202">
                  <c:v>-2.3752699999999998E-10</c:v>
                </c:pt>
                <c:pt idx="203">
                  <c:v>-2.4918899999999999E-10</c:v>
                </c:pt>
                <c:pt idx="204">
                  <c:v>-3.6877899999999998E-10</c:v>
                </c:pt>
                <c:pt idx="205">
                  <c:v>1.0131700000000001E-10</c:v>
                </c:pt>
                <c:pt idx="206">
                  <c:v>-2.9753399999999999E-10</c:v>
                </c:pt>
                <c:pt idx="207">
                  <c:v>-3.4067500000000002E-10</c:v>
                </c:pt>
                <c:pt idx="208">
                  <c:v>-1.60064E-10</c:v>
                </c:pt>
                <c:pt idx="209">
                  <c:v>1.4624099999999999E-11</c:v>
                </c:pt>
                <c:pt idx="210">
                  <c:v>-3.0325600000000001E-10</c:v>
                </c:pt>
                <c:pt idx="211">
                  <c:v>-3.63381E-10</c:v>
                </c:pt>
                <c:pt idx="212">
                  <c:v>5.66365E-11</c:v>
                </c:pt>
                <c:pt idx="213">
                  <c:v>-1.6034300000000001E-10</c:v>
                </c:pt>
                <c:pt idx="214">
                  <c:v>-2.62503E-10</c:v>
                </c:pt>
                <c:pt idx="215">
                  <c:v>-3.4477400000000002E-10</c:v>
                </c:pt>
                <c:pt idx="216">
                  <c:v>1.3054199999999999E-10</c:v>
                </c:pt>
                <c:pt idx="217">
                  <c:v>-3.37154E-10</c:v>
                </c:pt>
                <c:pt idx="218">
                  <c:v>-2.0260199999999999E-10</c:v>
                </c:pt>
                <c:pt idx="219">
                  <c:v>-2.60979E-10</c:v>
                </c:pt>
                <c:pt idx="220">
                  <c:v>1.10727E-10</c:v>
                </c:pt>
                <c:pt idx="221">
                  <c:v>-4.0575799999999999E-10</c:v>
                </c:pt>
                <c:pt idx="222">
                  <c:v>-1.7846199999999999E-10</c:v>
                </c:pt>
                <c:pt idx="223">
                  <c:v>-1.26698E-10</c:v>
                </c:pt>
                <c:pt idx="224">
                  <c:v>2.10806E-11</c:v>
                </c:pt>
                <c:pt idx="225">
                  <c:v>-3.7417899999999999E-10</c:v>
                </c:pt>
                <c:pt idx="226">
                  <c:v>-2.0364000000000001E-10</c:v>
                </c:pt>
                <c:pt idx="227">
                  <c:v>-3.9451900000000002E-11</c:v>
                </c:pt>
                <c:pt idx="228">
                  <c:v>-1.8813E-10</c:v>
                </c:pt>
                <c:pt idx="229">
                  <c:v>-3.2850700000000001E-10</c:v>
                </c:pt>
                <c:pt idx="230">
                  <c:v>-2.1949399999999999E-10</c:v>
                </c:pt>
                <c:pt idx="231">
                  <c:v>1.9319200000000001E-11</c:v>
                </c:pt>
                <c:pt idx="232">
                  <c:v>-3.58476E-10</c:v>
                </c:pt>
                <c:pt idx="233">
                  <c:v>-2.1362699999999999E-10</c:v>
                </c:pt>
                <c:pt idx="234">
                  <c:v>-2.4791699999999998E-10</c:v>
                </c:pt>
                <c:pt idx="235">
                  <c:v>4.3411500000000002E-11</c:v>
                </c:pt>
                <c:pt idx="236">
                  <c:v>-4.36579E-10</c:v>
                </c:pt>
                <c:pt idx="237">
                  <c:v>-1.4451400000000001E-10</c:v>
                </c:pt>
                <c:pt idx="238">
                  <c:v>-2.3326500000000002E-10</c:v>
                </c:pt>
                <c:pt idx="239">
                  <c:v>-5.7566199999999998E-11</c:v>
                </c:pt>
                <c:pt idx="240">
                  <c:v>-3.9960399999999998E-10</c:v>
                </c:pt>
                <c:pt idx="241">
                  <c:v>-1.08081E-10</c:v>
                </c:pt>
                <c:pt idx="242">
                  <c:v>-1.8159500000000001E-10</c:v>
                </c:pt>
                <c:pt idx="243">
                  <c:v>-1.86304E-10</c:v>
                </c:pt>
                <c:pt idx="244">
                  <c:v>-3.2729899999999999E-10</c:v>
                </c:pt>
                <c:pt idx="245">
                  <c:v>-1.30438E-10</c:v>
                </c:pt>
                <c:pt idx="246">
                  <c:v>-1.4206100000000001E-10</c:v>
                </c:pt>
                <c:pt idx="247">
                  <c:v>-2.9544100000000002E-10</c:v>
                </c:pt>
                <c:pt idx="248">
                  <c:v>-2.10422E-10</c:v>
                </c:pt>
                <c:pt idx="249">
                  <c:v>-1.79491E-10</c:v>
                </c:pt>
                <c:pt idx="250">
                  <c:v>-1.14948E-10</c:v>
                </c:pt>
                <c:pt idx="251">
                  <c:v>-3.40957E-10</c:v>
                </c:pt>
                <c:pt idx="252">
                  <c:v>-9.73214E-11</c:v>
                </c:pt>
                <c:pt idx="253">
                  <c:v>-2.1172599999999999E-10</c:v>
                </c:pt>
                <c:pt idx="254">
                  <c:v>-1.1279300000000001E-10</c:v>
                </c:pt>
                <c:pt idx="255">
                  <c:v>-4.1348E-10</c:v>
                </c:pt>
                <c:pt idx="256">
                  <c:v>-1.5969599999999999E-11</c:v>
                </c:pt>
                <c:pt idx="257">
                  <c:v>-2.6364099999999999E-10</c:v>
                </c:pt>
                <c:pt idx="258">
                  <c:v>-1.6846900000000001E-10</c:v>
                </c:pt>
                <c:pt idx="259">
                  <c:v>-3.35828E-10</c:v>
                </c:pt>
                <c:pt idx="260">
                  <c:v>1.28039E-11</c:v>
                </c:pt>
                <c:pt idx="261">
                  <c:v>-2.3944899999999998E-10</c:v>
                </c:pt>
                <c:pt idx="262">
                  <c:v>-2.4120100000000001E-10</c:v>
                </c:pt>
                <c:pt idx="263">
                  <c:v>-1.75203E-10</c:v>
                </c:pt>
                <c:pt idx="264">
                  <c:v>-5.2956999999999997E-11</c:v>
                </c:pt>
                <c:pt idx="265">
                  <c:v>-2.20004E-10</c:v>
                </c:pt>
                <c:pt idx="266">
                  <c:v>-3.19797E-10</c:v>
                </c:pt>
                <c:pt idx="267">
                  <c:v>-2.62589E-11</c:v>
                </c:pt>
                <c:pt idx="268">
                  <c:v>-1.9248599999999999E-10</c:v>
                </c:pt>
                <c:pt idx="269">
                  <c:v>-2.28435E-10</c:v>
                </c:pt>
                <c:pt idx="270">
                  <c:v>-2.90334E-10</c:v>
                </c:pt>
                <c:pt idx="271">
                  <c:v>1.1471100000000001E-10</c:v>
                </c:pt>
                <c:pt idx="272">
                  <c:v>-3.41167E-10</c:v>
                </c:pt>
                <c:pt idx="273">
                  <c:v>-1.9266000000000001E-10</c:v>
                </c:pt>
                <c:pt idx="274">
                  <c:v>-2.0701299999999999E-10</c:v>
                </c:pt>
                <c:pt idx="275">
                  <c:v>7.4327600000000001E-11</c:v>
                </c:pt>
                <c:pt idx="276">
                  <c:v>-4.5143899999999999E-10</c:v>
                </c:pt>
                <c:pt idx="277">
                  <c:v>-1.45974E-10</c:v>
                </c:pt>
                <c:pt idx="278">
                  <c:v>-1.1363E-10</c:v>
                </c:pt>
                <c:pt idx="279">
                  <c:v>-7.6297700000000001E-11</c:v>
                </c:pt>
                <c:pt idx="280">
                  <c:v>-3.9856299999999999E-10</c:v>
                </c:pt>
                <c:pt idx="281">
                  <c:v>-7.6345100000000002E-11</c:v>
                </c:pt>
                <c:pt idx="282">
                  <c:v>-5.6228400000000003E-11</c:v>
                </c:pt>
                <c:pt idx="283">
                  <c:v>-2.4412400000000001E-10</c:v>
                </c:pt>
                <c:pt idx="284">
                  <c:v>-2.8518400000000003E-10</c:v>
                </c:pt>
                <c:pt idx="285">
                  <c:v>-1.2866199999999999E-10</c:v>
                </c:pt>
                <c:pt idx="286">
                  <c:v>1.6522799999999999E-11</c:v>
                </c:pt>
                <c:pt idx="287">
                  <c:v>-3.6841199999999999E-10</c:v>
                </c:pt>
                <c:pt idx="288">
                  <c:v>-1.2479800000000001E-10</c:v>
                </c:pt>
                <c:pt idx="289">
                  <c:v>-1.57262E-10</c:v>
                </c:pt>
                <c:pt idx="290">
                  <c:v>1.3321600000000001E-12</c:v>
                </c:pt>
                <c:pt idx="291">
                  <c:v>-4.3455600000000001E-10</c:v>
                </c:pt>
                <c:pt idx="292">
                  <c:v>-5.5753000000000001E-11</c:v>
                </c:pt>
                <c:pt idx="293">
                  <c:v>-1.4024799999999999E-10</c:v>
                </c:pt>
                <c:pt idx="294">
                  <c:v>-8.0338999999999995E-11</c:v>
                </c:pt>
                <c:pt idx="295">
                  <c:v>-3.9930600000000001E-10</c:v>
                </c:pt>
                <c:pt idx="296">
                  <c:v>-3.8816199999999999E-11</c:v>
                </c:pt>
                <c:pt idx="297">
                  <c:v>-1.42277E-10</c:v>
                </c:pt>
                <c:pt idx="298">
                  <c:v>-2.2841299999999999E-10</c:v>
                </c:pt>
                <c:pt idx="299">
                  <c:v>-3.15265E-10</c:v>
                </c:pt>
                <c:pt idx="300">
                  <c:v>-7.2653999999999998E-11</c:v>
                </c:pt>
                <c:pt idx="301">
                  <c:v>-1.2218900000000001E-10</c:v>
                </c:pt>
                <c:pt idx="302">
                  <c:v>-3.80786E-10</c:v>
                </c:pt>
                <c:pt idx="303">
                  <c:v>-2.1391500000000001E-10</c:v>
                </c:pt>
                <c:pt idx="304">
                  <c:v>-1.41002E-10</c:v>
                </c:pt>
                <c:pt idx="305">
                  <c:v>-1.6136799999999999E-10</c:v>
                </c:pt>
                <c:pt idx="306">
                  <c:v>-4.7164599999999999E-10</c:v>
                </c:pt>
                <c:pt idx="307">
                  <c:v>-1.03338E-10</c:v>
                </c:pt>
                <c:pt idx="308">
                  <c:v>-2.0489400000000001E-10</c:v>
                </c:pt>
                <c:pt idx="309">
                  <c:v>-2.4911699999999999E-10</c:v>
                </c:pt>
                <c:pt idx="310">
                  <c:v>-4.62276E-10</c:v>
                </c:pt>
                <c:pt idx="311">
                  <c:v>-6.2473200000000004E-11</c:v>
                </c:pt>
                <c:pt idx="312">
                  <c:v>-2.9934000000000002E-10</c:v>
                </c:pt>
                <c:pt idx="313">
                  <c:v>-3.0316700000000002E-10</c:v>
                </c:pt>
                <c:pt idx="314">
                  <c:v>-3.47007E-10</c:v>
                </c:pt>
                <c:pt idx="315">
                  <c:v>-7.50133E-11</c:v>
                </c:pt>
                <c:pt idx="316">
                  <c:v>-3.3640900000000002E-10</c:v>
                </c:pt>
                <c:pt idx="317">
                  <c:v>-3.5975500000000002E-10</c:v>
                </c:pt>
                <c:pt idx="318">
                  <c:v>-2.18573E-10</c:v>
                </c:pt>
                <c:pt idx="319">
                  <c:v>-1.89667E-10</c:v>
                </c:pt>
                <c:pt idx="320">
                  <c:v>-3.1108199999999999E-10</c:v>
                </c:pt>
                <c:pt idx="321">
                  <c:v>-3.4546100000000002E-10</c:v>
                </c:pt>
                <c:pt idx="322">
                  <c:v>-9.7999500000000006E-11</c:v>
                </c:pt>
                <c:pt idx="323">
                  <c:v>-2.6432699999999998E-10</c:v>
                </c:pt>
                <c:pt idx="324">
                  <c:v>-2.3854400000000002E-10</c:v>
                </c:pt>
                <c:pt idx="325">
                  <c:v>-2.92473E-10</c:v>
                </c:pt>
                <c:pt idx="326">
                  <c:v>-3.2286700000000001E-11</c:v>
                </c:pt>
                <c:pt idx="327">
                  <c:v>-3.3585099999999999E-10</c:v>
                </c:pt>
                <c:pt idx="328">
                  <c:v>-1.53164E-10</c:v>
                </c:pt>
                <c:pt idx="329">
                  <c:v>-2.50583E-10</c:v>
                </c:pt>
                <c:pt idx="330">
                  <c:v>-6.6697399999999998E-11</c:v>
                </c:pt>
                <c:pt idx="331">
                  <c:v>-3.5606399999999999E-10</c:v>
                </c:pt>
                <c:pt idx="332">
                  <c:v>-1.54348E-10</c:v>
                </c:pt>
                <c:pt idx="333">
                  <c:v>-1.9966099999999999E-10</c:v>
                </c:pt>
                <c:pt idx="334">
                  <c:v>-1.73157E-10</c:v>
                </c:pt>
                <c:pt idx="335">
                  <c:v>-3.3621099999999998E-10</c:v>
                </c:pt>
                <c:pt idx="336">
                  <c:v>-1.6133499999999999E-10</c:v>
                </c:pt>
                <c:pt idx="337">
                  <c:v>-1.7276999999999999E-10</c:v>
                </c:pt>
                <c:pt idx="338">
                  <c:v>-2.9013799999999998E-10</c:v>
                </c:pt>
                <c:pt idx="339">
                  <c:v>-2.1841E-10</c:v>
                </c:pt>
                <c:pt idx="340">
                  <c:v>-2.0351700000000001E-10</c:v>
                </c:pt>
                <c:pt idx="341">
                  <c:v>-1.13154E-10</c:v>
                </c:pt>
                <c:pt idx="342">
                  <c:v>-3.3803899999999999E-10</c:v>
                </c:pt>
                <c:pt idx="343">
                  <c:v>-1.2989499999999999E-10</c:v>
                </c:pt>
                <c:pt idx="344">
                  <c:v>-2.53717E-10</c:v>
                </c:pt>
                <c:pt idx="345">
                  <c:v>-1.28874E-10</c:v>
                </c:pt>
                <c:pt idx="346">
                  <c:v>-3.4848099999999998E-10</c:v>
                </c:pt>
                <c:pt idx="347">
                  <c:v>-5.0842299999999999E-11</c:v>
                </c:pt>
                <c:pt idx="348">
                  <c:v>-2.77943E-10</c:v>
                </c:pt>
                <c:pt idx="349">
                  <c:v>-2.00448E-10</c:v>
                </c:pt>
                <c:pt idx="350">
                  <c:v>-3.0753600000000002E-10</c:v>
                </c:pt>
                <c:pt idx="351">
                  <c:v>-8.0025099999999996E-11</c:v>
                </c:pt>
                <c:pt idx="352">
                  <c:v>-2.9556100000000002E-10</c:v>
                </c:pt>
                <c:pt idx="353">
                  <c:v>-2.7304199999999999E-10</c:v>
                </c:pt>
                <c:pt idx="354">
                  <c:v>-2.20062E-10</c:v>
                </c:pt>
                <c:pt idx="355">
                  <c:v>-2.04902E-10</c:v>
                </c:pt>
                <c:pt idx="356">
                  <c:v>-3.06768E-10</c:v>
                </c:pt>
                <c:pt idx="357">
                  <c:v>-2.9897E-10</c:v>
                </c:pt>
                <c:pt idx="358">
                  <c:v>-1.2532600000000001E-10</c:v>
                </c:pt>
                <c:pt idx="359">
                  <c:v>-3.1491999999999998E-10</c:v>
                </c:pt>
                <c:pt idx="360">
                  <c:v>-2.5143099999999999E-10</c:v>
                </c:pt>
                <c:pt idx="361">
                  <c:v>-2.6190399999999998E-10</c:v>
                </c:pt>
                <c:pt idx="362">
                  <c:v>-8.5368800000000004E-11</c:v>
                </c:pt>
                <c:pt idx="363">
                  <c:v>-3.6818000000000001E-10</c:v>
                </c:pt>
                <c:pt idx="364">
                  <c:v>-1.9959999999999999E-10</c:v>
                </c:pt>
                <c:pt idx="365">
                  <c:v>-2.23096E-10</c:v>
                </c:pt>
                <c:pt idx="366">
                  <c:v>-1.3387199999999999E-10</c:v>
                </c:pt>
                <c:pt idx="367">
                  <c:v>-3.98902E-10</c:v>
                </c:pt>
                <c:pt idx="368">
                  <c:v>-1.6073400000000001E-10</c:v>
                </c:pt>
                <c:pt idx="369">
                  <c:v>-1.8306000000000001E-10</c:v>
                </c:pt>
                <c:pt idx="370">
                  <c:v>-2.4530699999999998E-10</c:v>
                </c:pt>
                <c:pt idx="371">
                  <c:v>-3.6459400000000001E-10</c:v>
                </c:pt>
                <c:pt idx="372">
                  <c:v>-1.13775E-10</c:v>
                </c:pt>
                <c:pt idx="373">
                  <c:v>-1.4028300000000001E-10</c:v>
                </c:pt>
                <c:pt idx="374">
                  <c:v>-3.5269499999999999E-10</c:v>
                </c:pt>
                <c:pt idx="375">
                  <c:v>-2.1991299999999999E-10</c:v>
                </c:pt>
                <c:pt idx="376">
                  <c:v>-1.3547E-10</c:v>
                </c:pt>
                <c:pt idx="377">
                  <c:v>-1.12465E-10</c:v>
                </c:pt>
                <c:pt idx="378">
                  <c:v>-3.9648600000000001E-10</c:v>
                </c:pt>
                <c:pt idx="379">
                  <c:v>-1.4209E-10</c:v>
                </c:pt>
                <c:pt idx="380">
                  <c:v>-2.0223399999999999E-10</c:v>
                </c:pt>
                <c:pt idx="381">
                  <c:v>-1.6074399999999999E-10</c:v>
                </c:pt>
                <c:pt idx="382">
                  <c:v>-3.84504E-10</c:v>
                </c:pt>
                <c:pt idx="383">
                  <c:v>-7.0543800000000006E-11</c:v>
                </c:pt>
                <c:pt idx="384">
                  <c:v>-1.9270500000000001E-10</c:v>
                </c:pt>
                <c:pt idx="385">
                  <c:v>-2.0562300000000001E-10</c:v>
                </c:pt>
                <c:pt idx="386">
                  <c:v>-3.0406400000000002E-10</c:v>
                </c:pt>
                <c:pt idx="387">
                  <c:v>-3.3156000000000003E-11</c:v>
                </c:pt>
                <c:pt idx="388">
                  <c:v>-2.0652499999999999E-10</c:v>
                </c:pt>
                <c:pt idx="389">
                  <c:v>-2.3545999999999998E-10</c:v>
                </c:pt>
                <c:pt idx="390">
                  <c:v>-1.77357E-10</c:v>
                </c:pt>
                <c:pt idx="391">
                  <c:v>-1.1507400000000001E-10</c:v>
                </c:pt>
                <c:pt idx="392">
                  <c:v>-1.8859599999999999E-10</c:v>
                </c:pt>
                <c:pt idx="393">
                  <c:v>-2.28472E-10</c:v>
                </c:pt>
                <c:pt idx="394">
                  <c:v>-8.4577600000000004E-11</c:v>
                </c:pt>
                <c:pt idx="395">
                  <c:v>-1.94241E-10</c:v>
                </c:pt>
                <c:pt idx="396">
                  <c:v>-1.66654E-10</c:v>
                </c:pt>
                <c:pt idx="397">
                  <c:v>-2.5690199999999998E-10</c:v>
                </c:pt>
                <c:pt idx="398">
                  <c:v>-5.4799500000000003E-11</c:v>
                </c:pt>
                <c:pt idx="399">
                  <c:v>-2.5835999999999997E-10</c:v>
                </c:pt>
                <c:pt idx="400">
                  <c:v>-1.5106299999999999E-10</c:v>
                </c:pt>
                <c:pt idx="401">
                  <c:v>-2.35975E-10</c:v>
                </c:pt>
                <c:pt idx="402">
                  <c:v>-4.9915799999999999E-11</c:v>
                </c:pt>
                <c:pt idx="403">
                  <c:v>-2.8857699999999997E-10</c:v>
                </c:pt>
                <c:pt idx="404">
                  <c:v>-1.09597E-10</c:v>
                </c:pt>
                <c:pt idx="405">
                  <c:v>-1.9310900000000001E-10</c:v>
                </c:pt>
                <c:pt idx="406">
                  <c:v>-8.7118700000000004E-11</c:v>
                </c:pt>
                <c:pt idx="407">
                  <c:v>-2.1994800000000001E-10</c:v>
                </c:pt>
                <c:pt idx="408">
                  <c:v>-7.5937599999999996E-11</c:v>
                </c:pt>
                <c:pt idx="409">
                  <c:v>-1.4076899999999999E-10</c:v>
                </c:pt>
                <c:pt idx="410">
                  <c:v>-1.6007799999999999E-10</c:v>
                </c:pt>
                <c:pt idx="411">
                  <c:v>-1.7241199999999999E-10</c:v>
                </c:pt>
                <c:pt idx="412">
                  <c:v>-1.61366E-10</c:v>
                </c:pt>
                <c:pt idx="413">
                  <c:v>-7.8699099999999995E-11</c:v>
                </c:pt>
                <c:pt idx="414">
                  <c:v>-1.9959300000000001E-10</c:v>
                </c:pt>
                <c:pt idx="415">
                  <c:v>-5.46322E-11</c:v>
                </c:pt>
                <c:pt idx="416">
                  <c:v>-2.1486899999999999E-10</c:v>
                </c:pt>
                <c:pt idx="417">
                  <c:v>-4.9136100000000002E-11</c:v>
                </c:pt>
                <c:pt idx="418">
                  <c:v>-2.1758300000000001E-10</c:v>
                </c:pt>
                <c:pt idx="419">
                  <c:v>-2.3007E-11</c:v>
                </c:pt>
                <c:pt idx="420">
                  <c:v>-2.3254000000000001E-10</c:v>
                </c:pt>
                <c:pt idx="421">
                  <c:v>-4.5106099999999997E-11</c:v>
                </c:pt>
                <c:pt idx="422">
                  <c:v>-1.85008E-10</c:v>
                </c:pt>
                <c:pt idx="423">
                  <c:v>-6.0679800000000005E-11</c:v>
                </c:pt>
                <c:pt idx="424">
                  <c:v>-1.9390400000000001E-10</c:v>
                </c:pt>
                <c:pt idx="425">
                  <c:v>-4.29018E-11</c:v>
                </c:pt>
                <c:pt idx="426">
                  <c:v>-1.5067900000000001E-10</c:v>
                </c:pt>
                <c:pt idx="427">
                  <c:v>-1.5258399999999999E-10</c:v>
                </c:pt>
                <c:pt idx="428">
                  <c:v>-1.34385E-10</c:v>
                </c:pt>
                <c:pt idx="429">
                  <c:v>-1.00611E-10</c:v>
                </c:pt>
                <c:pt idx="430">
                  <c:v>-1.12333E-10</c:v>
                </c:pt>
                <c:pt idx="431">
                  <c:v>-2.3067299999999999E-10</c:v>
                </c:pt>
                <c:pt idx="432">
                  <c:v>-5.6789200000000002E-11</c:v>
                </c:pt>
                <c:pt idx="433">
                  <c:v>-1.9427299999999999E-10</c:v>
                </c:pt>
                <c:pt idx="434">
                  <c:v>-8.9786399999999997E-11</c:v>
                </c:pt>
                <c:pt idx="435">
                  <c:v>-2.7407100000000002E-10</c:v>
                </c:pt>
                <c:pt idx="436">
                  <c:v>-2.9642099999999999E-12</c:v>
                </c:pt>
                <c:pt idx="437">
                  <c:v>-2.1821800000000001E-10</c:v>
                </c:pt>
                <c:pt idx="438">
                  <c:v>-7.7259699999999995E-11</c:v>
                </c:pt>
                <c:pt idx="439">
                  <c:v>-2.3236300000000001E-10</c:v>
                </c:pt>
                <c:pt idx="440">
                  <c:v>-2.7210200000000001E-11</c:v>
                </c:pt>
                <c:pt idx="441">
                  <c:v>-2.12803E-10</c:v>
                </c:pt>
                <c:pt idx="442">
                  <c:v>-1.32119E-10</c:v>
                </c:pt>
                <c:pt idx="443">
                  <c:v>-1.7997100000000001E-10</c:v>
                </c:pt>
                <c:pt idx="444">
                  <c:v>-8.87004E-11</c:v>
                </c:pt>
                <c:pt idx="445">
                  <c:v>-1.5163100000000001E-10</c:v>
                </c:pt>
                <c:pt idx="446">
                  <c:v>-1.6586000000000001E-10</c:v>
                </c:pt>
                <c:pt idx="447">
                  <c:v>-1.0134E-10</c:v>
                </c:pt>
                <c:pt idx="448">
                  <c:v>-1.5128200000000001E-10</c:v>
                </c:pt>
                <c:pt idx="449">
                  <c:v>-1.0857000000000001E-10</c:v>
                </c:pt>
                <c:pt idx="450">
                  <c:v>-2.0607200000000001E-10</c:v>
                </c:pt>
                <c:pt idx="451">
                  <c:v>-1.1017100000000001E-11</c:v>
                </c:pt>
                <c:pt idx="452">
                  <c:v>-1.86334E-10</c:v>
                </c:pt>
                <c:pt idx="453">
                  <c:v>-6.2832300000000001E-11</c:v>
                </c:pt>
                <c:pt idx="454">
                  <c:v>-2.1374499999999999E-10</c:v>
                </c:pt>
                <c:pt idx="455">
                  <c:v>1.77932E-11</c:v>
                </c:pt>
                <c:pt idx="456">
                  <c:v>-2.3400699999999998E-10</c:v>
                </c:pt>
                <c:pt idx="457">
                  <c:v>-2.5539800000000001E-11</c:v>
                </c:pt>
                <c:pt idx="458">
                  <c:v>-1.72063E-10</c:v>
                </c:pt>
                <c:pt idx="459">
                  <c:v>-2.0563800000000002E-12</c:v>
                </c:pt>
                <c:pt idx="460">
                  <c:v>-1.98146E-10</c:v>
                </c:pt>
                <c:pt idx="461">
                  <c:v>-3.0828299999999999E-11</c:v>
                </c:pt>
                <c:pt idx="462">
                  <c:v>-9.0341400000000002E-11</c:v>
                </c:pt>
                <c:pt idx="463">
                  <c:v>-3.9863600000000002E-11</c:v>
                </c:pt>
                <c:pt idx="464">
                  <c:v>-1.6272600000000001E-10</c:v>
                </c:pt>
                <c:pt idx="465">
                  <c:v>-7.9288000000000001E-11</c:v>
                </c:pt>
                <c:pt idx="466">
                  <c:v>-8.6696699999999993E-12</c:v>
                </c:pt>
                <c:pt idx="467">
                  <c:v>-1.66456E-10</c:v>
                </c:pt>
                <c:pt idx="468">
                  <c:v>-8.9462799999999995E-11</c:v>
                </c:pt>
                <c:pt idx="469">
                  <c:v>-1.14561E-10</c:v>
                </c:pt>
                <c:pt idx="470">
                  <c:v>6.3932599999999994E-11</c:v>
                </c:pt>
                <c:pt idx="471">
                  <c:v>-2.5304900000000001E-10</c:v>
                </c:pt>
                <c:pt idx="472">
                  <c:v>-2.0530300000000001E-11</c:v>
                </c:pt>
                <c:pt idx="473">
                  <c:v>-8.1357699999999995E-11</c:v>
                </c:pt>
                <c:pt idx="474">
                  <c:v>2.05819E-11</c:v>
                </c:pt>
                <c:pt idx="475">
                  <c:v>-2.9880999999999997E-10</c:v>
                </c:pt>
                <c:pt idx="476">
                  <c:v>3.7734999999999999E-11</c:v>
                </c:pt>
                <c:pt idx="477">
                  <c:v>-3.0993899999999997E-11</c:v>
                </c:pt>
                <c:pt idx="478">
                  <c:v>-4.4717999999999997E-11</c:v>
                </c:pt>
                <c:pt idx="479">
                  <c:v>-2.2085800000000001E-10</c:v>
                </c:pt>
                <c:pt idx="480">
                  <c:v>7.7478100000000002E-11</c:v>
                </c:pt>
                <c:pt idx="481">
                  <c:v>-1.80778E-11</c:v>
                </c:pt>
                <c:pt idx="482">
                  <c:v>-1.6944699999999999E-10</c:v>
                </c:pt>
                <c:pt idx="483">
                  <c:v>-8.8705400000000004E-11</c:v>
                </c:pt>
                <c:pt idx="484">
                  <c:v>4.9155700000000001E-11</c:v>
                </c:pt>
                <c:pt idx="485">
                  <c:v>-3.4642E-11</c:v>
                </c:pt>
                <c:pt idx="486">
                  <c:v>-2.23334E-10</c:v>
                </c:pt>
                <c:pt idx="487">
                  <c:v>2.76639E-11</c:v>
                </c:pt>
                <c:pt idx="488">
                  <c:v>-8.1242399999999997E-13</c:v>
                </c:pt>
                <c:pt idx="489">
                  <c:v>-3.9513699999999998E-11</c:v>
                </c:pt>
                <c:pt idx="490">
                  <c:v>-2.4565199999999999E-10</c:v>
                </c:pt>
                <c:pt idx="491">
                  <c:v>1.3622E-10</c:v>
                </c:pt>
                <c:pt idx="492">
                  <c:v>-9.8244500000000001E-11</c:v>
                </c:pt>
                <c:pt idx="493">
                  <c:v>-9.6360099999999997E-11</c:v>
                </c:pt>
                <c:pt idx="494">
                  <c:v>-2.00987E-10</c:v>
                </c:pt>
                <c:pt idx="495">
                  <c:v>1.8936900000000001E-10</c:v>
                </c:pt>
                <c:pt idx="496">
                  <c:v>-1.77692E-10</c:v>
                </c:pt>
                <c:pt idx="497">
                  <c:v>-1.3865600000000001E-10</c:v>
                </c:pt>
                <c:pt idx="498">
                  <c:v>-7.0997700000000004E-11</c:v>
                </c:pt>
                <c:pt idx="499">
                  <c:v>7.7135900000000003E-11</c:v>
                </c:pt>
                <c:pt idx="500">
                  <c:v>-2.6247600000000003E-10</c:v>
                </c:pt>
                <c:pt idx="501">
                  <c:v>-1.63882E-10</c:v>
                </c:pt>
                <c:pt idx="502">
                  <c:v>3.49974E-11</c:v>
                </c:pt>
                <c:pt idx="503">
                  <c:v>-9.9523800000000005E-11</c:v>
                </c:pt>
                <c:pt idx="504">
                  <c:v>-2.3715700000000001E-10</c:v>
                </c:pt>
                <c:pt idx="505">
                  <c:v>-1.5241200000000001E-10</c:v>
                </c:pt>
                <c:pt idx="506">
                  <c:v>1.2557099999999999E-10</c:v>
                </c:pt>
                <c:pt idx="507">
                  <c:v>-2.7105600000000001E-10</c:v>
                </c:pt>
                <c:pt idx="508">
                  <c:v>-1.49277E-10</c:v>
                </c:pt>
                <c:pt idx="509">
                  <c:v>-7.6826300000000004E-11</c:v>
                </c:pt>
                <c:pt idx="510">
                  <c:v>9.2784399999999995E-11</c:v>
                </c:pt>
                <c:pt idx="511">
                  <c:v>-3.9114100000000001E-10</c:v>
                </c:pt>
                <c:pt idx="512">
                  <c:v>-4.3563000000000002E-11</c:v>
                </c:pt>
                <c:pt idx="513">
                  <c:v>-3.506E-11</c:v>
                </c:pt>
                <c:pt idx="514">
                  <c:v>-4.0605500000000003E-11</c:v>
                </c:pt>
                <c:pt idx="515">
                  <c:v>-4.2329399999999998E-10</c:v>
                </c:pt>
                <c:pt idx="516">
                  <c:v>2.1122499999999999E-11</c:v>
                </c:pt>
                <c:pt idx="517">
                  <c:v>5.2030700000000002E-13</c:v>
                </c:pt>
                <c:pt idx="518">
                  <c:v>-2.0295099999999999E-10</c:v>
                </c:pt>
                <c:pt idx="519">
                  <c:v>-3.1341399999999999E-10</c:v>
                </c:pt>
                <c:pt idx="520">
                  <c:v>5.8849799999999997E-11</c:v>
                </c:pt>
                <c:pt idx="521">
                  <c:v>1.2070199999999999E-11</c:v>
                </c:pt>
                <c:pt idx="522">
                  <c:v>-3.50816E-10</c:v>
                </c:pt>
                <c:pt idx="523">
                  <c:v>-1.55484E-10</c:v>
                </c:pt>
                <c:pt idx="524">
                  <c:v>-1.62542E-11</c:v>
                </c:pt>
                <c:pt idx="525">
                  <c:v>-4.6086300000000002E-11</c:v>
                </c:pt>
                <c:pt idx="526">
                  <c:v>-4.2876500000000002E-10</c:v>
                </c:pt>
                <c:pt idx="527">
                  <c:v>3.9411400000000003E-11</c:v>
                </c:pt>
                <c:pt idx="528">
                  <c:v>-4.4059800000000002E-11</c:v>
                </c:pt>
                <c:pt idx="529">
                  <c:v>-1.141E-10</c:v>
                </c:pt>
                <c:pt idx="530">
                  <c:v>-3.9825900000000002E-10</c:v>
                </c:pt>
                <c:pt idx="531">
                  <c:v>9.5576999999999995E-11</c:v>
                </c:pt>
                <c:pt idx="532">
                  <c:v>-1.1652400000000001E-10</c:v>
                </c:pt>
                <c:pt idx="533">
                  <c:v>-2.30505E-10</c:v>
                </c:pt>
                <c:pt idx="534">
                  <c:v>-3.14126E-10</c:v>
                </c:pt>
                <c:pt idx="535">
                  <c:v>7.6081499999999997E-11</c:v>
                </c:pt>
                <c:pt idx="536">
                  <c:v>-1.6064400000000001E-10</c:v>
                </c:pt>
                <c:pt idx="537">
                  <c:v>-3.1164500000000001E-10</c:v>
                </c:pt>
                <c:pt idx="538">
                  <c:v>-1.22603E-10</c:v>
                </c:pt>
                <c:pt idx="539">
                  <c:v>9.0671599999999995E-12</c:v>
                </c:pt>
                <c:pt idx="540">
                  <c:v>-1.58027E-10</c:v>
                </c:pt>
                <c:pt idx="541">
                  <c:v>-3.6080599999999998E-10</c:v>
                </c:pt>
                <c:pt idx="542">
                  <c:v>8.2510199999999994E-11</c:v>
                </c:pt>
                <c:pt idx="543">
                  <c:v>-1.08889E-10</c:v>
                </c:pt>
                <c:pt idx="544">
                  <c:v>-1.4833599999999999E-10</c:v>
                </c:pt>
                <c:pt idx="545">
                  <c:v>-3.1145300000000002E-10</c:v>
                </c:pt>
                <c:pt idx="546">
                  <c:v>1.71849E-10</c:v>
                </c:pt>
                <c:pt idx="547">
                  <c:v>-2.3298299999999998E-10</c:v>
                </c:pt>
                <c:pt idx="548">
                  <c:v>-1.8973100000000001E-10</c:v>
                </c:pt>
                <c:pt idx="549">
                  <c:v>-2.08403E-10</c:v>
                </c:pt>
                <c:pt idx="550">
                  <c:v>1.8158699999999999E-10</c:v>
                </c:pt>
                <c:pt idx="551">
                  <c:v>-2.9668200000000002E-10</c:v>
                </c:pt>
                <c:pt idx="552">
                  <c:v>-2.3503299999999999E-10</c:v>
                </c:pt>
                <c:pt idx="553">
                  <c:v>-7.8652100000000005E-11</c:v>
                </c:pt>
                <c:pt idx="554">
                  <c:v>3.7168899999999998E-11</c:v>
                </c:pt>
                <c:pt idx="555">
                  <c:v>-2.89357E-10</c:v>
                </c:pt>
                <c:pt idx="556">
                  <c:v>-2.1692000000000001E-10</c:v>
                </c:pt>
                <c:pt idx="557">
                  <c:v>1.0000499999999999E-10</c:v>
                </c:pt>
                <c:pt idx="558">
                  <c:v>-1.5299099999999999E-10</c:v>
                </c:pt>
                <c:pt idx="559">
                  <c:v>-2.6195999999999999E-10</c:v>
                </c:pt>
                <c:pt idx="560">
                  <c:v>-1.9807599999999999E-10</c:v>
                </c:pt>
                <c:pt idx="561">
                  <c:v>1.5548599999999999E-10</c:v>
                </c:pt>
                <c:pt idx="562">
                  <c:v>-3.50936E-10</c:v>
                </c:pt>
                <c:pt idx="563">
                  <c:v>-1.7633799999999999E-10</c:v>
                </c:pt>
                <c:pt idx="564">
                  <c:v>-1.4306800000000001E-10</c:v>
                </c:pt>
                <c:pt idx="565">
                  <c:v>1.11381E-10</c:v>
                </c:pt>
                <c:pt idx="566">
                  <c:v>-4.5545199999999998E-10</c:v>
                </c:pt>
                <c:pt idx="567">
                  <c:v>-1.00522E-10</c:v>
                </c:pt>
                <c:pt idx="568">
                  <c:v>-6.6738200000000002E-11</c:v>
                </c:pt>
                <c:pt idx="569">
                  <c:v>-3.29529E-11</c:v>
                </c:pt>
                <c:pt idx="570">
                  <c:v>-4.15306E-10</c:v>
                </c:pt>
                <c:pt idx="571">
                  <c:v>-4.1376899999999997E-11</c:v>
                </c:pt>
                <c:pt idx="572">
                  <c:v>1.70624E-11</c:v>
                </c:pt>
                <c:pt idx="573">
                  <c:v>-2.27363E-10</c:v>
                </c:pt>
                <c:pt idx="574">
                  <c:v>-2.4876099999999999E-10</c:v>
                </c:pt>
                <c:pt idx="575">
                  <c:v>-2.07327E-11</c:v>
                </c:pt>
                <c:pt idx="576">
                  <c:v>6.0690999999999995E-11</c:v>
                </c:pt>
                <c:pt idx="577">
                  <c:v>-3.9589700000000002E-10</c:v>
                </c:pt>
                <c:pt idx="578">
                  <c:v>-8.4146099999999999E-11</c:v>
                </c:pt>
                <c:pt idx="579">
                  <c:v>-2.8109699999999998E-11</c:v>
                </c:pt>
                <c:pt idx="580">
                  <c:v>2.2664399999999999E-11</c:v>
                </c:pt>
                <c:pt idx="581">
                  <c:v>-4.3480599999999999E-10</c:v>
                </c:pt>
                <c:pt idx="582">
                  <c:v>4.6146100000000001E-11</c:v>
                </c:pt>
                <c:pt idx="583">
                  <c:v>-6.9195700000000003E-11</c:v>
                </c:pt>
                <c:pt idx="584">
                  <c:v>-4.0130599999999999E-11</c:v>
                </c:pt>
                <c:pt idx="585">
                  <c:v>-3.6181100000000002E-10</c:v>
                </c:pt>
                <c:pt idx="586">
                  <c:v>1.4588599999999999E-10</c:v>
                </c:pt>
                <c:pt idx="587">
                  <c:v>-5.8835800000000006E-11</c:v>
                </c:pt>
                <c:pt idx="588">
                  <c:v>-1.5629999999999999E-10</c:v>
                </c:pt>
                <c:pt idx="589">
                  <c:v>-2.28246E-10</c:v>
                </c:pt>
                <c:pt idx="590">
                  <c:v>1.2180399999999999E-10</c:v>
                </c:pt>
                <c:pt idx="591">
                  <c:v>-4.9519299999999997E-11</c:v>
                </c:pt>
                <c:pt idx="592">
                  <c:v>-2.7773400000000002E-10</c:v>
                </c:pt>
                <c:pt idx="593">
                  <c:v>-4.2791999999999999E-11</c:v>
                </c:pt>
                <c:pt idx="594">
                  <c:v>3.7499200000000003E-11</c:v>
                </c:pt>
                <c:pt idx="595">
                  <c:v>-7.3718000000000001E-11</c:v>
                </c:pt>
                <c:pt idx="596">
                  <c:v>-3.34671E-10</c:v>
                </c:pt>
                <c:pt idx="597">
                  <c:v>1.18692E-10</c:v>
                </c:pt>
                <c:pt idx="598">
                  <c:v>-7.3879599999999996E-11</c:v>
                </c:pt>
                <c:pt idx="599">
                  <c:v>-1.20072E-10</c:v>
                </c:pt>
                <c:pt idx="600">
                  <c:v>-3.0393800000000002E-10</c:v>
                </c:pt>
                <c:pt idx="601">
                  <c:v>2.4131799999999998E-10</c:v>
                </c:pt>
                <c:pt idx="602">
                  <c:v>-1.9029E-10</c:v>
                </c:pt>
                <c:pt idx="603">
                  <c:v>-1.40222E-10</c:v>
                </c:pt>
                <c:pt idx="604">
                  <c:v>-1.5153200000000001E-10</c:v>
                </c:pt>
                <c:pt idx="605">
                  <c:v>2.35498E-10</c:v>
                </c:pt>
                <c:pt idx="606">
                  <c:v>-2.7531499999999999E-10</c:v>
                </c:pt>
                <c:pt idx="607">
                  <c:v>-1.7734099999999999E-10</c:v>
                </c:pt>
                <c:pt idx="608">
                  <c:v>1.39397E-11</c:v>
                </c:pt>
                <c:pt idx="609">
                  <c:v>4.3621200000000002E-11</c:v>
                </c:pt>
                <c:pt idx="610">
                  <c:v>-2.5827599999999998E-10</c:v>
                </c:pt>
                <c:pt idx="611">
                  <c:v>-1.76917E-10</c:v>
                </c:pt>
                <c:pt idx="612">
                  <c:v>1.62369E-10</c:v>
                </c:pt>
                <c:pt idx="613">
                  <c:v>-1.2027200000000001E-10</c:v>
                </c:pt>
                <c:pt idx="614">
                  <c:v>-1.7047999999999999E-10</c:v>
                </c:pt>
                <c:pt idx="615">
                  <c:v>-1.4608499999999999E-10</c:v>
                </c:pt>
                <c:pt idx="616">
                  <c:v>2.44502E-10</c:v>
                </c:pt>
                <c:pt idx="617">
                  <c:v>-2.7016199999999999E-10</c:v>
                </c:pt>
                <c:pt idx="618">
                  <c:v>-6.5711899999999997E-11</c:v>
                </c:pt>
                <c:pt idx="619">
                  <c:v>-7.7681499999999997E-11</c:v>
                </c:pt>
                <c:pt idx="620">
                  <c:v>1.7827E-10</c:v>
                </c:pt>
                <c:pt idx="621">
                  <c:v>-3.3842700000000001E-10</c:v>
                </c:pt>
                <c:pt idx="622">
                  <c:v>2.2330900000000001E-11</c:v>
                </c:pt>
                <c:pt idx="623">
                  <c:v>-4.0028300000000002E-12</c:v>
                </c:pt>
                <c:pt idx="624">
                  <c:v>-1.5218799999999999E-11</c:v>
                </c:pt>
                <c:pt idx="625">
                  <c:v>-2.96083E-10</c:v>
                </c:pt>
                <c:pt idx="626">
                  <c:v>4.0023000000000001E-11</c:v>
                </c:pt>
                <c:pt idx="627">
                  <c:v>4.7405400000000002E-11</c:v>
                </c:pt>
                <c:pt idx="628">
                  <c:v>-1.71002E-10</c:v>
                </c:pt>
                <c:pt idx="629">
                  <c:v>-1.4282400000000001E-10</c:v>
                </c:pt>
                <c:pt idx="630">
                  <c:v>1.84875E-11</c:v>
                </c:pt>
                <c:pt idx="631">
                  <c:v>6.70107E-11</c:v>
                </c:pt>
                <c:pt idx="632">
                  <c:v>-3.3616600000000001E-10</c:v>
                </c:pt>
                <c:pt idx="633">
                  <c:v>3.5774400000000003E-11</c:v>
                </c:pt>
                <c:pt idx="634">
                  <c:v>-2.36848E-12</c:v>
                </c:pt>
                <c:pt idx="635">
                  <c:v>4.9404599999999998E-11</c:v>
                </c:pt>
                <c:pt idx="636">
                  <c:v>-3.6751399999999999E-10</c:v>
                </c:pt>
                <c:pt idx="637">
                  <c:v>1.7153700000000001E-10</c:v>
                </c:pt>
                <c:pt idx="638">
                  <c:v>-6.7232300000000006E-11</c:v>
                </c:pt>
                <c:pt idx="639">
                  <c:v>-1.8685200000000002E-12</c:v>
                </c:pt>
                <c:pt idx="640">
                  <c:v>-2.65667E-10</c:v>
                </c:pt>
                <c:pt idx="641">
                  <c:v>2.0731099999999999E-10</c:v>
                </c:pt>
                <c:pt idx="642">
                  <c:v>-6.24384E-11</c:v>
                </c:pt>
                <c:pt idx="643">
                  <c:v>-1.05339E-10</c:v>
                </c:pt>
                <c:pt idx="644">
                  <c:v>-1.09903E-10</c:v>
                </c:pt>
                <c:pt idx="645">
                  <c:v>1.42054E-10</c:v>
                </c:pt>
                <c:pt idx="646">
                  <c:v>-5.5686100000000001E-11</c:v>
                </c:pt>
                <c:pt idx="647">
                  <c:v>-1.9595600000000001E-10</c:v>
                </c:pt>
                <c:pt idx="648">
                  <c:v>1.0811500000000001E-10</c:v>
                </c:pt>
                <c:pt idx="649">
                  <c:v>-1.29041E-11</c:v>
                </c:pt>
                <c:pt idx="650">
                  <c:v>-3.6671300000000002E-11</c:v>
                </c:pt>
                <c:pt idx="651">
                  <c:v>-1.90995E-10</c:v>
                </c:pt>
                <c:pt idx="652">
                  <c:v>2.1292799999999999E-10</c:v>
                </c:pt>
                <c:pt idx="653">
                  <c:v>-1.4783800000000001E-10</c:v>
                </c:pt>
                <c:pt idx="654">
                  <c:v>-2.4253199999999999E-11</c:v>
                </c:pt>
                <c:pt idx="655">
                  <c:v>-1.9540299999999999E-10</c:v>
                </c:pt>
                <c:pt idx="656">
                  <c:v>1.9299799999999999E-10</c:v>
                </c:pt>
                <c:pt idx="657">
                  <c:v>-2.4656099999999998E-10</c:v>
                </c:pt>
                <c:pt idx="658">
                  <c:v>-6.3113000000000002E-11</c:v>
                </c:pt>
                <c:pt idx="659">
                  <c:v>-7.4980100000000002E-11</c:v>
                </c:pt>
                <c:pt idx="660">
                  <c:v>1.25171E-10</c:v>
                </c:pt>
                <c:pt idx="661">
                  <c:v>-2.6600899999999999E-10</c:v>
                </c:pt>
                <c:pt idx="662">
                  <c:v>-9.2920599999999998E-11</c:v>
                </c:pt>
                <c:pt idx="663">
                  <c:v>4.2317400000000001E-11</c:v>
                </c:pt>
                <c:pt idx="664">
                  <c:v>3.1455900000000001E-12</c:v>
                </c:pt>
                <c:pt idx="665">
                  <c:v>-2.2167200000000001E-10</c:v>
                </c:pt>
                <c:pt idx="666">
                  <c:v>-1.32831E-10</c:v>
                </c:pt>
                <c:pt idx="667">
                  <c:v>1.5571499999999999E-10</c:v>
                </c:pt>
                <c:pt idx="668">
                  <c:v>-2.0078199999999999E-10</c:v>
                </c:pt>
                <c:pt idx="669">
                  <c:v>-1.49964E-10</c:v>
                </c:pt>
                <c:pt idx="670">
                  <c:v>-1.4002700000000001E-10</c:v>
                </c:pt>
                <c:pt idx="671">
                  <c:v>1.84951E-10</c:v>
                </c:pt>
                <c:pt idx="672">
                  <c:v>-3.45223E-10</c:v>
                </c:pt>
                <c:pt idx="673">
                  <c:v>-4.66504E-11</c:v>
                </c:pt>
                <c:pt idx="674">
                  <c:v>-7.1355899999999998E-11</c:v>
                </c:pt>
                <c:pt idx="675">
                  <c:v>1.2574100000000001E-10</c:v>
                </c:pt>
                <c:pt idx="676">
                  <c:v>-3.8491199999999998E-10</c:v>
                </c:pt>
                <c:pt idx="677">
                  <c:v>5.57889E-11</c:v>
                </c:pt>
                <c:pt idx="678">
                  <c:v>-3.1216999999999999E-12</c:v>
                </c:pt>
                <c:pt idx="679">
                  <c:v>-5.3757700000000001E-11</c:v>
                </c:pt>
                <c:pt idx="680">
                  <c:v>-2.9308400000000002E-10</c:v>
                </c:pt>
                <c:pt idx="681">
                  <c:v>6.8126600000000003E-11</c:v>
                </c:pt>
                <c:pt idx="682">
                  <c:v>3.9385799999999998E-11</c:v>
                </c:pt>
                <c:pt idx="683">
                  <c:v>-2.2032800000000001E-10</c:v>
                </c:pt>
                <c:pt idx="684">
                  <c:v>-1.1900199999999999E-10</c:v>
                </c:pt>
                <c:pt idx="685">
                  <c:v>2.9657600000000002E-11</c:v>
                </c:pt>
                <c:pt idx="686">
                  <c:v>4.5638900000000002E-11</c:v>
                </c:pt>
                <c:pt idx="687">
                  <c:v>-3.19412E-10</c:v>
                </c:pt>
                <c:pt idx="688">
                  <c:v>5.5740299999999998E-11</c:v>
                </c:pt>
                <c:pt idx="689">
                  <c:v>-4.7601600000000002E-11</c:v>
                </c:pt>
                <c:pt idx="690">
                  <c:v>-8.4892100000000007E-12</c:v>
                </c:pt>
                <c:pt idx="691">
                  <c:v>-3.94478E-10</c:v>
                </c:pt>
                <c:pt idx="692">
                  <c:v>1.52808E-10</c:v>
                </c:pt>
                <c:pt idx="693">
                  <c:v>-1.2762299999999999E-10</c:v>
                </c:pt>
                <c:pt idx="694">
                  <c:v>-1.22917E-10</c:v>
                </c:pt>
                <c:pt idx="695">
                  <c:v>-3.0924600000000001E-10</c:v>
                </c:pt>
                <c:pt idx="696">
                  <c:v>2.0910399999999999E-10</c:v>
                </c:pt>
                <c:pt idx="697">
                  <c:v>-1.58663E-10</c:v>
                </c:pt>
                <c:pt idx="698">
                  <c:v>-1.90972E-10</c:v>
                </c:pt>
                <c:pt idx="699">
                  <c:v>-1.0300000000000001E-10</c:v>
                </c:pt>
                <c:pt idx="700">
                  <c:v>1.22393E-10</c:v>
                </c:pt>
                <c:pt idx="701">
                  <c:v>-1.76556E-10</c:v>
                </c:pt>
                <c:pt idx="702">
                  <c:v>-2.39018E-10</c:v>
                </c:pt>
                <c:pt idx="703">
                  <c:v>1.05423E-10</c:v>
                </c:pt>
                <c:pt idx="704">
                  <c:v>-4.02016E-11</c:v>
                </c:pt>
                <c:pt idx="705">
                  <c:v>-1.46562E-10</c:v>
                </c:pt>
                <c:pt idx="706">
                  <c:v>-2.5908900000000002E-10</c:v>
                </c:pt>
                <c:pt idx="707">
                  <c:v>1.9641499999999999E-10</c:v>
                </c:pt>
                <c:pt idx="708">
                  <c:v>-2.3834199999999999E-10</c:v>
                </c:pt>
                <c:pt idx="709">
                  <c:v>-1.09161E-10</c:v>
                </c:pt>
                <c:pt idx="710">
                  <c:v>-1.9679499999999999E-10</c:v>
                </c:pt>
                <c:pt idx="711">
                  <c:v>2.54687E-10</c:v>
                </c:pt>
                <c:pt idx="712">
                  <c:v>-2.9384300000000002E-10</c:v>
                </c:pt>
                <c:pt idx="713">
                  <c:v>-8.6253300000000004E-11</c:v>
                </c:pt>
                <c:pt idx="714">
                  <c:v>-8.2273400000000002E-11</c:v>
                </c:pt>
                <c:pt idx="715">
                  <c:v>1.6118300000000001E-10</c:v>
                </c:pt>
                <c:pt idx="716">
                  <c:v>-2.9769500000000003E-10</c:v>
                </c:pt>
                <c:pt idx="717">
                  <c:v>-7.7496600000000006E-11</c:v>
                </c:pt>
                <c:pt idx="718">
                  <c:v>6.0152199999999997E-11</c:v>
                </c:pt>
                <c:pt idx="719">
                  <c:v>4.3957300000000003E-12</c:v>
                </c:pt>
                <c:pt idx="720">
                  <c:v>-2.6866500000000002E-10</c:v>
                </c:pt>
                <c:pt idx="721">
                  <c:v>-1.1712399999999999E-10</c:v>
                </c:pt>
                <c:pt idx="722">
                  <c:v>2.0818499999999999E-10</c:v>
                </c:pt>
                <c:pt idx="723">
                  <c:v>-2.01337E-10</c:v>
                </c:pt>
                <c:pt idx="724">
                  <c:v>-1.0981600000000001E-10</c:v>
                </c:pt>
                <c:pt idx="725">
                  <c:v>-1.0051E-10</c:v>
                </c:pt>
                <c:pt idx="726">
                  <c:v>2.2415799999999999E-10</c:v>
                </c:pt>
                <c:pt idx="727">
                  <c:v>-3.7111000000000002E-10</c:v>
                </c:pt>
                <c:pt idx="728">
                  <c:v>1.68683E-11</c:v>
                </c:pt>
                <c:pt idx="729">
                  <c:v>-6.2737100000000001E-11</c:v>
                </c:pt>
                <c:pt idx="730">
                  <c:v>1.4982099999999999E-10</c:v>
                </c:pt>
                <c:pt idx="731">
                  <c:v>-3.9416100000000002E-10</c:v>
                </c:pt>
                <c:pt idx="732">
                  <c:v>1.16728E-10</c:v>
                </c:pt>
                <c:pt idx="733">
                  <c:v>-3.6579999999999998E-11</c:v>
                </c:pt>
                <c:pt idx="734">
                  <c:v>-4.8510400000000001E-11</c:v>
                </c:pt>
                <c:pt idx="735">
                  <c:v>-2.4510799999999998E-10</c:v>
                </c:pt>
                <c:pt idx="736">
                  <c:v>1.63355E-10</c:v>
                </c:pt>
                <c:pt idx="737">
                  <c:v>2.5929400000000001E-11</c:v>
                </c:pt>
                <c:pt idx="738">
                  <c:v>-2.1382800000000001E-10</c:v>
                </c:pt>
                <c:pt idx="739">
                  <c:v>-3.8098299999999997E-11</c:v>
                </c:pt>
                <c:pt idx="740">
                  <c:v>1.04967E-10</c:v>
                </c:pt>
                <c:pt idx="741">
                  <c:v>4.3450100000000002E-11</c:v>
                </c:pt>
                <c:pt idx="742">
                  <c:v>-3.23106E-10</c:v>
                </c:pt>
                <c:pt idx="743">
                  <c:v>1.9710400000000001E-10</c:v>
                </c:pt>
                <c:pt idx="744">
                  <c:v>1.43956E-12</c:v>
                </c:pt>
                <c:pt idx="745">
                  <c:v>7.3755100000000008E-12</c:v>
                </c:pt>
                <c:pt idx="746">
                  <c:v>-2.9861600000000002E-10</c:v>
                </c:pt>
                <c:pt idx="747">
                  <c:v>3.46772E-10</c:v>
                </c:pt>
                <c:pt idx="748">
                  <c:v>-1.3352599999999999E-10</c:v>
                </c:pt>
                <c:pt idx="749">
                  <c:v>-5.4621200000000002E-11</c:v>
                </c:pt>
                <c:pt idx="750">
                  <c:v>-1.54848E-10</c:v>
                </c:pt>
                <c:pt idx="751">
                  <c:v>3.9412699999999999E-10</c:v>
                </c:pt>
                <c:pt idx="752">
                  <c:v>-1.79494E-10</c:v>
                </c:pt>
                <c:pt idx="753">
                  <c:v>-1.0426E-10</c:v>
                </c:pt>
                <c:pt idx="754">
                  <c:v>2.67258E-11</c:v>
                </c:pt>
                <c:pt idx="755">
                  <c:v>2.4475899999999998E-10</c:v>
                </c:pt>
                <c:pt idx="756">
                  <c:v>-1.7946200000000001E-10</c:v>
                </c:pt>
                <c:pt idx="757">
                  <c:v>-1.4245900000000001E-10</c:v>
                </c:pt>
                <c:pt idx="758">
                  <c:v>2.5534299999999999E-10</c:v>
                </c:pt>
                <c:pt idx="759">
                  <c:v>6.5236800000000003E-12</c:v>
                </c:pt>
                <c:pt idx="760">
                  <c:v>-1.3542699999999999E-10</c:v>
                </c:pt>
                <c:pt idx="761">
                  <c:v>-1.3884900000000001E-10</c:v>
                </c:pt>
                <c:pt idx="762">
                  <c:v>3.9712899999999999E-10</c:v>
                </c:pt>
                <c:pt idx="763">
                  <c:v>-2.3473799999999999E-10</c:v>
                </c:pt>
                <c:pt idx="764">
                  <c:v>-7.6446599999999994E-11</c:v>
                </c:pt>
                <c:pt idx="765">
                  <c:v>-6.9932700000000006E-11</c:v>
                </c:pt>
                <c:pt idx="766">
                  <c:v>4.03283E-10</c:v>
                </c:pt>
                <c:pt idx="767">
                  <c:v>-3.7056700000000002E-10</c:v>
                </c:pt>
                <c:pt idx="768">
                  <c:v>-4.3525999999999999E-12</c:v>
                </c:pt>
                <c:pt idx="769">
                  <c:v>9.2043500000000004E-11</c:v>
                </c:pt>
                <c:pt idx="770">
                  <c:v>2.7604100000000002E-10</c:v>
                </c:pt>
                <c:pt idx="771">
                  <c:v>-3.8370699999999999E-10</c:v>
                </c:pt>
                <c:pt idx="772">
                  <c:v>6.5767899999999999E-11</c:v>
                </c:pt>
                <c:pt idx="773">
                  <c:v>2.1734799999999999E-10</c:v>
                </c:pt>
                <c:pt idx="774">
                  <c:v>4.6137900000000003E-13</c:v>
                </c:pt>
                <c:pt idx="775">
                  <c:v>-3.0320900000000002E-10</c:v>
                </c:pt>
                <c:pt idx="776">
                  <c:v>1.2796599999999999E-10</c:v>
                </c:pt>
                <c:pt idx="777">
                  <c:v>3.3677500000000001E-10</c:v>
                </c:pt>
                <c:pt idx="778">
                  <c:v>-2.7860499999999999E-10</c:v>
                </c:pt>
                <c:pt idx="779">
                  <c:v>-7.4673199999999998E-11</c:v>
                </c:pt>
                <c:pt idx="780">
                  <c:v>1.7927299999999999E-10</c:v>
                </c:pt>
                <c:pt idx="781">
                  <c:v>3.18254E-10</c:v>
                </c:pt>
                <c:pt idx="782">
                  <c:v>-4.2779099999999999E-10</c:v>
                </c:pt>
                <c:pt idx="783">
                  <c:v>1.65774E-10</c:v>
                </c:pt>
                <c:pt idx="784">
                  <c:v>1.8851700000000001E-10</c:v>
                </c:pt>
                <c:pt idx="785">
                  <c:v>1.4679599999999999E-10</c:v>
                </c:pt>
                <c:pt idx="786">
                  <c:v>-4.2777199999999998E-10</c:v>
                </c:pt>
                <c:pt idx="787">
                  <c:v>3.5110999999999999E-10</c:v>
                </c:pt>
                <c:pt idx="788">
                  <c:v>1.5739900000000001E-10</c:v>
                </c:pt>
                <c:pt idx="789">
                  <c:v>-7.4380499999999997E-11</c:v>
                </c:pt>
                <c:pt idx="790">
                  <c:v>-2.43887E-10</c:v>
                </c:pt>
                <c:pt idx="791">
                  <c:v>4.1330799999999998E-10</c:v>
                </c:pt>
                <c:pt idx="792">
                  <c:v>1.1771799999999999E-10</c:v>
                </c:pt>
                <c:pt idx="793">
                  <c:v>-2.8402799999999998E-10</c:v>
                </c:pt>
                <c:pt idx="794">
                  <c:v>2.0395599999999998E-11</c:v>
                </c:pt>
                <c:pt idx="795">
                  <c:v>3.4880799999999999E-10</c:v>
                </c:pt>
                <c:pt idx="796">
                  <c:v>1.7145099999999999E-11</c:v>
                </c:pt>
                <c:pt idx="797">
                  <c:v>-3.84673E-10</c:v>
                </c:pt>
                <c:pt idx="798">
                  <c:v>3.2677499999999999E-10</c:v>
                </c:pt>
                <c:pt idx="799">
                  <c:v>1.5644399999999999E-10</c:v>
                </c:pt>
                <c:pt idx="800">
                  <c:v>-7.0324899999999994E-11</c:v>
                </c:pt>
                <c:pt idx="801">
                  <c:v>-3.4910100000000002E-10</c:v>
                </c:pt>
                <c:pt idx="802">
                  <c:v>4.8898100000000001E-10</c:v>
                </c:pt>
                <c:pt idx="803">
                  <c:v>-3.0942300000000002E-11</c:v>
                </c:pt>
                <c:pt idx="804">
                  <c:v>-1.2106599999999999E-10</c:v>
                </c:pt>
                <c:pt idx="805">
                  <c:v>-1.1681699999999999E-10</c:v>
                </c:pt>
                <c:pt idx="806">
                  <c:v>5.3684400000000001E-10</c:v>
                </c:pt>
                <c:pt idx="807">
                  <c:v>-1.6467699999999999E-10</c:v>
                </c:pt>
                <c:pt idx="808">
                  <c:v>-1.6469499999999999E-10</c:v>
                </c:pt>
                <c:pt idx="809">
                  <c:v>2.00951E-10</c:v>
                </c:pt>
                <c:pt idx="810">
                  <c:v>3.8566800000000001E-10</c:v>
                </c:pt>
                <c:pt idx="811">
                  <c:v>-2.44755E-10</c:v>
                </c:pt>
                <c:pt idx="812">
                  <c:v>-1.43714E-10</c:v>
                </c:pt>
                <c:pt idx="813">
                  <c:v>4.3676800000000002E-10</c:v>
                </c:pt>
                <c:pt idx="814">
                  <c:v>8.91181E-11</c:v>
                </c:pt>
                <c:pt idx="815">
                  <c:v>-2.4400900000000001E-10</c:v>
                </c:pt>
                <c:pt idx="816">
                  <c:v>-1.7831999999999999E-11</c:v>
                </c:pt>
                <c:pt idx="817">
                  <c:v>5.9991700000000001E-10</c:v>
                </c:pt>
                <c:pt idx="818">
                  <c:v>-2.1873700000000001E-10</c:v>
                </c:pt>
                <c:pt idx="819">
                  <c:v>-8.4614700000000005E-11</c:v>
                </c:pt>
                <c:pt idx="820">
                  <c:v>1.6739700000000001E-10</c:v>
                </c:pt>
                <c:pt idx="821">
                  <c:v>5.1902200000000005E-10</c:v>
                </c:pt>
                <c:pt idx="822">
                  <c:v>-3.9851800000000002E-10</c:v>
                </c:pt>
                <c:pt idx="823">
                  <c:v>9.4886300000000005E-11</c:v>
                </c:pt>
                <c:pt idx="824">
                  <c:v>3.4154200000000001E-10</c:v>
                </c:pt>
                <c:pt idx="825">
                  <c:v>2.4748800000000002E-10</c:v>
                </c:pt>
                <c:pt idx="826">
                  <c:v>-3.6932799999999999E-10</c:v>
                </c:pt>
                <c:pt idx="827">
                  <c:v>2.8351499999999998E-10</c:v>
                </c:pt>
                <c:pt idx="828">
                  <c:v>4.1648800000000001E-10</c:v>
                </c:pt>
                <c:pt idx="829">
                  <c:v>-9.3221500000000002E-11</c:v>
                </c:pt>
                <c:pt idx="830">
                  <c:v>-1.85279E-10</c:v>
                </c:pt>
                <c:pt idx="831">
                  <c:v>3.5439100000000001E-10</c:v>
                </c:pt>
                <c:pt idx="832">
                  <c:v>3.7226199999999998E-10</c:v>
                </c:pt>
                <c:pt idx="833">
                  <c:v>-3.9466000000000001E-10</c:v>
                </c:pt>
                <c:pt idx="834">
                  <c:v>9.0201899999999994E-11</c:v>
                </c:pt>
                <c:pt idx="835">
                  <c:v>3.5032599999999999E-10</c:v>
                </c:pt>
                <c:pt idx="836">
                  <c:v>2.3330100000000002E-10</c:v>
                </c:pt>
                <c:pt idx="837">
                  <c:v>-4.6802100000000001E-10</c:v>
                </c:pt>
                <c:pt idx="838">
                  <c:v>4.05796E-10</c:v>
                </c:pt>
                <c:pt idx="839">
                  <c:v>2.6697199999999998E-10</c:v>
                </c:pt>
                <c:pt idx="840">
                  <c:v>5.6503699999999999E-12</c:v>
                </c:pt>
                <c:pt idx="841">
                  <c:v>-3.7611399999999999E-10</c:v>
                </c:pt>
                <c:pt idx="842">
                  <c:v>5.4254900000000005E-10</c:v>
                </c:pt>
                <c:pt idx="843">
                  <c:v>1.65479E-10</c:v>
                </c:pt>
                <c:pt idx="844">
                  <c:v>-1.72687E-10</c:v>
                </c:pt>
                <c:pt idx="845">
                  <c:v>-9.1419599999999995E-11</c:v>
                </c:pt>
                <c:pt idx="846">
                  <c:v>5.2290000000000002E-10</c:v>
                </c:pt>
                <c:pt idx="847">
                  <c:v>3.13738E-11</c:v>
                </c:pt>
                <c:pt idx="848">
                  <c:v>-3.0986899999999998E-10</c:v>
                </c:pt>
                <c:pt idx="849">
                  <c:v>2.5514100000000002E-10</c:v>
                </c:pt>
                <c:pt idx="850">
                  <c:v>3.7205500000000001E-10</c:v>
                </c:pt>
                <c:pt idx="851">
                  <c:v>-2.8298000000000001E-11</c:v>
                </c:pt>
                <c:pt idx="852">
                  <c:v>-2.82487E-10</c:v>
                </c:pt>
                <c:pt idx="853">
                  <c:v>5.2641800000000001E-10</c:v>
                </c:pt>
                <c:pt idx="854">
                  <c:v>1.3363900000000001E-10</c:v>
                </c:pt>
                <c:pt idx="855">
                  <c:v>-6.5673499999999996E-11</c:v>
                </c:pt>
                <c:pt idx="856">
                  <c:v>-1.66447E-10</c:v>
                </c:pt>
                <c:pt idx="857">
                  <c:v>6.15332E-10</c:v>
                </c:pt>
                <c:pt idx="858">
                  <c:v>-1.1806400000000001E-10</c:v>
                </c:pt>
                <c:pt idx="859">
                  <c:v>-9.2799599999999994E-11</c:v>
                </c:pt>
                <c:pt idx="860">
                  <c:v>5.5802100000000001E-11</c:v>
                </c:pt>
                <c:pt idx="861">
                  <c:v>5.1493799999999996E-10</c:v>
                </c:pt>
                <c:pt idx="862">
                  <c:v>-2.3530399999999999E-10</c:v>
                </c:pt>
                <c:pt idx="863">
                  <c:v>-7.4104400000000002E-11</c:v>
                </c:pt>
                <c:pt idx="864">
                  <c:v>3.03248E-10</c:v>
                </c:pt>
                <c:pt idx="865">
                  <c:v>2.7779099999999999E-10</c:v>
                </c:pt>
                <c:pt idx="866">
                  <c:v>-2.08002E-10</c:v>
                </c:pt>
                <c:pt idx="867">
                  <c:v>-3.0384099999999998E-11</c:v>
                </c:pt>
                <c:pt idx="868">
                  <c:v>4.8537800000000002E-10</c:v>
                </c:pt>
                <c:pt idx="869">
                  <c:v>-6.7283700000000003E-11</c:v>
                </c:pt>
                <c:pt idx="870">
                  <c:v>-1.48539E-10</c:v>
                </c:pt>
                <c:pt idx="871">
                  <c:v>7.9794900000000001E-11</c:v>
                </c:pt>
                <c:pt idx="872">
                  <c:v>5.2929599999999999E-10</c:v>
                </c:pt>
                <c:pt idx="873">
                  <c:v>-2.8610400000000001E-10</c:v>
                </c:pt>
                <c:pt idx="874">
                  <c:v>4.0328E-11</c:v>
                </c:pt>
                <c:pt idx="875">
                  <c:v>1.47134E-10</c:v>
                </c:pt>
                <c:pt idx="876">
                  <c:v>3.7535200000000002E-10</c:v>
                </c:pt>
                <c:pt idx="877">
                  <c:v>-3.7983500000000001E-10</c:v>
                </c:pt>
                <c:pt idx="878">
                  <c:v>2.10964E-10</c:v>
                </c:pt>
                <c:pt idx="879">
                  <c:v>2.1570500000000001E-10</c:v>
                </c:pt>
                <c:pt idx="880">
                  <c:v>1.3505200000000001E-10</c:v>
                </c:pt>
                <c:pt idx="881">
                  <c:v>-2.9121699999999998E-10</c:v>
                </c:pt>
                <c:pt idx="882">
                  <c:v>3.1140500000000002E-10</c:v>
                </c:pt>
                <c:pt idx="883">
                  <c:v>2.5519699999999998E-10</c:v>
                </c:pt>
                <c:pt idx="884">
                  <c:v>-1.0245600000000001E-10</c:v>
                </c:pt>
                <c:pt idx="885">
                  <c:v>-7.5896300000000001E-11</c:v>
                </c:pt>
                <c:pt idx="886">
                  <c:v>2.9975199999999999E-10</c:v>
                </c:pt>
                <c:pt idx="887">
                  <c:v>2.4903000000000002E-10</c:v>
                </c:pt>
                <c:pt idx="888">
                  <c:v>-3.4214299999999999E-10</c:v>
                </c:pt>
                <c:pt idx="889">
                  <c:v>1.5449499999999999E-10</c:v>
                </c:pt>
                <c:pt idx="890">
                  <c:v>1.52974E-10</c:v>
                </c:pt>
                <c:pt idx="891">
                  <c:v>1.7652499999999999E-10</c:v>
                </c:pt>
                <c:pt idx="892">
                  <c:v>-4.0149599999999998E-10</c:v>
                </c:pt>
                <c:pt idx="893">
                  <c:v>3.6104599999999998E-10</c:v>
                </c:pt>
                <c:pt idx="894">
                  <c:v>7.7299900000000001E-11</c:v>
                </c:pt>
                <c:pt idx="895">
                  <c:v>4.7588799999999999E-11</c:v>
                </c:pt>
                <c:pt idx="896">
                  <c:v>-2.6925199999999999E-10</c:v>
                </c:pt>
                <c:pt idx="897">
                  <c:v>4.5384600000000001E-10</c:v>
                </c:pt>
                <c:pt idx="898">
                  <c:v>3.3298399999999998E-11</c:v>
                </c:pt>
                <c:pt idx="899">
                  <c:v>-8.1671599999999994E-11</c:v>
                </c:pt>
                <c:pt idx="900">
                  <c:v>-3.3163400000000003E-11</c:v>
                </c:pt>
                <c:pt idx="901">
                  <c:v>3.7012100000000002E-10</c:v>
                </c:pt>
                <c:pt idx="902">
                  <c:v>-1.1204399999999999E-11</c:v>
                </c:pt>
                <c:pt idx="903">
                  <c:v>-2.4558300000000002E-10</c:v>
                </c:pt>
                <c:pt idx="904">
                  <c:v>2.0432199999999999E-10</c:v>
                </c:pt>
                <c:pt idx="905">
                  <c:v>2.0158200000000001E-10</c:v>
                </c:pt>
                <c:pt idx="906">
                  <c:v>-6.4504900000000003E-12</c:v>
                </c:pt>
                <c:pt idx="907">
                  <c:v>-2.88351E-10</c:v>
                </c:pt>
                <c:pt idx="908">
                  <c:v>4.3087500000000002E-10</c:v>
                </c:pt>
                <c:pt idx="909">
                  <c:v>-2.2505499999999999E-11</c:v>
                </c:pt>
                <c:pt idx="910">
                  <c:v>3.7293600000000002E-12</c:v>
                </c:pt>
                <c:pt idx="911">
                  <c:v>-1.7897100000000001E-10</c:v>
                </c:pt>
                <c:pt idx="912">
                  <c:v>4.73166E-10</c:v>
                </c:pt>
                <c:pt idx="913">
                  <c:v>-2.0517700000000001E-10</c:v>
                </c:pt>
                <c:pt idx="914">
                  <c:v>-2.8067299999999999E-11</c:v>
                </c:pt>
                <c:pt idx="915">
                  <c:v>1.66712E-11</c:v>
                </c:pt>
                <c:pt idx="916">
                  <c:v>3.8615100000000001E-10</c:v>
                </c:pt>
                <c:pt idx="917">
                  <c:v>-2.2874799999999999E-10</c:v>
                </c:pt>
                <c:pt idx="918">
                  <c:v>-6.51832E-11</c:v>
                </c:pt>
                <c:pt idx="919">
                  <c:v>1.81435E-10</c:v>
                </c:pt>
                <c:pt idx="920">
                  <c:v>1.3783799999999999E-10</c:v>
                </c:pt>
                <c:pt idx="921">
                  <c:v>-1.7716999999999999E-10</c:v>
                </c:pt>
                <c:pt idx="922">
                  <c:v>-8.3425100000000005E-11</c:v>
                </c:pt>
                <c:pt idx="923">
                  <c:v>3.2403299999999999E-10</c:v>
                </c:pt>
                <c:pt idx="924">
                  <c:v>-1.7336099999999999E-10</c:v>
                </c:pt>
                <c:pt idx="925">
                  <c:v>-6.3687000000000002E-11</c:v>
                </c:pt>
                <c:pt idx="926">
                  <c:v>-2.40968E-11</c:v>
                </c:pt>
                <c:pt idx="927">
                  <c:v>3.44482E-10</c:v>
                </c:pt>
                <c:pt idx="928">
                  <c:v>-3.3486000000000002E-10</c:v>
                </c:pt>
                <c:pt idx="929">
                  <c:v>8.9906499999999999E-11</c:v>
                </c:pt>
                <c:pt idx="930">
                  <c:v>-7.0203699999999999E-12</c:v>
                </c:pt>
                <c:pt idx="931">
                  <c:v>2.6582299999999999E-10</c:v>
                </c:pt>
                <c:pt idx="932">
                  <c:v>-3.2540500000000003E-10</c:v>
                </c:pt>
                <c:pt idx="933">
                  <c:v>1.8406699999999999E-10</c:v>
                </c:pt>
                <c:pt idx="934">
                  <c:v>4.2885999999999998E-11</c:v>
                </c:pt>
                <c:pt idx="935">
                  <c:v>6.3541200000000002E-11</c:v>
                </c:pt>
                <c:pt idx="936">
                  <c:v>-1.7924299999999999E-10</c:v>
                </c:pt>
                <c:pt idx="937">
                  <c:v>1.9265400000000001E-10</c:v>
                </c:pt>
                <c:pt idx="938">
                  <c:v>1.38239E-10</c:v>
                </c:pt>
                <c:pt idx="939">
                  <c:v>-1.01277E-10</c:v>
                </c:pt>
                <c:pt idx="940">
                  <c:v>6.4614699999999996E-11</c:v>
                </c:pt>
                <c:pt idx="941">
                  <c:v>1.50091E-10</c:v>
                </c:pt>
                <c:pt idx="942">
                  <c:v>1.8706100000000001E-10</c:v>
                </c:pt>
                <c:pt idx="943">
                  <c:v>-1.6909600000000001E-10</c:v>
                </c:pt>
                <c:pt idx="944">
                  <c:v>3.2215899999999999E-10</c:v>
                </c:pt>
                <c:pt idx="945">
                  <c:v>6.57587E-11</c:v>
                </c:pt>
                <c:pt idx="946">
                  <c:v>2.3751800000000001E-10</c:v>
                </c:pt>
                <c:pt idx="947">
                  <c:v>-1.05877E-10</c:v>
                </c:pt>
                <c:pt idx="948">
                  <c:v>4.3938599999999999E-10</c:v>
                </c:pt>
                <c:pt idx="949">
                  <c:v>3.3431200000000002E-11</c:v>
                </c:pt>
                <c:pt idx="950">
                  <c:v>2.2768099999999999E-10</c:v>
                </c:pt>
                <c:pt idx="951">
                  <c:v>-1.8091900000000001E-12</c:v>
                </c:pt>
                <c:pt idx="952">
                  <c:v>4.34434E-10</c:v>
                </c:pt>
                <c:pt idx="953">
                  <c:v>4.6076999999999998E-11</c:v>
                </c:pt>
                <c:pt idx="954">
                  <c:v>1.59393E-10</c:v>
                </c:pt>
                <c:pt idx="955">
                  <c:v>1.54532E-10</c:v>
                </c:pt>
                <c:pt idx="956">
                  <c:v>2.9497899999999999E-10</c:v>
                </c:pt>
                <c:pt idx="957">
                  <c:v>8.1390799999999999E-11</c:v>
                </c:pt>
                <c:pt idx="958">
                  <c:v>7.5073600000000003E-11</c:v>
                </c:pt>
                <c:pt idx="959">
                  <c:v>3.33984E-10</c:v>
                </c:pt>
                <c:pt idx="960">
                  <c:v>8.7223199999999996E-11</c:v>
                </c:pt>
                <c:pt idx="961">
                  <c:v>1.18798E-10</c:v>
                </c:pt>
                <c:pt idx="962">
                  <c:v>-2.7887399999999998E-11</c:v>
                </c:pt>
                <c:pt idx="963">
                  <c:v>4.2641500000000002E-10</c:v>
                </c:pt>
                <c:pt idx="964">
                  <c:v>-1.1966100000000001E-10</c:v>
                </c:pt>
                <c:pt idx="965">
                  <c:v>2.0340599999999999E-10</c:v>
                </c:pt>
                <c:pt idx="966">
                  <c:v>-8.5052400000000002E-12</c:v>
                </c:pt>
                <c:pt idx="967">
                  <c:v>3.7510099999999999E-10</c:v>
                </c:pt>
                <c:pt idx="968">
                  <c:v>-1.68257E-10</c:v>
                </c:pt>
                <c:pt idx="969">
                  <c:v>2.5676399999999998E-10</c:v>
                </c:pt>
                <c:pt idx="970">
                  <c:v>8.9012999999999998E-11</c:v>
                </c:pt>
                <c:pt idx="971">
                  <c:v>2.26754E-10</c:v>
                </c:pt>
                <c:pt idx="972">
                  <c:v>-7.1430800000000002E-11</c:v>
                </c:pt>
                <c:pt idx="973">
                  <c:v>2.36993E-10</c:v>
                </c:pt>
                <c:pt idx="974">
                  <c:v>1.5626099999999999E-10</c:v>
                </c:pt>
                <c:pt idx="975">
                  <c:v>3.1344900000000003E-11</c:v>
                </c:pt>
                <c:pt idx="976">
                  <c:v>9.6554599999999998E-11</c:v>
                </c:pt>
                <c:pt idx="977">
                  <c:v>1.4381599999999999E-10</c:v>
                </c:pt>
                <c:pt idx="978">
                  <c:v>2.3844899999999998E-10</c:v>
                </c:pt>
                <c:pt idx="979">
                  <c:v>-8.9335400000000006E-11</c:v>
                </c:pt>
                <c:pt idx="980">
                  <c:v>2.89285E-10</c:v>
                </c:pt>
                <c:pt idx="981">
                  <c:v>4.1798500000000002E-12</c:v>
                </c:pt>
                <c:pt idx="982">
                  <c:v>2.2319000000000001E-10</c:v>
                </c:pt>
                <c:pt idx="983">
                  <c:v>-1.6255199999999999E-10</c:v>
                </c:pt>
                <c:pt idx="984">
                  <c:v>3.36292E-10</c:v>
                </c:pt>
                <c:pt idx="985">
                  <c:v>-8.4027200000000005E-11</c:v>
                </c:pt>
                <c:pt idx="986">
                  <c:v>2.2286200000000001E-10</c:v>
                </c:pt>
                <c:pt idx="987">
                  <c:v>-1.11185E-10</c:v>
                </c:pt>
                <c:pt idx="988">
                  <c:v>3.1984E-10</c:v>
                </c:pt>
                <c:pt idx="989">
                  <c:v>-8.1472300000000001E-11</c:v>
                </c:pt>
                <c:pt idx="990">
                  <c:v>1.21944E-10</c:v>
                </c:pt>
                <c:pt idx="991">
                  <c:v>1.6660500000000002E-11</c:v>
                </c:pt>
                <c:pt idx="992">
                  <c:v>2.0790400000000001E-10</c:v>
                </c:pt>
                <c:pt idx="993">
                  <c:v>-1.7759999999999999E-11</c:v>
                </c:pt>
                <c:pt idx="994">
                  <c:v>-8.2404700000000003E-12</c:v>
                </c:pt>
                <c:pt idx="995">
                  <c:v>2.0570100000000001E-10</c:v>
                </c:pt>
                <c:pt idx="996">
                  <c:v>-1.36462E-11</c:v>
                </c:pt>
                <c:pt idx="997">
                  <c:v>8.3257899999999995E-11</c:v>
                </c:pt>
                <c:pt idx="998">
                  <c:v>-8.5444700000000003E-11</c:v>
                </c:pt>
                <c:pt idx="999">
                  <c:v>3.57722E-10</c:v>
                </c:pt>
                <c:pt idx="1000">
                  <c:v>-1.7921599999999999E-10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B19-45A7-8C34-65B54FE0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437039"/>
        <c:axId val="1835437455"/>
      </c:scatterChart>
      <c:valAx>
        <c:axId val="1835437039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Step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455"/>
        <c:crosses val="autoZero"/>
        <c:crossBetween val="midCat"/>
      </c:valAx>
      <c:valAx>
        <c:axId val="183543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3628-A84C-45C2-86E1-88DD12CCF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10039" y="-97786"/>
            <a:ext cx="4598930" cy="8175878"/>
          </a:xfrm>
        </p:spPr>
      </p:pic>
    </p:spTree>
    <p:extLst>
      <p:ext uri="{BB962C8B-B14F-4D97-AF65-F5344CB8AC3E}">
        <p14:creationId xmlns:p14="http://schemas.microsoft.com/office/powerpoint/2010/main" val="33439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Cases of Initial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1: with both vertical and horizontal initial stress </a:t>
            </a:r>
            <a:r>
              <a:rPr lang="en-US" dirty="0" smtClean="0"/>
              <a:t>(50 </a:t>
            </a:r>
            <a:r>
              <a:rPr lang="en-US" dirty="0" err="1" smtClean="0"/>
              <a:t>kPa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Case 2: with just vertical initial stress</a:t>
            </a:r>
          </a:p>
          <a:p>
            <a:r>
              <a:rPr lang="en-US" dirty="0" smtClean="0"/>
              <a:t>Case 3: without any initial stress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55074"/>
              </p:ext>
            </p:extLst>
          </p:nvPr>
        </p:nvGraphicFramePr>
        <p:xfrm>
          <a:off x="209007" y="4110444"/>
          <a:ext cx="11773986" cy="1874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330">
                  <a:extLst>
                    <a:ext uri="{9D8B030D-6E8A-4147-A177-3AD203B41FA5}">
                      <a16:colId xmlns:a16="http://schemas.microsoft.com/office/drawing/2014/main" val="1298146839"/>
                    </a:ext>
                  </a:extLst>
                </a:gridCol>
                <a:gridCol w="1121330">
                  <a:extLst>
                    <a:ext uri="{9D8B030D-6E8A-4147-A177-3AD203B41FA5}">
                      <a16:colId xmlns:a16="http://schemas.microsoft.com/office/drawing/2014/main" val="2756325508"/>
                    </a:ext>
                  </a:extLst>
                </a:gridCol>
                <a:gridCol w="1121330">
                  <a:extLst>
                    <a:ext uri="{9D8B030D-6E8A-4147-A177-3AD203B41FA5}">
                      <a16:colId xmlns:a16="http://schemas.microsoft.com/office/drawing/2014/main" val="3014107868"/>
                    </a:ext>
                  </a:extLst>
                </a:gridCol>
                <a:gridCol w="1401666">
                  <a:extLst>
                    <a:ext uri="{9D8B030D-6E8A-4147-A177-3AD203B41FA5}">
                      <a16:colId xmlns:a16="http://schemas.microsoft.com/office/drawing/2014/main" val="2718797074"/>
                    </a:ext>
                  </a:extLst>
                </a:gridCol>
                <a:gridCol w="1401666">
                  <a:extLst>
                    <a:ext uri="{9D8B030D-6E8A-4147-A177-3AD203B41FA5}">
                      <a16:colId xmlns:a16="http://schemas.microsoft.com/office/drawing/2014/main" val="3352209927"/>
                    </a:ext>
                  </a:extLst>
                </a:gridCol>
                <a:gridCol w="1401666">
                  <a:extLst>
                    <a:ext uri="{9D8B030D-6E8A-4147-A177-3AD203B41FA5}">
                      <a16:colId xmlns:a16="http://schemas.microsoft.com/office/drawing/2014/main" val="3459408113"/>
                    </a:ext>
                  </a:extLst>
                </a:gridCol>
                <a:gridCol w="1401666">
                  <a:extLst>
                    <a:ext uri="{9D8B030D-6E8A-4147-A177-3AD203B41FA5}">
                      <a16:colId xmlns:a16="http://schemas.microsoft.com/office/drawing/2014/main" val="39402480"/>
                    </a:ext>
                  </a:extLst>
                </a:gridCol>
                <a:gridCol w="1401666">
                  <a:extLst>
                    <a:ext uri="{9D8B030D-6E8A-4147-A177-3AD203B41FA5}">
                      <a16:colId xmlns:a16="http://schemas.microsoft.com/office/drawing/2014/main" val="3571699529"/>
                    </a:ext>
                  </a:extLst>
                </a:gridCol>
                <a:gridCol w="1401666">
                  <a:extLst>
                    <a:ext uri="{9D8B030D-6E8A-4147-A177-3AD203B41FA5}">
                      <a16:colId xmlns:a16="http://schemas.microsoft.com/office/drawing/2014/main" val="402634659"/>
                    </a:ext>
                  </a:extLst>
                </a:gridCol>
              </a:tblGrid>
              <a:tr h="2581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Point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Initial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13912"/>
                  </a:ext>
                </a:extLst>
              </a:tr>
              <a:tr h="258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836138"/>
                  </a:ext>
                </a:extLst>
              </a:tr>
              <a:tr h="258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0.211325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0.211325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0.211325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0.223107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0.211325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0.223628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0.211325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0.209838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8499131"/>
                  </a:ext>
                </a:extLst>
              </a:tr>
              <a:tr h="258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0.7886275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0.211325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0.7886275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0.223107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0.7886275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0.223628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0.7886275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0.209838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0544786"/>
                  </a:ext>
                </a:extLst>
              </a:tr>
              <a:tr h="258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0.211325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0.7886275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0.211325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0.832648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0.211325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0.834515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0.211325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0.783215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509761"/>
                  </a:ext>
                </a:extLst>
              </a:tr>
              <a:tr h="258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0.7886275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0.7886275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0.7886275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0.832648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0.7886275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0.834515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0.7886275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0.783215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597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473807"/>
              </p:ext>
            </p:extLst>
          </p:nvPr>
        </p:nvGraphicFramePr>
        <p:xfrm>
          <a:off x="69556" y="217715"/>
          <a:ext cx="11920084" cy="628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549319"/>
              </p:ext>
            </p:extLst>
          </p:nvPr>
        </p:nvGraphicFramePr>
        <p:xfrm>
          <a:off x="247353" y="388803"/>
          <a:ext cx="11831436" cy="595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2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Nodal Forces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43656"/>
              </p:ext>
            </p:extLst>
          </p:nvPr>
        </p:nvGraphicFramePr>
        <p:xfrm>
          <a:off x="838200" y="1690688"/>
          <a:ext cx="9797143" cy="300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63">
                  <a:extLst>
                    <a:ext uri="{9D8B030D-6E8A-4147-A177-3AD203B41FA5}">
                      <a16:colId xmlns:a16="http://schemas.microsoft.com/office/drawing/2014/main" val="1815991144"/>
                    </a:ext>
                  </a:extLst>
                </a:gridCol>
                <a:gridCol w="1351330">
                  <a:extLst>
                    <a:ext uri="{9D8B030D-6E8A-4147-A177-3AD203B41FA5}">
                      <a16:colId xmlns:a16="http://schemas.microsoft.com/office/drawing/2014/main" val="410896678"/>
                    </a:ext>
                  </a:extLst>
                </a:gridCol>
                <a:gridCol w="1351330">
                  <a:extLst>
                    <a:ext uri="{9D8B030D-6E8A-4147-A177-3AD203B41FA5}">
                      <a16:colId xmlns:a16="http://schemas.microsoft.com/office/drawing/2014/main" val="3749327738"/>
                    </a:ext>
                  </a:extLst>
                </a:gridCol>
                <a:gridCol w="1351330">
                  <a:extLst>
                    <a:ext uri="{9D8B030D-6E8A-4147-A177-3AD203B41FA5}">
                      <a16:colId xmlns:a16="http://schemas.microsoft.com/office/drawing/2014/main" val="77518134"/>
                    </a:ext>
                  </a:extLst>
                </a:gridCol>
                <a:gridCol w="1351330">
                  <a:extLst>
                    <a:ext uri="{9D8B030D-6E8A-4147-A177-3AD203B41FA5}">
                      <a16:colId xmlns:a16="http://schemas.microsoft.com/office/drawing/2014/main" val="3860204866"/>
                    </a:ext>
                  </a:extLst>
                </a:gridCol>
                <a:gridCol w="1351330">
                  <a:extLst>
                    <a:ext uri="{9D8B030D-6E8A-4147-A177-3AD203B41FA5}">
                      <a16:colId xmlns:a16="http://schemas.microsoft.com/office/drawing/2014/main" val="1009209904"/>
                    </a:ext>
                  </a:extLst>
                </a:gridCol>
                <a:gridCol w="1351330">
                  <a:extLst>
                    <a:ext uri="{9D8B030D-6E8A-4147-A177-3AD203B41FA5}">
                      <a16:colId xmlns:a16="http://schemas.microsoft.com/office/drawing/2014/main" val="3830993947"/>
                    </a:ext>
                  </a:extLst>
                </a:gridCol>
              </a:tblGrid>
              <a:tr h="5009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91079"/>
                  </a:ext>
                </a:extLst>
              </a:tr>
              <a:tr h="5009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8621355"/>
                  </a:ext>
                </a:extLst>
              </a:tr>
              <a:tr h="500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70320.4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-26352.8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-31770.7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-28518.4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9874041"/>
                  </a:ext>
                </a:extLst>
              </a:tr>
              <a:tr h="500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-70320.4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-17895.9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-10590.2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-9506.13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546594"/>
                  </a:ext>
                </a:extLst>
              </a:tr>
              <a:tr h="500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25215.7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26352.8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31770.7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28518.4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7736643"/>
                  </a:ext>
                </a:extLst>
              </a:tr>
              <a:tr h="500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-25215.7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17895.9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10590.2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9506.13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84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5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Nodal Forces -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693224"/>
              </p:ext>
            </p:extLst>
          </p:nvPr>
        </p:nvGraphicFramePr>
        <p:xfrm>
          <a:off x="931818" y="1797481"/>
          <a:ext cx="8908866" cy="3027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863">
                  <a:extLst>
                    <a:ext uri="{9D8B030D-6E8A-4147-A177-3AD203B41FA5}">
                      <a16:colId xmlns:a16="http://schemas.microsoft.com/office/drawing/2014/main" val="4240374107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2955546455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1844042503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58722628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589484346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1748947234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1311429046"/>
                    </a:ext>
                  </a:extLst>
                </a:gridCol>
              </a:tblGrid>
              <a:tr h="5896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Internal + External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6637577"/>
                  </a:ext>
                </a:extLst>
              </a:tr>
              <a:tr h="314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7260"/>
                  </a:ext>
                </a:extLst>
              </a:tr>
              <a:tr h="314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8826204"/>
                  </a:ext>
                </a:extLst>
              </a:tr>
              <a:tr h="589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-58930.8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-107559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-58930.8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-107559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-58930.8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-107559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3055451"/>
                  </a:ext>
                </a:extLst>
              </a:tr>
              <a:tr h="314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58930.8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-36463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58930.8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-36463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58930.8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-36463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6039554"/>
                  </a:ext>
                </a:extLst>
              </a:tr>
              <a:tr h="589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-19913.4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31375.7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-19913.4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31375.7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-19913.4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31375.7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5057356"/>
                  </a:ext>
                </a:extLst>
              </a:tr>
              <a:tr h="314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19913.4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10636.5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19913.4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10636.5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19913.4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10636.5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546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1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displacement boundary to better check reaction nodes</a:t>
            </a:r>
          </a:p>
          <a:p>
            <a:r>
              <a:rPr lang="en-US" dirty="0" smtClean="0"/>
              <a:t>Do more than 1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216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Problem</vt:lpstr>
      <vt:lpstr>3 Cases of Initial Conditions</vt:lpstr>
      <vt:lpstr>PowerPoint Presentation</vt:lpstr>
      <vt:lpstr>PowerPoint Presentation</vt:lpstr>
      <vt:lpstr>Reaction Nodal Forces</vt:lpstr>
      <vt:lpstr>Reaction Nodal Forces - </vt:lpstr>
      <vt:lpstr>Next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39</cp:revision>
  <dcterms:created xsi:type="dcterms:W3CDTF">2017-07-01T01:28:42Z</dcterms:created>
  <dcterms:modified xsi:type="dcterms:W3CDTF">2017-07-11T20:56:25Z</dcterms:modified>
</cp:coreProperties>
</file>