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712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Vertical Stress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'Initial Stress (v = 0)'!$K$1</c:f>
              <c:strCache>
                <c:ptCount val="1"/>
                <c:pt idx="0">
                  <c:v>Case 3: no initial stress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0)'!$K$3:$K$3003</c:f>
              <c:numCache>
                <c:formatCode>General</c:formatCode>
                <c:ptCount val="3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  <c:pt idx="1001" formatCode="0.00E+00">
                  <c:v>1001000</c:v>
                </c:pt>
                <c:pt idx="1002" formatCode="0.00E+00">
                  <c:v>1002000</c:v>
                </c:pt>
                <c:pt idx="1003" formatCode="0.00E+00">
                  <c:v>1003000</c:v>
                </c:pt>
                <c:pt idx="1004" formatCode="0.00E+00">
                  <c:v>1004000</c:v>
                </c:pt>
                <c:pt idx="1005" formatCode="0.00E+00">
                  <c:v>1005000</c:v>
                </c:pt>
                <c:pt idx="1006" formatCode="0.00E+00">
                  <c:v>1006000</c:v>
                </c:pt>
                <c:pt idx="1007" formatCode="0.00E+00">
                  <c:v>1007000</c:v>
                </c:pt>
                <c:pt idx="1008" formatCode="0.00E+00">
                  <c:v>1008000</c:v>
                </c:pt>
                <c:pt idx="1009" formatCode="0.00E+00">
                  <c:v>1009000</c:v>
                </c:pt>
                <c:pt idx="1010" formatCode="0.00E+00">
                  <c:v>1010000</c:v>
                </c:pt>
                <c:pt idx="1011" formatCode="0.00E+00">
                  <c:v>1011000</c:v>
                </c:pt>
                <c:pt idx="1012" formatCode="0.00E+00">
                  <c:v>1012000</c:v>
                </c:pt>
                <c:pt idx="1013" formatCode="0.00E+00">
                  <c:v>1013000</c:v>
                </c:pt>
                <c:pt idx="1014" formatCode="0.00E+00">
                  <c:v>1014000</c:v>
                </c:pt>
                <c:pt idx="1015" formatCode="0.00E+00">
                  <c:v>1015000</c:v>
                </c:pt>
                <c:pt idx="1016" formatCode="0.00E+00">
                  <c:v>1016000</c:v>
                </c:pt>
                <c:pt idx="1017" formatCode="0.00E+00">
                  <c:v>1017000</c:v>
                </c:pt>
                <c:pt idx="1018" formatCode="0.00E+00">
                  <c:v>1018000</c:v>
                </c:pt>
                <c:pt idx="1019" formatCode="0.00E+00">
                  <c:v>1019000</c:v>
                </c:pt>
                <c:pt idx="1020" formatCode="0.00E+00">
                  <c:v>1020000</c:v>
                </c:pt>
                <c:pt idx="1021" formatCode="0.00E+00">
                  <c:v>1021000</c:v>
                </c:pt>
                <c:pt idx="1022" formatCode="0.00E+00">
                  <c:v>1022000</c:v>
                </c:pt>
                <c:pt idx="1023" formatCode="0.00E+00">
                  <c:v>1023000</c:v>
                </c:pt>
                <c:pt idx="1024" formatCode="0.00E+00">
                  <c:v>1024000</c:v>
                </c:pt>
                <c:pt idx="1025" formatCode="0.00E+00">
                  <c:v>1025000</c:v>
                </c:pt>
                <c:pt idx="1026" formatCode="0.00E+00">
                  <c:v>1026000</c:v>
                </c:pt>
                <c:pt idx="1027" formatCode="0.00E+00">
                  <c:v>1027000</c:v>
                </c:pt>
                <c:pt idx="1028" formatCode="0.00E+00">
                  <c:v>1028000</c:v>
                </c:pt>
                <c:pt idx="1029" formatCode="0.00E+00">
                  <c:v>1029000</c:v>
                </c:pt>
                <c:pt idx="1030" formatCode="0.00E+00">
                  <c:v>1030000</c:v>
                </c:pt>
                <c:pt idx="1031" formatCode="0.00E+00">
                  <c:v>1031000</c:v>
                </c:pt>
                <c:pt idx="1032" formatCode="0.00E+00">
                  <c:v>1032000</c:v>
                </c:pt>
                <c:pt idx="1033" formatCode="0.00E+00">
                  <c:v>1033000</c:v>
                </c:pt>
                <c:pt idx="1034" formatCode="0.00E+00">
                  <c:v>1034000</c:v>
                </c:pt>
                <c:pt idx="1035" formatCode="0.00E+00">
                  <c:v>1035000</c:v>
                </c:pt>
                <c:pt idx="1036" formatCode="0.00E+00">
                  <c:v>1036000</c:v>
                </c:pt>
                <c:pt idx="1037" formatCode="0.00E+00">
                  <c:v>1037000</c:v>
                </c:pt>
                <c:pt idx="1038" formatCode="0.00E+00">
                  <c:v>1038000</c:v>
                </c:pt>
                <c:pt idx="1039" formatCode="0.00E+00">
                  <c:v>1039000</c:v>
                </c:pt>
                <c:pt idx="1040" formatCode="0.00E+00">
                  <c:v>1040000</c:v>
                </c:pt>
                <c:pt idx="1041" formatCode="0.00E+00">
                  <c:v>1041000</c:v>
                </c:pt>
                <c:pt idx="1042" formatCode="0.00E+00">
                  <c:v>1042000</c:v>
                </c:pt>
                <c:pt idx="1043" formatCode="0.00E+00">
                  <c:v>1043000</c:v>
                </c:pt>
                <c:pt idx="1044" formatCode="0.00E+00">
                  <c:v>1044000</c:v>
                </c:pt>
                <c:pt idx="1045" formatCode="0.00E+00">
                  <c:v>1045000</c:v>
                </c:pt>
                <c:pt idx="1046" formatCode="0.00E+00">
                  <c:v>1046000</c:v>
                </c:pt>
                <c:pt idx="1047" formatCode="0.00E+00">
                  <c:v>1047000</c:v>
                </c:pt>
                <c:pt idx="1048" formatCode="0.00E+00">
                  <c:v>1048000</c:v>
                </c:pt>
                <c:pt idx="1049" formatCode="0.00E+00">
                  <c:v>1049000</c:v>
                </c:pt>
                <c:pt idx="1050" formatCode="0.00E+00">
                  <c:v>1050000</c:v>
                </c:pt>
                <c:pt idx="1051" formatCode="0.00E+00">
                  <c:v>1051000</c:v>
                </c:pt>
                <c:pt idx="1052" formatCode="0.00E+00">
                  <c:v>1052000</c:v>
                </c:pt>
                <c:pt idx="1053" formatCode="0.00E+00">
                  <c:v>1053000</c:v>
                </c:pt>
                <c:pt idx="1054" formatCode="0.00E+00">
                  <c:v>1054000</c:v>
                </c:pt>
                <c:pt idx="1055" formatCode="0.00E+00">
                  <c:v>1055000</c:v>
                </c:pt>
                <c:pt idx="1056" formatCode="0.00E+00">
                  <c:v>1056000</c:v>
                </c:pt>
                <c:pt idx="1057" formatCode="0.00E+00">
                  <c:v>1057000</c:v>
                </c:pt>
                <c:pt idx="1058" formatCode="0.00E+00">
                  <c:v>1058000</c:v>
                </c:pt>
                <c:pt idx="1059" formatCode="0.00E+00">
                  <c:v>1059000</c:v>
                </c:pt>
                <c:pt idx="1060" formatCode="0.00E+00">
                  <c:v>1060000</c:v>
                </c:pt>
                <c:pt idx="1061" formatCode="0.00E+00">
                  <c:v>1061000</c:v>
                </c:pt>
                <c:pt idx="1062" formatCode="0.00E+00">
                  <c:v>1062000</c:v>
                </c:pt>
                <c:pt idx="1063" formatCode="0.00E+00">
                  <c:v>1063000</c:v>
                </c:pt>
                <c:pt idx="1064" formatCode="0.00E+00">
                  <c:v>1064000</c:v>
                </c:pt>
                <c:pt idx="1065" formatCode="0.00E+00">
                  <c:v>1065000</c:v>
                </c:pt>
                <c:pt idx="1066" formatCode="0.00E+00">
                  <c:v>1066000</c:v>
                </c:pt>
                <c:pt idx="1067" formatCode="0.00E+00">
                  <c:v>1067000</c:v>
                </c:pt>
                <c:pt idx="1068" formatCode="0.00E+00">
                  <c:v>1068000</c:v>
                </c:pt>
                <c:pt idx="1069" formatCode="0.00E+00">
                  <c:v>1069000</c:v>
                </c:pt>
                <c:pt idx="1070" formatCode="0.00E+00">
                  <c:v>1070000</c:v>
                </c:pt>
                <c:pt idx="1071" formatCode="0.00E+00">
                  <c:v>1071000</c:v>
                </c:pt>
                <c:pt idx="1072" formatCode="0.00E+00">
                  <c:v>1072000</c:v>
                </c:pt>
                <c:pt idx="1073" formatCode="0.00E+00">
                  <c:v>1073000</c:v>
                </c:pt>
                <c:pt idx="1074" formatCode="0.00E+00">
                  <c:v>1074000</c:v>
                </c:pt>
                <c:pt idx="1075" formatCode="0.00E+00">
                  <c:v>1075000</c:v>
                </c:pt>
                <c:pt idx="1076" formatCode="0.00E+00">
                  <c:v>1076000</c:v>
                </c:pt>
                <c:pt idx="1077" formatCode="0.00E+00">
                  <c:v>1077000</c:v>
                </c:pt>
                <c:pt idx="1078" formatCode="0.00E+00">
                  <c:v>1078000</c:v>
                </c:pt>
                <c:pt idx="1079" formatCode="0.00E+00">
                  <c:v>1079000</c:v>
                </c:pt>
                <c:pt idx="1080" formatCode="0.00E+00">
                  <c:v>1080000</c:v>
                </c:pt>
                <c:pt idx="1081" formatCode="0.00E+00">
                  <c:v>1081000</c:v>
                </c:pt>
                <c:pt idx="1082" formatCode="0.00E+00">
                  <c:v>1082000</c:v>
                </c:pt>
                <c:pt idx="1083" formatCode="0.00E+00">
                  <c:v>1083000</c:v>
                </c:pt>
                <c:pt idx="1084" formatCode="0.00E+00">
                  <c:v>1084000</c:v>
                </c:pt>
                <c:pt idx="1085" formatCode="0.00E+00">
                  <c:v>1085000</c:v>
                </c:pt>
                <c:pt idx="1086" formatCode="0.00E+00">
                  <c:v>1086000</c:v>
                </c:pt>
                <c:pt idx="1087" formatCode="0.00E+00">
                  <c:v>1087000</c:v>
                </c:pt>
                <c:pt idx="1088" formatCode="0.00E+00">
                  <c:v>1088000</c:v>
                </c:pt>
                <c:pt idx="1089" formatCode="0.00E+00">
                  <c:v>1089000</c:v>
                </c:pt>
                <c:pt idx="1090" formatCode="0.00E+00">
                  <c:v>1090000</c:v>
                </c:pt>
                <c:pt idx="1091" formatCode="0.00E+00">
                  <c:v>1091000</c:v>
                </c:pt>
                <c:pt idx="1092" formatCode="0.00E+00">
                  <c:v>1092000</c:v>
                </c:pt>
                <c:pt idx="1093" formatCode="0.00E+00">
                  <c:v>1093000</c:v>
                </c:pt>
                <c:pt idx="1094" formatCode="0.00E+00">
                  <c:v>1094000</c:v>
                </c:pt>
                <c:pt idx="1095" formatCode="0.00E+00">
                  <c:v>1095000</c:v>
                </c:pt>
                <c:pt idx="1096" formatCode="0.00E+00">
                  <c:v>1096000</c:v>
                </c:pt>
                <c:pt idx="1097" formatCode="0.00E+00">
                  <c:v>1097000</c:v>
                </c:pt>
                <c:pt idx="1098" formatCode="0.00E+00">
                  <c:v>1098000</c:v>
                </c:pt>
                <c:pt idx="1099" formatCode="0.00E+00">
                  <c:v>1099000</c:v>
                </c:pt>
                <c:pt idx="1100" formatCode="0.00E+00">
                  <c:v>1100000</c:v>
                </c:pt>
                <c:pt idx="1101" formatCode="0.00E+00">
                  <c:v>1101000</c:v>
                </c:pt>
                <c:pt idx="1102" formatCode="0.00E+00">
                  <c:v>1102000</c:v>
                </c:pt>
                <c:pt idx="1103" formatCode="0.00E+00">
                  <c:v>1103000</c:v>
                </c:pt>
                <c:pt idx="1104" formatCode="0.00E+00">
                  <c:v>1104000</c:v>
                </c:pt>
                <c:pt idx="1105" formatCode="0.00E+00">
                  <c:v>1105000</c:v>
                </c:pt>
                <c:pt idx="1106" formatCode="0.00E+00">
                  <c:v>1106000</c:v>
                </c:pt>
                <c:pt idx="1107" formatCode="0.00E+00">
                  <c:v>1107000</c:v>
                </c:pt>
                <c:pt idx="1108" formatCode="0.00E+00">
                  <c:v>1108000</c:v>
                </c:pt>
                <c:pt idx="1109" formatCode="0.00E+00">
                  <c:v>1109000</c:v>
                </c:pt>
                <c:pt idx="1110" formatCode="0.00E+00">
                  <c:v>1110000</c:v>
                </c:pt>
                <c:pt idx="1111" formatCode="0.00E+00">
                  <c:v>1111000</c:v>
                </c:pt>
                <c:pt idx="1112" formatCode="0.00E+00">
                  <c:v>1112000</c:v>
                </c:pt>
                <c:pt idx="1113" formatCode="0.00E+00">
                  <c:v>1113000</c:v>
                </c:pt>
                <c:pt idx="1114" formatCode="0.00E+00">
                  <c:v>1114000</c:v>
                </c:pt>
                <c:pt idx="1115" formatCode="0.00E+00">
                  <c:v>1115000</c:v>
                </c:pt>
                <c:pt idx="1116" formatCode="0.00E+00">
                  <c:v>1116000</c:v>
                </c:pt>
                <c:pt idx="1117" formatCode="0.00E+00">
                  <c:v>1117000</c:v>
                </c:pt>
                <c:pt idx="1118" formatCode="0.00E+00">
                  <c:v>1118000</c:v>
                </c:pt>
                <c:pt idx="1119" formatCode="0.00E+00">
                  <c:v>1119000</c:v>
                </c:pt>
                <c:pt idx="1120" formatCode="0.00E+00">
                  <c:v>1120000</c:v>
                </c:pt>
                <c:pt idx="1121" formatCode="0.00E+00">
                  <c:v>1121000</c:v>
                </c:pt>
                <c:pt idx="1122" formatCode="0.00E+00">
                  <c:v>1122000</c:v>
                </c:pt>
                <c:pt idx="1123" formatCode="0.00E+00">
                  <c:v>1123000</c:v>
                </c:pt>
                <c:pt idx="1124" formatCode="0.00E+00">
                  <c:v>1124000</c:v>
                </c:pt>
                <c:pt idx="1125" formatCode="0.00E+00">
                  <c:v>1125000</c:v>
                </c:pt>
                <c:pt idx="1126" formatCode="0.00E+00">
                  <c:v>1126000</c:v>
                </c:pt>
                <c:pt idx="1127" formatCode="0.00E+00">
                  <c:v>1127000</c:v>
                </c:pt>
                <c:pt idx="1128" formatCode="0.00E+00">
                  <c:v>1128000</c:v>
                </c:pt>
                <c:pt idx="1129" formatCode="0.00E+00">
                  <c:v>1129000</c:v>
                </c:pt>
                <c:pt idx="1130" formatCode="0.00E+00">
                  <c:v>1130000</c:v>
                </c:pt>
                <c:pt idx="1131" formatCode="0.00E+00">
                  <c:v>1131000</c:v>
                </c:pt>
                <c:pt idx="1132" formatCode="0.00E+00">
                  <c:v>1132000</c:v>
                </c:pt>
                <c:pt idx="1133" formatCode="0.00E+00">
                  <c:v>1133000</c:v>
                </c:pt>
                <c:pt idx="1134" formatCode="0.00E+00">
                  <c:v>1134000</c:v>
                </c:pt>
                <c:pt idx="1135" formatCode="0.00E+00">
                  <c:v>1135000</c:v>
                </c:pt>
                <c:pt idx="1136" formatCode="0.00E+00">
                  <c:v>1136000</c:v>
                </c:pt>
                <c:pt idx="1137" formatCode="0.00E+00">
                  <c:v>1137000</c:v>
                </c:pt>
                <c:pt idx="1138" formatCode="0.00E+00">
                  <c:v>1138000</c:v>
                </c:pt>
                <c:pt idx="1139" formatCode="0.00E+00">
                  <c:v>1139000</c:v>
                </c:pt>
                <c:pt idx="1140" formatCode="0.00E+00">
                  <c:v>1140000</c:v>
                </c:pt>
                <c:pt idx="1141" formatCode="0.00E+00">
                  <c:v>1141000</c:v>
                </c:pt>
                <c:pt idx="1142" formatCode="0.00E+00">
                  <c:v>1142000</c:v>
                </c:pt>
                <c:pt idx="1143" formatCode="0.00E+00">
                  <c:v>1143000</c:v>
                </c:pt>
                <c:pt idx="1144" formatCode="0.00E+00">
                  <c:v>1144000</c:v>
                </c:pt>
                <c:pt idx="1145" formatCode="0.00E+00">
                  <c:v>1145000</c:v>
                </c:pt>
                <c:pt idx="1146" formatCode="0.00E+00">
                  <c:v>1146000</c:v>
                </c:pt>
                <c:pt idx="1147" formatCode="0.00E+00">
                  <c:v>1147000</c:v>
                </c:pt>
                <c:pt idx="1148" formatCode="0.00E+00">
                  <c:v>1148000</c:v>
                </c:pt>
                <c:pt idx="1149" formatCode="0.00E+00">
                  <c:v>1149000</c:v>
                </c:pt>
                <c:pt idx="1150" formatCode="0.00E+00">
                  <c:v>1150000</c:v>
                </c:pt>
                <c:pt idx="1151" formatCode="0.00E+00">
                  <c:v>1151000</c:v>
                </c:pt>
                <c:pt idx="1152" formatCode="0.00E+00">
                  <c:v>1152000</c:v>
                </c:pt>
                <c:pt idx="1153" formatCode="0.00E+00">
                  <c:v>1153000</c:v>
                </c:pt>
                <c:pt idx="1154" formatCode="0.00E+00">
                  <c:v>1154000</c:v>
                </c:pt>
                <c:pt idx="1155" formatCode="0.00E+00">
                  <c:v>1155000</c:v>
                </c:pt>
                <c:pt idx="1156" formatCode="0.00E+00">
                  <c:v>1156000</c:v>
                </c:pt>
                <c:pt idx="1157" formatCode="0.00E+00">
                  <c:v>1157000</c:v>
                </c:pt>
                <c:pt idx="1158" formatCode="0.00E+00">
                  <c:v>1158000</c:v>
                </c:pt>
                <c:pt idx="1159" formatCode="0.00E+00">
                  <c:v>1159000</c:v>
                </c:pt>
                <c:pt idx="1160" formatCode="0.00E+00">
                  <c:v>1160000</c:v>
                </c:pt>
                <c:pt idx="1161" formatCode="0.00E+00">
                  <c:v>1161000</c:v>
                </c:pt>
                <c:pt idx="1162" formatCode="0.00E+00">
                  <c:v>1162000</c:v>
                </c:pt>
                <c:pt idx="1163" formatCode="0.00E+00">
                  <c:v>1163000</c:v>
                </c:pt>
                <c:pt idx="1164" formatCode="0.00E+00">
                  <c:v>1164000</c:v>
                </c:pt>
                <c:pt idx="1165" formatCode="0.00E+00">
                  <c:v>1165000</c:v>
                </c:pt>
                <c:pt idx="1166" formatCode="0.00E+00">
                  <c:v>1166000</c:v>
                </c:pt>
                <c:pt idx="1167" formatCode="0.00E+00">
                  <c:v>1167000</c:v>
                </c:pt>
                <c:pt idx="1168" formatCode="0.00E+00">
                  <c:v>1168000</c:v>
                </c:pt>
                <c:pt idx="1169" formatCode="0.00E+00">
                  <c:v>1169000</c:v>
                </c:pt>
                <c:pt idx="1170" formatCode="0.00E+00">
                  <c:v>1170000</c:v>
                </c:pt>
                <c:pt idx="1171" formatCode="0.00E+00">
                  <c:v>1171000</c:v>
                </c:pt>
                <c:pt idx="1172" formatCode="0.00E+00">
                  <c:v>1172000</c:v>
                </c:pt>
                <c:pt idx="1173" formatCode="0.00E+00">
                  <c:v>1173000</c:v>
                </c:pt>
                <c:pt idx="1174" formatCode="0.00E+00">
                  <c:v>1174000</c:v>
                </c:pt>
                <c:pt idx="1175" formatCode="0.00E+00">
                  <c:v>1175000</c:v>
                </c:pt>
                <c:pt idx="1176" formatCode="0.00E+00">
                  <c:v>1176000</c:v>
                </c:pt>
                <c:pt idx="1177" formatCode="0.00E+00">
                  <c:v>1177000</c:v>
                </c:pt>
                <c:pt idx="1178" formatCode="0.00E+00">
                  <c:v>1178000</c:v>
                </c:pt>
                <c:pt idx="1179" formatCode="0.00E+00">
                  <c:v>1179000</c:v>
                </c:pt>
                <c:pt idx="1180" formatCode="0.00E+00">
                  <c:v>1180000</c:v>
                </c:pt>
                <c:pt idx="1181" formatCode="0.00E+00">
                  <c:v>1181000</c:v>
                </c:pt>
                <c:pt idx="1182" formatCode="0.00E+00">
                  <c:v>1182000</c:v>
                </c:pt>
                <c:pt idx="1183" formatCode="0.00E+00">
                  <c:v>1183000</c:v>
                </c:pt>
                <c:pt idx="1184" formatCode="0.00E+00">
                  <c:v>1184000</c:v>
                </c:pt>
                <c:pt idx="1185" formatCode="0.00E+00">
                  <c:v>1185000</c:v>
                </c:pt>
                <c:pt idx="1186" formatCode="0.00E+00">
                  <c:v>1186000</c:v>
                </c:pt>
                <c:pt idx="1187" formatCode="0.00E+00">
                  <c:v>1187000</c:v>
                </c:pt>
                <c:pt idx="1188" formatCode="0.00E+00">
                  <c:v>1188000</c:v>
                </c:pt>
                <c:pt idx="1189" formatCode="0.00E+00">
                  <c:v>1189000</c:v>
                </c:pt>
                <c:pt idx="1190" formatCode="0.00E+00">
                  <c:v>1190000</c:v>
                </c:pt>
                <c:pt idx="1191" formatCode="0.00E+00">
                  <c:v>1191000</c:v>
                </c:pt>
                <c:pt idx="1192" formatCode="0.00E+00">
                  <c:v>1192000</c:v>
                </c:pt>
                <c:pt idx="1193" formatCode="0.00E+00">
                  <c:v>1193000</c:v>
                </c:pt>
                <c:pt idx="1194" formatCode="0.00E+00">
                  <c:v>1194000</c:v>
                </c:pt>
                <c:pt idx="1195" formatCode="0.00E+00">
                  <c:v>1195000</c:v>
                </c:pt>
                <c:pt idx="1196" formatCode="0.00E+00">
                  <c:v>1196000</c:v>
                </c:pt>
                <c:pt idx="1197" formatCode="0.00E+00">
                  <c:v>1197000</c:v>
                </c:pt>
                <c:pt idx="1198" formatCode="0.00E+00">
                  <c:v>1198000</c:v>
                </c:pt>
                <c:pt idx="1199" formatCode="0.00E+00">
                  <c:v>1199000</c:v>
                </c:pt>
                <c:pt idx="1200" formatCode="0.00E+00">
                  <c:v>1200000</c:v>
                </c:pt>
                <c:pt idx="1201" formatCode="0.00E+00">
                  <c:v>1201000</c:v>
                </c:pt>
                <c:pt idx="1202" formatCode="0.00E+00">
                  <c:v>1202000</c:v>
                </c:pt>
                <c:pt idx="1203" formatCode="0.00E+00">
                  <c:v>1203000</c:v>
                </c:pt>
                <c:pt idx="1204" formatCode="0.00E+00">
                  <c:v>1204000</c:v>
                </c:pt>
                <c:pt idx="1205" formatCode="0.00E+00">
                  <c:v>1205000</c:v>
                </c:pt>
                <c:pt idx="1206" formatCode="0.00E+00">
                  <c:v>1206000</c:v>
                </c:pt>
                <c:pt idx="1207" formatCode="0.00E+00">
                  <c:v>1207000</c:v>
                </c:pt>
                <c:pt idx="1208" formatCode="0.00E+00">
                  <c:v>1208000</c:v>
                </c:pt>
                <c:pt idx="1209" formatCode="0.00E+00">
                  <c:v>1209000</c:v>
                </c:pt>
                <c:pt idx="1210" formatCode="0.00E+00">
                  <c:v>1210000</c:v>
                </c:pt>
                <c:pt idx="1211" formatCode="0.00E+00">
                  <c:v>1211000</c:v>
                </c:pt>
                <c:pt idx="1212" formatCode="0.00E+00">
                  <c:v>1212000</c:v>
                </c:pt>
                <c:pt idx="1213" formatCode="0.00E+00">
                  <c:v>1213000</c:v>
                </c:pt>
                <c:pt idx="1214" formatCode="0.00E+00">
                  <c:v>1214000</c:v>
                </c:pt>
                <c:pt idx="1215" formatCode="0.00E+00">
                  <c:v>1215000</c:v>
                </c:pt>
                <c:pt idx="1216" formatCode="0.00E+00">
                  <c:v>1216000</c:v>
                </c:pt>
                <c:pt idx="1217" formatCode="0.00E+00">
                  <c:v>1217000</c:v>
                </c:pt>
                <c:pt idx="1218" formatCode="0.00E+00">
                  <c:v>1218000</c:v>
                </c:pt>
                <c:pt idx="1219" formatCode="0.00E+00">
                  <c:v>1219000</c:v>
                </c:pt>
                <c:pt idx="1220" formatCode="0.00E+00">
                  <c:v>1220000</c:v>
                </c:pt>
                <c:pt idx="1221" formatCode="0.00E+00">
                  <c:v>1221000</c:v>
                </c:pt>
                <c:pt idx="1222" formatCode="0.00E+00">
                  <c:v>1222000</c:v>
                </c:pt>
                <c:pt idx="1223" formatCode="0.00E+00">
                  <c:v>1223000</c:v>
                </c:pt>
                <c:pt idx="1224" formatCode="0.00E+00">
                  <c:v>1224000</c:v>
                </c:pt>
                <c:pt idx="1225" formatCode="0.00E+00">
                  <c:v>1225000</c:v>
                </c:pt>
                <c:pt idx="1226" formatCode="0.00E+00">
                  <c:v>1226000</c:v>
                </c:pt>
                <c:pt idx="1227" formatCode="0.00E+00">
                  <c:v>1227000</c:v>
                </c:pt>
                <c:pt idx="1228" formatCode="0.00E+00">
                  <c:v>1228000</c:v>
                </c:pt>
                <c:pt idx="1229" formatCode="0.00E+00">
                  <c:v>1229000</c:v>
                </c:pt>
                <c:pt idx="1230" formatCode="0.00E+00">
                  <c:v>1230000</c:v>
                </c:pt>
                <c:pt idx="1231" formatCode="0.00E+00">
                  <c:v>1231000</c:v>
                </c:pt>
                <c:pt idx="1232" formatCode="0.00E+00">
                  <c:v>1232000</c:v>
                </c:pt>
                <c:pt idx="1233" formatCode="0.00E+00">
                  <c:v>1233000</c:v>
                </c:pt>
                <c:pt idx="1234" formatCode="0.00E+00">
                  <c:v>1234000</c:v>
                </c:pt>
                <c:pt idx="1235" formatCode="0.00E+00">
                  <c:v>1235000</c:v>
                </c:pt>
                <c:pt idx="1236" formatCode="0.00E+00">
                  <c:v>1236000</c:v>
                </c:pt>
                <c:pt idx="1237" formatCode="0.00E+00">
                  <c:v>1237000</c:v>
                </c:pt>
                <c:pt idx="1238" formatCode="0.00E+00">
                  <c:v>1238000</c:v>
                </c:pt>
                <c:pt idx="1239" formatCode="0.00E+00">
                  <c:v>1239000</c:v>
                </c:pt>
                <c:pt idx="1240" formatCode="0.00E+00">
                  <c:v>1240000</c:v>
                </c:pt>
                <c:pt idx="1241" formatCode="0.00E+00">
                  <c:v>1241000</c:v>
                </c:pt>
                <c:pt idx="1242" formatCode="0.00E+00">
                  <c:v>1242000</c:v>
                </c:pt>
                <c:pt idx="1243" formatCode="0.00E+00">
                  <c:v>1243000</c:v>
                </c:pt>
                <c:pt idx="1244" formatCode="0.00E+00">
                  <c:v>1244000</c:v>
                </c:pt>
                <c:pt idx="1245" formatCode="0.00E+00">
                  <c:v>1245000</c:v>
                </c:pt>
                <c:pt idx="1246" formatCode="0.00E+00">
                  <c:v>1246000</c:v>
                </c:pt>
                <c:pt idx="1247" formatCode="0.00E+00">
                  <c:v>1247000</c:v>
                </c:pt>
                <c:pt idx="1248" formatCode="0.00E+00">
                  <c:v>1248000</c:v>
                </c:pt>
                <c:pt idx="1249" formatCode="0.00E+00">
                  <c:v>1249000</c:v>
                </c:pt>
                <c:pt idx="1250" formatCode="0.00E+00">
                  <c:v>1250000</c:v>
                </c:pt>
                <c:pt idx="1251" formatCode="0.00E+00">
                  <c:v>1251000</c:v>
                </c:pt>
                <c:pt idx="1252" formatCode="0.00E+00">
                  <c:v>1252000</c:v>
                </c:pt>
                <c:pt idx="1253" formatCode="0.00E+00">
                  <c:v>1253000</c:v>
                </c:pt>
                <c:pt idx="1254" formatCode="0.00E+00">
                  <c:v>1254000</c:v>
                </c:pt>
                <c:pt idx="1255" formatCode="0.00E+00">
                  <c:v>1255000</c:v>
                </c:pt>
                <c:pt idx="1256" formatCode="0.00E+00">
                  <c:v>1256000</c:v>
                </c:pt>
                <c:pt idx="1257" formatCode="0.00E+00">
                  <c:v>1257000</c:v>
                </c:pt>
                <c:pt idx="1258" formatCode="0.00E+00">
                  <c:v>1258000</c:v>
                </c:pt>
                <c:pt idx="1259" formatCode="0.00E+00">
                  <c:v>1259000</c:v>
                </c:pt>
                <c:pt idx="1260" formatCode="0.00E+00">
                  <c:v>1260000</c:v>
                </c:pt>
                <c:pt idx="1261" formatCode="0.00E+00">
                  <c:v>1261000</c:v>
                </c:pt>
                <c:pt idx="1262" formatCode="0.00E+00">
                  <c:v>1262000</c:v>
                </c:pt>
                <c:pt idx="1263" formatCode="0.00E+00">
                  <c:v>1263000</c:v>
                </c:pt>
                <c:pt idx="1264" formatCode="0.00E+00">
                  <c:v>1264000</c:v>
                </c:pt>
                <c:pt idx="1265" formatCode="0.00E+00">
                  <c:v>1265000</c:v>
                </c:pt>
                <c:pt idx="1266" formatCode="0.00E+00">
                  <c:v>1266000</c:v>
                </c:pt>
                <c:pt idx="1267" formatCode="0.00E+00">
                  <c:v>1267000</c:v>
                </c:pt>
                <c:pt idx="1268" formatCode="0.00E+00">
                  <c:v>1268000</c:v>
                </c:pt>
                <c:pt idx="1269" formatCode="0.00E+00">
                  <c:v>1269000</c:v>
                </c:pt>
                <c:pt idx="1270" formatCode="0.00E+00">
                  <c:v>1270000</c:v>
                </c:pt>
                <c:pt idx="1271" formatCode="0.00E+00">
                  <c:v>1271000</c:v>
                </c:pt>
                <c:pt idx="1272" formatCode="0.00E+00">
                  <c:v>1272000</c:v>
                </c:pt>
                <c:pt idx="1273" formatCode="0.00E+00">
                  <c:v>1273000</c:v>
                </c:pt>
                <c:pt idx="1274" formatCode="0.00E+00">
                  <c:v>1274000</c:v>
                </c:pt>
                <c:pt idx="1275" formatCode="0.00E+00">
                  <c:v>1275000</c:v>
                </c:pt>
                <c:pt idx="1276" formatCode="0.00E+00">
                  <c:v>1276000</c:v>
                </c:pt>
                <c:pt idx="1277" formatCode="0.00E+00">
                  <c:v>1277000</c:v>
                </c:pt>
                <c:pt idx="1278" formatCode="0.00E+00">
                  <c:v>1278000</c:v>
                </c:pt>
                <c:pt idx="1279" formatCode="0.00E+00">
                  <c:v>1279000</c:v>
                </c:pt>
                <c:pt idx="1280" formatCode="0.00E+00">
                  <c:v>1280000</c:v>
                </c:pt>
                <c:pt idx="1281" formatCode="0.00E+00">
                  <c:v>1281000</c:v>
                </c:pt>
                <c:pt idx="1282" formatCode="0.00E+00">
                  <c:v>1282000</c:v>
                </c:pt>
                <c:pt idx="1283" formatCode="0.00E+00">
                  <c:v>1283000</c:v>
                </c:pt>
                <c:pt idx="1284" formatCode="0.00E+00">
                  <c:v>1284000</c:v>
                </c:pt>
                <c:pt idx="1285" formatCode="0.00E+00">
                  <c:v>1285000</c:v>
                </c:pt>
                <c:pt idx="1286" formatCode="0.00E+00">
                  <c:v>1286000</c:v>
                </c:pt>
                <c:pt idx="1287" formatCode="0.00E+00">
                  <c:v>1287000</c:v>
                </c:pt>
                <c:pt idx="1288" formatCode="0.00E+00">
                  <c:v>1288000</c:v>
                </c:pt>
                <c:pt idx="1289" formatCode="0.00E+00">
                  <c:v>1289000</c:v>
                </c:pt>
                <c:pt idx="1290" formatCode="0.00E+00">
                  <c:v>1290000</c:v>
                </c:pt>
                <c:pt idx="1291" formatCode="0.00E+00">
                  <c:v>1291000</c:v>
                </c:pt>
                <c:pt idx="1292" formatCode="0.00E+00">
                  <c:v>1292000</c:v>
                </c:pt>
                <c:pt idx="1293" formatCode="0.00E+00">
                  <c:v>1293000</c:v>
                </c:pt>
                <c:pt idx="1294" formatCode="0.00E+00">
                  <c:v>1294000</c:v>
                </c:pt>
                <c:pt idx="1295" formatCode="0.00E+00">
                  <c:v>1295000</c:v>
                </c:pt>
                <c:pt idx="1296" formatCode="0.00E+00">
                  <c:v>1296000</c:v>
                </c:pt>
                <c:pt idx="1297" formatCode="0.00E+00">
                  <c:v>1297000</c:v>
                </c:pt>
                <c:pt idx="1298" formatCode="0.00E+00">
                  <c:v>1298000</c:v>
                </c:pt>
                <c:pt idx="1299" formatCode="0.00E+00">
                  <c:v>1299000</c:v>
                </c:pt>
                <c:pt idx="1300" formatCode="0.00E+00">
                  <c:v>1300000</c:v>
                </c:pt>
                <c:pt idx="1301" formatCode="0.00E+00">
                  <c:v>1301000</c:v>
                </c:pt>
                <c:pt idx="1302" formatCode="0.00E+00">
                  <c:v>1302000</c:v>
                </c:pt>
                <c:pt idx="1303" formatCode="0.00E+00">
                  <c:v>1303000</c:v>
                </c:pt>
                <c:pt idx="1304" formatCode="0.00E+00">
                  <c:v>1304000</c:v>
                </c:pt>
                <c:pt idx="1305" formatCode="0.00E+00">
                  <c:v>1305000</c:v>
                </c:pt>
                <c:pt idx="1306" formatCode="0.00E+00">
                  <c:v>1306000</c:v>
                </c:pt>
                <c:pt idx="1307" formatCode="0.00E+00">
                  <c:v>1307000</c:v>
                </c:pt>
                <c:pt idx="1308" formatCode="0.00E+00">
                  <c:v>1308000</c:v>
                </c:pt>
                <c:pt idx="1309" formatCode="0.00E+00">
                  <c:v>1309000</c:v>
                </c:pt>
                <c:pt idx="1310" formatCode="0.00E+00">
                  <c:v>1310000</c:v>
                </c:pt>
                <c:pt idx="1311" formatCode="0.00E+00">
                  <c:v>1311000</c:v>
                </c:pt>
                <c:pt idx="1312" formatCode="0.00E+00">
                  <c:v>1312000</c:v>
                </c:pt>
                <c:pt idx="1313" formatCode="0.00E+00">
                  <c:v>1313000</c:v>
                </c:pt>
                <c:pt idx="1314" formatCode="0.00E+00">
                  <c:v>1314000</c:v>
                </c:pt>
                <c:pt idx="1315" formatCode="0.00E+00">
                  <c:v>1315000</c:v>
                </c:pt>
                <c:pt idx="1316" formatCode="0.00E+00">
                  <c:v>1316000</c:v>
                </c:pt>
                <c:pt idx="1317" formatCode="0.00E+00">
                  <c:v>1317000</c:v>
                </c:pt>
                <c:pt idx="1318" formatCode="0.00E+00">
                  <c:v>1318000</c:v>
                </c:pt>
                <c:pt idx="1319" formatCode="0.00E+00">
                  <c:v>1319000</c:v>
                </c:pt>
                <c:pt idx="1320" formatCode="0.00E+00">
                  <c:v>1320000</c:v>
                </c:pt>
                <c:pt idx="1321" formatCode="0.00E+00">
                  <c:v>1321000</c:v>
                </c:pt>
                <c:pt idx="1322" formatCode="0.00E+00">
                  <c:v>1322000</c:v>
                </c:pt>
                <c:pt idx="1323" formatCode="0.00E+00">
                  <c:v>1323000</c:v>
                </c:pt>
                <c:pt idx="1324" formatCode="0.00E+00">
                  <c:v>1324000</c:v>
                </c:pt>
                <c:pt idx="1325" formatCode="0.00E+00">
                  <c:v>1325000</c:v>
                </c:pt>
                <c:pt idx="1326" formatCode="0.00E+00">
                  <c:v>1326000</c:v>
                </c:pt>
                <c:pt idx="1327" formatCode="0.00E+00">
                  <c:v>1327000</c:v>
                </c:pt>
                <c:pt idx="1328" formatCode="0.00E+00">
                  <c:v>1328000</c:v>
                </c:pt>
                <c:pt idx="1329" formatCode="0.00E+00">
                  <c:v>1329000</c:v>
                </c:pt>
                <c:pt idx="1330" formatCode="0.00E+00">
                  <c:v>1330000</c:v>
                </c:pt>
                <c:pt idx="1331" formatCode="0.00E+00">
                  <c:v>1331000</c:v>
                </c:pt>
                <c:pt idx="1332" formatCode="0.00E+00">
                  <c:v>1332000</c:v>
                </c:pt>
                <c:pt idx="1333" formatCode="0.00E+00">
                  <c:v>1333000</c:v>
                </c:pt>
                <c:pt idx="1334" formatCode="0.00E+00">
                  <c:v>1334000</c:v>
                </c:pt>
                <c:pt idx="1335" formatCode="0.00E+00">
                  <c:v>1335000</c:v>
                </c:pt>
                <c:pt idx="1336" formatCode="0.00E+00">
                  <c:v>1336000</c:v>
                </c:pt>
                <c:pt idx="1337" formatCode="0.00E+00">
                  <c:v>1337000</c:v>
                </c:pt>
                <c:pt idx="1338" formatCode="0.00E+00">
                  <c:v>1338000</c:v>
                </c:pt>
                <c:pt idx="1339" formatCode="0.00E+00">
                  <c:v>1339000</c:v>
                </c:pt>
                <c:pt idx="1340" formatCode="0.00E+00">
                  <c:v>1340000</c:v>
                </c:pt>
                <c:pt idx="1341" formatCode="0.00E+00">
                  <c:v>1341000</c:v>
                </c:pt>
                <c:pt idx="1342" formatCode="0.00E+00">
                  <c:v>1342000</c:v>
                </c:pt>
                <c:pt idx="1343" formatCode="0.00E+00">
                  <c:v>1343000</c:v>
                </c:pt>
                <c:pt idx="1344" formatCode="0.00E+00">
                  <c:v>1344000</c:v>
                </c:pt>
                <c:pt idx="1345" formatCode="0.00E+00">
                  <c:v>1345000</c:v>
                </c:pt>
                <c:pt idx="1346" formatCode="0.00E+00">
                  <c:v>1346000</c:v>
                </c:pt>
                <c:pt idx="1347" formatCode="0.00E+00">
                  <c:v>1347000</c:v>
                </c:pt>
                <c:pt idx="1348" formatCode="0.00E+00">
                  <c:v>1348000</c:v>
                </c:pt>
                <c:pt idx="1349" formatCode="0.00E+00">
                  <c:v>1349000</c:v>
                </c:pt>
                <c:pt idx="1350" formatCode="0.00E+00">
                  <c:v>1350000</c:v>
                </c:pt>
                <c:pt idx="1351" formatCode="0.00E+00">
                  <c:v>1351000</c:v>
                </c:pt>
                <c:pt idx="1352" formatCode="0.00E+00">
                  <c:v>1352000</c:v>
                </c:pt>
                <c:pt idx="1353" formatCode="0.00E+00">
                  <c:v>1353000</c:v>
                </c:pt>
                <c:pt idx="1354" formatCode="0.00E+00">
                  <c:v>1354000</c:v>
                </c:pt>
                <c:pt idx="1355" formatCode="0.00E+00">
                  <c:v>1355000</c:v>
                </c:pt>
                <c:pt idx="1356" formatCode="0.00E+00">
                  <c:v>1356000</c:v>
                </c:pt>
                <c:pt idx="1357" formatCode="0.00E+00">
                  <c:v>1357000</c:v>
                </c:pt>
                <c:pt idx="1358" formatCode="0.00E+00">
                  <c:v>1358000</c:v>
                </c:pt>
                <c:pt idx="1359" formatCode="0.00E+00">
                  <c:v>1359000</c:v>
                </c:pt>
                <c:pt idx="1360" formatCode="0.00E+00">
                  <c:v>1360000</c:v>
                </c:pt>
                <c:pt idx="1361" formatCode="0.00E+00">
                  <c:v>1361000</c:v>
                </c:pt>
                <c:pt idx="1362" formatCode="0.00E+00">
                  <c:v>1362000</c:v>
                </c:pt>
                <c:pt idx="1363" formatCode="0.00E+00">
                  <c:v>1363000</c:v>
                </c:pt>
                <c:pt idx="1364" formatCode="0.00E+00">
                  <c:v>1364000</c:v>
                </c:pt>
                <c:pt idx="1365" formatCode="0.00E+00">
                  <c:v>1365000</c:v>
                </c:pt>
                <c:pt idx="1366" formatCode="0.00E+00">
                  <c:v>1366000</c:v>
                </c:pt>
                <c:pt idx="1367" formatCode="0.00E+00">
                  <c:v>1367000</c:v>
                </c:pt>
                <c:pt idx="1368" formatCode="0.00E+00">
                  <c:v>1368000</c:v>
                </c:pt>
                <c:pt idx="1369" formatCode="0.00E+00">
                  <c:v>1369000</c:v>
                </c:pt>
                <c:pt idx="1370" formatCode="0.00E+00">
                  <c:v>1370000</c:v>
                </c:pt>
                <c:pt idx="1371" formatCode="0.00E+00">
                  <c:v>1371000</c:v>
                </c:pt>
                <c:pt idx="1372" formatCode="0.00E+00">
                  <c:v>1372000</c:v>
                </c:pt>
                <c:pt idx="1373" formatCode="0.00E+00">
                  <c:v>1373000</c:v>
                </c:pt>
                <c:pt idx="1374" formatCode="0.00E+00">
                  <c:v>1374000</c:v>
                </c:pt>
                <c:pt idx="1375" formatCode="0.00E+00">
                  <c:v>1375000</c:v>
                </c:pt>
                <c:pt idx="1376" formatCode="0.00E+00">
                  <c:v>1376000</c:v>
                </c:pt>
                <c:pt idx="1377" formatCode="0.00E+00">
                  <c:v>1377000</c:v>
                </c:pt>
                <c:pt idx="1378" formatCode="0.00E+00">
                  <c:v>1378000</c:v>
                </c:pt>
                <c:pt idx="1379" formatCode="0.00E+00">
                  <c:v>1379000</c:v>
                </c:pt>
                <c:pt idx="1380" formatCode="0.00E+00">
                  <c:v>1380000</c:v>
                </c:pt>
                <c:pt idx="1381" formatCode="0.00E+00">
                  <c:v>1381000</c:v>
                </c:pt>
                <c:pt idx="1382" formatCode="0.00E+00">
                  <c:v>1382000</c:v>
                </c:pt>
                <c:pt idx="1383" formatCode="0.00E+00">
                  <c:v>1383000</c:v>
                </c:pt>
                <c:pt idx="1384" formatCode="0.00E+00">
                  <c:v>1384000</c:v>
                </c:pt>
                <c:pt idx="1385" formatCode="0.00E+00">
                  <c:v>1385000</c:v>
                </c:pt>
                <c:pt idx="1386" formatCode="0.00E+00">
                  <c:v>1386000</c:v>
                </c:pt>
                <c:pt idx="1387" formatCode="0.00E+00">
                  <c:v>1387000</c:v>
                </c:pt>
                <c:pt idx="1388" formatCode="0.00E+00">
                  <c:v>1388000</c:v>
                </c:pt>
                <c:pt idx="1389" formatCode="0.00E+00">
                  <c:v>1389000</c:v>
                </c:pt>
                <c:pt idx="1390" formatCode="0.00E+00">
                  <c:v>1390000</c:v>
                </c:pt>
                <c:pt idx="1391" formatCode="0.00E+00">
                  <c:v>1391000</c:v>
                </c:pt>
                <c:pt idx="1392" formatCode="0.00E+00">
                  <c:v>1392000</c:v>
                </c:pt>
                <c:pt idx="1393" formatCode="0.00E+00">
                  <c:v>1393000</c:v>
                </c:pt>
                <c:pt idx="1394" formatCode="0.00E+00">
                  <c:v>1394000</c:v>
                </c:pt>
                <c:pt idx="1395" formatCode="0.00E+00">
                  <c:v>1395000</c:v>
                </c:pt>
                <c:pt idx="1396" formatCode="0.00E+00">
                  <c:v>1396000</c:v>
                </c:pt>
                <c:pt idx="1397" formatCode="0.00E+00">
                  <c:v>1397000</c:v>
                </c:pt>
                <c:pt idx="1398" formatCode="0.00E+00">
                  <c:v>1398000</c:v>
                </c:pt>
                <c:pt idx="1399" formatCode="0.00E+00">
                  <c:v>1399000</c:v>
                </c:pt>
                <c:pt idx="1400" formatCode="0.00E+00">
                  <c:v>1400000</c:v>
                </c:pt>
                <c:pt idx="1401" formatCode="0.00E+00">
                  <c:v>1401000</c:v>
                </c:pt>
                <c:pt idx="1402" formatCode="0.00E+00">
                  <c:v>1402000</c:v>
                </c:pt>
                <c:pt idx="1403" formatCode="0.00E+00">
                  <c:v>1403000</c:v>
                </c:pt>
                <c:pt idx="1404" formatCode="0.00E+00">
                  <c:v>1404000</c:v>
                </c:pt>
                <c:pt idx="1405" formatCode="0.00E+00">
                  <c:v>1405000</c:v>
                </c:pt>
                <c:pt idx="1406" formatCode="0.00E+00">
                  <c:v>1406000</c:v>
                </c:pt>
                <c:pt idx="1407" formatCode="0.00E+00">
                  <c:v>1407000</c:v>
                </c:pt>
                <c:pt idx="1408" formatCode="0.00E+00">
                  <c:v>1408000</c:v>
                </c:pt>
                <c:pt idx="1409" formatCode="0.00E+00">
                  <c:v>1409000</c:v>
                </c:pt>
                <c:pt idx="1410" formatCode="0.00E+00">
                  <c:v>1410000</c:v>
                </c:pt>
                <c:pt idx="1411" formatCode="0.00E+00">
                  <c:v>1411000</c:v>
                </c:pt>
                <c:pt idx="1412" formatCode="0.00E+00">
                  <c:v>1412000</c:v>
                </c:pt>
                <c:pt idx="1413" formatCode="0.00E+00">
                  <c:v>1413000</c:v>
                </c:pt>
                <c:pt idx="1414" formatCode="0.00E+00">
                  <c:v>1414000</c:v>
                </c:pt>
                <c:pt idx="1415" formatCode="0.00E+00">
                  <c:v>1415000</c:v>
                </c:pt>
                <c:pt idx="1416" formatCode="0.00E+00">
                  <c:v>1416000</c:v>
                </c:pt>
                <c:pt idx="1417" formatCode="0.00E+00">
                  <c:v>1417000</c:v>
                </c:pt>
                <c:pt idx="1418" formatCode="0.00E+00">
                  <c:v>1418000</c:v>
                </c:pt>
                <c:pt idx="1419" formatCode="0.00E+00">
                  <c:v>1419000</c:v>
                </c:pt>
                <c:pt idx="1420" formatCode="0.00E+00">
                  <c:v>1420000</c:v>
                </c:pt>
                <c:pt idx="1421" formatCode="0.00E+00">
                  <c:v>1421000</c:v>
                </c:pt>
                <c:pt idx="1422" formatCode="0.00E+00">
                  <c:v>1422000</c:v>
                </c:pt>
                <c:pt idx="1423" formatCode="0.00E+00">
                  <c:v>1423000</c:v>
                </c:pt>
                <c:pt idx="1424" formatCode="0.00E+00">
                  <c:v>1424000</c:v>
                </c:pt>
                <c:pt idx="1425" formatCode="0.00E+00">
                  <c:v>1425000</c:v>
                </c:pt>
                <c:pt idx="1426" formatCode="0.00E+00">
                  <c:v>1426000</c:v>
                </c:pt>
                <c:pt idx="1427" formatCode="0.00E+00">
                  <c:v>1427000</c:v>
                </c:pt>
                <c:pt idx="1428" formatCode="0.00E+00">
                  <c:v>1428000</c:v>
                </c:pt>
                <c:pt idx="1429" formatCode="0.00E+00">
                  <c:v>1429000</c:v>
                </c:pt>
                <c:pt idx="1430" formatCode="0.00E+00">
                  <c:v>1430000</c:v>
                </c:pt>
                <c:pt idx="1431" formatCode="0.00E+00">
                  <c:v>1431000</c:v>
                </c:pt>
                <c:pt idx="1432" formatCode="0.00E+00">
                  <c:v>1432000</c:v>
                </c:pt>
                <c:pt idx="1433" formatCode="0.00E+00">
                  <c:v>1433000</c:v>
                </c:pt>
                <c:pt idx="1434" formatCode="0.00E+00">
                  <c:v>1434000</c:v>
                </c:pt>
                <c:pt idx="1435" formatCode="0.00E+00">
                  <c:v>1435000</c:v>
                </c:pt>
                <c:pt idx="1436" formatCode="0.00E+00">
                  <c:v>1436000</c:v>
                </c:pt>
                <c:pt idx="1437" formatCode="0.00E+00">
                  <c:v>1437000</c:v>
                </c:pt>
                <c:pt idx="1438" formatCode="0.00E+00">
                  <c:v>1438000</c:v>
                </c:pt>
                <c:pt idx="1439" formatCode="0.00E+00">
                  <c:v>1439000</c:v>
                </c:pt>
                <c:pt idx="1440" formatCode="0.00E+00">
                  <c:v>1440000</c:v>
                </c:pt>
                <c:pt idx="1441" formatCode="0.00E+00">
                  <c:v>1441000</c:v>
                </c:pt>
                <c:pt idx="1442" formatCode="0.00E+00">
                  <c:v>1442000</c:v>
                </c:pt>
                <c:pt idx="1443" formatCode="0.00E+00">
                  <c:v>1443000</c:v>
                </c:pt>
                <c:pt idx="1444" formatCode="0.00E+00">
                  <c:v>1444000</c:v>
                </c:pt>
                <c:pt idx="1445" formatCode="0.00E+00">
                  <c:v>1445000</c:v>
                </c:pt>
                <c:pt idx="1446" formatCode="0.00E+00">
                  <c:v>1446000</c:v>
                </c:pt>
                <c:pt idx="1447" formatCode="0.00E+00">
                  <c:v>1447000</c:v>
                </c:pt>
                <c:pt idx="1448" formatCode="0.00E+00">
                  <c:v>1448000</c:v>
                </c:pt>
                <c:pt idx="1449" formatCode="0.00E+00">
                  <c:v>1449000</c:v>
                </c:pt>
                <c:pt idx="1450" formatCode="0.00E+00">
                  <c:v>1450000</c:v>
                </c:pt>
                <c:pt idx="1451" formatCode="0.00E+00">
                  <c:v>1451000</c:v>
                </c:pt>
                <c:pt idx="1452" formatCode="0.00E+00">
                  <c:v>1452000</c:v>
                </c:pt>
                <c:pt idx="1453" formatCode="0.00E+00">
                  <c:v>1453000</c:v>
                </c:pt>
                <c:pt idx="1454" formatCode="0.00E+00">
                  <c:v>1454000</c:v>
                </c:pt>
                <c:pt idx="1455" formatCode="0.00E+00">
                  <c:v>1455000</c:v>
                </c:pt>
                <c:pt idx="1456" formatCode="0.00E+00">
                  <c:v>1456000</c:v>
                </c:pt>
                <c:pt idx="1457" formatCode="0.00E+00">
                  <c:v>1457000</c:v>
                </c:pt>
                <c:pt idx="1458" formatCode="0.00E+00">
                  <c:v>1458000</c:v>
                </c:pt>
                <c:pt idx="1459" formatCode="0.00E+00">
                  <c:v>1459000</c:v>
                </c:pt>
                <c:pt idx="1460" formatCode="0.00E+00">
                  <c:v>1460000</c:v>
                </c:pt>
                <c:pt idx="1461" formatCode="0.00E+00">
                  <c:v>1461000</c:v>
                </c:pt>
                <c:pt idx="1462" formatCode="0.00E+00">
                  <c:v>1462000</c:v>
                </c:pt>
                <c:pt idx="1463" formatCode="0.00E+00">
                  <c:v>1463000</c:v>
                </c:pt>
                <c:pt idx="1464" formatCode="0.00E+00">
                  <c:v>1464000</c:v>
                </c:pt>
                <c:pt idx="1465" formatCode="0.00E+00">
                  <c:v>1465000</c:v>
                </c:pt>
                <c:pt idx="1466" formatCode="0.00E+00">
                  <c:v>1466000</c:v>
                </c:pt>
                <c:pt idx="1467" formatCode="0.00E+00">
                  <c:v>1467000</c:v>
                </c:pt>
                <c:pt idx="1468" formatCode="0.00E+00">
                  <c:v>1468000</c:v>
                </c:pt>
                <c:pt idx="1469" formatCode="0.00E+00">
                  <c:v>1469000</c:v>
                </c:pt>
                <c:pt idx="1470" formatCode="0.00E+00">
                  <c:v>1470000</c:v>
                </c:pt>
                <c:pt idx="1471" formatCode="0.00E+00">
                  <c:v>1471000</c:v>
                </c:pt>
                <c:pt idx="1472" formatCode="0.00E+00">
                  <c:v>1472000</c:v>
                </c:pt>
                <c:pt idx="1473" formatCode="0.00E+00">
                  <c:v>1473000</c:v>
                </c:pt>
                <c:pt idx="1474" formatCode="0.00E+00">
                  <c:v>1474000</c:v>
                </c:pt>
                <c:pt idx="1475" formatCode="0.00E+00">
                  <c:v>1475000</c:v>
                </c:pt>
                <c:pt idx="1476" formatCode="0.00E+00">
                  <c:v>1476000</c:v>
                </c:pt>
                <c:pt idx="1477" formatCode="0.00E+00">
                  <c:v>1477000</c:v>
                </c:pt>
                <c:pt idx="1478" formatCode="0.00E+00">
                  <c:v>1478000</c:v>
                </c:pt>
                <c:pt idx="1479" formatCode="0.00E+00">
                  <c:v>1479000</c:v>
                </c:pt>
                <c:pt idx="1480" formatCode="0.00E+00">
                  <c:v>1480000</c:v>
                </c:pt>
                <c:pt idx="1481" formatCode="0.00E+00">
                  <c:v>1481000</c:v>
                </c:pt>
                <c:pt idx="1482" formatCode="0.00E+00">
                  <c:v>1482000</c:v>
                </c:pt>
                <c:pt idx="1483" formatCode="0.00E+00">
                  <c:v>1483000</c:v>
                </c:pt>
                <c:pt idx="1484" formatCode="0.00E+00">
                  <c:v>1484000</c:v>
                </c:pt>
                <c:pt idx="1485" formatCode="0.00E+00">
                  <c:v>1485000</c:v>
                </c:pt>
                <c:pt idx="1486" formatCode="0.00E+00">
                  <c:v>1486000</c:v>
                </c:pt>
                <c:pt idx="1487" formatCode="0.00E+00">
                  <c:v>1487000</c:v>
                </c:pt>
                <c:pt idx="1488" formatCode="0.00E+00">
                  <c:v>1488000</c:v>
                </c:pt>
                <c:pt idx="1489" formatCode="0.00E+00">
                  <c:v>1489000</c:v>
                </c:pt>
                <c:pt idx="1490" formatCode="0.00E+00">
                  <c:v>1490000</c:v>
                </c:pt>
                <c:pt idx="1491" formatCode="0.00E+00">
                  <c:v>1491000</c:v>
                </c:pt>
                <c:pt idx="1492" formatCode="0.00E+00">
                  <c:v>1492000</c:v>
                </c:pt>
                <c:pt idx="1493" formatCode="0.00E+00">
                  <c:v>1493000</c:v>
                </c:pt>
                <c:pt idx="1494" formatCode="0.00E+00">
                  <c:v>1494000</c:v>
                </c:pt>
                <c:pt idx="1495" formatCode="0.00E+00">
                  <c:v>1495000</c:v>
                </c:pt>
                <c:pt idx="1496" formatCode="0.00E+00">
                  <c:v>1496000</c:v>
                </c:pt>
                <c:pt idx="1497" formatCode="0.00E+00">
                  <c:v>1497000</c:v>
                </c:pt>
                <c:pt idx="1498" formatCode="0.00E+00">
                  <c:v>1498000</c:v>
                </c:pt>
                <c:pt idx="1499" formatCode="0.00E+00">
                  <c:v>1499000</c:v>
                </c:pt>
                <c:pt idx="1500" formatCode="0.00E+00">
                  <c:v>1500000</c:v>
                </c:pt>
                <c:pt idx="1501" formatCode="0.00E+00">
                  <c:v>1501000</c:v>
                </c:pt>
                <c:pt idx="1502" formatCode="0.00E+00">
                  <c:v>1502000</c:v>
                </c:pt>
                <c:pt idx="1503" formatCode="0.00E+00">
                  <c:v>1503000</c:v>
                </c:pt>
                <c:pt idx="1504" formatCode="0.00E+00">
                  <c:v>1504000</c:v>
                </c:pt>
                <c:pt idx="1505" formatCode="0.00E+00">
                  <c:v>1505000</c:v>
                </c:pt>
                <c:pt idx="1506" formatCode="0.00E+00">
                  <c:v>1506000</c:v>
                </c:pt>
                <c:pt idx="1507" formatCode="0.00E+00">
                  <c:v>1507000</c:v>
                </c:pt>
                <c:pt idx="1508" formatCode="0.00E+00">
                  <c:v>1508000</c:v>
                </c:pt>
                <c:pt idx="1509" formatCode="0.00E+00">
                  <c:v>1509000</c:v>
                </c:pt>
                <c:pt idx="1510" formatCode="0.00E+00">
                  <c:v>1510000</c:v>
                </c:pt>
                <c:pt idx="1511" formatCode="0.00E+00">
                  <c:v>1511000</c:v>
                </c:pt>
                <c:pt idx="1512" formatCode="0.00E+00">
                  <c:v>1512000</c:v>
                </c:pt>
                <c:pt idx="1513" formatCode="0.00E+00">
                  <c:v>1513000</c:v>
                </c:pt>
                <c:pt idx="1514" formatCode="0.00E+00">
                  <c:v>1514000</c:v>
                </c:pt>
                <c:pt idx="1515" formatCode="0.00E+00">
                  <c:v>1515000</c:v>
                </c:pt>
                <c:pt idx="1516" formatCode="0.00E+00">
                  <c:v>1516000</c:v>
                </c:pt>
                <c:pt idx="1517" formatCode="0.00E+00">
                  <c:v>1517000</c:v>
                </c:pt>
                <c:pt idx="1518" formatCode="0.00E+00">
                  <c:v>1518000</c:v>
                </c:pt>
                <c:pt idx="1519" formatCode="0.00E+00">
                  <c:v>1519000</c:v>
                </c:pt>
                <c:pt idx="1520" formatCode="0.00E+00">
                  <c:v>1520000</c:v>
                </c:pt>
                <c:pt idx="1521" formatCode="0.00E+00">
                  <c:v>1521000</c:v>
                </c:pt>
                <c:pt idx="1522" formatCode="0.00E+00">
                  <c:v>1522000</c:v>
                </c:pt>
                <c:pt idx="1523" formatCode="0.00E+00">
                  <c:v>1523000</c:v>
                </c:pt>
                <c:pt idx="1524" formatCode="0.00E+00">
                  <c:v>1524000</c:v>
                </c:pt>
                <c:pt idx="1525" formatCode="0.00E+00">
                  <c:v>1525000</c:v>
                </c:pt>
                <c:pt idx="1526" formatCode="0.00E+00">
                  <c:v>1526000</c:v>
                </c:pt>
                <c:pt idx="1527" formatCode="0.00E+00">
                  <c:v>1527000</c:v>
                </c:pt>
                <c:pt idx="1528" formatCode="0.00E+00">
                  <c:v>1528000</c:v>
                </c:pt>
                <c:pt idx="1529" formatCode="0.00E+00">
                  <c:v>1529000</c:v>
                </c:pt>
                <c:pt idx="1530" formatCode="0.00E+00">
                  <c:v>1530000</c:v>
                </c:pt>
                <c:pt idx="1531" formatCode="0.00E+00">
                  <c:v>1531000</c:v>
                </c:pt>
                <c:pt idx="1532" formatCode="0.00E+00">
                  <c:v>1532000</c:v>
                </c:pt>
                <c:pt idx="1533" formatCode="0.00E+00">
                  <c:v>1533000</c:v>
                </c:pt>
                <c:pt idx="1534" formatCode="0.00E+00">
                  <c:v>1534000</c:v>
                </c:pt>
                <c:pt idx="1535" formatCode="0.00E+00">
                  <c:v>1535000</c:v>
                </c:pt>
                <c:pt idx="1536" formatCode="0.00E+00">
                  <c:v>1536000</c:v>
                </c:pt>
                <c:pt idx="1537" formatCode="0.00E+00">
                  <c:v>1537000</c:v>
                </c:pt>
                <c:pt idx="1538" formatCode="0.00E+00">
                  <c:v>1538000</c:v>
                </c:pt>
                <c:pt idx="1539" formatCode="0.00E+00">
                  <c:v>1539000</c:v>
                </c:pt>
                <c:pt idx="1540" formatCode="0.00E+00">
                  <c:v>1540000</c:v>
                </c:pt>
                <c:pt idx="1541" formatCode="0.00E+00">
                  <c:v>1541000</c:v>
                </c:pt>
                <c:pt idx="1542" formatCode="0.00E+00">
                  <c:v>1542000</c:v>
                </c:pt>
                <c:pt idx="1543" formatCode="0.00E+00">
                  <c:v>1543000</c:v>
                </c:pt>
                <c:pt idx="1544" formatCode="0.00E+00">
                  <c:v>1544000</c:v>
                </c:pt>
                <c:pt idx="1545" formatCode="0.00E+00">
                  <c:v>1545000</c:v>
                </c:pt>
                <c:pt idx="1546" formatCode="0.00E+00">
                  <c:v>1546000</c:v>
                </c:pt>
                <c:pt idx="1547" formatCode="0.00E+00">
                  <c:v>1547000</c:v>
                </c:pt>
                <c:pt idx="1548" formatCode="0.00E+00">
                  <c:v>1548000</c:v>
                </c:pt>
                <c:pt idx="1549" formatCode="0.00E+00">
                  <c:v>1549000</c:v>
                </c:pt>
                <c:pt idx="1550" formatCode="0.00E+00">
                  <c:v>1550000</c:v>
                </c:pt>
                <c:pt idx="1551" formatCode="0.00E+00">
                  <c:v>1551000</c:v>
                </c:pt>
                <c:pt idx="1552" formatCode="0.00E+00">
                  <c:v>1552000</c:v>
                </c:pt>
                <c:pt idx="1553" formatCode="0.00E+00">
                  <c:v>1553000</c:v>
                </c:pt>
                <c:pt idx="1554" formatCode="0.00E+00">
                  <c:v>1554000</c:v>
                </c:pt>
                <c:pt idx="1555" formatCode="0.00E+00">
                  <c:v>1555000</c:v>
                </c:pt>
                <c:pt idx="1556" formatCode="0.00E+00">
                  <c:v>1556000</c:v>
                </c:pt>
                <c:pt idx="1557" formatCode="0.00E+00">
                  <c:v>1557000</c:v>
                </c:pt>
                <c:pt idx="1558" formatCode="0.00E+00">
                  <c:v>1558000</c:v>
                </c:pt>
                <c:pt idx="1559" formatCode="0.00E+00">
                  <c:v>1559000</c:v>
                </c:pt>
                <c:pt idx="1560" formatCode="0.00E+00">
                  <c:v>1560000</c:v>
                </c:pt>
                <c:pt idx="1561" formatCode="0.00E+00">
                  <c:v>1561000</c:v>
                </c:pt>
                <c:pt idx="1562" formatCode="0.00E+00">
                  <c:v>1562000</c:v>
                </c:pt>
                <c:pt idx="1563" formatCode="0.00E+00">
                  <c:v>1563000</c:v>
                </c:pt>
                <c:pt idx="1564" formatCode="0.00E+00">
                  <c:v>1564000</c:v>
                </c:pt>
                <c:pt idx="1565" formatCode="0.00E+00">
                  <c:v>1565000</c:v>
                </c:pt>
                <c:pt idx="1566" formatCode="0.00E+00">
                  <c:v>1566000</c:v>
                </c:pt>
                <c:pt idx="1567" formatCode="0.00E+00">
                  <c:v>1567000</c:v>
                </c:pt>
                <c:pt idx="1568" formatCode="0.00E+00">
                  <c:v>1568000</c:v>
                </c:pt>
                <c:pt idx="1569" formatCode="0.00E+00">
                  <c:v>1569000</c:v>
                </c:pt>
                <c:pt idx="1570" formatCode="0.00E+00">
                  <c:v>1570000</c:v>
                </c:pt>
                <c:pt idx="1571" formatCode="0.00E+00">
                  <c:v>1571000</c:v>
                </c:pt>
                <c:pt idx="1572" formatCode="0.00E+00">
                  <c:v>1572000</c:v>
                </c:pt>
                <c:pt idx="1573" formatCode="0.00E+00">
                  <c:v>1573000</c:v>
                </c:pt>
                <c:pt idx="1574" formatCode="0.00E+00">
                  <c:v>1574000</c:v>
                </c:pt>
                <c:pt idx="1575" formatCode="0.00E+00">
                  <c:v>1575000</c:v>
                </c:pt>
                <c:pt idx="1576" formatCode="0.00E+00">
                  <c:v>1576000</c:v>
                </c:pt>
                <c:pt idx="1577" formatCode="0.00E+00">
                  <c:v>1577000</c:v>
                </c:pt>
                <c:pt idx="1578" formatCode="0.00E+00">
                  <c:v>1578000</c:v>
                </c:pt>
                <c:pt idx="1579" formatCode="0.00E+00">
                  <c:v>1579000</c:v>
                </c:pt>
                <c:pt idx="1580" formatCode="0.00E+00">
                  <c:v>1580000</c:v>
                </c:pt>
                <c:pt idx="1581" formatCode="0.00E+00">
                  <c:v>1581000</c:v>
                </c:pt>
                <c:pt idx="1582" formatCode="0.00E+00">
                  <c:v>1582000</c:v>
                </c:pt>
                <c:pt idx="1583" formatCode="0.00E+00">
                  <c:v>1583000</c:v>
                </c:pt>
                <c:pt idx="1584" formatCode="0.00E+00">
                  <c:v>1584000</c:v>
                </c:pt>
                <c:pt idx="1585" formatCode="0.00E+00">
                  <c:v>1585000</c:v>
                </c:pt>
                <c:pt idx="1586" formatCode="0.00E+00">
                  <c:v>1586000</c:v>
                </c:pt>
                <c:pt idx="1587" formatCode="0.00E+00">
                  <c:v>1587000</c:v>
                </c:pt>
                <c:pt idx="1588" formatCode="0.00E+00">
                  <c:v>1588000</c:v>
                </c:pt>
                <c:pt idx="1589" formatCode="0.00E+00">
                  <c:v>1589000</c:v>
                </c:pt>
                <c:pt idx="1590" formatCode="0.00E+00">
                  <c:v>1590000</c:v>
                </c:pt>
                <c:pt idx="1591" formatCode="0.00E+00">
                  <c:v>1591000</c:v>
                </c:pt>
                <c:pt idx="1592" formatCode="0.00E+00">
                  <c:v>1592000</c:v>
                </c:pt>
                <c:pt idx="1593" formatCode="0.00E+00">
                  <c:v>1593000</c:v>
                </c:pt>
                <c:pt idx="1594" formatCode="0.00E+00">
                  <c:v>1594000</c:v>
                </c:pt>
                <c:pt idx="1595" formatCode="0.00E+00">
                  <c:v>1595000</c:v>
                </c:pt>
                <c:pt idx="1596" formatCode="0.00E+00">
                  <c:v>1596000</c:v>
                </c:pt>
                <c:pt idx="1597" formatCode="0.00E+00">
                  <c:v>1597000</c:v>
                </c:pt>
                <c:pt idx="1598" formatCode="0.00E+00">
                  <c:v>1598000</c:v>
                </c:pt>
                <c:pt idx="1599" formatCode="0.00E+00">
                  <c:v>1599000</c:v>
                </c:pt>
                <c:pt idx="1600" formatCode="0.00E+00">
                  <c:v>1600000</c:v>
                </c:pt>
                <c:pt idx="1601" formatCode="0.00E+00">
                  <c:v>1601000</c:v>
                </c:pt>
                <c:pt idx="1602" formatCode="0.00E+00">
                  <c:v>1602000</c:v>
                </c:pt>
                <c:pt idx="1603" formatCode="0.00E+00">
                  <c:v>1603000</c:v>
                </c:pt>
                <c:pt idx="1604" formatCode="0.00E+00">
                  <c:v>1604000</c:v>
                </c:pt>
                <c:pt idx="1605" formatCode="0.00E+00">
                  <c:v>1605000</c:v>
                </c:pt>
                <c:pt idx="1606" formatCode="0.00E+00">
                  <c:v>1606000</c:v>
                </c:pt>
                <c:pt idx="1607" formatCode="0.00E+00">
                  <c:v>1607000</c:v>
                </c:pt>
                <c:pt idx="1608" formatCode="0.00E+00">
                  <c:v>1608000</c:v>
                </c:pt>
                <c:pt idx="1609" formatCode="0.00E+00">
                  <c:v>1609000</c:v>
                </c:pt>
                <c:pt idx="1610" formatCode="0.00E+00">
                  <c:v>1610000</c:v>
                </c:pt>
                <c:pt idx="1611" formatCode="0.00E+00">
                  <c:v>1611000</c:v>
                </c:pt>
                <c:pt idx="1612" formatCode="0.00E+00">
                  <c:v>1612000</c:v>
                </c:pt>
                <c:pt idx="1613" formatCode="0.00E+00">
                  <c:v>1613000</c:v>
                </c:pt>
                <c:pt idx="1614" formatCode="0.00E+00">
                  <c:v>1614000</c:v>
                </c:pt>
                <c:pt idx="1615" formatCode="0.00E+00">
                  <c:v>1615000</c:v>
                </c:pt>
                <c:pt idx="1616" formatCode="0.00E+00">
                  <c:v>1616000</c:v>
                </c:pt>
                <c:pt idx="1617" formatCode="0.00E+00">
                  <c:v>1617000</c:v>
                </c:pt>
                <c:pt idx="1618" formatCode="0.00E+00">
                  <c:v>1618000</c:v>
                </c:pt>
                <c:pt idx="1619" formatCode="0.00E+00">
                  <c:v>1619000</c:v>
                </c:pt>
                <c:pt idx="1620" formatCode="0.00E+00">
                  <c:v>1620000</c:v>
                </c:pt>
                <c:pt idx="1621" formatCode="0.00E+00">
                  <c:v>1621000</c:v>
                </c:pt>
                <c:pt idx="1622" formatCode="0.00E+00">
                  <c:v>1622000</c:v>
                </c:pt>
                <c:pt idx="1623" formatCode="0.00E+00">
                  <c:v>1623000</c:v>
                </c:pt>
                <c:pt idx="1624" formatCode="0.00E+00">
                  <c:v>1624000</c:v>
                </c:pt>
                <c:pt idx="1625" formatCode="0.00E+00">
                  <c:v>1625000</c:v>
                </c:pt>
                <c:pt idx="1626" formatCode="0.00E+00">
                  <c:v>1626000</c:v>
                </c:pt>
                <c:pt idx="1627" formatCode="0.00E+00">
                  <c:v>1627000</c:v>
                </c:pt>
                <c:pt idx="1628" formatCode="0.00E+00">
                  <c:v>1628000</c:v>
                </c:pt>
                <c:pt idx="1629" formatCode="0.00E+00">
                  <c:v>1629000</c:v>
                </c:pt>
                <c:pt idx="1630" formatCode="0.00E+00">
                  <c:v>1630000</c:v>
                </c:pt>
                <c:pt idx="1631" formatCode="0.00E+00">
                  <c:v>1631000</c:v>
                </c:pt>
                <c:pt idx="1632" formatCode="0.00E+00">
                  <c:v>1632000</c:v>
                </c:pt>
                <c:pt idx="1633" formatCode="0.00E+00">
                  <c:v>1633000</c:v>
                </c:pt>
                <c:pt idx="1634" formatCode="0.00E+00">
                  <c:v>1634000</c:v>
                </c:pt>
                <c:pt idx="1635" formatCode="0.00E+00">
                  <c:v>1635000</c:v>
                </c:pt>
                <c:pt idx="1636" formatCode="0.00E+00">
                  <c:v>1636000</c:v>
                </c:pt>
                <c:pt idx="1637" formatCode="0.00E+00">
                  <c:v>1637000</c:v>
                </c:pt>
                <c:pt idx="1638" formatCode="0.00E+00">
                  <c:v>1638000</c:v>
                </c:pt>
                <c:pt idx="1639" formatCode="0.00E+00">
                  <c:v>1639000</c:v>
                </c:pt>
                <c:pt idx="1640" formatCode="0.00E+00">
                  <c:v>1640000</c:v>
                </c:pt>
                <c:pt idx="1641" formatCode="0.00E+00">
                  <c:v>1641000</c:v>
                </c:pt>
                <c:pt idx="1642" formatCode="0.00E+00">
                  <c:v>1642000</c:v>
                </c:pt>
                <c:pt idx="1643" formatCode="0.00E+00">
                  <c:v>1643000</c:v>
                </c:pt>
                <c:pt idx="1644" formatCode="0.00E+00">
                  <c:v>1644000</c:v>
                </c:pt>
                <c:pt idx="1645" formatCode="0.00E+00">
                  <c:v>1645000</c:v>
                </c:pt>
                <c:pt idx="1646" formatCode="0.00E+00">
                  <c:v>1646000</c:v>
                </c:pt>
                <c:pt idx="1647" formatCode="0.00E+00">
                  <c:v>1647000</c:v>
                </c:pt>
                <c:pt idx="1648" formatCode="0.00E+00">
                  <c:v>1648000</c:v>
                </c:pt>
                <c:pt idx="1649" formatCode="0.00E+00">
                  <c:v>1649000</c:v>
                </c:pt>
                <c:pt idx="1650" formatCode="0.00E+00">
                  <c:v>1650000</c:v>
                </c:pt>
                <c:pt idx="1651" formatCode="0.00E+00">
                  <c:v>1651000</c:v>
                </c:pt>
                <c:pt idx="1652" formatCode="0.00E+00">
                  <c:v>1652000</c:v>
                </c:pt>
                <c:pt idx="1653" formatCode="0.00E+00">
                  <c:v>1653000</c:v>
                </c:pt>
                <c:pt idx="1654" formatCode="0.00E+00">
                  <c:v>1654000</c:v>
                </c:pt>
                <c:pt idx="1655" formatCode="0.00E+00">
                  <c:v>1655000</c:v>
                </c:pt>
                <c:pt idx="1656" formatCode="0.00E+00">
                  <c:v>1656000</c:v>
                </c:pt>
                <c:pt idx="1657" formatCode="0.00E+00">
                  <c:v>1657000</c:v>
                </c:pt>
                <c:pt idx="1658" formatCode="0.00E+00">
                  <c:v>1658000</c:v>
                </c:pt>
                <c:pt idx="1659" formatCode="0.00E+00">
                  <c:v>1659000</c:v>
                </c:pt>
                <c:pt idx="1660" formatCode="0.00E+00">
                  <c:v>1660000</c:v>
                </c:pt>
                <c:pt idx="1661" formatCode="0.00E+00">
                  <c:v>1661000</c:v>
                </c:pt>
                <c:pt idx="1662" formatCode="0.00E+00">
                  <c:v>1662000</c:v>
                </c:pt>
                <c:pt idx="1663" formatCode="0.00E+00">
                  <c:v>1663000</c:v>
                </c:pt>
                <c:pt idx="1664" formatCode="0.00E+00">
                  <c:v>1664000</c:v>
                </c:pt>
                <c:pt idx="1665" formatCode="0.00E+00">
                  <c:v>1665000</c:v>
                </c:pt>
                <c:pt idx="1666" formatCode="0.00E+00">
                  <c:v>1666000</c:v>
                </c:pt>
                <c:pt idx="1667" formatCode="0.00E+00">
                  <c:v>1667000</c:v>
                </c:pt>
                <c:pt idx="1668" formatCode="0.00E+00">
                  <c:v>1668000</c:v>
                </c:pt>
                <c:pt idx="1669" formatCode="0.00E+00">
                  <c:v>1669000</c:v>
                </c:pt>
                <c:pt idx="1670" formatCode="0.00E+00">
                  <c:v>1670000</c:v>
                </c:pt>
                <c:pt idx="1671" formatCode="0.00E+00">
                  <c:v>1671000</c:v>
                </c:pt>
                <c:pt idx="1672" formatCode="0.00E+00">
                  <c:v>1672000</c:v>
                </c:pt>
                <c:pt idx="1673" formatCode="0.00E+00">
                  <c:v>1673000</c:v>
                </c:pt>
                <c:pt idx="1674" formatCode="0.00E+00">
                  <c:v>1674000</c:v>
                </c:pt>
                <c:pt idx="1675" formatCode="0.00E+00">
                  <c:v>1675000</c:v>
                </c:pt>
                <c:pt idx="1676" formatCode="0.00E+00">
                  <c:v>1676000</c:v>
                </c:pt>
                <c:pt idx="1677" formatCode="0.00E+00">
                  <c:v>1677000</c:v>
                </c:pt>
                <c:pt idx="1678" formatCode="0.00E+00">
                  <c:v>1678000</c:v>
                </c:pt>
                <c:pt idx="1679" formatCode="0.00E+00">
                  <c:v>1679000</c:v>
                </c:pt>
                <c:pt idx="1680" formatCode="0.00E+00">
                  <c:v>1680000</c:v>
                </c:pt>
                <c:pt idx="1681" formatCode="0.00E+00">
                  <c:v>1681000</c:v>
                </c:pt>
                <c:pt idx="1682" formatCode="0.00E+00">
                  <c:v>1682000</c:v>
                </c:pt>
                <c:pt idx="1683" formatCode="0.00E+00">
                  <c:v>1683000</c:v>
                </c:pt>
                <c:pt idx="1684" formatCode="0.00E+00">
                  <c:v>1684000</c:v>
                </c:pt>
                <c:pt idx="1685" formatCode="0.00E+00">
                  <c:v>1685000</c:v>
                </c:pt>
                <c:pt idx="1686" formatCode="0.00E+00">
                  <c:v>1686000</c:v>
                </c:pt>
                <c:pt idx="1687" formatCode="0.00E+00">
                  <c:v>1687000</c:v>
                </c:pt>
                <c:pt idx="1688" formatCode="0.00E+00">
                  <c:v>1688000</c:v>
                </c:pt>
                <c:pt idx="1689" formatCode="0.00E+00">
                  <c:v>1689000</c:v>
                </c:pt>
                <c:pt idx="1690" formatCode="0.00E+00">
                  <c:v>1690000</c:v>
                </c:pt>
                <c:pt idx="1691" formatCode="0.00E+00">
                  <c:v>1691000</c:v>
                </c:pt>
                <c:pt idx="1692" formatCode="0.00E+00">
                  <c:v>1692000</c:v>
                </c:pt>
                <c:pt idx="1693" formatCode="0.00E+00">
                  <c:v>1693000</c:v>
                </c:pt>
                <c:pt idx="1694" formatCode="0.00E+00">
                  <c:v>1694000</c:v>
                </c:pt>
                <c:pt idx="1695" formatCode="0.00E+00">
                  <c:v>1695000</c:v>
                </c:pt>
                <c:pt idx="1696" formatCode="0.00E+00">
                  <c:v>1696000</c:v>
                </c:pt>
                <c:pt idx="1697" formatCode="0.00E+00">
                  <c:v>1697000</c:v>
                </c:pt>
                <c:pt idx="1698" formatCode="0.00E+00">
                  <c:v>1698000</c:v>
                </c:pt>
                <c:pt idx="1699" formatCode="0.00E+00">
                  <c:v>1699000</c:v>
                </c:pt>
                <c:pt idx="1700" formatCode="0.00E+00">
                  <c:v>1700000</c:v>
                </c:pt>
                <c:pt idx="1701" formatCode="0.00E+00">
                  <c:v>1701000</c:v>
                </c:pt>
                <c:pt idx="1702" formatCode="0.00E+00">
                  <c:v>1702000</c:v>
                </c:pt>
                <c:pt idx="1703" formatCode="0.00E+00">
                  <c:v>1703000</c:v>
                </c:pt>
                <c:pt idx="1704" formatCode="0.00E+00">
                  <c:v>1704000</c:v>
                </c:pt>
                <c:pt idx="1705" formatCode="0.00E+00">
                  <c:v>1705000</c:v>
                </c:pt>
                <c:pt idx="1706" formatCode="0.00E+00">
                  <c:v>1706000</c:v>
                </c:pt>
                <c:pt idx="1707" formatCode="0.00E+00">
                  <c:v>1707000</c:v>
                </c:pt>
                <c:pt idx="1708" formatCode="0.00E+00">
                  <c:v>1708000</c:v>
                </c:pt>
                <c:pt idx="1709" formatCode="0.00E+00">
                  <c:v>1709000</c:v>
                </c:pt>
                <c:pt idx="1710" formatCode="0.00E+00">
                  <c:v>1710000</c:v>
                </c:pt>
                <c:pt idx="1711" formatCode="0.00E+00">
                  <c:v>1711000</c:v>
                </c:pt>
                <c:pt idx="1712" formatCode="0.00E+00">
                  <c:v>1712000</c:v>
                </c:pt>
                <c:pt idx="1713" formatCode="0.00E+00">
                  <c:v>1713000</c:v>
                </c:pt>
                <c:pt idx="1714" formatCode="0.00E+00">
                  <c:v>1714000</c:v>
                </c:pt>
                <c:pt idx="1715" formatCode="0.00E+00">
                  <c:v>1715000</c:v>
                </c:pt>
                <c:pt idx="1716" formatCode="0.00E+00">
                  <c:v>1716000</c:v>
                </c:pt>
                <c:pt idx="1717" formatCode="0.00E+00">
                  <c:v>1717000</c:v>
                </c:pt>
                <c:pt idx="1718" formatCode="0.00E+00">
                  <c:v>1718000</c:v>
                </c:pt>
                <c:pt idx="1719" formatCode="0.00E+00">
                  <c:v>1719000</c:v>
                </c:pt>
                <c:pt idx="1720" formatCode="0.00E+00">
                  <c:v>1720000</c:v>
                </c:pt>
                <c:pt idx="1721" formatCode="0.00E+00">
                  <c:v>1721000</c:v>
                </c:pt>
                <c:pt idx="1722" formatCode="0.00E+00">
                  <c:v>1722000</c:v>
                </c:pt>
                <c:pt idx="1723" formatCode="0.00E+00">
                  <c:v>1723000</c:v>
                </c:pt>
                <c:pt idx="1724" formatCode="0.00E+00">
                  <c:v>1724000</c:v>
                </c:pt>
                <c:pt idx="1725" formatCode="0.00E+00">
                  <c:v>1725000</c:v>
                </c:pt>
                <c:pt idx="1726" formatCode="0.00E+00">
                  <c:v>1726000</c:v>
                </c:pt>
                <c:pt idx="1727" formatCode="0.00E+00">
                  <c:v>1727000</c:v>
                </c:pt>
                <c:pt idx="1728" formatCode="0.00E+00">
                  <c:v>1728000</c:v>
                </c:pt>
                <c:pt idx="1729" formatCode="0.00E+00">
                  <c:v>1729000</c:v>
                </c:pt>
                <c:pt idx="1730" formatCode="0.00E+00">
                  <c:v>1730000</c:v>
                </c:pt>
                <c:pt idx="1731" formatCode="0.00E+00">
                  <c:v>1731000</c:v>
                </c:pt>
                <c:pt idx="1732" formatCode="0.00E+00">
                  <c:v>1732000</c:v>
                </c:pt>
                <c:pt idx="1733" formatCode="0.00E+00">
                  <c:v>1733000</c:v>
                </c:pt>
                <c:pt idx="1734" formatCode="0.00E+00">
                  <c:v>1734000</c:v>
                </c:pt>
                <c:pt idx="1735" formatCode="0.00E+00">
                  <c:v>1735000</c:v>
                </c:pt>
                <c:pt idx="1736" formatCode="0.00E+00">
                  <c:v>1736000</c:v>
                </c:pt>
                <c:pt idx="1737" formatCode="0.00E+00">
                  <c:v>1737000</c:v>
                </c:pt>
                <c:pt idx="1738" formatCode="0.00E+00">
                  <c:v>1738000</c:v>
                </c:pt>
                <c:pt idx="1739" formatCode="0.00E+00">
                  <c:v>1739000</c:v>
                </c:pt>
                <c:pt idx="1740" formatCode="0.00E+00">
                  <c:v>1740000</c:v>
                </c:pt>
                <c:pt idx="1741" formatCode="0.00E+00">
                  <c:v>1741000</c:v>
                </c:pt>
                <c:pt idx="1742" formatCode="0.00E+00">
                  <c:v>1742000</c:v>
                </c:pt>
                <c:pt idx="1743" formatCode="0.00E+00">
                  <c:v>1743000</c:v>
                </c:pt>
                <c:pt idx="1744" formatCode="0.00E+00">
                  <c:v>1744000</c:v>
                </c:pt>
                <c:pt idx="1745" formatCode="0.00E+00">
                  <c:v>1745000</c:v>
                </c:pt>
                <c:pt idx="1746" formatCode="0.00E+00">
                  <c:v>1746000</c:v>
                </c:pt>
                <c:pt idx="1747" formatCode="0.00E+00">
                  <c:v>1747000</c:v>
                </c:pt>
                <c:pt idx="1748" formatCode="0.00E+00">
                  <c:v>1748000</c:v>
                </c:pt>
                <c:pt idx="1749" formatCode="0.00E+00">
                  <c:v>1749000</c:v>
                </c:pt>
                <c:pt idx="1750" formatCode="0.00E+00">
                  <c:v>1750000</c:v>
                </c:pt>
                <c:pt idx="1751" formatCode="0.00E+00">
                  <c:v>1751000</c:v>
                </c:pt>
                <c:pt idx="1752" formatCode="0.00E+00">
                  <c:v>1752000</c:v>
                </c:pt>
                <c:pt idx="1753" formatCode="0.00E+00">
                  <c:v>1753000</c:v>
                </c:pt>
                <c:pt idx="1754" formatCode="0.00E+00">
                  <c:v>1754000</c:v>
                </c:pt>
                <c:pt idx="1755" formatCode="0.00E+00">
                  <c:v>1755000</c:v>
                </c:pt>
                <c:pt idx="1756" formatCode="0.00E+00">
                  <c:v>1756000</c:v>
                </c:pt>
                <c:pt idx="1757" formatCode="0.00E+00">
                  <c:v>1757000</c:v>
                </c:pt>
                <c:pt idx="1758" formatCode="0.00E+00">
                  <c:v>1758000</c:v>
                </c:pt>
                <c:pt idx="1759" formatCode="0.00E+00">
                  <c:v>1759000</c:v>
                </c:pt>
                <c:pt idx="1760" formatCode="0.00E+00">
                  <c:v>1760000</c:v>
                </c:pt>
                <c:pt idx="1761" formatCode="0.00E+00">
                  <c:v>1761000</c:v>
                </c:pt>
                <c:pt idx="1762" formatCode="0.00E+00">
                  <c:v>1762000</c:v>
                </c:pt>
                <c:pt idx="1763" formatCode="0.00E+00">
                  <c:v>1763000</c:v>
                </c:pt>
                <c:pt idx="1764" formatCode="0.00E+00">
                  <c:v>1764000</c:v>
                </c:pt>
                <c:pt idx="1765" formatCode="0.00E+00">
                  <c:v>1765000</c:v>
                </c:pt>
                <c:pt idx="1766" formatCode="0.00E+00">
                  <c:v>1766000</c:v>
                </c:pt>
                <c:pt idx="1767" formatCode="0.00E+00">
                  <c:v>1767000</c:v>
                </c:pt>
                <c:pt idx="1768" formatCode="0.00E+00">
                  <c:v>1768000</c:v>
                </c:pt>
                <c:pt idx="1769" formatCode="0.00E+00">
                  <c:v>1769000</c:v>
                </c:pt>
                <c:pt idx="1770" formatCode="0.00E+00">
                  <c:v>1770000</c:v>
                </c:pt>
                <c:pt idx="1771" formatCode="0.00E+00">
                  <c:v>1771000</c:v>
                </c:pt>
                <c:pt idx="1772" formatCode="0.00E+00">
                  <c:v>1772000</c:v>
                </c:pt>
                <c:pt idx="1773" formatCode="0.00E+00">
                  <c:v>1773000</c:v>
                </c:pt>
                <c:pt idx="1774" formatCode="0.00E+00">
                  <c:v>1774000</c:v>
                </c:pt>
                <c:pt idx="1775" formatCode="0.00E+00">
                  <c:v>1775000</c:v>
                </c:pt>
                <c:pt idx="1776" formatCode="0.00E+00">
                  <c:v>1776000</c:v>
                </c:pt>
                <c:pt idx="1777" formatCode="0.00E+00">
                  <c:v>1777000</c:v>
                </c:pt>
                <c:pt idx="1778" formatCode="0.00E+00">
                  <c:v>1778000</c:v>
                </c:pt>
                <c:pt idx="1779" formatCode="0.00E+00">
                  <c:v>1779000</c:v>
                </c:pt>
                <c:pt idx="1780" formatCode="0.00E+00">
                  <c:v>1780000</c:v>
                </c:pt>
                <c:pt idx="1781" formatCode="0.00E+00">
                  <c:v>1781000</c:v>
                </c:pt>
                <c:pt idx="1782" formatCode="0.00E+00">
                  <c:v>1782000</c:v>
                </c:pt>
                <c:pt idx="1783" formatCode="0.00E+00">
                  <c:v>1783000</c:v>
                </c:pt>
                <c:pt idx="1784" formatCode="0.00E+00">
                  <c:v>1784000</c:v>
                </c:pt>
                <c:pt idx="1785" formatCode="0.00E+00">
                  <c:v>1785000</c:v>
                </c:pt>
                <c:pt idx="1786" formatCode="0.00E+00">
                  <c:v>1786000</c:v>
                </c:pt>
                <c:pt idx="1787" formatCode="0.00E+00">
                  <c:v>1787000</c:v>
                </c:pt>
                <c:pt idx="1788" formatCode="0.00E+00">
                  <c:v>1788000</c:v>
                </c:pt>
                <c:pt idx="1789" formatCode="0.00E+00">
                  <c:v>1789000</c:v>
                </c:pt>
                <c:pt idx="1790" formatCode="0.00E+00">
                  <c:v>1790000</c:v>
                </c:pt>
                <c:pt idx="1791" formatCode="0.00E+00">
                  <c:v>1791000</c:v>
                </c:pt>
                <c:pt idx="1792" formatCode="0.00E+00">
                  <c:v>1792000</c:v>
                </c:pt>
                <c:pt idx="1793" formatCode="0.00E+00">
                  <c:v>1793000</c:v>
                </c:pt>
                <c:pt idx="1794" formatCode="0.00E+00">
                  <c:v>1794000</c:v>
                </c:pt>
                <c:pt idx="1795" formatCode="0.00E+00">
                  <c:v>1795000</c:v>
                </c:pt>
                <c:pt idx="1796" formatCode="0.00E+00">
                  <c:v>1796000</c:v>
                </c:pt>
                <c:pt idx="1797" formatCode="0.00E+00">
                  <c:v>1797000</c:v>
                </c:pt>
                <c:pt idx="1798" formatCode="0.00E+00">
                  <c:v>1798000</c:v>
                </c:pt>
                <c:pt idx="1799" formatCode="0.00E+00">
                  <c:v>1799000</c:v>
                </c:pt>
                <c:pt idx="1800" formatCode="0.00E+00">
                  <c:v>1800000</c:v>
                </c:pt>
                <c:pt idx="1801" formatCode="0.00E+00">
                  <c:v>1801000</c:v>
                </c:pt>
                <c:pt idx="1802" formatCode="0.00E+00">
                  <c:v>1802000</c:v>
                </c:pt>
                <c:pt idx="1803" formatCode="0.00E+00">
                  <c:v>1803000</c:v>
                </c:pt>
                <c:pt idx="1804" formatCode="0.00E+00">
                  <c:v>1804000</c:v>
                </c:pt>
                <c:pt idx="1805" formatCode="0.00E+00">
                  <c:v>1805000</c:v>
                </c:pt>
                <c:pt idx="1806" formatCode="0.00E+00">
                  <c:v>1806000</c:v>
                </c:pt>
                <c:pt idx="1807" formatCode="0.00E+00">
                  <c:v>1807000</c:v>
                </c:pt>
                <c:pt idx="1808" formatCode="0.00E+00">
                  <c:v>1808000</c:v>
                </c:pt>
                <c:pt idx="1809" formatCode="0.00E+00">
                  <c:v>1809000</c:v>
                </c:pt>
                <c:pt idx="1810" formatCode="0.00E+00">
                  <c:v>1810000</c:v>
                </c:pt>
                <c:pt idx="1811" formatCode="0.00E+00">
                  <c:v>1811000</c:v>
                </c:pt>
                <c:pt idx="1812" formatCode="0.00E+00">
                  <c:v>1812000</c:v>
                </c:pt>
                <c:pt idx="1813" formatCode="0.00E+00">
                  <c:v>1813000</c:v>
                </c:pt>
                <c:pt idx="1814" formatCode="0.00E+00">
                  <c:v>1814000</c:v>
                </c:pt>
                <c:pt idx="1815" formatCode="0.00E+00">
                  <c:v>1815000</c:v>
                </c:pt>
                <c:pt idx="1816" formatCode="0.00E+00">
                  <c:v>1816000</c:v>
                </c:pt>
                <c:pt idx="1817" formatCode="0.00E+00">
                  <c:v>1817000</c:v>
                </c:pt>
                <c:pt idx="1818" formatCode="0.00E+00">
                  <c:v>1818000</c:v>
                </c:pt>
                <c:pt idx="1819" formatCode="0.00E+00">
                  <c:v>1819000</c:v>
                </c:pt>
                <c:pt idx="1820" formatCode="0.00E+00">
                  <c:v>1820000</c:v>
                </c:pt>
                <c:pt idx="1821" formatCode="0.00E+00">
                  <c:v>1821000</c:v>
                </c:pt>
                <c:pt idx="1822" formatCode="0.00E+00">
                  <c:v>1822000</c:v>
                </c:pt>
                <c:pt idx="1823" formatCode="0.00E+00">
                  <c:v>1823000</c:v>
                </c:pt>
                <c:pt idx="1824" formatCode="0.00E+00">
                  <c:v>1824000</c:v>
                </c:pt>
                <c:pt idx="1825" formatCode="0.00E+00">
                  <c:v>1825000</c:v>
                </c:pt>
                <c:pt idx="1826" formatCode="0.00E+00">
                  <c:v>1826000</c:v>
                </c:pt>
                <c:pt idx="1827" formatCode="0.00E+00">
                  <c:v>1827000</c:v>
                </c:pt>
                <c:pt idx="1828" formatCode="0.00E+00">
                  <c:v>1828000</c:v>
                </c:pt>
                <c:pt idx="1829" formatCode="0.00E+00">
                  <c:v>1829000</c:v>
                </c:pt>
                <c:pt idx="1830" formatCode="0.00E+00">
                  <c:v>1830000</c:v>
                </c:pt>
                <c:pt idx="1831" formatCode="0.00E+00">
                  <c:v>1831000</c:v>
                </c:pt>
                <c:pt idx="1832" formatCode="0.00E+00">
                  <c:v>1832000</c:v>
                </c:pt>
                <c:pt idx="1833" formatCode="0.00E+00">
                  <c:v>1833000</c:v>
                </c:pt>
                <c:pt idx="1834" formatCode="0.00E+00">
                  <c:v>1834000</c:v>
                </c:pt>
                <c:pt idx="1835" formatCode="0.00E+00">
                  <c:v>1835000</c:v>
                </c:pt>
                <c:pt idx="1836" formatCode="0.00E+00">
                  <c:v>1836000</c:v>
                </c:pt>
                <c:pt idx="1837" formatCode="0.00E+00">
                  <c:v>1837000</c:v>
                </c:pt>
                <c:pt idx="1838" formatCode="0.00E+00">
                  <c:v>1838000</c:v>
                </c:pt>
                <c:pt idx="1839" formatCode="0.00E+00">
                  <c:v>1839000</c:v>
                </c:pt>
                <c:pt idx="1840" formatCode="0.00E+00">
                  <c:v>1840000</c:v>
                </c:pt>
                <c:pt idx="1841" formatCode="0.00E+00">
                  <c:v>1841000</c:v>
                </c:pt>
                <c:pt idx="1842" formatCode="0.00E+00">
                  <c:v>1842000</c:v>
                </c:pt>
                <c:pt idx="1843" formatCode="0.00E+00">
                  <c:v>1843000</c:v>
                </c:pt>
                <c:pt idx="1844" formatCode="0.00E+00">
                  <c:v>1844000</c:v>
                </c:pt>
                <c:pt idx="1845" formatCode="0.00E+00">
                  <c:v>1845000</c:v>
                </c:pt>
                <c:pt idx="1846" formatCode="0.00E+00">
                  <c:v>1846000</c:v>
                </c:pt>
                <c:pt idx="1847" formatCode="0.00E+00">
                  <c:v>1847000</c:v>
                </c:pt>
                <c:pt idx="1848" formatCode="0.00E+00">
                  <c:v>1848000</c:v>
                </c:pt>
                <c:pt idx="1849" formatCode="0.00E+00">
                  <c:v>1849000</c:v>
                </c:pt>
                <c:pt idx="1850" formatCode="0.00E+00">
                  <c:v>1850000</c:v>
                </c:pt>
                <c:pt idx="1851" formatCode="0.00E+00">
                  <c:v>1851000</c:v>
                </c:pt>
                <c:pt idx="1852" formatCode="0.00E+00">
                  <c:v>1852000</c:v>
                </c:pt>
                <c:pt idx="1853" formatCode="0.00E+00">
                  <c:v>1853000</c:v>
                </c:pt>
                <c:pt idx="1854" formatCode="0.00E+00">
                  <c:v>1854000</c:v>
                </c:pt>
                <c:pt idx="1855" formatCode="0.00E+00">
                  <c:v>1855000</c:v>
                </c:pt>
                <c:pt idx="1856" formatCode="0.00E+00">
                  <c:v>1856000</c:v>
                </c:pt>
                <c:pt idx="1857" formatCode="0.00E+00">
                  <c:v>1857000</c:v>
                </c:pt>
                <c:pt idx="1858" formatCode="0.00E+00">
                  <c:v>1858000</c:v>
                </c:pt>
                <c:pt idx="1859" formatCode="0.00E+00">
                  <c:v>1859000</c:v>
                </c:pt>
                <c:pt idx="1860" formatCode="0.00E+00">
                  <c:v>1860000</c:v>
                </c:pt>
                <c:pt idx="1861" formatCode="0.00E+00">
                  <c:v>1861000</c:v>
                </c:pt>
                <c:pt idx="1862" formatCode="0.00E+00">
                  <c:v>1862000</c:v>
                </c:pt>
                <c:pt idx="1863" formatCode="0.00E+00">
                  <c:v>1863000</c:v>
                </c:pt>
                <c:pt idx="1864" formatCode="0.00E+00">
                  <c:v>1864000</c:v>
                </c:pt>
                <c:pt idx="1865" formatCode="0.00E+00">
                  <c:v>1865000</c:v>
                </c:pt>
                <c:pt idx="1866" formatCode="0.00E+00">
                  <c:v>1866000</c:v>
                </c:pt>
                <c:pt idx="1867" formatCode="0.00E+00">
                  <c:v>1867000</c:v>
                </c:pt>
                <c:pt idx="1868" formatCode="0.00E+00">
                  <c:v>1868000</c:v>
                </c:pt>
                <c:pt idx="1869" formatCode="0.00E+00">
                  <c:v>1869000</c:v>
                </c:pt>
                <c:pt idx="1870" formatCode="0.00E+00">
                  <c:v>1870000</c:v>
                </c:pt>
                <c:pt idx="1871" formatCode="0.00E+00">
                  <c:v>1871000</c:v>
                </c:pt>
                <c:pt idx="1872" formatCode="0.00E+00">
                  <c:v>1872000</c:v>
                </c:pt>
                <c:pt idx="1873" formatCode="0.00E+00">
                  <c:v>1873000</c:v>
                </c:pt>
                <c:pt idx="1874" formatCode="0.00E+00">
                  <c:v>1874000</c:v>
                </c:pt>
                <c:pt idx="1875" formatCode="0.00E+00">
                  <c:v>1875000</c:v>
                </c:pt>
                <c:pt idx="1876" formatCode="0.00E+00">
                  <c:v>1876000</c:v>
                </c:pt>
                <c:pt idx="1877" formatCode="0.00E+00">
                  <c:v>1877000</c:v>
                </c:pt>
                <c:pt idx="1878" formatCode="0.00E+00">
                  <c:v>1878000</c:v>
                </c:pt>
                <c:pt idx="1879" formatCode="0.00E+00">
                  <c:v>1879000</c:v>
                </c:pt>
                <c:pt idx="1880" formatCode="0.00E+00">
                  <c:v>1880000</c:v>
                </c:pt>
                <c:pt idx="1881" formatCode="0.00E+00">
                  <c:v>1881000</c:v>
                </c:pt>
                <c:pt idx="1882" formatCode="0.00E+00">
                  <c:v>1882000</c:v>
                </c:pt>
                <c:pt idx="1883" formatCode="0.00E+00">
                  <c:v>1883000</c:v>
                </c:pt>
                <c:pt idx="1884" formatCode="0.00E+00">
                  <c:v>1884000</c:v>
                </c:pt>
                <c:pt idx="1885" formatCode="0.00E+00">
                  <c:v>1885000</c:v>
                </c:pt>
                <c:pt idx="1886" formatCode="0.00E+00">
                  <c:v>1886000</c:v>
                </c:pt>
                <c:pt idx="1887" formatCode="0.00E+00">
                  <c:v>1887000</c:v>
                </c:pt>
                <c:pt idx="1888" formatCode="0.00E+00">
                  <c:v>1888000</c:v>
                </c:pt>
                <c:pt idx="1889" formatCode="0.00E+00">
                  <c:v>1889000</c:v>
                </c:pt>
                <c:pt idx="1890" formatCode="0.00E+00">
                  <c:v>1890000</c:v>
                </c:pt>
                <c:pt idx="1891" formatCode="0.00E+00">
                  <c:v>1891000</c:v>
                </c:pt>
                <c:pt idx="1892" formatCode="0.00E+00">
                  <c:v>1892000</c:v>
                </c:pt>
                <c:pt idx="1893" formatCode="0.00E+00">
                  <c:v>1893000</c:v>
                </c:pt>
                <c:pt idx="1894" formatCode="0.00E+00">
                  <c:v>1894000</c:v>
                </c:pt>
                <c:pt idx="1895" formatCode="0.00E+00">
                  <c:v>1895000</c:v>
                </c:pt>
                <c:pt idx="1896" formatCode="0.00E+00">
                  <c:v>1896000</c:v>
                </c:pt>
                <c:pt idx="1897" formatCode="0.00E+00">
                  <c:v>1897000</c:v>
                </c:pt>
                <c:pt idx="1898" formatCode="0.00E+00">
                  <c:v>1898000</c:v>
                </c:pt>
                <c:pt idx="1899" formatCode="0.00E+00">
                  <c:v>1899000</c:v>
                </c:pt>
                <c:pt idx="1900" formatCode="0.00E+00">
                  <c:v>1900000</c:v>
                </c:pt>
                <c:pt idx="1901" formatCode="0.00E+00">
                  <c:v>1901000</c:v>
                </c:pt>
                <c:pt idx="1902" formatCode="0.00E+00">
                  <c:v>1902000</c:v>
                </c:pt>
                <c:pt idx="1903" formatCode="0.00E+00">
                  <c:v>1903000</c:v>
                </c:pt>
                <c:pt idx="1904" formatCode="0.00E+00">
                  <c:v>1904000</c:v>
                </c:pt>
                <c:pt idx="1905" formatCode="0.00E+00">
                  <c:v>1905000</c:v>
                </c:pt>
                <c:pt idx="1906" formatCode="0.00E+00">
                  <c:v>1906000</c:v>
                </c:pt>
                <c:pt idx="1907" formatCode="0.00E+00">
                  <c:v>1907000</c:v>
                </c:pt>
                <c:pt idx="1908" formatCode="0.00E+00">
                  <c:v>1908000</c:v>
                </c:pt>
                <c:pt idx="1909" formatCode="0.00E+00">
                  <c:v>1909000</c:v>
                </c:pt>
                <c:pt idx="1910" formatCode="0.00E+00">
                  <c:v>1910000</c:v>
                </c:pt>
                <c:pt idx="1911" formatCode="0.00E+00">
                  <c:v>1911000</c:v>
                </c:pt>
                <c:pt idx="1912" formatCode="0.00E+00">
                  <c:v>1912000</c:v>
                </c:pt>
                <c:pt idx="1913" formatCode="0.00E+00">
                  <c:v>1913000</c:v>
                </c:pt>
                <c:pt idx="1914" formatCode="0.00E+00">
                  <c:v>1914000</c:v>
                </c:pt>
                <c:pt idx="1915" formatCode="0.00E+00">
                  <c:v>1915000</c:v>
                </c:pt>
                <c:pt idx="1916" formatCode="0.00E+00">
                  <c:v>1916000</c:v>
                </c:pt>
                <c:pt idx="1917" formatCode="0.00E+00">
                  <c:v>1917000</c:v>
                </c:pt>
                <c:pt idx="1918" formatCode="0.00E+00">
                  <c:v>1918000</c:v>
                </c:pt>
                <c:pt idx="1919" formatCode="0.00E+00">
                  <c:v>1919000</c:v>
                </c:pt>
                <c:pt idx="1920" formatCode="0.00E+00">
                  <c:v>1920000</c:v>
                </c:pt>
                <c:pt idx="1921" formatCode="0.00E+00">
                  <c:v>1921000</c:v>
                </c:pt>
                <c:pt idx="1922" formatCode="0.00E+00">
                  <c:v>1922000</c:v>
                </c:pt>
                <c:pt idx="1923" formatCode="0.00E+00">
                  <c:v>1923000</c:v>
                </c:pt>
                <c:pt idx="1924" formatCode="0.00E+00">
                  <c:v>1924000</c:v>
                </c:pt>
                <c:pt idx="1925" formatCode="0.00E+00">
                  <c:v>1925000</c:v>
                </c:pt>
                <c:pt idx="1926" formatCode="0.00E+00">
                  <c:v>1926000</c:v>
                </c:pt>
                <c:pt idx="1927" formatCode="0.00E+00">
                  <c:v>1927000</c:v>
                </c:pt>
                <c:pt idx="1928" formatCode="0.00E+00">
                  <c:v>1928000</c:v>
                </c:pt>
                <c:pt idx="1929" formatCode="0.00E+00">
                  <c:v>1929000</c:v>
                </c:pt>
                <c:pt idx="1930" formatCode="0.00E+00">
                  <c:v>1930000</c:v>
                </c:pt>
                <c:pt idx="1931" formatCode="0.00E+00">
                  <c:v>1931000</c:v>
                </c:pt>
                <c:pt idx="1932" formatCode="0.00E+00">
                  <c:v>1932000</c:v>
                </c:pt>
                <c:pt idx="1933" formatCode="0.00E+00">
                  <c:v>1933000</c:v>
                </c:pt>
                <c:pt idx="1934" formatCode="0.00E+00">
                  <c:v>1934000</c:v>
                </c:pt>
                <c:pt idx="1935" formatCode="0.00E+00">
                  <c:v>1935000</c:v>
                </c:pt>
                <c:pt idx="1936" formatCode="0.00E+00">
                  <c:v>1936000</c:v>
                </c:pt>
                <c:pt idx="1937" formatCode="0.00E+00">
                  <c:v>1937000</c:v>
                </c:pt>
                <c:pt idx="1938" formatCode="0.00E+00">
                  <c:v>1938000</c:v>
                </c:pt>
                <c:pt idx="1939" formatCode="0.00E+00">
                  <c:v>1939000</c:v>
                </c:pt>
                <c:pt idx="1940" formatCode="0.00E+00">
                  <c:v>1940000</c:v>
                </c:pt>
                <c:pt idx="1941" formatCode="0.00E+00">
                  <c:v>1941000</c:v>
                </c:pt>
                <c:pt idx="1942" formatCode="0.00E+00">
                  <c:v>1942000</c:v>
                </c:pt>
                <c:pt idx="1943" formatCode="0.00E+00">
                  <c:v>1943000</c:v>
                </c:pt>
                <c:pt idx="1944" formatCode="0.00E+00">
                  <c:v>1944000</c:v>
                </c:pt>
                <c:pt idx="1945" formatCode="0.00E+00">
                  <c:v>1945000</c:v>
                </c:pt>
                <c:pt idx="1946" formatCode="0.00E+00">
                  <c:v>1946000</c:v>
                </c:pt>
                <c:pt idx="1947" formatCode="0.00E+00">
                  <c:v>1947000</c:v>
                </c:pt>
                <c:pt idx="1948" formatCode="0.00E+00">
                  <c:v>1948000</c:v>
                </c:pt>
                <c:pt idx="1949" formatCode="0.00E+00">
                  <c:v>1949000</c:v>
                </c:pt>
                <c:pt idx="1950" formatCode="0.00E+00">
                  <c:v>1950000</c:v>
                </c:pt>
                <c:pt idx="1951" formatCode="0.00E+00">
                  <c:v>1951000</c:v>
                </c:pt>
                <c:pt idx="1952" formatCode="0.00E+00">
                  <c:v>1952000</c:v>
                </c:pt>
                <c:pt idx="1953" formatCode="0.00E+00">
                  <c:v>1953000</c:v>
                </c:pt>
                <c:pt idx="1954" formatCode="0.00E+00">
                  <c:v>1954000</c:v>
                </c:pt>
                <c:pt idx="1955" formatCode="0.00E+00">
                  <c:v>1955000</c:v>
                </c:pt>
                <c:pt idx="1956" formatCode="0.00E+00">
                  <c:v>1956000</c:v>
                </c:pt>
                <c:pt idx="1957" formatCode="0.00E+00">
                  <c:v>1957000</c:v>
                </c:pt>
                <c:pt idx="1958" formatCode="0.00E+00">
                  <c:v>1958000</c:v>
                </c:pt>
                <c:pt idx="1959" formatCode="0.00E+00">
                  <c:v>1959000</c:v>
                </c:pt>
                <c:pt idx="1960" formatCode="0.00E+00">
                  <c:v>1960000</c:v>
                </c:pt>
                <c:pt idx="1961" formatCode="0.00E+00">
                  <c:v>1961000</c:v>
                </c:pt>
                <c:pt idx="1962" formatCode="0.00E+00">
                  <c:v>1962000</c:v>
                </c:pt>
                <c:pt idx="1963" formatCode="0.00E+00">
                  <c:v>1963000</c:v>
                </c:pt>
                <c:pt idx="1964" formatCode="0.00E+00">
                  <c:v>1964000</c:v>
                </c:pt>
                <c:pt idx="1965" formatCode="0.00E+00">
                  <c:v>1965000</c:v>
                </c:pt>
                <c:pt idx="1966" formatCode="0.00E+00">
                  <c:v>1966000</c:v>
                </c:pt>
                <c:pt idx="1967" formatCode="0.00E+00">
                  <c:v>1967000</c:v>
                </c:pt>
                <c:pt idx="1968" formatCode="0.00E+00">
                  <c:v>1968000</c:v>
                </c:pt>
                <c:pt idx="1969" formatCode="0.00E+00">
                  <c:v>1969000</c:v>
                </c:pt>
                <c:pt idx="1970" formatCode="0.00E+00">
                  <c:v>1970000</c:v>
                </c:pt>
                <c:pt idx="1971" formatCode="0.00E+00">
                  <c:v>1971000</c:v>
                </c:pt>
                <c:pt idx="1972" formatCode="0.00E+00">
                  <c:v>1972000</c:v>
                </c:pt>
                <c:pt idx="1973" formatCode="0.00E+00">
                  <c:v>1973000</c:v>
                </c:pt>
                <c:pt idx="1974" formatCode="0.00E+00">
                  <c:v>1974000</c:v>
                </c:pt>
                <c:pt idx="1975" formatCode="0.00E+00">
                  <c:v>1975000</c:v>
                </c:pt>
                <c:pt idx="1976" formatCode="0.00E+00">
                  <c:v>1976000</c:v>
                </c:pt>
                <c:pt idx="1977" formatCode="0.00E+00">
                  <c:v>1977000</c:v>
                </c:pt>
                <c:pt idx="1978" formatCode="0.00E+00">
                  <c:v>1978000</c:v>
                </c:pt>
                <c:pt idx="1979" formatCode="0.00E+00">
                  <c:v>1979000</c:v>
                </c:pt>
                <c:pt idx="1980" formatCode="0.00E+00">
                  <c:v>1980000</c:v>
                </c:pt>
                <c:pt idx="1981" formatCode="0.00E+00">
                  <c:v>1981000</c:v>
                </c:pt>
                <c:pt idx="1982" formatCode="0.00E+00">
                  <c:v>1982000</c:v>
                </c:pt>
                <c:pt idx="1983" formatCode="0.00E+00">
                  <c:v>1983000</c:v>
                </c:pt>
                <c:pt idx="1984" formatCode="0.00E+00">
                  <c:v>1984000</c:v>
                </c:pt>
                <c:pt idx="1985" formatCode="0.00E+00">
                  <c:v>1985000</c:v>
                </c:pt>
                <c:pt idx="1986" formatCode="0.00E+00">
                  <c:v>1986000</c:v>
                </c:pt>
                <c:pt idx="1987" formatCode="0.00E+00">
                  <c:v>1987000</c:v>
                </c:pt>
                <c:pt idx="1988" formatCode="0.00E+00">
                  <c:v>1988000</c:v>
                </c:pt>
                <c:pt idx="1989" formatCode="0.00E+00">
                  <c:v>1989000</c:v>
                </c:pt>
                <c:pt idx="1990" formatCode="0.00E+00">
                  <c:v>1990000</c:v>
                </c:pt>
                <c:pt idx="1991" formatCode="0.00E+00">
                  <c:v>1991000</c:v>
                </c:pt>
                <c:pt idx="1992" formatCode="0.00E+00">
                  <c:v>1992000</c:v>
                </c:pt>
                <c:pt idx="1993" formatCode="0.00E+00">
                  <c:v>1993000</c:v>
                </c:pt>
                <c:pt idx="1994" formatCode="0.00E+00">
                  <c:v>1994000</c:v>
                </c:pt>
                <c:pt idx="1995" formatCode="0.00E+00">
                  <c:v>1995000</c:v>
                </c:pt>
                <c:pt idx="1996" formatCode="0.00E+00">
                  <c:v>1996000</c:v>
                </c:pt>
                <c:pt idx="1997" formatCode="0.00E+00">
                  <c:v>1997000</c:v>
                </c:pt>
                <c:pt idx="1998" formatCode="0.00E+00">
                  <c:v>1998000</c:v>
                </c:pt>
                <c:pt idx="1999" formatCode="0.00E+00">
                  <c:v>1999000</c:v>
                </c:pt>
                <c:pt idx="2000" formatCode="0.00E+00">
                  <c:v>2000000</c:v>
                </c:pt>
                <c:pt idx="2001" formatCode="0.00E+00">
                  <c:v>2001000</c:v>
                </c:pt>
                <c:pt idx="2002" formatCode="0.00E+00">
                  <c:v>2002000</c:v>
                </c:pt>
                <c:pt idx="2003" formatCode="0.00E+00">
                  <c:v>2003000</c:v>
                </c:pt>
                <c:pt idx="2004" formatCode="0.00E+00">
                  <c:v>2004000</c:v>
                </c:pt>
                <c:pt idx="2005" formatCode="0.00E+00">
                  <c:v>2005000</c:v>
                </c:pt>
                <c:pt idx="2006" formatCode="0.00E+00">
                  <c:v>2006000</c:v>
                </c:pt>
                <c:pt idx="2007" formatCode="0.00E+00">
                  <c:v>2007000</c:v>
                </c:pt>
                <c:pt idx="2008" formatCode="0.00E+00">
                  <c:v>2008000</c:v>
                </c:pt>
                <c:pt idx="2009" formatCode="0.00E+00">
                  <c:v>2009000</c:v>
                </c:pt>
                <c:pt idx="2010" formatCode="0.00E+00">
                  <c:v>2010000</c:v>
                </c:pt>
                <c:pt idx="2011" formatCode="0.00E+00">
                  <c:v>2011000</c:v>
                </c:pt>
                <c:pt idx="2012" formatCode="0.00E+00">
                  <c:v>2012000</c:v>
                </c:pt>
                <c:pt idx="2013" formatCode="0.00E+00">
                  <c:v>2013000</c:v>
                </c:pt>
                <c:pt idx="2014" formatCode="0.00E+00">
                  <c:v>2014000</c:v>
                </c:pt>
                <c:pt idx="2015" formatCode="0.00E+00">
                  <c:v>2015000</c:v>
                </c:pt>
                <c:pt idx="2016" formatCode="0.00E+00">
                  <c:v>2016000</c:v>
                </c:pt>
                <c:pt idx="2017" formatCode="0.00E+00">
                  <c:v>2017000</c:v>
                </c:pt>
                <c:pt idx="2018" formatCode="0.00E+00">
                  <c:v>2018000</c:v>
                </c:pt>
                <c:pt idx="2019" formatCode="0.00E+00">
                  <c:v>2019000</c:v>
                </c:pt>
                <c:pt idx="2020" formatCode="0.00E+00">
                  <c:v>2020000</c:v>
                </c:pt>
                <c:pt idx="2021" formatCode="0.00E+00">
                  <c:v>2021000</c:v>
                </c:pt>
                <c:pt idx="2022" formatCode="0.00E+00">
                  <c:v>2022000</c:v>
                </c:pt>
                <c:pt idx="2023" formatCode="0.00E+00">
                  <c:v>2023000</c:v>
                </c:pt>
                <c:pt idx="2024" formatCode="0.00E+00">
                  <c:v>2024000</c:v>
                </c:pt>
                <c:pt idx="2025" formatCode="0.00E+00">
                  <c:v>2025000</c:v>
                </c:pt>
                <c:pt idx="2026" formatCode="0.00E+00">
                  <c:v>2026000</c:v>
                </c:pt>
                <c:pt idx="2027" formatCode="0.00E+00">
                  <c:v>2027000</c:v>
                </c:pt>
                <c:pt idx="2028" formatCode="0.00E+00">
                  <c:v>2028000</c:v>
                </c:pt>
                <c:pt idx="2029" formatCode="0.00E+00">
                  <c:v>2029000</c:v>
                </c:pt>
                <c:pt idx="2030" formatCode="0.00E+00">
                  <c:v>2030000</c:v>
                </c:pt>
                <c:pt idx="2031" formatCode="0.00E+00">
                  <c:v>2031000</c:v>
                </c:pt>
                <c:pt idx="2032" formatCode="0.00E+00">
                  <c:v>2032000</c:v>
                </c:pt>
                <c:pt idx="2033" formatCode="0.00E+00">
                  <c:v>2033000</c:v>
                </c:pt>
                <c:pt idx="2034" formatCode="0.00E+00">
                  <c:v>2034000</c:v>
                </c:pt>
                <c:pt idx="2035" formatCode="0.00E+00">
                  <c:v>2035000</c:v>
                </c:pt>
                <c:pt idx="2036" formatCode="0.00E+00">
                  <c:v>2036000</c:v>
                </c:pt>
                <c:pt idx="2037" formatCode="0.00E+00">
                  <c:v>2037000</c:v>
                </c:pt>
                <c:pt idx="2038" formatCode="0.00E+00">
                  <c:v>2038000</c:v>
                </c:pt>
                <c:pt idx="2039" formatCode="0.00E+00">
                  <c:v>2039000</c:v>
                </c:pt>
                <c:pt idx="2040" formatCode="0.00E+00">
                  <c:v>2040000</c:v>
                </c:pt>
                <c:pt idx="2041" formatCode="0.00E+00">
                  <c:v>2041000</c:v>
                </c:pt>
                <c:pt idx="2042" formatCode="0.00E+00">
                  <c:v>2042000</c:v>
                </c:pt>
                <c:pt idx="2043" formatCode="0.00E+00">
                  <c:v>2043000</c:v>
                </c:pt>
                <c:pt idx="2044" formatCode="0.00E+00">
                  <c:v>2044000</c:v>
                </c:pt>
                <c:pt idx="2045" formatCode="0.00E+00">
                  <c:v>2045000</c:v>
                </c:pt>
                <c:pt idx="2046" formatCode="0.00E+00">
                  <c:v>2046000</c:v>
                </c:pt>
                <c:pt idx="2047" formatCode="0.00E+00">
                  <c:v>2047000</c:v>
                </c:pt>
                <c:pt idx="2048" formatCode="0.00E+00">
                  <c:v>2048000</c:v>
                </c:pt>
                <c:pt idx="2049" formatCode="0.00E+00">
                  <c:v>2049000</c:v>
                </c:pt>
                <c:pt idx="2050" formatCode="0.00E+00">
                  <c:v>2050000</c:v>
                </c:pt>
                <c:pt idx="2051" formatCode="0.00E+00">
                  <c:v>2051000</c:v>
                </c:pt>
                <c:pt idx="2052" formatCode="0.00E+00">
                  <c:v>2052000</c:v>
                </c:pt>
                <c:pt idx="2053" formatCode="0.00E+00">
                  <c:v>2053000</c:v>
                </c:pt>
                <c:pt idx="2054" formatCode="0.00E+00">
                  <c:v>2054000</c:v>
                </c:pt>
                <c:pt idx="2055" formatCode="0.00E+00">
                  <c:v>2055000</c:v>
                </c:pt>
                <c:pt idx="2056" formatCode="0.00E+00">
                  <c:v>2056000</c:v>
                </c:pt>
                <c:pt idx="2057" formatCode="0.00E+00">
                  <c:v>2057000</c:v>
                </c:pt>
                <c:pt idx="2058" formatCode="0.00E+00">
                  <c:v>2058000</c:v>
                </c:pt>
                <c:pt idx="2059" formatCode="0.00E+00">
                  <c:v>2059000</c:v>
                </c:pt>
                <c:pt idx="2060" formatCode="0.00E+00">
                  <c:v>2060000</c:v>
                </c:pt>
                <c:pt idx="2061" formatCode="0.00E+00">
                  <c:v>2061000</c:v>
                </c:pt>
                <c:pt idx="2062" formatCode="0.00E+00">
                  <c:v>2062000</c:v>
                </c:pt>
                <c:pt idx="2063" formatCode="0.00E+00">
                  <c:v>2063000</c:v>
                </c:pt>
                <c:pt idx="2064" formatCode="0.00E+00">
                  <c:v>2064000</c:v>
                </c:pt>
                <c:pt idx="2065" formatCode="0.00E+00">
                  <c:v>2065000</c:v>
                </c:pt>
                <c:pt idx="2066" formatCode="0.00E+00">
                  <c:v>2066000</c:v>
                </c:pt>
                <c:pt idx="2067" formatCode="0.00E+00">
                  <c:v>2067000</c:v>
                </c:pt>
                <c:pt idx="2068" formatCode="0.00E+00">
                  <c:v>2068000</c:v>
                </c:pt>
                <c:pt idx="2069" formatCode="0.00E+00">
                  <c:v>2069000</c:v>
                </c:pt>
                <c:pt idx="2070" formatCode="0.00E+00">
                  <c:v>2070000</c:v>
                </c:pt>
                <c:pt idx="2071" formatCode="0.00E+00">
                  <c:v>2071000</c:v>
                </c:pt>
                <c:pt idx="2072" formatCode="0.00E+00">
                  <c:v>2072000</c:v>
                </c:pt>
                <c:pt idx="2073" formatCode="0.00E+00">
                  <c:v>2073000</c:v>
                </c:pt>
                <c:pt idx="2074" formatCode="0.00E+00">
                  <c:v>2074000</c:v>
                </c:pt>
                <c:pt idx="2075" formatCode="0.00E+00">
                  <c:v>2075000</c:v>
                </c:pt>
                <c:pt idx="2076" formatCode="0.00E+00">
                  <c:v>2076000</c:v>
                </c:pt>
                <c:pt idx="2077" formatCode="0.00E+00">
                  <c:v>2077000</c:v>
                </c:pt>
                <c:pt idx="2078" formatCode="0.00E+00">
                  <c:v>2078000</c:v>
                </c:pt>
                <c:pt idx="2079" formatCode="0.00E+00">
                  <c:v>2079000</c:v>
                </c:pt>
                <c:pt idx="2080" formatCode="0.00E+00">
                  <c:v>2080000</c:v>
                </c:pt>
                <c:pt idx="2081" formatCode="0.00E+00">
                  <c:v>2081000</c:v>
                </c:pt>
                <c:pt idx="2082" formatCode="0.00E+00">
                  <c:v>2082000</c:v>
                </c:pt>
                <c:pt idx="2083" formatCode="0.00E+00">
                  <c:v>2083000</c:v>
                </c:pt>
                <c:pt idx="2084" formatCode="0.00E+00">
                  <c:v>2084000</c:v>
                </c:pt>
                <c:pt idx="2085" formatCode="0.00E+00">
                  <c:v>2085000</c:v>
                </c:pt>
                <c:pt idx="2086" formatCode="0.00E+00">
                  <c:v>2086000</c:v>
                </c:pt>
                <c:pt idx="2087" formatCode="0.00E+00">
                  <c:v>2087000</c:v>
                </c:pt>
                <c:pt idx="2088" formatCode="0.00E+00">
                  <c:v>2088000</c:v>
                </c:pt>
                <c:pt idx="2089" formatCode="0.00E+00">
                  <c:v>2089000</c:v>
                </c:pt>
                <c:pt idx="2090" formatCode="0.00E+00">
                  <c:v>2090000</c:v>
                </c:pt>
                <c:pt idx="2091" formatCode="0.00E+00">
                  <c:v>2091000</c:v>
                </c:pt>
                <c:pt idx="2092" formatCode="0.00E+00">
                  <c:v>2092000</c:v>
                </c:pt>
                <c:pt idx="2093" formatCode="0.00E+00">
                  <c:v>2093000</c:v>
                </c:pt>
                <c:pt idx="2094" formatCode="0.00E+00">
                  <c:v>2094000</c:v>
                </c:pt>
                <c:pt idx="2095" formatCode="0.00E+00">
                  <c:v>2095000</c:v>
                </c:pt>
                <c:pt idx="2096" formatCode="0.00E+00">
                  <c:v>2096000</c:v>
                </c:pt>
                <c:pt idx="2097" formatCode="0.00E+00">
                  <c:v>2097000</c:v>
                </c:pt>
                <c:pt idx="2098" formatCode="0.00E+00">
                  <c:v>2098000</c:v>
                </c:pt>
                <c:pt idx="2099" formatCode="0.00E+00">
                  <c:v>2099000</c:v>
                </c:pt>
                <c:pt idx="2100" formatCode="0.00E+00">
                  <c:v>2100000</c:v>
                </c:pt>
                <c:pt idx="2101" formatCode="0.00E+00">
                  <c:v>2101000</c:v>
                </c:pt>
                <c:pt idx="2102" formatCode="0.00E+00">
                  <c:v>2102000</c:v>
                </c:pt>
                <c:pt idx="2103" formatCode="0.00E+00">
                  <c:v>2103000</c:v>
                </c:pt>
                <c:pt idx="2104" formatCode="0.00E+00">
                  <c:v>2104000</c:v>
                </c:pt>
                <c:pt idx="2105" formatCode="0.00E+00">
                  <c:v>2105000</c:v>
                </c:pt>
                <c:pt idx="2106" formatCode="0.00E+00">
                  <c:v>2106000</c:v>
                </c:pt>
                <c:pt idx="2107" formatCode="0.00E+00">
                  <c:v>2107000</c:v>
                </c:pt>
                <c:pt idx="2108" formatCode="0.00E+00">
                  <c:v>2108000</c:v>
                </c:pt>
                <c:pt idx="2109" formatCode="0.00E+00">
                  <c:v>2109000</c:v>
                </c:pt>
                <c:pt idx="2110" formatCode="0.00E+00">
                  <c:v>2110000</c:v>
                </c:pt>
                <c:pt idx="2111" formatCode="0.00E+00">
                  <c:v>2111000</c:v>
                </c:pt>
                <c:pt idx="2112" formatCode="0.00E+00">
                  <c:v>2112000</c:v>
                </c:pt>
                <c:pt idx="2113" formatCode="0.00E+00">
                  <c:v>2113000</c:v>
                </c:pt>
                <c:pt idx="2114" formatCode="0.00E+00">
                  <c:v>2114000</c:v>
                </c:pt>
                <c:pt idx="2115" formatCode="0.00E+00">
                  <c:v>2115000</c:v>
                </c:pt>
                <c:pt idx="2116" formatCode="0.00E+00">
                  <c:v>2116000</c:v>
                </c:pt>
                <c:pt idx="2117" formatCode="0.00E+00">
                  <c:v>2117000</c:v>
                </c:pt>
                <c:pt idx="2118" formatCode="0.00E+00">
                  <c:v>2118000</c:v>
                </c:pt>
                <c:pt idx="2119" formatCode="0.00E+00">
                  <c:v>2119000</c:v>
                </c:pt>
                <c:pt idx="2120" formatCode="0.00E+00">
                  <c:v>2120000</c:v>
                </c:pt>
                <c:pt idx="2121" formatCode="0.00E+00">
                  <c:v>2121000</c:v>
                </c:pt>
                <c:pt idx="2122" formatCode="0.00E+00">
                  <c:v>2122000</c:v>
                </c:pt>
                <c:pt idx="2123" formatCode="0.00E+00">
                  <c:v>2123000</c:v>
                </c:pt>
                <c:pt idx="2124" formatCode="0.00E+00">
                  <c:v>2124000</c:v>
                </c:pt>
                <c:pt idx="2125" formatCode="0.00E+00">
                  <c:v>2125000</c:v>
                </c:pt>
                <c:pt idx="2126" formatCode="0.00E+00">
                  <c:v>2126000</c:v>
                </c:pt>
                <c:pt idx="2127" formatCode="0.00E+00">
                  <c:v>2127000</c:v>
                </c:pt>
                <c:pt idx="2128" formatCode="0.00E+00">
                  <c:v>2128000</c:v>
                </c:pt>
                <c:pt idx="2129" formatCode="0.00E+00">
                  <c:v>2129000</c:v>
                </c:pt>
                <c:pt idx="2130" formatCode="0.00E+00">
                  <c:v>2130000</c:v>
                </c:pt>
                <c:pt idx="2131" formatCode="0.00E+00">
                  <c:v>2131000</c:v>
                </c:pt>
                <c:pt idx="2132" formatCode="0.00E+00">
                  <c:v>2132000</c:v>
                </c:pt>
                <c:pt idx="2133" formatCode="0.00E+00">
                  <c:v>2133000</c:v>
                </c:pt>
                <c:pt idx="2134" formatCode="0.00E+00">
                  <c:v>2134000</c:v>
                </c:pt>
                <c:pt idx="2135" formatCode="0.00E+00">
                  <c:v>2135000</c:v>
                </c:pt>
                <c:pt idx="2136" formatCode="0.00E+00">
                  <c:v>2136000</c:v>
                </c:pt>
                <c:pt idx="2137" formatCode="0.00E+00">
                  <c:v>2137000</c:v>
                </c:pt>
                <c:pt idx="2138" formatCode="0.00E+00">
                  <c:v>2138000</c:v>
                </c:pt>
                <c:pt idx="2139" formatCode="0.00E+00">
                  <c:v>2139000</c:v>
                </c:pt>
                <c:pt idx="2140" formatCode="0.00E+00">
                  <c:v>2140000</c:v>
                </c:pt>
                <c:pt idx="2141" formatCode="0.00E+00">
                  <c:v>2141000</c:v>
                </c:pt>
                <c:pt idx="2142" formatCode="0.00E+00">
                  <c:v>2142000</c:v>
                </c:pt>
                <c:pt idx="2143" formatCode="0.00E+00">
                  <c:v>2143000</c:v>
                </c:pt>
                <c:pt idx="2144" formatCode="0.00E+00">
                  <c:v>2144000</c:v>
                </c:pt>
                <c:pt idx="2145" formatCode="0.00E+00">
                  <c:v>2145000</c:v>
                </c:pt>
                <c:pt idx="2146" formatCode="0.00E+00">
                  <c:v>2146000</c:v>
                </c:pt>
                <c:pt idx="2147" formatCode="0.00E+00">
                  <c:v>2147000</c:v>
                </c:pt>
                <c:pt idx="2148" formatCode="0.00E+00">
                  <c:v>2148000</c:v>
                </c:pt>
                <c:pt idx="2149" formatCode="0.00E+00">
                  <c:v>2149000</c:v>
                </c:pt>
                <c:pt idx="2150" formatCode="0.00E+00">
                  <c:v>2150000</c:v>
                </c:pt>
                <c:pt idx="2151" formatCode="0.00E+00">
                  <c:v>2151000</c:v>
                </c:pt>
                <c:pt idx="2152" formatCode="0.00E+00">
                  <c:v>2152000</c:v>
                </c:pt>
                <c:pt idx="2153" formatCode="0.00E+00">
                  <c:v>2153000</c:v>
                </c:pt>
                <c:pt idx="2154" formatCode="0.00E+00">
                  <c:v>2154000</c:v>
                </c:pt>
                <c:pt idx="2155" formatCode="0.00E+00">
                  <c:v>2155000</c:v>
                </c:pt>
                <c:pt idx="2156" formatCode="0.00E+00">
                  <c:v>2156000</c:v>
                </c:pt>
                <c:pt idx="2157" formatCode="0.00E+00">
                  <c:v>2157000</c:v>
                </c:pt>
                <c:pt idx="2158" formatCode="0.00E+00">
                  <c:v>2158000</c:v>
                </c:pt>
                <c:pt idx="2159" formatCode="0.00E+00">
                  <c:v>2159000</c:v>
                </c:pt>
                <c:pt idx="2160" formatCode="0.00E+00">
                  <c:v>2160000</c:v>
                </c:pt>
                <c:pt idx="2161" formatCode="0.00E+00">
                  <c:v>2161000</c:v>
                </c:pt>
                <c:pt idx="2162" formatCode="0.00E+00">
                  <c:v>2162000</c:v>
                </c:pt>
                <c:pt idx="2163" formatCode="0.00E+00">
                  <c:v>2163000</c:v>
                </c:pt>
                <c:pt idx="2164" formatCode="0.00E+00">
                  <c:v>2164000</c:v>
                </c:pt>
                <c:pt idx="2165" formatCode="0.00E+00">
                  <c:v>2165000</c:v>
                </c:pt>
                <c:pt idx="2166" formatCode="0.00E+00">
                  <c:v>2166000</c:v>
                </c:pt>
                <c:pt idx="2167" formatCode="0.00E+00">
                  <c:v>2167000</c:v>
                </c:pt>
                <c:pt idx="2168" formatCode="0.00E+00">
                  <c:v>2168000</c:v>
                </c:pt>
                <c:pt idx="2169" formatCode="0.00E+00">
                  <c:v>2169000</c:v>
                </c:pt>
                <c:pt idx="2170" formatCode="0.00E+00">
                  <c:v>2170000</c:v>
                </c:pt>
                <c:pt idx="2171" formatCode="0.00E+00">
                  <c:v>2171000</c:v>
                </c:pt>
                <c:pt idx="2172" formatCode="0.00E+00">
                  <c:v>2172000</c:v>
                </c:pt>
                <c:pt idx="2173" formatCode="0.00E+00">
                  <c:v>2173000</c:v>
                </c:pt>
                <c:pt idx="2174" formatCode="0.00E+00">
                  <c:v>2174000</c:v>
                </c:pt>
                <c:pt idx="2175" formatCode="0.00E+00">
                  <c:v>2175000</c:v>
                </c:pt>
                <c:pt idx="2176" formatCode="0.00E+00">
                  <c:v>2176000</c:v>
                </c:pt>
                <c:pt idx="2177" formatCode="0.00E+00">
                  <c:v>2177000</c:v>
                </c:pt>
                <c:pt idx="2178" formatCode="0.00E+00">
                  <c:v>2178000</c:v>
                </c:pt>
                <c:pt idx="2179" formatCode="0.00E+00">
                  <c:v>2179000</c:v>
                </c:pt>
                <c:pt idx="2180" formatCode="0.00E+00">
                  <c:v>2180000</c:v>
                </c:pt>
                <c:pt idx="2181" formatCode="0.00E+00">
                  <c:v>2181000</c:v>
                </c:pt>
                <c:pt idx="2182" formatCode="0.00E+00">
                  <c:v>2182000</c:v>
                </c:pt>
                <c:pt idx="2183" formatCode="0.00E+00">
                  <c:v>2183000</c:v>
                </c:pt>
                <c:pt idx="2184" formatCode="0.00E+00">
                  <c:v>2184000</c:v>
                </c:pt>
                <c:pt idx="2185" formatCode="0.00E+00">
                  <c:v>2185000</c:v>
                </c:pt>
                <c:pt idx="2186" formatCode="0.00E+00">
                  <c:v>2186000</c:v>
                </c:pt>
                <c:pt idx="2187" formatCode="0.00E+00">
                  <c:v>2187000</c:v>
                </c:pt>
                <c:pt idx="2188" formatCode="0.00E+00">
                  <c:v>2188000</c:v>
                </c:pt>
                <c:pt idx="2189" formatCode="0.00E+00">
                  <c:v>2189000</c:v>
                </c:pt>
                <c:pt idx="2190" formatCode="0.00E+00">
                  <c:v>2190000</c:v>
                </c:pt>
                <c:pt idx="2191" formatCode="0.00E+00">
                  <c:v>2191000</c:v>
                </c:pt>
                <c:pt idx="2192" formatCode="0.00E+00">
                  <c:v>2192000</c:v>
                </c:pt>
                <c:pt idx="2193" formatCode="0.00E+00">
                  <c:v>2193000</c:v>
                </c:pt>
                <c:pt idx="2194" formatCode="0.00E+00">
                  <c:v>2194000</c:v>
                </c:pt>
                <c:pt idx="2195" formatCode="0.00E+00">
                  <c:v>2195000</c:v>
                </c:pt>
                <c:pt idx="2196" formatCode="0.00E+00">
                  <c:v>2196000</c:v>
                </c:pt>
                <c:pt idx="2197" formatCode="0.00E+00">
                  <c:v>2197000</c:v>
                </c:pt>
                <c:pt idx="2198" formatCode="0.00E+00">
                  <c:v>2198000</c:v>
                </c:pt>
                <c:pt idx="2199" formatCode="0.00E+00">
                  <c:v>2199000</c:v>
                </c:pt>
                <c:pt idx="2200" formatCode="0.00E+00">
                  <c:v>2200000</c:v>
                </c:pt>
                <c:pt idx="2201" formatCode="0.00E+00">
                  <c:v>2201000</c:v>
                </c:pt>
                <c:pt idx="2202" formatCode="0.00E+00">
                  <c:v>2202000</c:v>
                </c:pt>
                <c:pt idx="2203" formatCode="0.00E+00">
                  <c:v>2203000</c:v>
                </c:pt>
                <c:pt idx="2204" formatCode="0.00E+00">
                  <c:v>2204000</c:v>
                </c:pt>
                <c:pt idx="2205" formatCode="0.00E+00">
                  <c:v>2205000</c:v>
                </c:pt>
                <c:pt idx="2206" formatCode="0.00E+00">
                  <c:v>2206000</c:v>
                </c:pt>
                <c:pt idx="2207" formatCode="0.00E+00">
                  <c:v>2207000</c:v>
                </c:pt>
                <c:pt idx="2208" formatCode="0.00E+00">
                  <c:v>2208000</c:v>
                </c:pt>
                <c:pt idx="2209" formatCode="0.00E+00">
                  <c:v>2209000</c:v>
                </c:pt>
                <c:pt idx="2210" formatCode="0.00E+00">
                  <c:v>2210000</c:v>
                </c:pt>
                <c:pt idx="2211" formatCode="0.00E+00">
                  <c:v>2211000</c:v>
                </c:pt>
                <c:pt idx="2212" formatCode="0.00E+00">
                  <c:v>2212000</c:v>
                </c:pt>
                <c:pt idx="2213" formatCode="0.00E+00">
                  <c:v>2213000</c:v>
                </c:pt>
                <c:pt idx="2214" formatCode="0.00E+00">
                  <c:v>2214000</c:v>
                </c:pt>
                <c:pt idx="2215" formatCode="0.00E+00">
                  <c:v>2215000</c:v>
                </c:pt>
                <c:pt idx="2216" formatCode="0.00E+00">
                  <c:v>2216000</c:v>
                </c:pt>
                <c:pt idx="2217" formatCode="0.00E+00">
                  <c:v>2217000</c:v>
                </c:pt>
                <c:pt idx="2218" formatCode="0.00E+00">
                  <c:v>2218000</c:v>
                </c:pt>
                <c:pt idx="2219" formatCode="0.00E+00">
                  <c:v>2219000</c:v>
                </c:pt>
                <c:pt idx="2220" formatCode="0.00E+00">
                  <c:v>2220000</c:v>
                </c:pt>
                <c:pt idx="2221" formatCode="0.00E+00">
                  <c:v>2221000</c:v>
                </c:pt>
                <c:pt idx="2222" formatCode="0.00E+00">
                  <c:v>2222000</c:v>
                </c:pt>
                <c:pt idx="2223" formatCode="0.00E+00">
                  <c:v>2223000</c:v>
                </c:pt>
                <c:pt idx="2224" formatCode="0.00E+00">
                  <c:v>2224000</c:v>
                </c:pt>
                <c:pt idx="2225" formatCode="0.00E+00">
                  <c:v>2225000</c:v>
                </c:pt>
                <c:pt idx="2226" formatCode="0.00E+00">
                  <c:v>2226000</c:v>
                </c:pt>
                <c:pt idx="2227" formatCode="0.00E+00">
                  <c:v>2227000</c:v>
                </c:pt>
                <c:pt idx="2228" formatCode="0.00E+00">
                  <c:v>2228000</c:v>
                </c:pt>
                <c:pt idx="2229" formatCode="0.00E+00">
                  <c:v>2229000</c:v>
                </c:pt>
                <c:pt idx="2230" formatCode="0.00E+00">
                  <c:v>2230000</c:v>
                </c:pt>
                <c:pt idx="2231" formatCode="0.00E+00">
                  <c:v>2231000</c:v>
                </c:pt>
                <c:pt idx="2232" formatCode="0.00E+00">
                  <c:v>2232000</c:v>
                </c:pt>
                <c:pt idx="2233" formatCode="0.00E+00">
                  <c:v>2233000</c:v>
                </c:pt>
                <c:pt idx="2234" formatCode="0.00E+00">
                  <c:v>2234000</c:v>
                </c:pt>
                <c:pt idx="2235" formatCode="0.00E+00">
                  <c:v>2235000</c:v>
                </c:pt>
                <c:pt idx="2236" formatCode="0.00E+00">
                  <c:v>2236000</c:v>
                </c:pt>
                <c:pt idx="2237" formatCode="0.00E+00">
                  <c:v>2237000</c:v>
                </c:pt>
                <c:pt idx="2238" formatCode="0.00E+00">
                  <c:v>2238000</c:v>
                </c:pt>
                <c:pt idx="2239" formatCode="0.00E+00">
                  <c:v>2239000</c:v>
                </c:pt>
                <c:pt idx="2240" formatCode="0.00E+00">
                  <c:v>2240000</c:v>
                </c:pt>
                <c:pt idx="2241" formatCode="0.00E+00">
                  <c:v>2241000</c:v>
                </c:pt>
                <c:pt idx="2242" formatCode="0.00E+00">
                  <c:v>2242000</c:v>
                </c:pt>
                <c:pt idx="2243" formatCode="0.00E+00">
                  <c:v>2243000</c:v>
                </c:pt>
                <c:pt idx="2244" formatCode="0.00E+00">
                  <c:v>2244000</c:v>
                </c:pt>
                <c:pt idx="2245" formatCode="0.00E+00">
                  <c:v>2245000</c:v>
                </c:pt>
                <c:pt idx="2246" formatCode="0.00E+00">
                  <c:v>2246000</c:v>
                </c:pt>
                <c:pt idx="2247" formatCode="0.00E+00">
                  <c:v>2247000</c:v>
                </c:pt>
                <c:pt idx="2248" formatCode="0.00E+00">
                  <c:v>2248000</c:v>
                </c:pt>
                <c:pt idx="2249" formatCode="0.00E+00">
                  <c:v>2249000</c:v>
                </c:pt>
                <c:pt idx="2250" formatCode="0.00E+00">
                  <c:v>2250000</c:v>
                </c:pt>
                <c:pt idx="2251" formatCode="0.00E+00">
                  <c:v>2251000</c:v>
                </c:pt>
                <c:pt idx="2252" formatCode="0.00E+00">
                  <c:v>2252000</c:v>
                </c:pt>
                <c:pt idx="2253" formatCode="0.00E+00">
                  <c:v>2253000</c:v>
                </c:pt>
                <c:pt idx="2254" formatCode="0.00E+00">
                  <c:v>2254000</c:v>
                </c:pt>
                <c:pt idx="2255" formatCode="0.00E+00">
                  <c:v>2255000</c:v>
                </c:pt>
                <c:pt idx="2256" formatCode="0.00E+00">
                  <c:v>2256000</c:v>
                </c:pt>
                <c:pt idx="2257" formatCode="0.00E+00">
                  <c:v>2257000</c:v>
                </c:pt>
                <c:pt idx="2258" formatCode="0.00E+00">
                  <c:v>2258000</c:v>
                </c:pt>
                <c:pt idx="2259" formatCode="0.00E+00">
                  <c:v>2259000</c:v>
                </c:pt>
                <c:pt idx="2260" formatCode="0.00E+00">
                  <c:v>2260000</c:v>
                </c:pt>
                <c:pt idx="2261" formatCode="0.00E+00">
                  <c:v>2261000</c:v>
                </c:pt>
                <c:pt idx="2262" formatCode="0.00E+00">
                  <c:v>2262000</c:v>
                </c:pt>
                <c:pt idx="2263" formatCode="0.00E+00">
                  <c:v>2263000</c:v>
                </c:pt>
                <c:pt idx="2264" formatCode="0.00E+00">
                  <c:v>2264000</c:v>
                </c:pt>
                <c:pt idx="2265" formatCode="0.00E+00">
                  <c:v>2265000</c:v>
                </c:pt>
                <c:pt idx="2266" formatCode="0.00E+00">
                  <c:v>2266000</c:v>
                </c:pt>
                <c:pt idx="2267" formatCode="0.00E+00">
                  <c:v>2267000</c:v>
                </c:pt>
                <c:pt idx="2268" formatCode="0.00E+00">
                  <c:v>2268000</c:v>
                </c:pt>
                <c:pt idx="2269" formatCode="0.00E+00">
                  <c:v>2269000</c:v>
                </c:pt>
                <c:pt idx="2270" formatCode="0.00E+00">
                  <c:v>2270000</c:v>
                </c:pt>
                <c:pt idx="2271" formatCode="0.00E+00">
                  <c:v>2271000</c:v>
                </c:pt>
                <c:pt idx="2272" formatCode="0.00E+00">
                  <c:v>2272000</c:v>
                </c:pt>
                <c:pt idx="2273" formatCode="0.00E+00">
                  <c:v>2273000</c:v>
                </c:pt>
                <c:pt idx="2274" formatCode="0.00E+00">
                  <c:v>2274000</c:v>
                </c:pt>
                <c:pt idx="2275" formatCode="0.00E+00">
                  <c:v>2275000</c:v>
                </c:pt>
                <c:pt idx="2276" formatCode="0.00E+00">
                  <c:v>2276000</c:v>
                </c:pt>
                <c:pt idx="2277" formatCode="0.00E+00">
                  <c:v>2277000</c:v>
                </c:pt>
                <c:pt idx="2278" formatCode="0.00E+00">
                  <c:v>2278000</c:v>
                </c:pt>
                <c:pt idx="2279" formatCode="0.00E+00">
                  <c:v>2279000</c:v>
                </c:pt>
                <c:pt idx="2280" formatCode="0.00E+00">
                  <c:v>2280000</c:v>
                </c:pt>
                <c:pt idx="2281" formatCode="0.00E+00">
                  <c:v>2281000</c:v>
                </c:pt>
                <c:pt idx="2282" formatCode="0.00E+00">
                  <c:v>2282000</c:v>
                </c:pt>
                <c:pt idx="2283" formatCode="0.00E+00">
                  <c:v>2283000</c:v>
                </c:pt>
                <c:pt idx="2284" formatCode="0.00E+00">
                  <c:v>2284000</c:v>
                </c:pt>
                <c:pt idx="2285" formatCode="0.00E+00">
                  <c:v>2285000</c:v>
                </c:pt>
                <c:pt idx="2286" formatCode="0.00E+00">
                  <c:v>2286000</c:v>
                </c:pt>
                <c:pt idx="2287" formatCode="0.00E+00">
                  <c:v>2287000</c:v>
                </c:pt>
                <c:pt idx="2288" formatCode="0.00E+00">
                  <c:v>2288000</c:v>
                </c:pt>
                <c:pt idx="2289" formatCode="0.00E+00">
                  <c:v>2289000</c:v>
                </c:pt>
                <c:pt idx="2290" formatCode="0.00E+00">
                  <c:v>2290000</c:v>
                </c:pt>
                <c:pt idx="2291" formatCode="0.00E+00">
                  <c:v>2291000</c:v>
                </c:pt>
                <c:pt idx="2292" formatCode="0.00E+00">
                  <c:v>2292000</c:v>
                </c:pt>
                <c:pt idx="2293" formatCode="0.00E+00">
                  <c:v>2293000</c:v>
                </c:pt>
                <c:pt idx="2294" formatCode="0.00E+00">
                  <c:v>2294000</c:v>
                </c:pt>
                <c:pt idx="2295" formatCode="0.00E+00">
                  <c:v>2295000</c:v>
                </c:pt>
                <c:pt idx="2296" formatCode="0.00E+00">
                  <c:v>2296000</c:v>
                </c:pt>
                <c:pt idx="2297" formatCode="0.00E+00">
                  <c:v>2297000</c:v>
                </c:pt>
                <c:pt idx="2298" formatCode="0.00E+00">
                  <c:v>2298000</c:v>
                </c:pt>
                <c:pt idx="2299" formatCode="0.00E+00">
                  <c:v>2299000</c:v>
                </c:pt>
                <c:pt idx="2300" formatCode="0.00E+00">
                  <c:v>2300000</c:v>
                </c:pt>
                <c:pt idx="2301" formatCode="0.00E+00">
                  <c:v>2301000</c:v>
                </c:pt>
                <c:pt idx="2302" formatCode="0.00E+00">
                  <c:v>2302000</c:v>
                </c:pt>
                <c:pt idx="2303" formatCode="0.00E+00">
                  <c:v>2303000</c:v>
                </c:pt>
                <c:pt idx="2304" formatCode="0.00E+00">
                  <c:v>2304000</c:v>
                </c:pt>
                <c:pt idx="2305" formatCode="0.00E+00">
                  <c:v>2305000</c:v>
                </c:pt>
                <c:pt idx="2306" formatCode="0.00E+00">
                  <c:v>2306000</c:v>
                </c:pt>
                <c:pt idx="2307" formatCode="0.00E+00">
                  <c:v>2307000</c:v>
                </c:pt>
                <c:pt idx="2308" formatCode="0.00E+00">
                  <c:v>2308000</c:v>
                </c:pt>
                <c:pt idx="2309" formatCode="0.00E+00">
                  <c:v>2309000</c:v>
                </c:pt>
                <c:pt idx="2310" formatCode="0.00E+00">
                  <c:v>2310000</c:v>
                </c:pt>
                <c:pt idx="2311" formatCode="0.00E+00">
                  <c:v>2311000</c:v>
                </c:pt>
                <c:pt idx="2312" formatCode="0.00E+00">
                  <c:v>2312000</c:v>
                </c:pt>
                <c:pt idx="2313" formatCode="0.00E+00">
                  <c:v>2313000</c:v>
                </c:pt>
                <c:pt idx="2314" formatCode="0.00E+00">
                  <c:v>2314000</c:v>
                </c:pt>
                <c:pt idx="2315" formatCode="0.00E+00">
                  <c:v>2315000</c:v>
                </c:pt>
                <c:pt idx="2316" formatCode="0.00E+00">
                  <c:v>2316000</c:v>
                </c:pt>
                <c:pt idx="2317" formatCode="0.00E+00">
                  <c:v>2317000</c:v>
                </c:pt>
                <c:pt idx="2318" formatCode="0.00E+00">
                  <c:v>2318000</c:v>
                </c:pt>
                <c:pt idx="2319" formatCode="0.00E+00">
                  <c:v>2319000</c:v>
                </c:pt>
                <c:pt idx="2320" formatCode="0.00E+00">
                  <c:v>2320000</c:v>
                </c:pt>
                <c:pt idx="2321" formatCode="0.00E+00">
                  <c:v>2321000</c:v>
                </c:pt>
                <c:pt idx="2322" formatCode="0.00E+00">
                  <c:v>2322000</c:v>
                </c:pt>
                <c:pt idx="2323" formatCode="0.00E+00">
                  <c:v>2323000</c:v>
                </c:pt>
                <c:pt idx="2324" formatCode="0.00E+00">
                  <c:v>2324000</c:v>
                </c:pt>
                <c:pt idx="2325" formatCode="0.00E+00">
                  <c:v>2325000</c:v>
                </c:pt>
                <c:pt idx="2326" formatCode="0.00E+00">
                  <c:v>2326000</c:v>
                </c:pt>
                <c:pt idx="2327" formatCode="0.00E+00">
                  <c:v>2327000</c:v>
                </c:pt>
                <c:pt idx="2328" formatCode="0.00E+00">
                  <c:v>2328000</c:v>
                </c:pt>
                <c:pt idx="2329" formatCode="0.00E+00">
                  <c:v>2329000</c:v>
                </c:pt>
                <c:pt idx="2330" formatCode="0.00E+00">
                  <c:v>2330000</c:v>
                </c:pt>
                <c:pt idx="2331" formatCode="0.00E+00">
                  <c:v>2331000</c:v>
                </c:pt>
                <c:pt idx="2332" formatCode="0.00E+00">
                  <c:v>2332000</c:v>
                </c:pt>
                <c:pt idx="2333" formatCode="0.00E+00">
                  <c:v>2333000</c:v>
                </c:pt>
                <c:pt idx="2334" formatCode="0.00E+00">
                  <c:v>2334000</c:v>
                </c:pt>
                <c:pt idx="2335" formatCode="0.00E+00">
                  <c:v>2335000</c:v>
                </c:pt>
                <c:pt idx="2336" formatCode="0.00E+00">
                  <c:v>2336000</c:v>
                </c:pt>
                <c:pt idx="2337" formatCode="0.00E+00">
                  <c:v>2337000</c:v>
                </c:pt>
                <c:pt idx="2338" formatCode="0.00E+00">
                  <c:v>2338000</c:v>
                </c:pt>
                <c:pt idx="2339" formatCode="0.00E+00">
                  <c:v>2339000</c:v>
                </c:pt>
                <c:pt idx="2340" formatCode="0.00E+00">
                  <c:v>2340000</c:v>
                </c:pt>
                <c:pt idx="2341" formatCode="0.00E+00">
                  <c:v>2341000</c:v>
                </c:pt>
                <c:pt idx="2342" formatCode="0.00E+00">
                  <c:v>2342000</c:v>
                </c:pt>
                <c:pt idx="2343" formatCode="0.00E+00">
                  <c:v>2343000</c:v>
                </c:pt>
                <c:pt idx="2344" formatCode="0.00E+00">
                  <c:v>2344000</c:v>
                </c:pt>
                <c:pt idx="2345" formatCode="0.00E+00">
                  <c:v>2345000</c:v>
                </c:pt>
                <c:pt idx="2346" formatCode="0.00E+00">
                  <c:v>2346000</c:v>
                </c:pt>
                <c:pt idx="2347" formatCode="0.00E+00">
                  <c:v>2347000</c:v>
                </c:pt>
                <c:pt idx="2348" formatCode="0.00E+00">
                  <c:v>2348000</c:v>
                </c:pt>
                <c:pt idx="2349" formatCode="0.00E+00">
                  <c:v>2349000</c:v>
                </c:pt>
                <c:pt idx="2350" formatCode="0.00E+00">
                  <c:v>2350000</c:v>
                </c:pt>
                <c:pt idx="2351" formatCode="0.00E+00">
                  <c:v>2351000</c:v>
                </c:pt>
                <c:pt idx="2352" formatCode="0.00E+00">
                  <c:v>2352000</c:v>
                </c:pt>
                <c:pt idx="2353" formatCode="0.00E+00">
                  <c:v>2353000</c:v>
                </c:pt>
                <c:pt idx="2354" formatCode="0.00E+00">
                  <c:v>2354000</c:v>
                </c:pt>
                <c:pt idx="2355" formatCode="0.00E+00">
                  <c:v>2355000</c:v>
                </c:pt>
                <c:pt idx="2356" formatCode="0.00E+00">
                  <c:v>2356000</c:v>
                </c:pt>
                <c:pt idx="2357" formatCode="0.00E+00">
                  <c:v>2357000</c:v>
                </c:pt>
                <c:pt idx="2358" formatCode="0.00E+00">
                  <c:v>2358000</c:v>
                </c:pt>
                <c:pt idx="2359" formatCode="0.00E+00">
                  <c:v>2359000</c:v>
                </c:pt>
                <c:pt idx="2360" formatCode="0.00E+00">
                  <c:v>2360000</c:v>
                </c:pt>
                <c:pt idx="2361" formatCode="0.00E+00">
                  <c:v>2361000</c:v>
                </c:pt>
                <c:pt idx="2362" formatCode="0.00E+00">
                  <c:v>2362000</c:v>
                </c:pt>
                <c:pt idx="2363" formatCode="0.00E+00">
                  <c:v>2363000</c:v>
                </c:pt>
                <c:pt idx="2364" formatCode="0.00E+00">
                  <c:v>2364000</c:v>
                </c:pt>
                <c:pt idx="2365" formatCode="0.00E+00">
                  <c:v>2365000</c:v>
                </c:pt>
                <c:pt idx="2366" formatCode="0.00E+00">
                  <c:v>2366000</c:v>
                </c:pt>
                <c:pt idx="2367" formatCode="0.00E+00">
                  <c:v>2367000</c:v>
                </c:pt>
                <c:pt idx="2368" formatCode="0.00E+00">
                  <c:v>2368000</c:v>
                </c:pt>
                <c:pt idx="2369" formatCode="0.00E+00">
                  <c:v>2369000</c:v>
                </c:pt>
                <c:pt idx="2370" formatCode="0.00E+00">
                  <c:v>2370000</c:v>
                </c:pt>
                <c:pt idx="2371" formatCode="0.00E+00">
                  <c:v>2371000</c:v>
                </c:pt>
                <c:pt idx="2372" formatCode="0.00E+00">
                  <c:v>2372000</c:v>
                </c:pt>
                <c:pt idx="2373" formatCode="0.00E+00">
                  <c:v>2373000</c:v>
                </c:pt>
                <c:pt idx="2374" formatCode="0.00E+00">
                  <c:v>2374000</c:v>
                </c:pt>
                <c:pt idx="2375" formatCode="0.00E+00">
                  <c:v>2375000</c:v>
                </c:pt>
                <c:pt idx="2376" formatCode="0.00E+00">
                  <c:v>2376000</c:v>
                </c:pt>
                <c:pt idx="2377" formatCode="0.00E+00">
                  <c:v>2377000</c:v>
                </c:pt>
                <c:pt idx="2378" formatCode="0.00E+00">
                  <c:v>2378000</c:v>
                </c:pt>
                <c:pt idx="2379" formatCode="0.00E+00">
                  <c:v>2379000</c:v>
                </c:pt>
                <c:pt idx="2380" formatCode="0.00E+00">
                  <c:v>2380000</c:v>
                </c:pt>
                <c:pt idx="2381" formatCode="0.00E+00">
                  <c:v>2381000</c:v>
                </c:pt>
                <c:pt idx="2382" formatCode="0.00E+00">
                  <c:v>2382000</c:v>
                </c:pt>
                <c:pt idx="2383" formatCode="0.00E+00">
                  <c:v>2383000</c:v>
                </c:pt>
                <c:pt idx="2384" formatCode="0.00E+00">
                  <c:v>2384000</c:v>
                </c:pt>
                <c:pt idx="2385" formatCode="0.00E+00">
                  <c:v>2385000</c:v>
                </c:pt>
                <c:pt idx="2386" formatCode="0.00E+00">
                  <c:v>2386000</c:v>
                </c:pt>
                <c:pt idx="2387" formatCode="0.00E+00">
                  <c:v>2387000</c:v>
                </c:pt>
                <c:pt idx="2388" formatCode="0.00E+00">
                  <c:v>2388000</c:v>
                </c:pt>
                <c:pt idx="2389" formatCode="0.00E+00">
                  <c:v>2389000</c:v>
                </c:pt>
                <c:pt idx="2390" formatCode="0.00E+00">
                  <c:v>2390000</c:v>
                </c:pt>
                <c:pt idx="2391" formatCode="0.00E+00">
                  <c:v>2391000</c:v>
                </c:pt>
                <c:pt idx="2392" formatCode="0.00E+00">
                  <c:v>2392000</c:v>
                </c:pt>
                <c:pt idx="2393" formatCode="0.00E+00">
                  <c:v>2393000</c:v>
                </c:pt>
                <c:pt idx="2394" formatCode="0.00E+00">
                  <c:v>2394000</c:v>
                </c:pt>
                <c:pt idx="2395" formatCode="0.00E+00">
                  <c:v>2395000</c:v>
                </c:pt>
                <c:pt idx="2396" formatCode="0.00E+00">
                  <c:v>2396000</c:v>
                </c:pt>
                <c:pt idx="2397" formatCode="0.00E+00">
                  <c:v>2397000</c:v>
                </c:pt>
                <c:pt idx="2398" formatCode="0.00E+00">
                  <c:v>2398000</c:v>
                </c:pt>
                <c:pt idx="2399" formatCode="0.00E+00">
                  <c:v>2399000</c:v>
                </c:pt>
                <c:pt idx="2400" formatCode="0.00E+00">
                  <c:v>2400000</c:v>
                </c:pt>
                <c:pt idx="2401" formatCode="0.00E+00">
                  <c:v>2401000</c:v>
                </c:pt>
                <c:pt idx="2402" formatCode="0.00E+00">
                  <c:v>2402000</c:v>
                </c:pt>
                <c:pt idx="2403" formatCode="0.00E+00">
                  <c:v>2403000</c:v>
                </c:pt>
                <c:pt idx="2404" formatCode="0.00E+00">
                  <c:v>2404000</c:v>
                </c:pt>
                <c:pt idx="2405" formatCode="0.00E+00">
                  <c:v>2405000</c:v>
                </c:pt>
                <c:pt idx="2406" formatCode="0.00E+00">
                  <c:v>2406000</c:v>
                </c:pt>
                <c:pt idx="2407" formatCode="0.00E+00">
                  <c:v>2407000</c:v>
                </c:pt>
                <c:pt idx="2408" formatCode="0.00E+00">
                  <c:v>2408000</c:v>
                </c:pt>
                <c:pt idx="2409" formatCode="0.00E+00">
                  <c:v>2409000</c:v>
                </c:pt>
                <c:pt idx="2410" formatCode="0.00E+00">
                  <c:v>2410000</c:v>
                </c:pt>
                <c:pt idx="2411" formatCode="0.00E+00">
                  <c:v>2411000</c:v>
                </c:pt>
                <c:pt idx="2412" formatCode="0.00E+00">
                  <c:v>2412000</c:v>
                </c:pt>
                <c:pt idx="2413" formatCode="0.00E+00">
                  <c:v>2413000</c:v>
                </c:pt>
                <c:pt idx="2414" formatCode="0.00E+00">
                  <c:v>2414000</c:v>
                </c:pt>
                <c:pt idx="2415" formatCode="0.00E+00">
                  <c:v>2415000</c:v>
                </c:pt>
                <c:pt idx="2416" formatCode="0.00E+00">
                  <c:v>2416000</c:v>
                </c:pt>
                <c:pt idx="2417" formatCode="0.00E+00">
                  <c:v>2417000</c:v>
                </c:pt>
                <c:pt idx="2418" formatCode="0.00E+00">
                  <c:v>2418000</c:v>
                </c:pt>
                <c:pt idx="2419" formatCode="0.00E+00">
                  <c:v>2419000</c:v>
                </c:pt>
                <c:pt idx="2420" formatCode="0.00E+00">
                  <c:v>2420000</c:v>
                </c:pt>
                <c:pt idx="2421" formatCode="0.00E+00">
                  <c:v>2421000</c:v>
                </c:pt>
                <c:pt idx="2422" formatCode="0.00E+00">
                  <c:v>2422000</c:v>
                </c:pt>
                <c:pt idx="2423" formatCode="0.00E+00">
                  <c:v>2423000</c:v>
                </c:pt>
                <c:pt idx="2424" formatCode="0.00E+00">
                  <c:v>2424000</c:v>
                </c:pt>
                <c:pt idx="2425" formatCode="0.00E+00">
                  <c:v>2425000</c:v>
                </c:pt>
                <c:pt idx="2426" formatCode="0.00E+00">
                  <c:v>2426000</c:v>
                </c:pt>
                <c:pt idx="2427" formatCode="0.00E+00">
                  <c:v>2427000</c:v>
                </c:pt>
                <c:pt idx="2428" formatCode="0.00E+00">
                  <c:v>2428000</c:v>
                </c:pt>
                <c:pt idx="2429" formatCode="0.00E+00">
                  <c:v>2429000</c:v>
                </c:pt>
                <c:pt idx="2430" formatCode="0.00E+00">
                  <c:v>2430000</c:v>
                </c:pt>
                <c:pt idx="2431" formatCode="0.00E+00">
                  <c:v>2431000</c:v>
                </c:pt>
                <c:pt idx="2432" formatCode="0.00E+00">
                  <c:v>2432000</c:v>
                </c:pt>
                <c:pt idx="2433" formatCode="0.00E+00">
                  <c:v>2433000</c:v>
                </c:pt>
                <c:pt idx="2434" formatCode="0.00E+00">
                  <c:v>2434000</c:v>
                </c:pt>
                <c:pt idx="2435" formatCode="0.00E+00">
                  <c:v>2435000</c:v>
                </c:pt>
                <c:pt idx="2436" formatCode="0.00E+00">
                  <c:v>2436000</c:v>
                </c:pt>
                <c:pt idx="2437" formatCode="0.00E+00">
                  <c:v>2437000</c:v>
                </c:pt>
                <c:pt idx="2438" formatCode="0.00E+00">
                  <c:v>2438000</c:v>
                </c:pt>
                <c:pt idx="2439" formatCode="0.00E+00">
                  <c:v>2439000</c:v>
                </c:pt>
                <c:pt idx="2440" formatCode="0.00E+00">
                  <c:v>2440000</c:v>
                </c:pt>
                <c:pt idx="2441" formatCode="0.00E+00">
                  <c:v>2441000</c:v>
                </c:pt>
                <c:pt idx="2442" formatCode="0.00E+00">
                  <c:v>2442000</c:v>
                </c:pt>
                <c:pt idx="2443" formatCode="0.00E+00">
                  <c:v>2443000</c:v>
                </c:pt>
                <c:pt idx="2444" formatCode="0.00E+00">
                  <c:v>2444000</c:v>
                </c:pt>
                <c:pt idx="2445" formatCode="0.00E+00">
                  <c:v>2445000</c:v>
                </c:pt>
                <c:pt idx="2446" formatCode="0.00E+00">
                  <c:v>2446000</c:v>
                </c:pt>
                <c:pt idx="2447" formatCode="0.00E+00">
                  <c:v>2447000</c:v>
                </c:pt>
                <c:pt idx="2448" formatCode="0.00E+00">
                  <c:v>2448000</c:v>
                </c:pt>
                <c:pt idx="2449" formatCode="0.00E+00">
                  <c:v>2449000</c:v>
                </c:pt>
                <c:pt idx="2450" formatCode="0.00E+00">
                  <c:v>2450000</c:v>
                </c:pt>
                <c:pt idx="2451" formatCode="0.00E+00">
                  <c:v>2451000</c:v>
                </c:pt>
                <c:pt idx="2452" formatCode="0.00E+00">
                  <c:v>2452000</c:v>
                </c:pt>
                <c:pt idx="2453" formatCode="0.00E+00">
                  <c:v>2453000</c:v>
                </c:pt>
                <c:pt idx="2454" formatCode="0.00E+00">
                  <c:v>2454000</c:v>
                </c:pt>
                <c:pt idx="2455" formatCode="0.00E+00">
                  <c:v>2455000</c:v>
                </c:pt>
                <c:pt idx="2456" formatCode="0.00E+00">
                  <c:v>2456000</c:v>
                </c:pt>
                <c:pt idx="2457" formatCode="0.00E+00">
                  <c:v>2457000</c:v>
                </c:pt>
                <c:pt idx="2458" formatCode="0.00E+00">
                  <c:v>2458000</c:v>
                </c:pt>
                <c:pt idx="2459" formatCode="0.00E+00">
                  <c:v>2459000</c:v>
                </c:pt>
                <c:pt idx="2460" formatCode="0.00E+00">
                  <c:v>2460000</c:v>
                </c:pt>
                <c:pt idx="2461" formatCode="0.00E+00">
                  <c:v>2461000</c:v>
                </c:pt>
                <c:pt idx="2462" formatCode="0.00E+00">
                  <c:v>2462000</c:v>
                </c:pt>
                <c:pt idx="2463" formatCode="0.00E+00">
                  <c:v>2463000</c:v>
                </c:pt>
                <c:pt idx="2464" formatCode="0.00E+00">
                  <c:v>2464000</c:v>
                </c:pt>
                <c:pt idx="2465" formatCode="0.00E+00">
                  <c:v>2465000</c:v>
                </c:pt>
                <c:pt idx="2466" formatCode="0.00E+00">
                  <c:v>2466000</c:v>
                </c:pt>
                <c:pt idx="2467" formatCode="0.00E+00">
                  <c:v>2467000</c:v>
                </c:pt>
                <c:pt idx="2468" formatCode="0.00E+00">
                  <c:v>2468000</c:v>
                </c:pt>
                <c:pt idx="2469" formatCode="0.00E+00">
                  <c:v>2469000</c:v>
                </c:pt>
                <c:pt idx="2470" formatCode="0.00E+00">
                  <c:v>2470000</c:v>
                </c:pt>
                <c:pt idx="2471" formatCode="0.00E+00">
                  <c:v>2471000</c:v>
                </c:pt>
                <c:pt idx="2472" formatCode="0.00E+00">
                  <c:v>2472000</c:v>
                </c:pt>
                <c:pt idx="2473" formatCode="0.00E+00">
                  <c:v>2473000</c:v>
                </c:pt>
                <c:pt idx="2474" formatCode="0.00E+00">
                  <c:v>2474000</c:v>
                </c:pt>
                <c:pt idx="2475" formatCode="0.00E+00">
                  <c:v>2475000</c:v>
                </c:pt>
                <c:pt idx="2476" formatCode="0.00E+00">
                  <c:v>2476000</c:v>
                </c:pt>
                <c:pt idx="2477" formatCode="0.00E+00">
                  <c:v>2477000</c:v>
                </c:pt>
                <c:pt idx="2478" formatCode="0.00E+00">
                  <c:v>2478000</c:v>
                </c:pt>
                <c:pt idx="2479" formatCode="0.00E+00">
                  <c:v>2479000</c:v>
                </c:pt>
                <c:pt idx="2480" formatCode="0.00E+00">
                  <c:v>2480000</c:v>
                </c:pt>
                <c:pt idx="2481" formatCode="0.00E+00">
                  <c:v>2481000</c:v>
                </c:pt>
                <c:pt idx="2482" formatCode="0.00E+00">
                  <c:v>2482000</c:v>
                </c:pt>
                <c:pt idx="2483" formatCode="0.00E+00">
                  <c:v>2483000</c:v>
                </c:pt>
                <c:pt idx="2484" formatCode="0.00E+00">
                  <c:v>2484000</c:v>
                </c:pt>
                <c:pt idx="2485" formatCode="0.00E+00">
                  <c:v>2485000</c:v>
                </c:pt>
                <c:pt idx="2486" formatCode="0.00E+00">
                  <c:v>2486000</c:v>
                </c:pt>
                <c:pt idx="2487" formatCode="0.00E+00">
                  <c:v>2487000</c:v>
                </c:pt>
                <c:pt idx="2488" formatCode="0.00E+00">
                  <c:v>2488000</c:v>
                </c:pt>
                <c:pt idx="2489" formatCode="0.00E+00">
                  <c:v>2489000</c:v>
                </c:pt>
                <c:pt idx="2490" formatCode="0.00E+00">
                  <c:v>2490000</c:v>
                </c:pt>
                <c:pt idx="2491" formatCode="0.00E+00">
                  <c:v>2491000</c:v>
                </c:pt>
                <c:pt idx="2492" formatCode="0.00E+00">
                  <c:v>2492000</c:v>
                </c:pt>
                <c:pt idx="2493" formatCode="0.00E+00">
                  <c:v>2493000</c:v>
                </c:pt>
                <c:pt idx="2494" formatCode="0.00E+00">
                  <c:v>2494000</c:v>
                </c:pt>
                <c:pt idx="2495" formatCode="0.00E+00">
                  <c:v>2495000</c:v>
                </c:pt>
                <c:pt idx="2496" formatCode="0.00E+00">
                  <c:v>2496000</c:v>
                </c:pt>
                <c:pt idx="2497" formatCode="0.00E+00">
                  <c:v>2497000</c:v>
                </c:pt>
                <c:pt idx="2498" formatCode="0.00E+00">
                  <c:v>2498000</c:v>
                </c:pt>
                <c:pt idx="2499" formatCode="0.00E+00">
                  <c:v>2499000</c:v>
                </c:pt>
                <c:pt idx="2500" formatCode="0.00E+00">
                  <c:v>2500000</c:v>
                </c:pt>
                <c:pt idx="2501" formatCode="0.00E+00">
                  <c:v>2501000</c:v>
                </c:pt>
                <c:pt idx="2502" formatCode="0.00E+00">
                  <c:v>2502000</c:v>
                </c:pt>
                <c:pt idx="2503" formatCode="0.00E+00">
                  <c:v>2503000</c:v>
                </c:pt>
                <c:pt idx="2504" formatCode="0.00E+00">
                  <c:v>2504000</c:v>
                </c:pt>
                <c:pt idx="2505" formatCode="0.00E+00">
                  <c:v>2505000</c:v>
                </c:pt>
                <c:pt idx="2506" formatCode="0.00E+00">
                  <c:v>2506000</c:v>
                </c:pt>
                <c:pt idx="2507" formatCode="0.00E+00">
                  <c:v>2507000</c:v>
                </c:pt>
                <c:pt idx="2508" formatCode="0.00E+00">
                  <c:v>2508000</c:v>
                </c:pt>
                <c:pt idx="2509" formatCode="0.00E+00">
                  <c:v>2509000</c:v>
                </c:pt>
                <c:pt idx="2510" formatCode="0.00E+00">
                  <c:v>2510000</c:v>
                </c:pt>
                <c:pt idx="2511" formatCode="0.00E+00">
                  <c:v>2511000</c:v>
                </c:pt>
                <c:pt idx="2512" formatCode="0.00E+00">
                  <c:v>2512000</c:v>
                </c:pt>
                <c:pt idx="2513" formatCode="0.00E+00">
                  <c:v>2513000</c:v>
                </c:pt>
                <c:pt idx="2514" formatCode="0.00E+00">
                  <c:v>2514000</c:v>
                </c:pt>
                <c:pt idx="2515" formatCode="0.00E+00">
                  <c:v>2515000</c:v>
                </c:pt>
                <c:pt idx="2516" formatCode="0.00E+00">
                  <c:v>2516000</c:v>
                </c:pt>
                <c:pt idx="2517" formatCode="0.00E+00">
                  <c:v>2517000</c:v>
                </c:pt>
                <c:pt idx="2518" formatCode="0.00E+00">
                  <c:v>2518000</c:v>
                </c:pt>
                <c:pt idx="2519" formatCode="0.00E+00">
                  <c:v>2519000</c:v>
                </c:pt>
                <c:pt idx="2520" formatCode="0.00E+00">
                  <c:v>2520000</c:v>
                </c:pt>
                <c:pt idx="2521" formatCode="0.00E+00">
                  <c:v>2521000</c:v>
                </c:pt>
                <c:pt idx="2522" formatCode="0.00E+00">
                  <c:v>2522000</c:v>
                </c:pt>
                <c:pt idx="2523" formatCode="0.00E+00">
                  <c:v>2523000</c:v>
                </c:pt>
                <c:pt idx="2524" formatCode="0.00E+00">
                  <c:v>2524000</c:v>
                </c:pt>
                <c:pt idx="2525" formatCode="0.00E+00">
                  <c:v>2525000</c:v>
                </c:pt>
                <c:pt idx="2526" formatCode="0.00E+00">
                  <c:v>2526000</c:v>
                </c:pt>
                <c:pt idx="2527" formatCode="0.00E+00">
                  <c:v>2527000</c:v>
                </c:pt>
                <c:pt idx="2528" formatCode="0.00E+00">
                  <c:v>2528000</c:v>
                </c:pt>
                <c:pt idx="2529" formatCode="0.00E+00">
                  <c:v>2529000</c:v>
                </c:pt>
                <c:pt idx="2530" formatCode="0.00E+00">
                  <c:v>2530000</c:v>
                </c:pt>
                <c:pt idx="2531" formatCode="0.00E+00">
                  <c:v>2531000</c:v>
                </c:pt>
                <c:pt idx="2532" formatCode="0.00E+00">
                  <c:v>2532000</c:v>
                </c:pt>
                <c:pt idx="2533" formatCode="0.00E+00">
                  <c:v>2533000</c:v>
                </c:pt>
                <c:pt idx="2534" formatCode="0.00E+00">
                  <c:v>2534000</c:v>
                </c:pt>
                <c:pt idx="2535" formatCode="0.00E+00">
                  <c:v>2535000</c:v>
                </c:pt>
                <c:pt idx="2536" formatCode="0.00E+00">
                  <c:v>2536000</c:v>
                </c:pt>
                <c:pt idx="2537" formatCode="0.00E+00">
                  <c:v>2537000</c:v>
                </c:pt>
                <c:pt idx="2538" formatCode="0.00E+00">
                  <c:v>2538000</c:v>
                </c:pt>
                <c:pt idx="2539" formatCode="0.00E+00">
                  <c:v>2539000</c:v>
                </c:pt>
                <c:pt idx="2540" formatCode="0.00E+00">
                  <c:v>2540000</c:v>
                </c:pt>
                <c:pt idx="2541" formatCode="0.00E+00">
                  <c:v>2541000</c:v>
                </c:pt>
                <c:pt idx="2542" formatCode="0.00E+00">
                  <c:v>2542000</c:v>
                </c:pt>
                <c:pt idx="2543" formatCode="0.00E+00">
                  <c:v>2543000</c:v>
                </c:pt>
                <c:pt idx="2544" formatCode="0.00E+00">
                  <c:v>2544000</c:v>
                </c:pt>
                <c:pt idx="2545" formatCode="0.00E+00">
                  <c:v>2545000</c:v>
                </c:pt>
                <c:pt idx="2546" formatCode="0.00E+00">
                  <c:v>2546000</c:v>
                </c:pt>
                <c:pt idx="2547" formatCode="0.00E+00">
                  <c:v>2547000</c:v>
                </c:pt>
                <c:pt idx="2548" formatCode="0.00E+00">
                  <c:v>2548000</c:v>
                </c:pt>
                <c:pt idx="2549" formatCode="0.00E+00">
                  <c:v>2549000</c:v>
                </c:pt>
                <c:pt idx="2550" formatCode="0.00E+00">
                  <c:v>2550000</c:v>
                </c:pt>
                <c:pt idx="2551" formatCode="0.00E+00">
                  <c:v>2551000</c:v>
                </c:pt>
                <c:pt idx="2552" formatCode="0.00E+00">
                  <c:v>2552000</c:v>
                </c:pt>
                <c:pt idx="2553" formatCode="0.00E+00">
                  <c:v>2553000</c:v>
                </c:pt>
                <c:pt idx="2554" formatCode="0.00E+00">
                  <c:v>2554000</c:v>
                </c:pt>
                <c:pt idx="2555" formatCode="0.00E+00">
                  <c:v>2555000</c:v>
                </c:pt>
                <c:pt idx="2556" formatCode="0.00E+00">
                  <c:v>2556000</c:v>
                </c:pt>
                <c:pt idx="2557" formatCode="0.00E+00">
                  <c:v>2557000</c:v>
                </c:pt>
                <c:pt idx="2558" formatCode="0.00E+00">
                  <c:v>2558000</c:v>
                </c:pt>
                <c:pt idx="2559" formatCode="0.00E+00">
                  <c:v>2559000</c:v>
                </c:pt>
                <c:pt idx="2560" formatCode="0.00E+00">
                  <c:v>2560000</c:v>
                </c:pt>
                <c:pt idx="2561" formatCode="0.00E+00">
                  <c:v>2561000</c:v>
                </c:pt>
                <c:pt idx="2562" formatCode="0.00E+00">
                  <c:v>2562000</c:v>
                </c:pt>
                <c:pt idx="2563" formatCode="0.00E+00">
                  <c:v>2563000</c:v>
                </c:pt>
                <c:pt idx="2564" formatCode="0.00E+00">
                  <c:v>2564000</c:v>
                </c:pt>
                <c:pt idx="2565" formatCode="0.00E+00">
                  <c:v>2565000</c:v>
                </c:pt>
                <c:pt idx="2566" formatCode="0.00E+00">
                  <c:v>2566000</c:v>
                </c:pt>
                <c:pt idx="2567" formatCode="0.00E+00">
                  <c:v>2567000</c:v>
                </c:pt>
                <c:pt idx="2568" formatCode="0.00E+00">
                  <c:v>2568000</c:v>
                </c:pt>
                <c:pt idx="2569" formatCode="0.00E+00">
                  <c:v>2569000</c:v>
                </c:pt>
                <c:pt idx="2570" formatCode="0.00E+00">
                  <c:v>2570000</c:v>
                </c:pt>
                <c:pt idx="2571" formatCode="0.00E+00">
                  <c:v>2571000</c:v>
                </c:pt>
                <c:pt idx="2572" formatCode="0.00E+00">
                  <c:v>2572000</c:v>
                </c:pt>
                <c:pt idx="2573" formatCode="0.00E+00">
                  <c:v>2573000</c:v>
                </c:pt>
                <c:pt idx="2574" formatCode="0.00E+00">
                  <c:v>2574000</c:v>
                </c:pt>
                <c:pt idx="2575" formatCode="0.00E+00">
                  <c:v>2575000</c:v>
                </c:pt>
                <c:pt idx="2576" formatCode="0.00E+00">
                  <c:v>2576000</c:v>
                </c:pt>
                <c:pt idx="2577" formatCode="0.00E+00">
                  <c:v>2577000</c:v>
                </c:pt>
                <c:pt idx="2578" formatCode="0.00E+00">
                  <c:v>2578000</c:v>
                </c:pt>
                <c:pt idx="2579" formatCode="0.00E+00">
                  <c:v>2579000</c:v>
                </c:pt>
                <c:pt idx="2580" formatCode="0.00E+00">
                  <c:v>2580000</c:v>
                </c:pt>
                <c:pt idx="2581" formatCode="0.00E+00">
                  <c:v>2581000</c:v>
                </c:pt>
                <c:pt idx="2582" formatCode="0.00E+00">
                  <c:v>2582000</c:v>
                </c:pt>
                <c:pt idx="2583" formatCode="0.00E+00">
                  <c:v>2583000</c:v>
                </c:pt>
                <c:pt idx="2584" formatCode="0.00E+00">
                  <c:v>2584000</c:v>
                </c:pt>
                <c:pt idx="2585" formatCode="0.00E+00">
                  <c:v>2585000</c:v>
                </c:pt>
                <c:pt idx="2586" formatCode="0.00E+00">
                  <c:v>2586000</c:v>
                </c:pt>
                <c:pt idx="2587" formatCode="0.00E+00">
                  <c:v>2587000</c:v>
                </c:pt>
                <c:pt idx="2588" formatCode="0.00E+00">
                  <c:v>2588000</c:v>
                </c:pt>
                <c:pt idx="2589" formatCode="0.00E+00">
                  <c:v>2589000</c:v>
                </c:pt>
                <c:pt idx="2590" formatCode="0.00E+00">
                  <c:v>2590000</c:v>
                </c:pt>
                <c:pt idx="2591" formatCode="0.00E+00">
                  <c:v>2591000</c:v>
                </c:pt>
                <c:pt idx="2592" formatCode="0.00E+00">
                  <c:v>2592000</c:v>
                </c:pt>
                <c:pt idx="2593" formatCode="0.00E+00">
                  <c:v>2593000</c:v>
                </c:pt>
                <c:pt idx="2594" formatCode="0.00E+00">
                  <c:v>2594000</c:v>
                </c:pt>
                <c:pt idx="2595" formatCode="0.00E+00">
                  <c:v>2595000</c:v>
                </c:pt>
                <c:pt idx="2596" formatCode="0.00E+00">
                  <c:v>2596000</c:v>
                </c:pt>
                <c:pt idx="2597" formatCode="0.00E+00">
                  <c:v>2597000</c:v>
                </c:pt>
                <c:pt idx="2598" formatCode="0.00E+00">
                  <c:v>2598000</c:v>
                </c:pt>
                <c:pt idx="2599" formatCode="0.00E+00">
                  <c:v>2599000</c:v>
                </c:pt>
                <c:pt idx="2600" formatCode="0.00E+00">
                  <c:v>2600000</c:v>
                </c:pt>
                <c:pt idx="2601" formatCode="0.00E+00">
                  <c:v>2601000</c:v>
                </c:pt>
                <c:pt idx="2602" formatCode="0.00E+00">
                  <c:v>2602000</c:v>
                </c:pt>
                <c:pt idx="2603" formatCode="0.00E+00">
                  <c:v>2603000</c:v>
                </c:pt>
                <c:pt idx="2604" formatCode="0.00E+00">
                  <c:v>2604000</c:v>
                </c:pt>
                <c:pt idx="2605" formatCode="0.00E+00">
                  <c:v>2605000</c:v>
                </c:pt>
                <c:pt idx="2606" formatCode="0.00E+00">
                  <c:v>2606000</c:v>
                </c:pt>
                <c:pt idx="2607" formatCode="0.00E+00">
                  <c:v>2607000</c:v>
                </c:pt>
                <c:pt idx="2608" formatCode="0.00E+00">
                  <c:v>2608000</c:v>
                </c:pt>
                <c:pt idx="2609" formatCode="0.00E+00">
                  <c:v>2609000</c:v>
                </c:pt>
                <c:pt idx="2610" formatCode="0.00E+00">
                  <c:v>2610000</c:v>
                </c:pt>
                <c:pt idx="2611" formatCode="0.00E+00">
                  <c:v>2611000</c:v>
                </c:pt>
                <c:pt idx="2612" formatCode="0.00E+00">
                  <c:v>2612000</c:v>
                </c:pt>
                <c:pt idx="2613" formatCode="0.00E+00">
                  <c:v>2613000</c:v>
                </c:pt>
                <c:pt idx="2614" formatCode="0.00E+00">
                  <c:v>2614000</c:v>
                </c:pt>
                <c:pt idx="2615" formatCode="0.00E+00">
                  <c:v>2615000</c:v>
                </c:pt>
                <c:pt idx="2616" formatCode="0.00E+00">
                  <c:v>2616000</c:v>
                </c:pt>
                <c:pt idx="2617" formatCode="0.00E+00">
                  <c:v>2617000</c:v>
                </c:pt>
                <c:pt idx="2618" formatCode="0.00E+00">
                  <c:v>2618000</c:v>
                </c:pt>
                <c:pt idx="2619" formatCode="0.00E+00">
                  <c:v>2619000</c:v>
                </c:pt>
                <c:pt idx="2620" formatCode="0.00E+00">
                  <c:v>2620000</c:v>
                </c:pt>
                <c:pt idx="2621" formatCode="0.00E+00">
                  <c:v>2621000</c:v>
                </c:pt>
                <c:pt idx="2622" formatCode="0.00E+00">
                  <c:v>2622000</c:v>
                </c:pt>
                <c:pt idx="2623" formatCode="0.00E+00">
                  <c:v>2623000</c:v>
                </c:pt>
                <c:pt idx="2624" formatCode="0.00E+00">
                  <c:v>2624000</c:v>
                </c:pt>
                <c:pt idx="2625" formatCode="0.00E+00">
                  <c:v>2625000</c:v>
                </c:pt>
                <c:pt idx="2626" formatCode="0.00E+00">
                  <c:v>2626000</c:v>
                </c:pt>
                <c:pt idx="2627" formatCode="0.00E+00">
                  <c:v>2627000</c:v>
                </c:pt>
                <c:pt idx="2628" formatCode="0.00E+00">
                  <c:v>2628000</c:v>
                </c:pt>
                <c:pt idx="2629" formatCode="0.00E+00">
                  <c:v>2629000</c:v>
                </c:pt>
                <c:pt idx="2630" formatCode="0.00E+00">
                  <c:v>2630000</c:v>
                </c:pt>
                <c:pt idx="2631" formatCode="0.00E+00">
                  <c:v>2631000</c:v>
                </c:pt>
                <c:pt idx="2632" formatCode="0.00E+00">
                  <c:v>2632000</c:v>
                </c:pt>
                <c:pt idx="2633" formatCode="0.00E+00">
                  <c:v>2633000</c:v>
                </c:pt>
                <c:pt idx="2634" formatCode="0.00E+00">
                  <c:v>2634000</c:v>
                </c:pt>
                <c:pt idx="2635" formatCode="0.00E+00">
                  <c:v>2635000</c:v>
                </c:pt>
                <c:pt idx="2636" formatCode="0.00E+00">
                  <c:v>2636000</c:v>
                </c:pt>
                <c:pt idx="2637" formatCode="0.00E+00">
                  <c:v>2637000</c:v>
                </c:pt>
                <c:pt idx="2638" formatCode="0.00E+00">
                  <c:v>2638000</c:v>
                </c:pt>
                <c:pt idx="2639" formatCode="0.00E+00">
                  <c:v>2639000</c:v>
                </c:pt>
                <c:pt idx="2640" formatCode="0.00E+00">
                  <c:v>2640000</c:v>
                </c:pt>
                <c:pt idx="2641" formatCode="0.00E+00">
                  <c:v>2641000</c:v>
                </c:pt>
                <c:pt idx="2642" formatCode="0.00E+00">
                  <c:v>2642000</c:v>
                </c:pt>
                <c:pt idx="2643" formatCode="0.00E+00">
                  <c:v>2643000</c:v>
                </c:pt>
                <c:pt idx="2644" formatCode="0.00E+00">
                  <c:v>2644000</c:v>
                </c:pt>
                <c:pt idx="2645" formatCode="0.00E+00">
                  <c:v>2645000</c:v>
                </c:pt>
                <c:pt idx="2646" formatCode="0.00E+00">
                  <c:v>2646000</c:v>
                </c:pt>
                <c:pt idx="2647" formatCode="0.00E+00">
                  <c:v>2647000</c:v>
                </c:pt>
                <c:pt idx="2648" formatCode="0.00E+00">
                  <c:v>2648000</c:v>
                </c:pt>
                <c:pt idx="2649" formatCode="0.00E+00">
                  <c:v>2649000</c:v>
                </c:pt>
                <c:pt idx="2650" formatCode="0.00E+00">
                  <c:v>2650000</c:v>
                </c:pt>
                <c:pt idx="2651" formatCode="0.00E+00">
                  <c:v>2651000</c:v>
                </c:pt>
                <c:pt idx="2652" formatCode="0.00E+00">
                  <c:v>2652000</c:v>
                </c:pt>
                <c:pt idx="2653" formatCode="0.00E+00">
                  <c:v>2653000</c:v>
                </c:pt>
                <c:pt idx="2654" formatCode="0.00E+00">
                  <c:v>2654000</c:v>
                </c:pt>
                <c:pt idx="2655" formatCode="0.00E+00">
                  <c:v>2655000</c:v>
                </c:pt>
                <c:pt idx="2656" formatCode="0.00E+00">
                  <c:v>2656000</c:v>
                </c:pt>
                <c:pt idx="2657" formatCode="0.00E+00">
                  <c:v>2657000</c:v>
                </c:pt>
                <c:pt idx="2658" formatCode="0.00E+00">
                  <c:v>2658000</c:v>
                </c:pt>
                <c:pt idx="2659" formatCode="0.00E+00">
                  <c:v>2659000</c:v>
                </c:pt>
                <c:pt idx="2660" formatCode="0.00E+00">
                  <c:v>2660000</c:v>
                </c:pt>
                <c:pt idx="2661" formatCode="0.00E+00">
                  <c:v>2661000</c:v>
                </c:pt>
                <c:pt idx="2662" formatCode="0.00E+00">
                  <c:v>2662000</c:v>
                </c:pt>
                <c:pt idx="2663" formatCode="0.00E+00">
                  <c:v>2663000</c:v>
                </c:pt>
                <c:pt idx="2664" formatCode="0.00E+00">
                  <c:v>2664000</c:v>
                </c:pt>
                <c:pt idx="2665" formatCode="0.00E+00">
                  <c:v>2665000</c:v>
                </c:pt>
                <c:pt idx="2666" formatCode="0.00E+00">
                  <c:v>2666000</c:v>
                </c:pt>
                <c:pt idx="2667" formatCode="0.00E+00">
                  <c:v>2667000</c:v>
                </c:pt>
                <c:pt idx="2668" formatCode="0.00E+00">
                  <c:v>2668000</c:v>
                </c:pt>
                <c:pt idx="2669" formatCode="0.00E+00">
                  <c:v>2669000</c:v>
                </c:pt>
                <c:pt idx="2670" formatCode="0.00E+00">
                  <c:v>2670000</c:v>
                </c:pt>
                <c:pt idx="2671" formatCode="0.00E+00">
                  <c:v>2671000</c:v>
                </c:pt>
                <c:pt idx="2672" formatCode="0.00E+00">
                  <c:v>2672000</c:v>
                </c:pt>
                <c:pt idx="2673" formatCode="0.00E+00">
                  <c:v>2673000</c:v>
                </c:pt>
                <c:pt idx="2674" formatCode="0.00E+00">
                  <c:v>2674000</c:v>
                </c:pt>
                <c:pt idx="2675" formatCode="0.00E+00">
                  <c:v>2675000</c:v>
                </c:pt>
                <c:pt idx="2676" formatCode="0.00E+00">
                  <c:v>2676000</c:v>
                </c:pt>
                <c:pt idx="2677" formatCode="0.00E+00">
                  <c:v>2677000</c:v>
                </c:pt>
                <c:pt idx="2678" formatCode="0.00E+00">
                  <c:v>2678000</c:v>
                </c:pt>
                <c:pt idx="2679" formatCode="0.00E+00">
                  <c:v>2679000</c:v>
                </c:pt>
                <c:pt idx="2680" formatCode="0.00E+00">
                  <c:v>2680000</c:v>
                </c:pt>
                <c:pt idx="2681" formatCode="0.00E+00">
                  <c:v>2681000</c:v>
                </c:pt>
                <c:pt idx="2682" formatCode="0.00E+00">
                  <c:v>2682000</c:v>
                </c:pt>
                <c:pt idx="2683" formatCode="0.00E+00">
                  <c:v>2683000</c:v>
                </c:pt>
                <c:pt idx="2684" formatCode="0.00E+00">
                  <c:v>2684000</c:v>
                </c:pt>
                <c:pt idx="2685" formatCode="0.00E+00">
                  <c:v>2685000</c:v>
                </c:pt>
                <c:pt idx="2686" formatCode="0.00E+00">
                  <c:v>2686000</c:v>
                </c:pt>
                <c:pt idx="2687" formatCode="0.00E+00">
                  <c:v>2687000</c:v>
                </c:pt>
                <c:pt idx="2688" formatCode="0.00E+00">
                  <c:v>2688000</c:v>
                </c:pt>
                <c:pt idx="2689" formatCode="0.00E+00">
                  <c:v>2689000</c:v>
                </c:pt>
                <c:pt idx="2690" formatCode="0.00E+00">
                  <c:v>2690000</c:v>
                </c:pt>
                <c:pt idx="2691" formatCode="0.00E+00">
                  <c:v>2691000</c:v>
                </c:pt>
                <c:pt idx="2692" formatCode="0.00E+00">
                  <c:v>2692000</c:v>
                </c:pt>
                <c:pt idx="2693" formatCode="0.00E+00">
                  <c:v>2693000</c:v>
                </c:pt>
                <c:pt idx="2694" formatCode="0.00E+00">
                  <c:v>2694000</c:v>
                </c:pt>
                <c:pt idx="2695" formatCode="0.00E+00">
                  <c:v>2695000</c:v>
                </c:pt>
                <c:pt idx="2696" formatCode="0.00E+00">
                  <c:v>2696000</c:v>
                </c:pt>
                <c:pt idx="2697" formatCode="0.00E+00">
                  <c:v>2697000</c:v>
                </c:pt>
                <c:pt idx="2698" formatCode="0.00E+00">
                  <c:v>2698000</c:v>
                </c:pt>
                <c:pt idx="2699" formatCode="0.00E+00">
                  <c:v>2699000</c:v>
                </c:pt>
                <c:pt idx="2700" formatCode="0.00E+00">
                  <c:v>2700000</c:v>
                </c:pt>
                <c:pt idx="2701" formatCode="0.00E+00">
                  <c:v>2701000</c:v>
                </c:pt>
                <c:pt idx="2702" formatCode="0.00E+00">
                  <c:v>2702000</c:v>
                </c:pt>
                <c:pt idx="2703" formatCode="0.00E+00">
                  <c:v>2703000</c:v>
                </c:pt>
                <c:pt idx="2704" formatCode="0.00E+00">
                  <c:v>2704000</c:v>
                </c:pt>
                <c:pt idx="2705" formatCode="0.00E+00">
                  <c:v>2705000</c:v>
                </c:pt>
                <c:pt idx="2706" formatCode="0.00E+00">
                  <c:v>2706000</c:v>
                </c:pt>
                <c:pt idx="2707" formatCode="0.00E+00">
                  <c:v>2707000</c:v>
                </c:pt>
                <c:pt idx="2708" formatCode="0.00E+00">
                  <c:v>2708000</c:v>
                </c:pt>
                <c:pt idx="2709" formatCode="0.00E+00">
                  <c:v>2709000</c:v>
                </c:pt>
                <c:pt idx="2710" formatCode="0.00E+00">
                  <c:v>2710000</c:v>
                </c:pt>
                <c:pt idx="2711" formatCode="0.00E+00">
                  <c:v>2711000</c:v>
                </c:pt>
                <c:pt idx="2712" formatCode="0.00E+00">
                  <c:v>2712000</c:v>
                </c:pt>
                <c:pt idx="2713" formatCode="0.00E+00">
                  <c:v>2713000</c:v>
                </c:pt>
                <c:pt idx="2714" formatCode="0.00E+00">
                  <c:v>2714000</c:v>
                </c:pt>
                <c:pt idx="2715" formatCode="0.00E+00">
                  <c:v>2715000</c:v>
                </c:pt>
                <c:pt idx="2716" formatCode="0.00E+00">
                  <c:v>2716000</c:v>
                </c:pt>
                <c:pt idx="2717" formatCode="0.00E+00">
                  <c:v>2717000</c:v>
                </c:pt>
                <c:pt idx="2718" formatCode="0.00E+00">
                  <c:v>2718000</c:v>
                </c:pt>
                <c:pt idx="2719" formatCode="0.00E+00">
                  <c:v>2719000</c:v>
                </c:pt>
                <c:pt idx="2720" formatCode="0.00E+00">
                  <c:v>2720000</c:v>
                </c:pt>
                <c:pt idx="2721" formatCode="0.00E+00">
                  <c:v>2721000</c:v>
                </c:pt>
                <c:pt idx="2722" formatCode="0.00E+00">
                  <c:v>2722000</c:v>
                </c:pt>
                <c:pt idx="2723" formatCode="0.00E+00">
                  <c:v>2723000</c:v>
                </c:pt>
                <c:pt idx="2724" formatCode="0.00E+00">
                  <c:v>2724000</c:v>
                </c:pt>
                <c:pt idx="2725" formatCode="0.00E+00">
                  <c:v>2725000</c:v>
                </c:pt>
                <c:pt idx="2726" formatCode="0.00E+00">
                  <c:v>2726000</c:v>
                </c:pt>
                <c:pt idx="2727" formatCode="0.00E+00">
                  <c:v>2727000</c:v>
                </c:pt>
                <c:pt idx="2728" formatCode="0.00E+00">
                  <c:v>2728000</c:v>
                </c:pt>
                <c:pt idx="2729" formatCode="0.00E+00">
                  <c:v>2729000</c:v>
                </c:pt>
                <c:pt idx="2730" formatCode="0.00E+00">
                  <c:v>2730000</c:v>
                </c:pt>
                <c:pt idx="2731" formatCode="0.00E+00">
                  <c:v>2731000</c:v>
                </c:pt>
                <c:pt idx="2732" formatCode="0.00E+00">
                  <c:v>2732000</c:v>
                </c:pt>
                <c:pt idx="2733" formatCode="0.00E+00">
                  <c:v>2733000</c:v>
                </c:pt>
                <c:pt idx="2734" formatCode="0.00E+00">
                  <c:v>2734000</c:v>
                </c:pt>
                <c:pt idx="2735" formatCode="0.00E+00">
                  <c:v>2735000</c:v>
                </c:pt>
                <c:pt idx="2736" formatCode="0.00E+00">
                  <c:v>2736000</c:v>
                </c:pt>
                <c:pt idx="2737" formatCode="0.00E+00">
                  <c:v>2737000</c:v>
                </c:pt>
                <c:pt idx="2738" formatCode="0.00E+00">
                  <c:v>2738000</c:v>
                </c:pt>
                <c:pt idx="2739" formatCode="0.00E+00">
                  <c:v>2739000</c:v>
                </c:pt>
                <c:pt idx="2740" formatCode="0.00E+00">
                  <c:v>2740000</c:v>
                </c:pt>
                <c:pt idx="2741" formatCode="0.00E+00">
                  <c:v>2741000</c:v>
                </c:pt>
                <c:pt idx="2742" formatCode="0.00E+00">
                  <c:v>2742000</c:v>
                </c:pt>
                <c:pt idx="2743" formatCode="0.00E+00">
                  <c:v>2743000</c:v>
                </c:pt>
                <c:pt idx="2744" formatCode="0.00E+00">
                  <c:v>2744000</c:v>
                </c:pt>
                <c:pt idx="2745" formatCode="0.00E+00">
                  <c:v>2745000</c:v>
                </c:pt>
                <c:pt idx="2746" formatCode="0.00E+00">
                  <c:v>2746000</c:v>
                </c:pt>
                <c:pt idx="2747" formatCode="0.00E+00">
                  <c:v>2747000</c:v>
                </c:pt>
                <c:pt idx="2748" formatCode="0.00E+00">
                  <c:v>2748000</c:v>
                </c:pt>
                <c:pt idx="2749" formatCode="0.00E+00">
                  <c:v>2749000</c:v>
                </c:pt>
                <c:pt idx="2750" formatCode="0.00E+00">
                  <c:v>2750000</c:v>
                </c:pt>
                <c:pt idx="2751" formatCode="0.00E+00">
                  <c:v>2751000</c:v>
                </c:pt>
                <c:pt idx="2752" formatCode="0.00E+00">
                  <c:v>2752000</c:v>
                </c:pt>
                <c:pt idx="2753" formatCode="0.00E+00">
                  <c:v>2753000</c:v>
                </c:pt>
                <c:pt idx="2754" formatCode="0.00E+00">
                  <c:v>2754000</c:v>
                </c:pt>
                <c:pt idx="2755" formatCode="0.00E+00">
                  <c:v>2755000</c:v>
                </c:pt>
                <c:pt idx="2756" formatCode="0.00E+00">
                  <c:v>2756000</c:v>
                </c:pt>
                <c:pt idx="2757" formatCode="0.00E+00">
                  <c:v>2757000</c:v>
                </c:pt>
                <c:pt idx="2758" formatCode="0.00E+00">
                  <c:v>2758000</c:v>
                </c:pt>
                <c:pt idx="2759" formatCode="0.00E+00">
                  <c:v>2759000</c:v>
                </c:pt>
                <c:pt idx="2760" formatCode="0.00E+00">
                  <c:v>2760000</c:v>
                </c:pt>
                <c:pt idx="2761" formatCode="0.00E+00">
                  <c:v>2761000</c:v>
                </c:pt>
                <c:pt idx="2762" formatCode="0.00E+00">
                  <c:v>2762000</c:v>
                </c:pt>
                <c:pt idx="2763" formatCode="0.00E+00">
                  <c:v>2763000</c:v>
                </c:pt>
                <c:pt idx="2764" formatCode="0.00E+00">
                  <c:v>2764000</c:v>
                </c:pt>
                <c:pt idx="2765" formatCode="0.00E+00">
                  <c:v>2765000</c:v>
                </c:pt>
                <c:pt idx="2766" formatCode="0.00E+00">
                  <c:v>2766000</c:v>
                </c:pt>
                <c:pt idx="2767" formatCode="0.00E+00">
                  <c:v>2767000</c:v>
                </c:pt>
                <c:pt idx="2768" formatCode="0.00E+00">
                  <c:v>2768000</c:v>
                </c:pt>
                <c:pt idx="2769" formatCode="0.00E+00">
                  <c:v>2769000</c:v>
                </c:pt>
                <c:pt idx="2770" formatCode="0.00E+00">
                  <c:v>2770000</c:v>
                </c:pt>
                <c:pt idx="2771" formatCode="0.00E+00">
                  <c:v>2771000</c:v>
                </c:pt>
                <c:pt idx="2772" formatCode="0.00E+00">
                  <c:v>2772000</c:v>
                </c:pt>
                <c:pt idx="2773" formatCode="0.00E+00">
                  <c:v>2773000</c:v>
                </c:pt>
                <c:pt idx="2774" formatCode="0.00E+00">
                  <c:v>2774000</c:v>
                </c:pt>
                <c:pt idx="2775" formatCode="0.00E+00">
                  <c:v>2775000</c:v>
                </c:pt>
                <c:pt idx="2776" formatCode="0.00E+00">
                  <c:v>2776000</c:v>
                </c:pt>
                <c:pt idx="2777" formatCode="0.00E+00">
                  <c:v>2777000</c:v>
                </c:pt>
                <c:pt idx="2778" formatCode="0.00E+00">
                  <c:v>2778000</c:v>
                </c:pt>
                <c:pt idx="2779" formatCode="0.00E+00">
                  <c:v>2779000</c:v>
                </c:pt>
                <c:pt idx="2780" formatCode="0.00E+00">
                  <c:v>2780000</c:v>
                </c:pt>
                <c:pt idx="2781" formatCode="0.00E+00">
                  <c:v>2781000</c:v>
                </c:pt>
                <c:pt idx="2782" formatCode="0.00E+00">
                  <c:v>2782000</c:v>
                </c:pt>
                <c:pt idx="2783" formatCode="0.00E+00">
                  <c:v>2783000</c:v>
                </c:pt>
                <c:pt idx="2784" formatCode="0.00E+00">
                  <c:v>2784000</c:v>
                </c:pt>
                <c:pt idx="2785" formatCode="0.00E+00">
                  <c:v>2785000</c:v>
                </c:pt>
                <c:pt idx="2786" formatCode="0.00E+00">
                  <c:v>2786000</c:v>
                </c:pt>
                <c:pt idx="2787" formatCode="0.00E+00">
                  <c:v>2787000</c:v>
                </c:pt>
                <c:pt idx="2788" formatCode="0.00E+00">
                  <c:v>2788000</c:v>
                </c:pt>
                <c:pt idx="2789" formatCode="0.00E+00">
                  <c:v>2789000</c:v>
                </c:pt>
                <c:pt idx="2790" formatCode="0.00E+00">
                  <c:v>2790000</c:v>
                </c:pt>
                <c:pt idx="2791" formatCode="0.00E+00">
                  <c:v>2791000</c:v>
                </c:pt>
                <c:pt idx="2792" formatCode="0.00E+00">
                  <c:v>2792000</c:v>
                </c:pt>
                <c:pt idx="2793" formatCode="0.00E+00">
                  <c:v>2793000</c:v>
                </c:pt>
                <c:pt idx="2794" formatCode="0.00E+00">
                  <c:v>2794000</c:v>
                </c:pt>
                <c:pt idx="2795" formatCode="0.00E+00">
                  <c:v>2795000</c:v>
                </c:pt>
                <c:pt idx="2796" formatCode="0.00E+00">
                  <c:v>2796000</c:v>
                </c:pt>
                <c:pt idx="2797" formatCode="0.00E+00">
                  <c:v>2797000</c:v>
                </c:pt>
                <c:pt idx="2798" formatCode="0.00E+00">
                  <c:v>2798000</c:v>
                </c:pt>
                <c:pt idx="2799" formatCode="0.00E+00">
                  <c:v>2799000</c:v>
                </c:pt>
                <c:pt idx="2800" formatCode="0.00E+00">
                  <c:v>2800000</c:v>
                </c:pt>
                <c:pt idx="2801" formatCode="0.00E+00">
                  <c:v>2801000</c:v>
                </c:pt>
                <c:pt idx="2802" formatCode="0.00E+00">
                  <c:v>2802000</c:v>
                </c:pt>
                <c:pt idx="2803" formatCode="0.00E+00">
                  <c:v>2803000</c:v>
                </c:pt>
                <c:pt idx="2804" formatCode="0.00E+00">
                  <c:v>2804000</c:v>
                </c:pt>
                <c:pt idx="2805" formatCode="0.00E+00">
                  <c:v>2805000</c:v>
                </c:pt>
                <c:pt idx="2806" formatCode="0.00E+00">
                  <c:v>2806000</c:v>
                </c:pt>
                <c:pt idx="2807" formatCode="0.00E+00">
                  <c:v>2807000</c:v>
                </c:pt>
                <c:pt idx="2808" formatCode="0.00E+00">
                  <c:v>2808000</c:v>
                </c:pt>
                <c:pt idx="2809" formatCode="0.00E+00">
                  <c:v>2809000</c:v>
                </c:pt>
                <c:pt idx="2810" formatCode="0.00E+00">
                  <c:v>2810000</c:v>
                </c:pt>
                <c:pt idx="2811" formatCode="0.00E+00">
                  <c:v>2811000</c:v>
                </c:pt>
                <c:pt idx="2812" formatCode="0.00E+00">
                  <c:v>2812000</c:v>
                </c:pt>
                <c:pt idx="2813" formatCode="0.00E+00">
                  <c:v>2813000</c:v>
                </c:pt>
                <c:pt idx="2814" formatCode="0.00E+00">
                  <c:v>2814000</c:v>
                </c:pt>
                <c:pt idx="2815" formatCode="0.00E+00">
                  <c:v>2815000</c:v>
                </c:pt>
                <c:pt idx="2816" formatCode="0.00E+00">
                  <c:v>2816000</c:v>
                </c:pt>
                <c:pt idx="2817" formatCode="0.00E+00">
                  <c:v>2817000</c:v>
                </c:pt>
                <c:pt idx="2818" formatCode="0.00E+00">
                  <c:v>2818000</c:v>
                </c:pt>
                <c:pt idx="2819" formatCode="0.00E+00">
                  <c:v>2819000</c:v>
                </c:pt>
                <c:pt idx="2820" formatCode="0.00E+00">
                  <c:v>2820000</c:v>
                </c:pt>
                <c:pt idx="2821" formatCode="0.00E+00">
                  <c:v>2821000</c:v>
                </c:pt>
                <c:pt idx="2822" formatCode="0.00E+00">
                  <c:v>2822000</c:v>
                </c:pt>
                <c:pt idx="2823" formatCode="0.00E+00">
                  <c:v>2823000</c:v>
                </c:pt>
                <c:pt idx="2824" formatCode="0.00E+00">
                  <c:v>2824000</c:v>
                </c:pt>
                <c:pt idx="2825" formatCode="0.00E+00">
                  <c:v>2825000</c:v>
                </c:pt>
                <c:pt idx="2826" formatCode="0.00E+00">
                  <c:v>2826000</c:v>
                </c:pt>
                <c:pt idx="2827" formatCode="0.00E+00">
                  <c:v>2827000</c:v>
                </c:pt>
                <c:pt idx="2828" formatCode="0.00E+00">
                  <c:v>2828000</c:v>
                </c:pt>
                <c:pt idx="2829" formatCode="0.00E+00">
                  <c:v>2829000</c:v>
                </c:pt>
                <c:pt idx="2830" formatCode="0.00E+00">
                  <c:v>2830000</c:v>
                </c:pt>
                <c:pt idx="2831" formatCode="0.00E+00">
                  <c:v>2831000</c:v>
                </c:pt>
                <c:pt idx="2832" formatCode="0.00E+00">
                  <c:v>2832000</c:v>
                </c:pt>
                <c:pt idx="2833" formatCode="0.00E+00">
                  <c:v>2833000</c:v>
                </c:pt>
                <c:pt idx="2834" formatCode="0.00E+00">
                  <c:v>2834000</c:v>
                </c:pt>
                <c:pt idx="2835" formatCode="0.00E+00">
                  <c:v>2835000</c:v>
                </c:pt>
                <c:pt idx="2836" formatCode="0.00E+00">
                  <c:v>2836000</c:v>
                </c:pt>
                <c:pt idx="2837" formatCode="0.00E+00">
                  <c:v>2837000</c:v>
                </c:pt>
                <c:pt idx="2838" formatCode="0.00E+00">
                  <c:v>2838000</c:v>
                </c:pt>
                <c:pt idx="2839" formatCode="0.00E+00">
                  <c:v>2839000</c:v>
                </c:pt>
                <c:pt idx="2840" formatCode="0.00E+00">
                  <c:v>2840000</c:v>
                </c:pt>
                <c:pt idx="2841" formatCode="0.00E+00">
                  <c:v>2841000</c:v>
                </c:pt>
                <c:pt idx="2842" formatCode="0.00E+00">
                  <c:v>2842000</c:v>
                </c:pt>
                <c:pt idx="2843" formatCode="0.00E+00">
                  <c:v>2843000</c:v>
                </c:pt>
                <c:pt idx="2844" formatCode="0.00E+00">
                  <c:v>2844000</c:v>
                </c:pt>
                <c:pt idx="2845" formatCode="0.00E+00">
                  <c:v>2845000</c:v>
                </c:pt>
                <c:pt idx="2846" formatCode="0.00E+00">
                  <c:v>2846000</c:v>
                </c:pt>
                <c:pt idx="2847" formatCode="0.00E+00">
                  <c:v>2847000</c:v>
                </c:pt>
                <c:pt idx="2848" formatCode="0.00E+00">
                  <c:v>2848000</c:v>
                </c:pt>
                <c:pt idx="2849" formatCode="0.00E+00">
                  <c:v>2849000</c:v>
                </c:pt>
                <c:pt idx="2850" formatCode="0.00E+00">
                  <c:v>2850000</c:v>
                </c:pt>
                <c:pt idx="2851" formatCode="0.00E+00">
                  <c:v>2851000</c:v>
                </c:pt>
                <c:pt idx="2852" formatCode="0.00E+00">
                  <c:v>2852000</c:v>
                </c:pt>
                <c:pt idx="2853" formatCode="0.00E+00">
                  <c:v>2853000</c:v>
                </c:pt>
                <c:pt idx="2854" formatCode="0.00E+00">
                  <c:v>2854000</c:v>
                </c:pt>
                <c:pt idx="2855" formatCode="0.00E+00">
                  <c:v>2855000</c:v>
                </c:pt>
                <c:pt idx="2856" formatCode="0.00E+00">
                  <c:v>2856000</c:v>
                </c:pt>
                <c:pt idx="2857" formatCode="0.00E+00">
                  <c:v>2857000</c:v>
                </c:pt>
                <c:pt idx="2858" formatCode="0.00E+00">
                  <c:v>2858000</c:v>
                </c:pt>
                <c:pt idx="2859" formatCode="0.00E+00">
                  <c:v>2859000</c:v>
                </c:pt>
                <c:pt idx="2860" formatCode="0.00E+00">
                  <c:v>2860000</c:v>
                </c:pt>
                <c:pt idx="2861" formatCode="0.00E+00">
                  <c:v>2861000</c:v>
                </c:pt>
                <c:pt idx="2862" formatCode="0.00E+00">
                  <c:v>2862000</c:v>
                </c:pt>
                <c:pt idx="2863" formatCode="0.00E+00">
                  <c:v>2863000</c:v>
                </c:pt>
                <c:pt idx="2864" formatCode="0.00E+00">
                  <c:v>2864000</c:v>
                </c:pt>
                <c:pt idx="2865" formatCode="0.00E+00">
                  <c:v>2865000</c:v>
                </c:pt>
                <c:pt idx="2866" formatCode="0.00E+00">
                  <c:v>2866000</c:v>
                </c:pt>
                <c:pt idx="2867" formatCode="0.00E+00">
                  <c:v>2867000</c:v>
                </c:pt>
                <c:pt idx="2868" formatCode="0.00E+00">
                  <c:v>2868000</c:v>
                </c:pt>
                <c:pt idx="2869" formatCode="0.00E+00">
                  <c:v>2869000</c:v>
                </c:pt>
                <c:pt idx="2870" formatCode="0.00E+00">
                  <c:v>2870000</c:v>
                </c:pt>
                <c:pt idx="2871" formatCode="0.00E+00">
                  <c:v>2871000</c:v>
                </c:pt>
                <c:pt idx="2872" formatCode="0.00E+00">
                  <c:v>2872000</c:v>
                </c:pt>
                <c:pt idx="2873" formatCode="0.00E+00">
                  <c:v>2873000</c:v>
                </c:pt>
                <c:pt idx="2874" formatCode="0.00E+00">
                  <c:v>2874000</c:v>
                </c:pt>
                <c:pt idx="2875" formatCode="0.00E+00">
                  <c:v>2875000</c:v>
                </c:pt>
                <c:pt idx="2876" formatCode="0.00E+00">
                  <c:v>2876000</c:v>
                </c:pt>
                <c:pt idx="2877" formatCode="0.00E+00">
                  <c:v>2877000</c:v>
                </c:pt>
                <c:pt idx="2878" formatCode="0.00E+00">
                  <c:v>2878000</c:v>
                </c:pt>
                <c:pt idx="2879" formatCode="0.00E+00">
                  <c:v>2879000</c:v>
                </c:pt>
                <c:pt idx="2880" formatCode="0.00E+00">
                  <c:v>2880000</c:v>
                </c:pt>
                <c:pt idx="2881" formatCode="0.00E+00">
                  <c:v>2881000</c:v>
                </c:pt>
                <c:pt idx="2882" formatCode="0.00E+00">
                  <c:v>2882000</c:v>
                </c:pt>
                <c:pt idx="2883" formatCode="0.00E+00">
                  <c:v>2883000</c:v>
                </c:pt>
                <c:pt idx="2884" formatCode="0.00E+00">
                  <c:v>2884000</c:v>
                </c:pt>
                <c:pt idx="2885" formatCode="0.00E+00">
                  <c:v>2885000</c:v>
                </c:pt>
                <c:pt idx="2886" formatCode="0.00E+00">
                  <c:v>2886000</c:v>
                </c:pt>
                <c:pt idx="2887" formatCode="0.00E+00">
                  <c:v>2887000</c:v>
                </c:pt>
                <c:pt idx="2888" formatCode="0.00E+00">
                  <c:v>2888000</c:v>
                </c:pt>
                <c:pt idx="2889" formatCode="0.00E+00">
                  <c:v>2889000</c:v>
                </c:pt>
                <c:pt idx="2890" formatCode="0.00E+00">
                  <c:v>2890000</c:v>
                </c:pt>
                <c:pt idx="2891" formatCode="0.00E+00">
                  <c:v>2891000</c:v>
                </c:pt>
                <c:pt idx="2892" formatCode="0.00E+00">
                  <c:v>2892000</c:v>
                </c:pt>
                <c:pt idx="2893" formatCode="0.00E+00">
                  <c:v>2893000</c:v>
                </c:pt>
                <c:pt idx="2894" formatCode="0.00E+00">
                  <c:v>2894000</c:v>
                </c:pt>
                <c:pt idx="2895" formatCode="0.00E+00">
                  <c:v>2895000</c:v>
                </c:pt>
                <c:pt idx="2896" formatCode="0.00E+00">
                  <c:v>2896000</c:v>
                </c:pt>
                <c:pt idx="2897" formatCode="0.00E+00">
                  <c:v>2897000</c:v>
                </c:pt>
                <c:pt idx="2898" formatCode="0.00E+00">
                  <c:v>2898000</c:v>
                </c:pt>
                <c:pt idx="2899" formatCode="0.00E+00">
                  <c:v>2899000</c:v>
                </c:pt>
                <c:pt idx="2900" formatCode="0.00E+00">
                  <c:v>2900000</c:v>
                </c:pt>
                <c:pt idx="2901" formatCode="0.00E+00">
                  <c:v>2901000</c:v>
                </c:pt>
                <c:pt idx="2902" formatCode="0.00E+00">
                  <c:v>2902000</c:v>
                </c:pt>
                <c:pt idx="2903" formatCode="0.00E+00">
                  <c:v>2903000</c:v>
                </c:pt>
                <c:pt idx="2904" formatCode="0.00E+00">
                  <c:v>2904000</c:v>
                </c:pt>
                <c:pt idx="2905" formatCode="0.00E+00">
                  <c:v>2905000</c:v>
                </c:pt>
                <c:pt idx="2906" formatCode="0.00E+00">
                  <c:v>2906000</c:v>
                </c:pt>
                <c:pt idx="2907" formatCode="0.00E+00">
                  <c:v>2907000</c:v>
                </c:pt>
                <c:pt idx="2908" formatCode="0.00E+00">
                  <c:v>2908000</c:v>
                </c:pt>
                <c:pt idx="2909" formatCode="0.00E+00">
                  <c:v>2909000</c:v>
                </c:pt>
                <c:pt idx="2910" formatCode="0.00E+00">
                  <c:v>2910000</c:v>
                </c:pt>
                <c:pt idx="2911" formatCode="0.00E+00">
                  <c:v>2911000</c:v>
                </c:pt>
                <c:pt idx="2912" formatCode="0.00E+00">
                  <c:v>2912000</c:v>
                </c:pt>
                <c:pt idx="2913" formatCode="0.00E+00">
                  <c:v>2913000</c:v>
                </c:pt>
                <c:pt idx="2914" formatCode="0.00E+00">
                  <c:v>2914000</c:v>
                </c:pt>
                <c:pt idx="2915" formatCode="0.00E+00">
                  <c:v>2915000</c:v>
                </c:pt>
                <c:pt idx="2916" formatCode="0.00E+00">
                  <c:v>2916000</c:v>
                </c:pt>
                <c:pt idx="2917" formatCode="0.00E+00">
                  <c:v>2917000</c:v>
                </c:pt>
                <c:pt idx="2918" formatCode="0.00E+00">
                  <c:v>2918000</c:v>
                </c:pt>
                <c:pt idx="2919" formatCode="0.00E+00">
                  <c:v>2919000</c:v>
                </c:pt>
                <c:pt idx="2920" formatCode="0.00E+00">
                  <c:v>2920000</c:v>
                </c:pt>
                <c:pt idx="2921" formatCode="0.00E+00">
                  <c:v>2921000</c:v>
                </c:pt>
                <c:pt idx="2922" formatCode="0.00E+00">
                  <c:v>2922000</c:v>
                </c:pt>
                <c:pt idx="2923" formatCode="0.00E+00">
                  <c:v>2923000</c:v>
                </c:pt>
                <c:pt idx="2924" formatCode="0.00E+00">
                  <c:v>2924000</c:v>
                </c:pt>
                <c:pt idx="2925" formatCode="0.00E+00">
                  <c:v>2925000</c:v>
                </c:pt>
                <c:pt idx="2926" formatCode="0.00E+00">
                  <c:v>2926000</c:v>
                </c:pt>
                <c:pt idx="2927" formatCode="0.00E+00">
                  <c:v>2927000</c:v>
                </c:pt>
                <c:pt idx="2928" formatCode="0.00E+00">
                  <c:v>2928000</c:v>
                </c:pt>
                <c:pt idx="2929" formatCode="0.00E+00">
                  <c:v>2929000</c:v>
                </c:pt>
                <c:pt idx="2930" formatCode="0.00E+00">
                  <c:v>2930000</c:v>
                </c:pt>
                <c:pt idx="2931" formatCode="0.00E+00">
                  <c:v>2931000</c:v>
                </c:pt>
                <c:pt idx="2932" formatCode="0.00E+00">
                  <c:v>2932000</c:v>
                </c:pt>
                <c:pt idx="2933" formatCode="0.00E+00">
                  <c:v>2933000</c:v>
                </c:pt>
                <c:pt idx="2934" formatCode="0.00E+00">
                  <c:v>2934000</c:v>
                </c:pt>
                <c:pt idx="2935" formatCode="0.00E+00">
                  <c:v>2935000</c:v>
                </c:pt>
                <c:pt idx="2936" formatCode="0.00E+00">
                  <c:v>2936000</c:v>
                </c:pt>
                <c:pt idx="2937" formatCode="0.00E+00">
                  <c:v>2937000</c:v>
                </c:pt>
                <c:pt idx="2938" formatCode="0.00E+00">
                  <c:v>2938000</c:v>
                </c:pt>
                <c:pt idx="2939" formatCode="0.00E+00">
                  <c:v>2939000</c:v>
                </c:pt>
                <c:pt idx="2940" formatCode="0.00E+00">
                  <c:v>2940000</c:v>
                </c:pt>
                <c:pt idx="2941" formatCode="0.00E+00">
                  <c:v>2941000</c:v>
                </c:pt>
                <c:pt idx="2942" formatCode="0.00E+00">
                  <c:v>2942000</c:v>
                </c:pt>
                <c:pt idx="2943" formatCode="0.00E+00">
                  <c:v>2943000</c:v>
                </c:pt>
                <c:pt idx="2944" formatCode="0.00E+00">
                  <c:v>2944000</c:v>
                </c:pt>
                <c:pt idx="2945" formatCode="0.00E+00">
                  <c:v>2945000</c:v>
                </c:pt>
                <c:pt idx="2946" formatCode="0.00E+00">
                  <c:v>2946000</c:v>
                </c:pt>
                <c:pt idx="2947" formatCode="0.00E+00">
                  <c:v>2947000</c:v>
                </c:pt>
                <c:pt idx="2948" formatCode="0.00E+00">
                  <c:v>2948000</c:v>
                </c:pt>
                <c:pt idx="2949" formatCode="0.00E+00">
                  <c:v>2949000</c:v>
                </c:pt>
                <c:pt idx="2950" formatCode="0.00E+00">
                  <c:v>2950000</c:v>
                </c:pt>
                <c:pt idx="2951" formatCode="0.00E+00">
                  <c:v>2951000</c:v>
                </c:pt>
                <c:pt idx="2952" formatCode="0.00E+00">
                  <c:v>2952000</c:v>
                </c:pt>
                <c:pt idx="2953" formatCode="0.00E+00">
                  <c:v>2953000</c:v>
                </c:pt>
                <c:pt idx="2954" formatCode="0.00E+00">
                  <c:v>2954000</c:v>
                </c:pt>
                <c:pt idx="2955" formatCode="0.00E+00">
                  <c:v>2955000</c:v>
                </c:pt>
                <c:pt idx="2956" formatCode="0.00E+00">
                  <c:v>2956000</c:v>
                </c:pt>
                <c:pt idx="2957" formatCode="0.00E+00">
                  <c:v>2957000</c:v>
                </c:pt>
                <c:pt idx="2958" formatCode="0.00E+00">
                  <c:v>2958000</c:v>
                </c:pt>
                <c:pt idx="2959" formatCode="0.00E+00">
                  <c:v>2959000</c:v>
                </c:pt>
                <c:pt idx="2960" formatCode="0.00E+00">
                  <c:v>2960000</c:v>
                </c:pt>
                <c:pt idx="2961" formatCode="0.00E+00">
                  <c:v>2961000</c:v>
                </c:pt>
                <c:pt idx="2962" formatCode="0.00E+00">
                  <c:v>2962000</c:v>
                </c:pt>
                <c:pt idx="2963" formatCode="0.00E+00">
                  <c:v>2963000</c:v>
                </c:pt>
                <c:pt idx="2964" formatCode="0.00E+00">
                  <c:v>2964000</c:v>
                </c:pt>
                <c:pt idx="2965" formatCode="0.00E+00">
                  <c:v>2965000</c:v>
                </c:pt>
                <c:pt idx="2966" formatCode="0.00E+00">
                  <c:v>2966000</c:v>
                </c:pt>
                <c:pt idx="2967" formatCode="0.00E+00">
                  <c:v>2967000</c:v>
                </c:pt>
                <c:pt idx="2968" formatCode="0.00E+00">
                  <c:v>2968000</c:v>
                </c:pt>
                <c:pt idx="2969" formatCode="0.00E+00">
                  <c:v>2969000</c:v>
                </c:pt>
                <c:pt idx="2970" formatCode="0.00E+00">
                  <c:v>2970000</c:v>
                </c:pt>
                <c:pt idx="2971" formatCode="0.00E+00">
                  <c:v>2971000</c:v>
                </c:pt>
                <c:pt idx="2972" formatCode="0.00E+00">
                  <c:v>2972000</c:v>
                </c:pt>
                <c:pt idx="2973" formatCode="0.00E+00">
                  <c:v>2973000</c:v>
                </c:pt>
                <c:pt idx="2974" formatCode="0.00E+00">
                  <c:v>2974000</c:v>
                </c:pt>
                <c:pt idx="2975" formatCode="0.00E+00">
                  <c:v>2975000</c:v>
                </c:pt>
                <c:pt idx="2976" formatCode="0.00E+00">
                  <c:v>2976000</c:v>
                </c:pt>
                <c:pt idx="2977" formatCode="0.00E+00">
                  <c:v>2977000</c:v>
                </c:pt>
                <c:pt idx="2978" formatCode="0.00E+00">
                  <c:v>2978000</c:v>
                </c:pt>
                <c:pt idx="2979" formatCode="0.00E+00">
                  <c:v>2979000</c:v>
                </c:pt>
                <c:pt idx="2980" formatCode="0.00E+00">
                  <c:v>2980000</c:v>
                </c:pt>
                <c:pt idx="2981" formatCode="0.00E+00">
                  <c:v>2981000</c:v>
                </c:pt>
                <c:pt idx="2982" formatCode="0.00E+00">
                  <c:v>2982000</c:v>
                </c:pt>
                <c:pt idx="2983" formatCode="0.00E+00">
                  <c:v>2983000</c:v>
                </c:pt>
                <c:pt idx="2984" formatCode="0.00E+00">
                  <c:v>2984000</c:v>
                </c:pt>
                <c:pt idx="2985" formatCode="0.00E+00">
                  <c:v>2985000</c:v>
                </c:pt>
                <c:pt idx="2986" formatCode="0.00E+00">
                  <c:v>2986000</c:v>
                </c:pt>
                <c:pt idx="2987" formatCode="0.00E+00">
                  <c:v>2987000</c:v>
                </c:pt>
                <c:pt idx="2988" formatCode="0.00E+00">
                  <c:v>2988000</c:v>
                </c:pt>
                <c:pt idx="2989" formatCode="0.00E+00">
                  <c:v>2989000</c:v>
                </c:pt>
                <c:pt idx="2990" formatCode="0.00E+00">
                  <c:v>2990000</c:v>
                </c:pt>
                <c:pt idx="2991" formatCode="0.00E+00">
                  <c:v>2991000</c:v>
                </c:pt>
                <c:pt idx="2992" formatCode="0.00E+00">
                  <c:v>2992000</c:v>
                </c:pt>
                <c:pt idx="2993" formatCode="0.00E+00">
                  <c:v>2993000</c:v>
                </c:pt>
                <c:pt idx="2994" formatCode="0.00E+00">
                  <c:v>2994000</c:v>
                </c:pt>
                <c:pt idx="2995" formatCode="0.00E+00">
                  <c:v>2995000</c:v>
                </c:pt>
                <c:pt idx="2996" formatCode="0.00E+00">
                  <c:v>2996000</c:v>
                </c:pt>
                <c:pt idx="2997" formatCode="0.00E+00">
                  <c:v>2997000</c:v>
                </c:pt>
                <c:pt idx="2998" formatCode="0.00E+00">
                  <c:v>2998000</c:v>
                </c:pt>
                <c:pt idx="2999" formatCode="0.00E+00">
                  <c:v>2999000</c:v>
                </c:pt>
                <c:pt idx="3000" formatCode="0.00E+00">
                  <c:v>3000000</c:v>
                </c:pt>
              </c:numCache>
            </c:numRef>
          </c:xVal>
          <c:yVal>
            <c:numRef>
              <c:f>'Initial Stress (v = 0)'!$M$3:$M$3003</c:f>
              <c:numCache>
                <c:formatCode>General</c:formatCode>
                <c:ptCount val="3001"/>
                <c:pt idx="0">
                  <c:v>0</c:v>
                </c:pt>
                <c:pt idx="1">
                  <c:v>-1799.16</c:v>
                </c:pt>
                <c:pt idx="2">
                  <c:v>-6910.89</c:v>
                </c:pt>
                <c:pt idx="3">
                  <c:v>-14320.5</c:v>
                </c:pt>
                <c:pt idx="4">
                  <c:v>-22607.200000000001</c:v>
                </c:pt>
                <c:pt idx="5">
                  <c:v>-30229.200000000001</c:v>
                </c:pt>
                <c:pt idx="6">
                  <c:v>-35811.699999999997</c:v>
                </c:pt>
                <c:pt idx="7">
                  <c:v>-38381.9</c:v>
                </c:pt>
                <c:pt idx="8">
                  <c:v>-37521.300000000003</c:v>
                </c:pt>
                <c:pt idx="9">
                  <c:v>-33421.1</c:v>
                </c:pt>
                <c:pt idx="10">
                  <c:v>-26840</c:v>
                </c:pt>
                <c:pt idx="11">
                  <c:v>-18972.3</c:v>
                </c:pt>
                <c:pt idx="12">
                  <c:v>-11240.6</c:v>
                </c:pt>
                <c:pt idx="13">
                  <c:v>-5043.1400000000003</c:v>
                </c:pt>
                <c:pt idx="14">
                  <c:v>-1496.03</c:v>
                </c:pt>
                <c:pt idx="15">
                  <c:v>-1222.33</c:v>
                </c:pt>
                <c:pt idx="16">
                  <c:v>-4236.32</c:v>
                </c:pt>
                <c:pt idx="17">
                  <c:v>-9950.4500000000007</c:v>
                </c:pt>
                <c:pt idx="18">
                  <c:v>-17301.5</c:v>
                </c:pt>
                <c:pt idx="19">
                  <c:v>-24962.400000000001</c:v>
                </c:pt>
                <c:pt idx="20">
                  <c:v>-31589.4</c:v>
                </c:pt>
                <c:pt idx="21">
                  <c:v>-36053.9</c:v>
                </c:pt>
                <c:pt idx="22">
                  <c:v>-37623</c:v>
                </c:pt>
                <c:pt idx="23">
                  <c:v>-36065.5</c:v>
                </c:pt>
                <c:pt idx="24">
                  <c:v>-31677.7</c:v>
                </c:pt>
                <c:pt idx="25">
                  <c:v>-25228.9</c:v>
                </c:pt>
                <c:pt idx="26">
                  <c:v>-17833.900000000001</c:v>
                </c:pt>
                <c:pt idx="27">
                  <c:v>-10767.8</c:v>
                </c:pt>
                <c:pt idx="28">
                  <c:v>-5248.56</c:v>
                </c:pt>
                <c:pt idx="29">
                  <c:v>-2222.12</c:v>
                </c:pt>
                <c:pt idx="30">
                  <c:v>-2192.27</c:v>
                </c:pt>
                <c:pt idx="31">
                  <c:v>-5132.2700000000004</c:v>
                </c:pt>
                <c:pt idx="32">
                  <c:v>-10498.1</c:v>
                </c:pt>
                <c:pt idx="33">
                  <c:v>-17338.7</c:v>
                </c:pt>
                <c:pt idx="34">
                  <c:v>-24476</c:v>
                </c:pt>
                <c:pt idx="35">
                  <c:v>-30714</c:v>
                </c:pt>
                <c:pt idx="36">
                  <c:v>-35036.1</c:v>
                </c:pt>
                <c:pt idx="37">
                  <c:v>-36761.4</c:v>
                </c:pt>
                <c:pt idx="38">
                  <c:v>-35640.699999999997</c:v>
                </c:pt>
                <c:pt idx="39">
                  <c:v>-31884.799999999999</c:v>
                </c:pt>
                <c:pt idx="40">
                  <c:v>-26125.9</c:v>
                </c:pt>
                <c:pt idx="41">
                  <c:v>-19316.900000000001</c:v>
                </c:pt>
                <c:pt idx="42">
                  <c:v>-12580.3</c:v>
                </c:pt>
                <c:pt idx="43">
                  <c:v>-7025.86</c:v>
                </c:pt>
                <c:pt idx="44">
                  <c:v>-3565.15</c:v>
                </c:pt>
                <c:pt idx="45">
                  <c:v>-2755.27</c:v>
                </c:pt>
                <c:pt idx="46">
                  <c:v>-4704.43</c:v>
                </c:pt>
                <c:pt idx="47">
                  <c:v>-9058.86</c:v>
                </c:pt>
                <c:pt idx="48">
                  <c:v>-15073.5</c:v>
                </c:pt>
                <c:pt idx="49">
                  <c:v>-21748.7</c:v>
                </c:pt>
                <c:pt idx="50">
                  <c:v>-28003.5</c:v>
                </c:pt>
                <c:pt idx="51">
                  <c:v>-32851.1</c:v>
                </c:pt>
                <c:pt idx="52">
                  <c:v>-35548.300000000003</c:v>
                </c:pt>
                <c:pt idx="53">
                  <c:v>-35700.300000000003</c:v>
                </c:pt>
                <c:pt idx="54">
                  <c:v>-33310.699999999997</c:v>
                </c:pt>
                <c:pt idx="55">
                  <c:v>-28774.1</c:v>
                </c:pt>
                <c:pt idx="56">
                  <c:v>-22813.9</c:v>
                </c:pt>
                <c:pt idx="57">
                  <c:v>-16372.8</c:v>
                </c:pt>
                <c:pt idx="58">
                  <c:v>-10467.799999999999</c:v>
                </c:pt>
                <c:pt idx="59">
                  <c:v>-6029.79</c:v>
                </c:pt>
                <c:pt idx="60">
                  <c:v>-3752.82</c:v>
                </c:pt>
                <c:pt idx="61">
                  <c:v>-3980.19</c:v>
                </c:pt>
                <c:pt idx="62">
                  <c:v>-6650.36</c:v>
                </c:pt>
                <c:pt idx="63">
                  <c:v>-11313.3</c:v>
                </c:pt>
                <c:pt idx="64">
                  <c:v>-17212.7</c:v>
                </c:pt>
                <c:pt idx="65">
                  <c:v>-23416.7</c:v>
                </c:pt>
                <c:pt idx="66">
                  <c:v>-28968.6</c:v>
                </c:pt>
                <c:pt idx="67">
                  <c:v>-33033.5</c:v>
                </c:pt>
                <c:pt idx="68">
                  <c:v>-35017.800000000003</c:v>
                </c:pt>
                <c:pt idx="69">
                  <c:v>-34647.9</c:v>
                </c:pt>
                <c:pt idx="70">
                  <c:v>-32002.799999999999</c:v>
                </c:pt>
                <c:pt idx="71">
                  <c:v>-27497.3</c:v>
                </c:pt>
                <c:pt idx="72">
                  <c:v>-21820</c:v>
                </c:pt>
                <c:pt idx="73">
                  <c:v>-15833.3</c:v>
                </c:pt>
                <c:pt idx="74">
                  <c:v>-10444.700000000001</c:v>
                </c:pt>
                <c:pt idx="75">
                  <c:v>-6469.65</c:v>
                </c:pt>
                <c:pt idx="76">
                  <c:v>-4504.01</c:v>
                </c:pt>
                <c:pt idx="77">
                  <c:v>-4830.68</c:v>
                </c:pt>
                <c:pt idx="78">
                  <c:v>-7377.15</c:v>
                </c:pt>
                <c:pt idx="79">
                  <c:v>-11732.2</c:v>
                </c:pt>
                <c:pt idx="80">
                  <c:v>-17218</c:v>
                </c:pt>
                <c:pt idx="81">
                  <c:v>-23001.3</c:v>
                </c:pt>
                <c:pt idx="82">
                  <c:v>-28223.9</c:v>
                </c:pt>
                <c:pt idx="83">
                  <c:v>-32128.9</c:v>
                </c:pt>
                <c:pt idx="84">
                  <c:v>-34165.699999999997</c:v>
                </c:pt>
                <c:pt idx="85">
                  <c:v>-34061</c:v>
                </c:pt>
                <c:pt idx="86">
                  <c:v>-31851.200000000001</c:v>
                </c:pt>
                <c:pt idx="87">
                  <c:v>-27872.1</c:v>
                </c:pt>
                <c:pt idx="88">
                  <c:v>-22710.799999999999</c:v>
                </c:pt>
                <c:pt idx="89">
                  <c:v>-17122.7</c:v>
                </c:pt>
                <c:pt idx="90">
                  <c:v>-11923.6</c:v>
                </c:pt>
                <c:pt idx="91">
                  <c:v>-7871.35</c:v>
                </c:pt>
                <c:pt idx="92">
                  <c:v>-5552.5</c:v>
                </c:pt>
                <c:pt idx="93">
                  <c:v>-5293.85</c:v>
                </c:pt>
                <c:pt idx="94">
                  <c:v>-7114.24</c:v>
                </c:pt>
                <c:pt idx="95">
                  <c:v>-10725.5</c:v>
                </c:pt>
                <c:pt idx="96">
                  <c:v>-15582</c:v>
                </c:pt>
                <c:pt idx="97">
                  <c:v>-20968</c:v>
                </c:pt>
                <c:pt idx="98">
                  <c:v>-26107.1</c:v>
                </c:pt>
                <c:pt idx="99">
                  <c:v>-30274.799999999999</c:v>
                </c:pt>
                <c:pt idx="100">
                  <c:v>-32897.4</c:v>
                </c:pt>
                <c:pt idx="101">
                  <c:v>-33626</c:v>
                </c:pt>
                <c:pt idx="102">
                  <c:v>-32378.5</c:v>
                </c:pt>
                <c:pt idx="103">
                  <c:v>-29345.5</c:v>
                </c:pt>
                <c:pt idx="104">
                  <c:v>-24962.799999999999</c:v>
                </c:pt>
                <c:pt idx="105">
                  <c:v>-19851.2</c:v>
                </c:pt>
                <c:pt idx="106">
                  <c:v>-14731.7</c:v>
                </c:pt>
                <c:pt idx="107">
                  <c:v>-10325.299999999999</c:v>
                </c:pt>
                <c:pt idx="108">
                  <c:v>-7250.24</c:v>
                </c:pt>
                <c:pt idx="109">
                  <c:v>-5932.71</c:v>
                </c:pt>
                <c:pt idx="110">
                  <c:v>-6544.75</c:v>
                </c:pt>
                <c:pt idx="111">
                  <c:v>-8981.36</c:v>
                </c:pt>
                <c:pt idx="112">
                  <c:v>-12879.9</c:v>
                </c:pt>
                <c:pt idx="113">
                  <c:v>-17677.900000000001</c:v>
                </c:pt>
                <c:pt idx="114">
                  <c:v>-22698.2</c:v>
                </c:pt>
                <c:pt idx="115">
                  <c:v>-27247.1</c:v>
                </c:pt>
                <c:pt idx="116">
                  <c:v>-30709</c:v>
                </c:pt>
                <c:pt idx="117">
                  <c:v>-32626.799999999999</c:v>
                </c:pt>
                <c:pt idx="118">
                  <c:v>-32758.1</c:v>
                </c:pt>
                <c:pt idx="119">
                  <c:v>-31102</c:v>
                </c:pt>
                <c:pt idx="120">
                  <c:v>-27896</c:v>
                </c:pt>
                <c:pt idx="121">
                  <c:v>-23583.599999999999</c:v>
                </c:pt>
                <c:pt idx="122">
                  <c:v>-18755</c:v>
                </c:pt>
                <c:pt idx="123">
                  <c:v>-14068.9</c:v>
                </c:pt>
                <c:pt idx="124">
                  <c:v>-10163.700000000001</c:v>
                </c:pt>
                <c:pt idx="125">
                  <c:v>-7568.6</c:v>
                </c:pt>
                <c:pt idx="126">
                  <c:v>-6629.84</c:v>
                </c:pt>
                <c:pt idx="127">
                  <c:v>-7462.36</c:v>
                </c:pt>
                <c:pt idx="128">
                  <c:v>-9935.59</c:v>
                </c:pt>
                <c:pt idx="129">
                  <c:v>-13695.5</c:v>
                </c:pt>
                <c:pt idx="130">
                  <c:v>-18218.7</c:v>
                </c:pt>
                <c:pt idx="131">
                  <c:v>-22888.3</c:v>
                </c:pt>
                <c:pt idx="132">
                  <c:v>-27080.2</c:v>
                </c:pt>
                <c:pt idx="133">
                  <c:v>-30245.200000000001</c:v>
                </c:pt>
                <c:pt idx="134">
                  <c:v>-31978.3</c:v>
                </c:pt>
                <c:pt idx="135">
                  <c:v>-32067.3</c:v>
                </c:pt>
                <c:pt idx="136">
                  <c:v>-30515.599999999999</c:v>
                </c:pt>
                <c:pt idx="137">
                  <c:v>-27538.9</c:v>
                </c:pt>
                <c:pt idx="138">
                  <c:v>-23536.6</c:v>
                </c:pt>
                <c:pt idx="139">
                  <c:v>-19040.400000000001</c:v>
                </c:pt>
                <c:pt idx="140">
                  <c:v>-14645.4</c:v>
                </c:pt>
                <c:pt idx="141">
                  <c:v>-10932.1</c:v>
                </c:pt>
                <c:pt idx="142">
                  <c:v>-8388.83</c:v>
                </c:pt>
                <c:pt idx="143">
                  <c:v>-7345.39</c:v>
                </c:pt>
                <c:pt idx="144">
                  <c:v>-7928.52</c:v>
                </c:pt>
                <c:pt idx="145">
                  <c:v>-10046.1</c:v>
                </c:pt>
                <c:pt idx="146">
                  <c:v>-13402.9</c:v>
                </c:pt>
                <c:pt idx="147">
                  <c:v>-17544.099999999999</c:v>
                </c:pt>
                <c:pt idx="148">
                  <c:v>-21919.9</c:v>
                </c:pt>
                <c:pt idx="149">
                  <c:v>-25960.3</c:v>
                </c:pt>
                <c:pt idx="150">
                  <c:v>-29148.7</c:v>
                </c:pt>
                <c:pt idx="151">
                  <c:v>-31086.400000000001</c:v>
                </c:pt>
                <c:pt idx="152">
                  <c:v>-31539</c:v>
                </c:pt>
                <c:pt idx="153">
                  <c:v>-30462.5</c:v>
                </c:pt>
                <c:pt idx="154">
                  <c:v>-28006</c:v>
                </c:pt>
                <c:pt idx="155">
                  <c:v>-24491.8</c:v>
                </c:pt>
                <c:pt idx="156">
                  <c:v>-20374.400000000001</c:v>
                </c:pt>
                <c:pt idx="157">
                  <c:v>-16184.4</c:v>
                </c:pt>
                <c:pt idx="158">
                  <c:v>-12459.9</c:v>
                </c:pt>
                <c:pt idx="159">
                  <c:v>-9678.18</c:v>
                </c:pt>
                <c:pt idx="160">
                  <c:v>-8192.0300000000007</c:v>
                </c:pt>
                <c:pt idx="161">
                  <c:v>-8183.86</c:v>
                </c:pt>
                <c:pt idx="162">
                  <c:v>-9642.2800000000007</c:v>
                </c:pt>
                <c:pt idx="163">
                  <c:v>-12365.8</c:v>
                </c:pt>
                <c:pt idx="164">
                  <c:v>-15992.3</c:v>
                </c:pt>
                <c:pt idx="165">
                  <c:v>-20050.099999999999</c:v>
                </c:pt>
                <c:pt idx="166">
                  <c:v>-24020.7</c:v>
                </c:pt>
                <c:pt idx="167">
                  <c:v>-27405.599999999999</c:v>
                </c:pt>
                <c:pt idx="168">
                  <c:v>-29788.2</c:v>
                </c:pt>
                <c:pt idx="169">
                  <c:v>-30882</c:v>
                </c:pt>
                <c:pt idx="170">
                  <c:v>-30563.5</c:v>
                </c:pt>
                <c:pt idx="171">
                  <c:v>-28884</c:v>
                </c:pt>
                <c:pt idx="172">
                  <c:v>-26061.5</c:v>
                </c:pt>
                <c:pt idx="173">
                  <c:v>-22453.8</c:v>
                </c:pt>
                <c:pt idx="174">
                  <c:v>-18514.7</c:v>
                </c:pt>
                <c:pt idx="175">
                  <c:v>-14738</c:v>
                </c:pt>
                <c:pt idx="176">
                  <c:v>-11595.9</c:v>
                </c:pt>
                <c:pt idx="177">
                  <c:v>-9479.36</c:v>
                </c:pt>
                <c:pt idx="178">
                  <c:v>-8647.7199999999993</c:v>
                </c:pt>
                <c:pt idx="179">
                  <c:v>-9195.7999999999993</c:v>
                </c:pt>
                <c:pt idx="180">
                  <c:v>-11042.9</c:v>
                </c:pt>
                <c:pt idx="181">
                  <c:v>-13945.3</c:v>
                </c:pt>
                <c:pt idx="182">
                  <c:v>-17530.599999999999</c:v>
                </c:pt>
                <c:pt idx="183">
                  <c:v>-21346.799999999999</c:v>
                </c:pt>
                <c:pt idx="184">
                  <c:v>-24921.3</c:v>
                </c:pt>
                <c:pt idx="185">
                  <c:v>-27818.9</c:v>
                </c:pt>
                <c:pt idx="186">
                  <c:v>-29693.5</c:v>
                </c:pt>
                <c:pt idx="187">
                  <c:v>-30327.3</c:v>
                </c:pt>
                <c:pt idx="188">
                  <c:v>-29654.5</c:v>
                </c:pt>
                <c:pt idx="189">
                  <c:v>-27766.9</c:v>
                </c:pt>
                <c:pt idx="190">
                  <c:v>-24901.5</c:v>
                </c:pt>
                <c:pt idx="191">
                  <c:v>-21412.1</c:v>
                </c:pt>
                <c:pt idx="192">
                  <c:v>-17726.7</c:v>
                </c:pt>
                <c:pt idx="193">
                  <c:v>-14296.4</c:v>
                </c:pt>
                <c:pt idx="194">
                  <c:v>-11539.6</c:v>
                </c:pt>
                <c:pt idx="195">
                  <c:v>-9790.44</c:v>
                </c:pt>
                <c:pt idx="196">
                  <c:v>-9257.02</c:v>
                </c:pt>
                <c:pt idx="197">
                  <c:v>-9995.5400000000009</c:v>
                </c:pt>
                <c:pt idx="198">
                  <c:v>-11904.6</c:v>
                </c:pt>
                <c:pt idx="199">
                  <c:v>-14739.8</c:v>
                </c:pt>
                <c:pt idx="200">
                  <c:v>-18146.900000000001</c:v>
                </c:pt>
                <c:pt idx="201">
                  <c:v>-21707.599999999999</c:v>
                </c:pt>
                <c:pt idx="202">
                  <c:v>-24991.7</c:v>
                </c:pt>
                <c:pt idx="203">
                  <c:v>-27608.7</c:v>
                </c:pt>
                <c:pt idx="204">
                  <c:v>-29253.4</c:v>
                </c:pt>
                <c:pt idx="205">
                  <c:v>-29739.599999999999</c:v>
                </c:pt>
                <c:pt idx="206">
                  <c:v>-29019.599999999999</c:v>
                </c:pt>
                <c:pt idx="207">
                  <c:v>-27187.7</c:v>
                </c:pt>
                <c:pt idx="208">
                  <c:v>-24468.799999999999</c:v>
                </c:pt>
                <c:pt idx="209">
                  <c:v>-21191.1</c:v>
                </c:pt>
                <c:pt idx="210">
                  <c:v>-17748.3</c:v>
                </c:pt>
                <c:pt idx="211">
                  <c:v>-14552.5</c:v>
                </c:pt>
                <c:pt idx="212">
                  <c:v>-11985.1</c:v>
                </c:pt>
                <c:pt idx="213">
                  <c:v>-10350.5</c:v>
                </c:pt>
                <c:pt idx="214">
                  <c:v>-9839.0400000000009</c:v>
                </c:pt>
                <c:pt idx="215">
                  <c:v>-10503.6</c:v>
                </c:pt>
                <c:pt idx="216">
                  <c:v>-12254.8</c:v>
                </c:pt>
                <c:pt idx="217">
                  <c:v>-14873.2</c:v>
                </c:pt>
                <c:pt idx="218">
                  <c:v>-18038.400000000001</c:v>
                </c:pt>
                <c:pt idx="219">
                  <c:v>-21369.599999999999</c:v>
                </c:pt>
                <c:pt idx="220">
                  <c:v>-24472</c:v>
                </c:pt>
                <c:pt idx="221">
                  <c:v>-26983.9</c:v>
                </c:pt>
                <c:pt idx="222">
                  <c:v>-28617.5</c:v>
                </c:pt>
                <c:pt idx="223">
                  <c:v>-29190.400000000001</c:v>
                </c:pt>
                <c:pt idx="224">
                  <c:v>-28644.9</c:v>
                </c:pt>
                <c:pt idx="225">
                  <c:v>-27053</c:v>
                </c:pt>
                <c:pt idx="226">
                  <c:v>-24606.7</c:v>
                </c:pt>
                <c:pt idx="227">
                  <c:v>-21596.1</c:v>
                </c:pt>
                <c:pt idx="228">
                  <c:v>-18376</c:v>
                </c:pt>
                <c:pt idx="229">
                  <c:v>-15324.3</c:v>
                </c:pt>
                <c:pt idx="230">
                  <c:v>-12798.5</c:v>
                </c:pt>
                <c:pt idx="231">
                  <c:v>-11092.6</c:v>
                </c:pt>
                <c:pt idx="232">
                  <c:v>-10402.1</c:v>
                </c:pt>
                <c:pt idx="233">
                  <c:v>-10801.1</c:v>
                </c:pt>
                <c:pt idx="234">
                  <c:v>-12234</c:v>
                </c:pt>
                <c:pt idx="235">
                  <c:v>-14523.6</c:v>
                </c:pt>
                <c:pt idx="236">
                  <c:v>-17394.099999999999</c:v>
                </c:pt>
                <c:pt idx="237">
                  <c:v>-20505.400000000001</c:v>
                </c:pt>
                <c:pt idx="238">
                  <c:v>-23494.6</c:v>
                </c:pt>
                <c:pt idx="239">
                  <c:v>-26018</c:v>
                </c:pt>
                <c:pt idx="240">
                  <c:v>-27790.1</c:v>
                </c:pt>
                <c:pt idx="241">
                  <c:v>-28614.7</c:v>
                </c:pt>
                <c:pt idx="242">
                  <c:v>-28405.7</c:v>
                </c:pt>
                <c:pt idx="243">
                  <c:v>-27194.799999999999</c:v>
                </c:pt>
                <c:pt idx="244">
                  <c:v>-25127.1</c:v>
                </c:pt>
                <c:pt idx="245">
                  <c:v>-22444.5</c:v>
                </c:pt>
                <c:pt idx="246">
                  <c:v>-19457.900000000001</c:v>
                </c:pt>
                <c:pt idx="247">
                  <c:v>-16512</c:v>
                </c:pt>
                <c:pt idx="248">
                  <c:v>-13946</c:v>
                </c:pt>
                <c:pt idx="249">
                  <c:v>-12053.9</c:v>
                </c:pt>
                <c:pt idx="250">
                  <c:v>-11050.4</c:v>
                </c:pt>
                <c:pt idx="251">
                  <c:v>-11045.6</c:v>
                </c:pt>
                <c:pt idx="252">
                  <c:v>-12032.4</c:v>
                </c:pt>
                <c:pt idx="253">
                  <c:v>-13888.8</c:v>
                </c:pt>
                <c:pt idx="254">
                  <c:v>-16393.400000000001</c:v>
                </c:pt>
                <c:pt idx="255">
                  <c:v>-19253.099999999999</c:v>
                </c:pt>
                <c:pt idx="256">
                  <c:v>-22137.8</c:v>
                </c:pt>
                <c:pt idx="257">
                  <c:v>-24719.5</c:v>
                </c:pt>
                <c:pt idx="258">
                  <c:v>-26708.7</c:v>
                </c:pt>
                <c:pt idx="259">
                  <c:v>-27886.6</c:v>
                </c:pt>
                <c:pt idx="260">
                  <c:v>-28127.3</c:v>
                </c:pt>
                <c:pt idx="261">
                  <c:v>-27411.200000000001</c:v>
                </c:pt>
                <c:pt idx="262">
                  <c:v>-25825.599999999999</c:v>
                </c:pt>
                <c:pt idx="263">
                  <c:v>-23554.3</c:v>
                </c:pt>
                <c:pt idx="264">
                  <c:v>-20857.2</c:v>
                </c:pt>
                <c:pt idx="265">
                  <c:v>-18041.3</c:v>
                </c:pt>
                <c:pt idx="266">
                  <c:v>-15425.9</c:v>
                </c:pt>
                <c:pt idx="267">
                  <c:v>-13306.6</c:v>
                </c:pt>
                <c:pt idx="268">
                  <c:v>-11921.4</c:v>
                </c:pt>
                <c:pt idx="269">
                  <c:v>-11423.3</c:v>
                </c:pt>
                <c:pt idx="270">
                  <c:v>-11862.7</c:v>
                </c:pt>
                <c:pt idx="271">
                  <c:v>-13182.4</c:v>
                </c:pt>
                <c:pt idx="272">
                  <c:v>-15225.3</c:v>
                </c:pt>
                <c:pt idx="273">
                  <c:v>-17754.099999999999</c:v>
                </c:pt>
                <c:pt idx="274">
                  <c:v>-20479.3</c:v>
                </c:pt>
                <c:pt idx="275">
                  <c:v>-23093.200000000001</c:v>
                </c:pt>
                <c:pt idx="276">
                  <c:v>-25304.9</c:v>
                </c:pt>
                <c:pt idx="277">
                  <c:v>-26871.599999999999</c:v>
                </c:pt>
                <c:pt idx="278">
                  <c:v>-27625</c:v>
                </c:pt>
                <c:pt idx="279">
                  <c:v>-27488.1</c:v>
                </c:pt>
                <c:pt idx="280">
                  <c:v>-26482.6</c:v>
                </c:pt>
                <c:pt idx="281">
                  <c:v>-24725.8</c:v>
                </c:pt>
                <c:pt idx="282">
                  <c:v>-22417.3</c:v>
                </c:pt>
                <c:pt idx="283">
                  <c:v>-19816.5</c:v>
                </c:pt>
                <c:pt idx="284">
                  <c:v>-17214.8</c:v>
                </c:pt>
                <c:pt idx="285">
                  <c:v>-14902.7</c:v>
                </c:pt>
                <c:pt idx="286">
                  <c:v>-13137.1</c:v>
                </c:pt>
                <c:pt idx="287">
                  <c:v>-12112.7</c:v>
                </c:pt>
                <c:pt idx="288">
                  <c:v>-11939.4</c:v>
                </c:pt>
                <c:pt idx="289">
                  <c:v>-12630.6</c:v>
                </c:pt>
                <c:pt idx="290">
                  <c:v>-14102.2</c:v>
                </c:pt>
                <c:pt idx="291">
                  <c:v>-16183.2</c:v>
                </c:pt>
                <c:pt idx="292">
                  <c:v>-18636.8</c:v>
                </c:pt>
                <c:pt idx="293">
                  <c:v>-21187.1</c:v>
                </c:pt>
                <c:pt idx="294">
                  <c:v>-23551.4</c:v>
                </c:pt>
                <c:pt idx="295">
                  <c:v>-25471</c:v>
                </c:pt>
                <c:pt idx="296">
                  <c:v>-26739.1</c:v>
                </c:pt>
                <c:pt idx="297">
                  <c:v>-27222.2</c:v>
                </c:pt>
                <c:pt idx="298">
                  <c:v>-26873.4</c:v>
                </c:pt>
                <c:pt idx="299">
                  <c:v>-25736.9</c:v>
                </c:pt>
                <c:pt idx="300">
                  <c:v>-23942.1</c:v>
                </c:pt>
                <c:pt idx="301">
                  <c:v>-21689.5</c:v>
                </c:pt>
                <c:pt idx="302">
                  <c:v>-19228.8</c:v>
                </c:pt>
                <c:pt idx="303">
                  <c:v>-16831.8</c:v>
                </c:pt>
                <c:pt idx="304">
                  <c:v>-14762.4</c:v>
                </c:pt>
                <c:pt idx="305">
                  <c:v>-13247.1</c:v>
                </c:pt>
                <c:pt idx="306">
                  <c:v>-12450.3</c:v>
                </c:pt>
                <c:pt idx="307">
                  <c:v>-12455.3</c:v>
                </c:pt>
                <c:pt idx="308">
                  <c:v>-13255.9</c:v>
                </c:pt>
                <c:pt idx="309">
                  <c:v>-14757.4</c:v>
                </c:pt>
                <c:pt idx="310">
                  <c:v>-16788.599999999999</c:v>
                </c:pt>
                <c:pt idx="311">
                  <c:v>-19121.900000000001</c:v>
                </c:pt>
                <c:pt idx="312">
                  <c:v>-21499</c:v>
                </c:pt>
                <c:pt idx="313">
                  <c:v>-23660.2</c:v>
                </c:pt>
                <c:pt idx="314">
                  <c:v>-25372.400000000001</c:v>
                </c:pt>
                <c:pt idx="315">
                  <c:v>-26453.7</c:v>
                </c:pt>
                <c:pt idx="316">
                  <c:v>-26792.2</c:v>
                </c:pt>
                <c:pt idx="317">
                  <c:v>-26356.9</c:v>
                </c:pt>
                <c:pt idx="318">
                  <c:v>-25200.2</c:v>
                </c:pt>
                <c:pt idx="319">
                  <c:v>-23451.8</c:v>
                </c:pt>
                <c:pt idx="320">
                  <c:v>-21304.3</c:v>
                </c:pt>
                <c:pt idx="321">
                  <c:v>-18993.099999999999</c:v>
                </c:pt>
                <c:pt idx="322">
                  <c:v>-16770.3</c:v>
                </c:pt>
                <c:pt idx="323">
                  <c:v>-14877.5</c:v>
                </c:pt>
                <c:pt idx="324">
                  <c:v>-13519.3</c:v>
                </c:pt>
                <c:pt idx="325">
                  <c:v>-12841</c:v>
                </c:pt>
                <c:pt idx="326">
                  <c:v>-12912.2</c:v>
                </c:pt>
                <c:pt idx="327">
                  <c:v>-13719.9</c:v>
                </c:pt>
                <c:pt idx="328">
                  <c:v>-15170.1</c:v>
                </c:pt>
                <c:pt idx="329">
                  <c:v>-17099.900000000001</c:v>
                </c:pt>
                <c:pt idx="330">
                  <c:v>-19295.7</c:v>
                </c:pt>
                <c:pt idx="331">
                  <c:v>-21517.4</c:v>
                </c:pt>
                <c:pt idx="332">
                  <c:v>-23525.200000000001</c:v>
                </c:pt>
                <c:pt idx="333">
                  <c:v>-25105</c:v>
                </c:pt>
                <c:pt idx="334">
                  <c:v>-26090.9</c:v>
                </c:pt>
                <c:pt idx="335">
                  <c:v>-26381.9</c:v>
                </c:pt>
                <c:pt idx="336">
                  <c:v>-25952.1</c:v>
                </c:pt>
                <c:pt idx="337">
                  <c:v>-24852.3</c:v>
                </c:pt>
                <c:pt idx="338">
                  <c:v>-23204.6</c:v>
                </c:pt>
                <c:pt idx="339">
                  <c:v>-21188.5</c:v>
                </c:pt>
                <c:pt idx="340">
                  <c:v>-19022.599999999999</c:v>
                </c:pt>
                <c:pt idx="341">
                  <c:v>-16940.7</c:v>
                </c:pt>
                <c:pt idx="342">
                  <c:v>-15166.7</c:v>
                </c:pt>
                <c:pt idx="343">
                  <c:v>-13890.3</c:v>
                </c:pt>
                <c:pt idx="344">
                  <c:v>-13246.4</c:v>
                </c:pt>
                <c:pt idx="345">
                  <c:v>-13300.6</c:v>
                </c:pt>
                <c:pt idx="346">
                  <c:v>-14042.2</c:v>
                </c:pt>
                <c:pt idx="347">
                  <c:v>-15385.8</c:v>
                </c:pt>
                <c:pt idx="348">
                  <c:v>-17182</c:v>
                </c:pt>
                <c:pt idx="349">
                  <c:v>-19234</c:v>
                </c:pt>
                <c:pt idx="350">
                  <c:v>-21319.7</c:v>
                </c:pt>
                <c:pt idx="351">
                  <c:v>-23216.1</c:v>
                </c:pt>
                <c:pt idx="352">
                  <c:v>-24722.7</c:v>
                </c:pt>
                <c:pt idx="353">
                  <c:v>-25682.6</c:v>
                </c:pt>
                <c:pt idx="354">
                  <c:v>-25998.3</c:v>
                </c:pt>
                <c:pt idx="355">
                  <c:v>-25640.9</c:v>
                </c:pt>
                <c:pt idx="356">
                  <c:v>-24653</c:v>
                </c:pt>
                <c:pt idx="357">
                  <c:v>-23143.200000000001</c:v>
                </c:pt>
                <c:pt idx="358">
                  <c:v>-21274.7</c:v>
                </c:pt>
                <c:pt idx="359">
                  <c:v>-19248.400000000001</c:v>
                </c:pt>
                <c:pt idx="360">
                  <c:v>-17280.8</c:v>
                </c:pt>
                <c:pt idx="361">
                  <c:v>-15581.6</c:v>
                </c:pt>
                <c:pt idx="362">
                  <c:v>-14331</c:v>
                </c:pt>
                <c:pt idx="363">
                  <c:v>-13660</c:v>
                </c:pt>
                <c:pt idx="364">
                  <c:v>-13636.9</c:v>
                </c:pt>
                <c:pt idx="365">
                  <c:v>-14259.6</c:v>
                </c:pt>
                <c:pt idx="366">
                  <c:v>-15456.9</c:v>
                </c:pt>
                <c:pt idx="367">
                  <c:v>-17096.3</c:v>
                </c:pt>
                <c:pt idx="368">
                  <c:v>-18999.900000000001</c:v>
                </c:pt>
                <c:pt idx="369">
                  <c:v>-20963.099999999999</c:v>
                </c:pt>
                <c:pt idx="370">
                  <c:v>-22777.599999999999</c:v>
                </c:pt>
                <c:pt idx="371">
                  <c:v>-24252.9</c:v>
                </c:pt>
                <c:pt idx="372">
                  <c:v>-25236.2</c:v>
                </c:pt>
                <c:pt idx="373">
                  <c:v>-25628</c:v>
                </c:pt>
                <c:pt idx="374">
                  <c:v>-25391.200000000001</c:v>
                </c:pt>
                <c:pt idx="375">
                  <c:v>-24555.1</c:v>
                </c:pt>
                <c:pt idx="376">
                  <c:v>-23211.3</c:v>
                </c:pt>
                <c:pt idx="377">
                  <c:v>-21504.3</c:v>
                </c:pt>
                <c:pt idx="378">
                  <c:v>-19616</c:v>
                </c:pt>
                <c:pt idx="379">
                  <c:v>-17746.7</c:v>
                </c:pt>
                <c:pt idx="380">
                  <c:v>-16094</c:v>
                </c:pt>
                <c:pt idx="381">
                  <c:v>-14831.9</c:v>
                </c:pt>
                <c:pt idx="382">
                  <c:v>-14091.8</c:v>
                </c:pt>
                <c:pt idx="383">
                  <c:v>-13949.1</c:v>
                </c:pt>
                <c:pt idx="384">
                  <c:v>-14414.9</c:v>
                </c:pt>
                <c:pt idx="385">
                  <c:v>-15435.5</c:v>
                </c:pt>
                <c:pt idx="386">
                  <c:v>-16898.5</c:v>
                </c:pt>
                <c:pt idx="387">
                  <c:v>-18645.900000000001</c:v>
                </c:pt>
                <c:pt idx="388">
                  <c:v>-20491.2</c:v>
                </c:pt>
                <c:pt idx="389">
                  <c:v>-22239.7</c:v>
                </c:pt>
                <c:pt idx="390">
                  <c:v>-23708.6</c:v>
                </c:pt>
                <c:pt idx="391">
                  <c:v>-24746.7</c:v>
                </c:pt>
                <c:pt idx="392">
                  <c:v>-25248.6</c:v>
                </c:pt>
                <c:pt idx="393">
                  <c:v>-25166</c:v>
                </c:pt>
                <c:pt idx="394">
                  <c:v>-24511.5</c:v>
                </c:pt>
                <c:pt idx="395">
                  <c:v>-23357</c:v>
                </c:pt>
                <c:pt idx="396">
                  <c:v>-21826</c:v>
                </c:pt>
                <c:pt idx="397">
                  <c:v>-20080.8</c:v>
                </c:pt>
                <c:pt idx="398">
                  <c:v>-18305.2</c:v>
                </c:pt>
                <c:pt idx="399">
                  <c:v>-16685.900000000001</c:v>
                </c:pt>
                <c:pt idx="400">
                  <c:v>-15392</c:v>
                </c:pt>
                <c:pt idx="401">
                  <c:v>-14557.8</c:v>
                </c:pt>
                <c:pt idx="402">
                  <c:v>-14268.3</c:v>
                </c:pt>
                <c:pt idx="403">
                  <c:v>-14550.4</c:v>
                </c:pt>
                <c:pt idx="404">
                  <c:v>-15370.5</c:v>
                </c:pt>
                <c:pt idx="405">
                  <c:v>-16638.400000000001</c:v>
                </c:pt>
                <c:pt idx="406">
                  <c:v>-18217.599999999999</c:v>
                </c:pt>
                <c:pt idx="407">
                  <c:v>-19940.3</c:v>
                </c:pt>
                <c:pt idx="408">
                  <c:v>-21625.3</c:v>
                </c:pt>
                <c:pt idx="409">
                  <c:v>-23097.5</c:v>
                </c:pt>
                <c:pt idx="410">
                  <c:v>-24205.4</c:v>
                </c:pt>
                <c:pt idx="411">
                  <c:v>-24836.7</c:v>
                </c:pt>
                <c:pt idx="412">
                  <c:v>-24929.599999999999</c:v>
                </c:pt>
                <c:pt idx="413">
                  <c:v>-24478.1</c:v>
                </c:pt>
                <c:pt idx="414">
                  <c:v>-23532.5</c:v>
                </c:pt>
                <c:pt idx="415">
                  <c:v>-22193.8</c:v>
                </c:pt>
                <c:pt idx="416">
                  <c:v>-20603.400000000001</c:v>
                </c:pt>
                <c:pt idx="417">
                  <c:v>-18928</c:v>
                </c:pt>
                <c:pt idx="418">
                  <c:v>-17342.400000000001</c:v>
                </c:pt>
                <c:pt idx="419">
                  <c:v>-16011.6</c:v>
                </c:pt>
                <c:pt idx="420">
                  <c:v>-15073.2</c:v>
                </c:pt>
                <c:pt idx="421">
                  <c:v>-14622.8</c:v>
                </c:pt>
                <c:pt idx="422">
                  <c:v>-14704.5</c:v>
                </c:pt>
                <c:pt idx="423">
                  <c:v>-15306.1</c:v>
                </c:pt>
                <c:pt idx="424">
                  <c:v>-16361.2</c:v>
                </c:pt>
                <c:pt idx="425">
                  <c:v>-17756.099999999999</c:v>
                </c:pt>
                <c:pt idx="426">
                  <c:v>-19343.2</c:v>
                </c:pt>
                <c:pt idx="427">
                  <c:v>-20956.099999999999</c:v>
                </c:pt>
                <c:pt idx="428">
                  <c:v>-22427.4</c:v>
                </c:pt>
                <c:pt idx="429">
                  <c:v>-23606</c:v>
                </c:pt>
                <c:pt idx="430">
                  <c:v>-24372.5</c:v>
                </c:pt>
                <c:pt idx="431">
                  <c:v>-24651</c:v>
                </c:pt>
                <c:pt idx="432">
                  <c:v>-24416.1</c:v>
                </c:pt>
                <c:pt idx="433">
                  <c:v>-23695.4</c:v>
                </c:pt>
                <c:pt idx="434">
                  <c:v>-22566.1</c:v>
                </c:pt>
                <c:pt idx="435">
                  <c:v>-21147.3</c:v>
                </c:pt>
                <c:pt idx="436">
                  <c:v>-19587</c:v>
                </c:pt>
                <c:pt idx="437">
                  <c:v>-18047.400000000001</c:v>
                </c:pt>
                <c:pt idx="438">
                  <c:v>-16688</c:v>
                </c:pt>
                <c:pt idx="439">
                  <c:v>-15648.7</c:v>
                </c:pt>
                <c:pt idx="440">
                  <c:v>-15035.6</c:v>
                </c:pt>
                <c:pt idx="441">
                  <c:v>-14909.8</c:v>
                </c:pt>
                <c:pt idx="442">
                  <c:v>-15281.1</c:v>
                </c:pt>
                <c:pt idx="443">
                  <c:v>-16107.6</c:v>
                </c:pt>
                <c:pt idx="444">
                  <c:v>-17300.2</c:v>
                </c:pt>
                <c:pt idx="445">
                  <c:v>-18732.7</c:v>
                </c:pt>
                <c:pt idx="446">
                  <c:v>-20255.099999999999</c:v>
                </c:pt>
                <c:pt idx="447">
                  <c:v>-21709.8</c:v>
                </c:pt>
                <c:pt idx="448">
                  <c:v>-22947.5</c:v>
                </c:pt>
                <c:pt idx="449">
                  <c:v>-23842.7</c:v>
                </c:pt>
                <c:pt idx="450">
                  <c:v>-24306</c:v>
                </c:pt>
                <c:pt idx="451">
                  <c:v>-24293.1</c:v>
                </c:pt>
                <c:pt idx="452">
                  <c:v>-23808.5</c:v>
                </c:pt>
                <c:pt idx="453">
                  <c:v>-22904.7</c:v>
                </c:pt>
                <c:pt idx="454">
                  <c:v>-21677</c:v>
                </c:pt>
                <c:pt idx="455">
                  <c:v>-20253.400000000001</c:v>
                </c:pt>
                <c:pt idx="456">
                  <c:v>-18781.3</c:v>
                </c:pt>
                <c:pt idx="457">
                  <c:v>-17412.5</c:v>
                </c:pt>
                <c:pt idx="458">
                  <c:v>-16287.6</c:v>
                </c:pt>
                <c:pt idx="459">
                  <c:v>-15521.4</c:v>
                </c:pt>
                <c:pt idx="460">
                  <c:v>-15190.8</c:v>
                </c:pt>
                <c:pt idx="461">
                  <c:v>-15327.2</c:v>
                </c:pt>
                <c:pt idx="462">
                  <c:v>-15913.5</c:v>
                </c:pt>
                <c:pt idx="463">
                  <c:v>-16885.900000000001</c:v>
                </c:pt>
                <c:pt idx="464">
                  <c:v>-18141.3</c:v>
                </c:pt>
                <c:pt idx="465">
                  <c:v>-19548.599999999999</c:v>
                </c:pt>
                <c:pt idx="466">
                  <c:v>-20961.8</c:v>
                </c:pt>
                <c:pt idx="467">
                  <c:v>-22236.2</c:v>
                </c:pt>
                <c:pt idx="468">
                  <c:v>-23242.3</c:v>
                </c:pt>
                <c:pt idx="469">
                  <c:v>-23879.4</c:v>
                </c:pt>
                <c:pt idx="470">
                  <c:v>-24085</c:v>
                </c:pt>
                <c:pt idx="471">
                  <c:v>-23841.1</c:v>
                </c:pt>
                <c:pt idx="472">
                  <c:v>-23175.5</c:v>
                </c:pt>
                <c:pt idx="473">
                  <c:v>-22158.7</c:v>
                </c:pt>
                <c:pt idx="474">
                  <c:v>-20896.7</c:v>
                </c:pt>
                <c:pt idx="475">
                  <c:v>-19519.8</c:v>
                </c:pt>
                <c:pt idx="476">
                  <c:v>-18169.7</c:v>
                </c:pt>
                <c:pt idx="477">
                  <c:v>-16984.8</c:v>
                </c:pt>
                <c:pt idx="478">
                  <c:v>-16085.6</c:v>
                </c:pt>
                <c:pt idx="479">
                  <c:v>-15563</c:v>
                </c:pt>
                <c:pt idx="480">
                  <c:v>-15468.3</c:v>
                </c:pt>
                <c:pt idx="481">
                  <c:v>-15808.6</c:v>
                </c:pt>
                <c:pt idx="482">
                  <c:v>-16545.900000000001</c:v>
                </c:pt>
                <c:pt idx="483">
                  <c:v>-17601.599999999999</c:v>
                </c:pt>
                <c:pt idx="484">
                  <c:v>-18865.3</c:v>
                </c:pt>
                <c:pt idx="485">
                  <c:v>-20206</c:v>
                </c:pt>
                <c:pt idx="486">
                  <c:v>-21486.2</c:v>
                </c:pt>
                <c:pt idx="487">
                  <c:v>-22575.8</c:v>
                </c:pt>
                <c:pt idx="488">
                  <c:v>-23365.200000000001</c:v>
                </c:pt>
                <c:pt idx="489">
                  <c:v>-23776.400000000001</c:v>
                </c:pt>
                <c:pt idx="490">
                  <c:v>-23770.2</c:v>
                </c:pt>
                <c:pt idx="491">
                  <c:v>-23349.9</c:v>
                </c:pt>
                <c:pt idx="492">
                  <c:v>-22561</c:v>
                </c:pt>
                <c:pt idx="493">
                  <c:v>-21485.7</c:v>
                </c:pt>
                <c:pt idx="494">
                  <c:v>-20235.2</c:v>
                </c:pt>
                <c:pt idx="495">
                  <c:v>-18937.900000000001</c:v>
                </c:pt>
                <c:pt idx="496">
                  <c:v>-17726.400000000001</c:v>
                </c:pt>
                <c:pt idx="497">
                  <c:v>-16724</c:v>
                </c:pt>
                <c:pt idx="498">
                  <c:v>-16032</c:v>
                </c:pt>
                <c:pt idx="499">
                  <c:v>-15719.3</c:v>
                </c:pt>
                <c:pt idx="500">
                  <c:v>-15815.6</c:v>
                </c:pt>
                <c:pt idx="501">
                  <c:v>-16308.4</c:v>
                </c:pt>
                <c:pt idx="502">
                  <c:v>-17144.5</c:v>
                </c:pt>
                <c:pt idx="503">
                  <c:v>-18236</c:v>
                </c:pt>
                <c:pt idx="504">
                  <c:v>-19469.7</c:v>
                </c:pt>
                <c:pt idx="505">
                  <c:v>-20718.900000000001</c:v>
                </c:pt>
                <c:pt idx="506">
                  <c:v>-21856.6</c:v>
                </c:pt>
                <c:pt idx="507">
                  <c:v>-22767.9</c:v>
                </c:pt>
                <c:pt idx="508">
                  <c:v>-23362.2</c:v>
                </c:pt>
                <c:pt idx="509">
                  <c:v>-23581.5</c:v>
                </c:pt>
                <c:pt idx="510">
                  <c:v>-23406.2</c:v>
                </c:pt>
                <c:pt idx="511">
                  <c:v>-22856.400000000001</c:v>
                </c:pt>
                <c:pt idx="512">
                  <c:v>-21990.3</c:v>
                </c:pt>
                <c:pt idx="513">
                  <c:v>-20897.400000000001</c:v>
                </c:pt>
                <c:pt idx="514">
                  <c:v>-19689.8</c:v>
                </c:pt>
                <c:pt idx="515">
                  <c:v>-18491</c:v>
                </c:pt>
                <c:pt idx="516">
                  <c:v>-17422.7</c:v>
                </c:pt>
                <c:pt idx="517">
                  <c:v>-16592.900000000001</c:v>
                </c:pt>
                <c:pt idx="518">
                  <c:v>-16084.9</c:v>
                </c:pt>
                <c:pt idx="519">
                  <c:v>-15948.4</c:v>
                </c:pt>
                <c:pt idx="520">
                  <c:v>-16195</c:v>
                </c:pt>
                <c:pt idx="521">
                  <c:v>-16797</c:v>
                </c:pt>
                <c:pt idx="522">
                  <c:v>-17690.7</c:v>
                </c:pt>
                <c:pt idx="523">
                  <c:v>-18783</c:v>
                </c:pt>
                <c:pt idx="524">
                  <c:v>-19961.5</c:v>
                </c:pt>
                <c:pt idx="525">
                  <c:v>-21106.2</c:v>
                </c:pt>
                <c:pt idx="526">
                  <c:v>-22101.200000000001</c:v>
                </c:pt>
                <c:pt idx="527">
                  <c:v>-22847.200000000001</c:v>
                </c:pt>
                <c:pt idx="528">
                  <c:v>-23270.6</c:v>
                </c:pt>
                <c:pt idx="529">
                  <c:v>-23330.7</c:v>
                </c:pt>
                <c:pt idx="530">
                  <c:v>-23024</c:v>
                </c:pt>
                <c:pt idx="531">
                  <c:v>-22383.599999999999</c:v>
                </c:pt>
                <c:pt idx="532">
                  <c:v>-21476.400000000001</c:v>
                </c:pt>
                <c:pt idx="533">
                  <c:v>-20395.400000000001</c:v>
                </c:pt>
                <c:pt idx="534">
                  <c:v>-19251.099999999999</c:v>
                </c:pt>
                <c:pt idx="535">
                  <c:v>-18159.599999999999</c:v>
                </c:pt>
                <c:pt idx="536">
                  <c:v>-17231.400000000001</c:v>
                </c:pt>
                <c:pt idx="537">
                  <c:v>-16559.599999999999</c:v>
                </c:pt>
                <c:pt idx="538">
                  <c:v>-16211.1</c:v>
                </c:pt>
                <c:pt idx="539">
                  <c:v>-16219.2</c:v>
                </c:pt>
                <c:pt idx="540">
                  <c:v>-16580.8</c:v>
                </c:pt>
                <c:pt idx="541">
                  <c:v>-17256.7</c:v>
                </c:pt>
                <c:pt idx="542">
                  <c:v>-18176.3</c:v>
                </c:pt>
                <c:pt idx="543">
                  <c:v>-19244.599999999999</c:v>
                </c:pt>
                <c:pt idx="544">
                  <c:v>-20352.5</c:v>
                </c:pt>
                <c:pt idx="545">
                  <c:v>-21387.599999999999</c:v>
                </c:pt>
                <c:pt idx="546">
                  <c:v>-22246.2</c:v>
                </c:pt>
                <c:pt idx="547">
                  <c:v>-22842.9</c:v>
                </c:pt>
                <c:pt idx="548">
                  <c:v>-23119.4</c:v>
                </c:pt>
                <c:pt idx="549">
                  <c:v>-23050.2</c:v>
                </c:pt>
                <c:pt idx="550">
                  <c:v>-22644.400000000001</c:v>
                </c:pt>
                <c:pt idx="551">
                  <c:v>-21944.9</c:v>
                </c:pt>
                <c:pt idx="552">
                  <c:v>-21023.9</c:v>
                </c:pt>
                <c:pt idx="553">
                  <c:v>-19975.5</c:v>
                </c:pt>
                <c:pt idx="554">
                  <c:v>-18906.3</c:v>
                </c:pt>
                <c:pt idx="555">
                  <c:v>-17924.3</c:v>
                </c:pt>
                <c:pt idx="556">
                  <c:v>-17128.3</c:v>
                </c:pt>
                <c:pt idx="557">
                  <c:v>-16597.8</c:v>
                </c:pt>
                <c:pt idx="558">
                  <c:v>-16385</c:v>
                </c:pt>
                <c:pt idx="559">
                  <c:v>-16509.400000000001</c:v>
                </c:pt>
                <c:pt idx="560">
                  <c:v>-16956.099999999999</c:v>
                </c:pt>
                <c:pt idx="561">
                  <c:v>-17677.900000000001</c:v>
                </c:pt>
                <c:pt idx="562">
                  <c:v>-18599.8</c:v>
                </c:pt>
                <c:pt idx="563">
                  <c:v>-19627.3</c:v>
                </c:pt>
                <c:pt idx="564">
                  <c:v>-20656</c:v>
                </c:pt>
                <c:pt idx="565">
                  <c:v>-21582.3</c:v>
                </c:pt>
                <c:pt idx="566">
                  <c:v>-22313.7</c:v>
                </c:pt>
                <c:pt idx="567">
                  <c:v>-22778.2</c:v>
                </c:pt>
                <c:pt idx="568">
                  <c:v>-22930.9</c:v>
                </c:pt>
                <c:pt idx="569">
                  <c:v>-22758.6</c:v>
                </c:pt>
                <c:pt idx="570">
                  <c:v>-22280.6</c:v>
                </c:pt>
                <c:pt idx="571">
                  <c:v>-21546.7</c:v>
                </c:pt>
                <c:pt idx="572">
                  <c:v>-20632.3</c:v>
                </c:pt>
                <c:pt idx="573">
                  <c:v>-19630.2</c:v>
                </c:pt>
                <c:pt idx="574">
                  <c:v>-18642</c:v>
                </c:pt>
                <c:pt idx="575">
                  <c:v>-17767</c:v>
                </c:pt>
                <c:pt idx="576">
                  <c:v>-17092.900000000001</c:v>
                </c:pt>
                <c:pt idx="577">
                  <c:v>-16686.599999999999</c:v>
                </c:pt>
                <c:pt idx="578">
                  <c:v>-16587.5</c:v>
                </c:pt>
                <c:pt idx="579">
                  <c:v>-16803.599999999999</c:v>
                </c:pt>
                <c:pt idx="580">
                  <c:v>-17311</c:v>
                </c:pt>
                <c:pt idx="581">
                  <c:v>-18056.599999999999</c:v>
                </c:pt>
                <c:pt idx="582">
                  <c:v>-18963.5</c:v>
                </c:pt>
                <c:pt idx="583">
                  <c:v>-19939.3</c:v>
                </c:pt>
                <c:pt idx="584">
                  <c:v>-20885.400000000001</c:v>
                </c:pt>
                <c:pt idx="585">
                  <c:v>-21707</c:v>
                </c:pt>
                <c:pt idx="586">
                  <c:v>-22322.5</c:v>
                </c:pt>
                <c:pt idx="587">
                  <c:v>-22671.7</c:v>
                </c:pt>
                <c:pt idx="588">
                  <c:v>-22721.4</c:v>
                </c:pt>
                <c:pt idx="589">
                  <c:v>-22468.5</c:v>
                </c:pt>
                <c:pt idx="590">
                  <c:v>-21940.2</c:v>
                </c:pt>
                <c:pt idx="591">
                  <c:v>-21191.3</c:v>
                </c:pt>
                <c:pt idx="592">
                  <c:v>-20298</c:v>
                </c:pt>
                <c:pt idx="593">
                  <c:v>-19350.8</c:v>
                </c:pt>
                <c:pt idx="594">
                  <c:v>-18445.3</c:v>
                </c:pt>
                <c:pt idx="595">
                  <c:v>-17672.099999999999</c:v>
                </c:pt>
                <c:pt idx="596">
                  <c:v>-17108.5</c:v>
                </c:pt>
                <c:pt idx="597">
                  <c:v>-16809.8</c:v>
                </c:pt>
                <c:pt idx="598">
                  <c:v>-16804.599999999999</c:v>
                </c:pt>
                <c:pt idx="599">
                  <c:v>-17091.5</c:v>
                </c:pt>
                <c:pt idx="600">
                  <c:v>-17639.599999999999</c:v>
                </c:pt>
                <c:pt idx="601">
                  <c:v>-18392.099999999999</c:v>
                </c:pt>
                <c:pt idx="602">
                  <c:v>-19271.900000000001</c:v>
                </c:pt>
                <c:pt idx="603">
                  <c:v>-20189.7</c:v>
                </c:pt>
                <c:pt idx="604">
                  <c:v>-21053.3</c:v>
                </c:pt>
                <c:pt idx="605">
                  <c:v>-21776.400000000001</c:v>
                </c:pt>
                <c:pt idx="606">
                  <c:v>-22287.599999999999</c:v>
                </c:pt>
                <c:pt idx="607">
                  <c:v>-22537.4</c:v>
                </c:pt>
                <c:pt idx="608">
                  <c:v>-22502.400000000001</c:v>
                </c:pt>
                <c:pt idx="609">
                  <c:v>-22188</c:v>
                </c:pt>
                <c:pt idx="610">
                  <c:v>-21627.4</c:v>
                </c:pt>
                <c:pt idx="611">
                  <c:v>-20878</c:v>
                </c:pt>
                <c:pt idx="612">
                  <c:v>-20016</c:v>
                </c:pt>
                <c:pt idx="613">
                  <c:v>-19128.5</c:v>
                </c:pt>
                <c:pt idx="614">
                  <c:v>-18304.5</c:v>
                </c:pt>
                <c:pt idx="615">
                  <c:v>-17626.3</c:v>
                </c:pt>
                <c:pt idx="616">
                  <c:v>-17161.400000000001</c:v>
                </c:pt>
                <c:pt idx="617">
                  <c:v>-16955</c:v>
                </c:pt>
                <c:pt idx="618">
                  <c:v>-17026.400000000001</c:v>
                </c:pt>
                <c:pt idx="619">
                  <c:v>-17366.599999999999</c:v>
                </c:pt>
                <c:pt idx="620">
                  <c:v>-17939.5</c:v>
                </c:pt>
                <c:pt idx="621">
                  <c:v>-18686.2</c:v>
                </c:pt>
                <c:pt idx="622">
                  <c:v>-19530.599999999999</c:v>
                </c:pt>
                <c:pt idx="623">
                  <c:v>-20387.3</c:v>
                </c:pt>
                <c:pt idx="624">
                  <c:v>-21170.5</c:v>
                </c:pt>
                <c:pt idx="625">
                  <c:v>-21802.400000000001</c:v>
                </c:pt>
                <c:pt idx="626">
                  <c:v>-22221.1</c:v>
                </c:pt>
                <c:pt idx="627">
                  <c:v>-22386</c:v>
                </c:pt>
                <c:pt idx="628">
                  <c:v>-22282.400000000001</c:v>
                </c:pt>
                <c:pt idx="629">
                  <c:v>-21922.400000000001</c:v>
                </c:pt>
                <c:pt idx="630">
                  <c:v>-21343.4</c:v>
                </c:pt>
                <c:pt idx="631">
                  <c:v>-20604.599999999999</c:v>
                </c:pt>
                <c:pt idx="632">
                  <c:v>-19780.8</c:v>
                </c:pt>
                <c:pt idx="633">
                  <c:v>-18954.7</c:v>
                </c:pt>
                <c:pt idx="634">
                  <c:v>-18209.3</c:v>
                </c:pt>
                <c:pt idx="635">
                  <c:v>-17618.599999999999</c:v>
                </c:pt>
                <c:pt idx="636">
                  <c:v>-17241</c:v>
                </c:pt>
                <c:pt idx="637">
                  <c:v>-17113</c:v>
                </c:pt>
                <c:pt idx="638">
                  <c:v>-17246.099999999999</c:v>
                </c:pt>
                <c:pt idx="639">
                  <c:v>-17625</c:v>
                </c:pt>
                <c:pt idx="640">
                  <c:v>-18210.2</c:v>
                </c:pt>
                <c:pt idx="641">
                  <c:v>-18941.7</c:v>
                </c:pt>
                <c:pt idx="642">
                  <c:v>-19745.3</c:v>
                </c:pt>
                <c:pt idx="643">
                  <c:v>-20540</c:v>
                </c:pt>
                <c:pt idx="644">
                  <c:v>-21246.7</c:v>
                </c:pt>
                <c:pt idx="645">
                  <c:v>-21795.3</c:v>
                </c:pt>
                <c:pt idx="646">
                  <c:v>-22132.2</c:v>
                </c:pt>
                <c:pt idx="647">
                  <c:v>-22225.3</c:v>
                </c:pt>
                <c:pt idx="648">
                  <c:v>-22066.9</c:v>
                </c:pt>
                <c:pt idx="649">
                  <c:v>-21674.3</c:v>
                </c:pt>
                <c:pt idx="650">
                  <c:v>-21088.2</c:v>
                </c:pt>
                <c:pt idx="651">
                  <c:v>-20368</c:v>
                </c:pt>
                <c:pt idx="652">
                  <c:v>-19586.400000000001</c:v>
                </c:pt>
                <c:pt idx="653">
                  <c:v>-18822</c:v>
                </c:pt>
                <c:pt idx="654">
                  <c:v>-18150.900000000001</c:v>
                </c:pt>
                <c:pt idx="655">
                  <c:v>-17639.8</c:v>
                </c:pt>
                <c:pt idx="656">
                  <c:v>-17338.900000000001</c:v>
                </c:pt>
                <c:pt idx="657">
                  <c:v>-17277.099999999999</c:v>
                </c:pt>
                <c:pt idx="658">
                  <c:v>-17459</c:v>
                </c:pt>
                <c:pt idx="659">
                  <c:v>-17864.8</c:v>
                </c:pt>
                <c:pt idx="660">
                  <c:v>-18452.5</c:v>
                </c:pt>
                <c:pt idx="661">
                  <c:v>-19162</c:v>
                </c:pt>
                <c:pt idx="662">
                  <c:v>-19921.7</c:v>
                </c:pt>
                <c:pt idx="663">
                  <c:v>-20655.3</c:v>
                </c:pt>
                <c:pt idx="664">
                  <c:v>-21289.9</c:v>
                </c:pt>
                <c:pt idx="665">
                  <c:v>-21762.9</c:v>
                </c:pt>
                <c:pt idx="666">
                  <c:v>-22028.400000000001</c:v>
                </c:pt>
                <c:pt idx="667">
                  <c:v>-22061.200000000001</c:v>
                </c:pt>
                <c:pt idx="668">
                  <c:v>-21859.599999999999</c:v>
                </c:pt>
                <c:pt idx="669">
                  <c:v>-21445.200000000001</c:v>
                </c:pt>
                <c:pt idx="670">
                  <c:v>-20860.400000000001</c:v>
                </c:pt>
                <c:pt idx="671">
                  <c:v>-20164.599999999999</c:v>
                </c:pt>
                <c:pt idx="672">
                  <c:v>-19427.599999999999</c:v>
                </c:pt>
                <c:pt idx="673">
                  <c:v>-18723.400000000001</c:v>
                </c:pt>
                <c:pt idx="674">
                  <c:v>-18122</c:v>
                </c:pt>
                <c:pt idx="675">
                  <c:v>-17682.8</c:v>
                </c:pt>
                <c:pt idx="676">
                  <c:v>-17448.900000000001</c:v>
                </c:pt>
                <c:pt idx="677">
                  <c:v>-17442.3</c:v>
                </c:pt>
                <c:pt idx="678">
                  <c:v>-17662.3</c:v>
                </c:pt>
                <c:pt idx="679">
                  <c:v>-18085.3</c:v>
                </c:pt>
                <c:pt idx="680">
                  <c:v>-18667.900000000001</c:v>
                </c:pt>
                <c:pt idx="681">
                  <c:v>-19350.7</c:v>
                </c:pt>
                <c:pt idx="682">
                  <c:v>-20065</c:v>
                </c:pt>
                <c:pt idx="683">
                  <c:v>-20739.400000000001</c:v>
                </c:pt>
                <c:pt idx="684">
                  <c:v>-21306.9</c:v>
                </c:pt>
                <c:pt idx="685">
                  <c:v>-21711.9</c:v>
                </c:pt>
                <c:pt idx="686">
                  <c:v>-21915.1</c:v>
                </c:pt>
                <c:pt idx="687">
                  <c:v>-21897.7</c:v>
                </c:pt>
                <c:pt idx="688">
                  <c:v>-21662.9</c:v>
                </c:pt>
                <c:pt idx="689">
                  <c:v>-21235.200000000001</c:v>
                </c:pt>
                <c:pt idx="690">
                  <c:v>-20658.400000000001</c:v>
                </c:pt>
                <c:pt idx="691">
                  <c:v>-19990.8</c:v>
                </c:pt>
                <c:pt idx="692">
                  <c:v>-19299.400000000001</c:v>
                </c:pt>
                <c:pt idx="693">
                  <c:v>-18653.099999999999</c:v>
                </c:pt>
                <c:pt idx="694">
                  <c:v>-18116.3</c:v>
                </c:pt>
                <c:pt idx="695">
                  <c:v>-17741.8</c:v>
                </c:pt>
                <c:pt idx="696">
                  <c:v>-17565.900000000001</c:v>
                </c:pt>
                <c:pt idx="697">
                  <c:v>-17605.2</c:v>
                </c:pt>
                <c:pt idx="698">
                  <c:v>-17854.2</c:v>
                </c:pt>
                <c:pt idx="699">
                  <c:v>-18286.7</c:v>
                </c:pt>
                <c:pt idx="700">
                  <c:v>-18858.400000000001</c:v>
                </c:pt>
                <c:pt idx="701">
                  <c:v>-19511.400000000001</c:v>
                </c:pt>
                <c:pt idx="702">
                  <c:v>-20180</c:v>
                </c:pt>
                <c:pt idx="703">
                  <c:v>-20797.7</c:v>
                </c:pt>
                <c:pt idx="704">
                  <c:v>-21303.200000000001</c:v>
                </c:pt>
                <c:pt idx="705">
                  <c:v>-21647.3</c:v>
                </c:pt>
                <c:pt idx="706">
                  <c:v>-21796.7</c:v>
                </c:pt>
                <c:pt idx="707">
                  <c:v>-21737.8</c:v>
                </c:pt>
                <c:pt idx="708">
                  <c:v>-21477.9</c:v>
                </c:pt>
                <c:pt idx="709">
                  <c:v>-21044</c:v>
                </c:pt>
                <c:pt idx="710">
                  <c:v>-20480.2</c:v>
                </c:pt>
                <c:pt idx="711">
                  <c:v>-19843.3</c:v>
                </c:pt>
                <c:pt idx="712">
                  <c:v>-19197.2</c:v>
                </c:pt>
                <c:pt idx="713">
                  <c:v>-18606.2</c:v>
                </c:pt>
                <c:pt idx="714">
                  <c:v>-18128.900000000001</c:v>
                </c:pt>
                <c:pt idx="715">
                  <c:v>-17812.099999999999</c:v>
                </c:pt>
                <c:pt idx="716">
                  <c:v>-17686.400000000001</c:v>
                </c:pt>
                <c:pt idx="717">
                  <c:v>-17763.3</c:v>
                </c:pt>
                <c:pt idx="718">
                  <c:v>-18033.8</c:v>
                </c:pt>
                <c:pt idx="719">
                  <c:v>-18469.599999999999</c:v>
                </c:pt>
                <c:pt idx="720">
                  <c:v>-19026.2</c:v>
                </c:pt>
                <c:pt idx="721">
                  <c:v>-19647.400000000001</c:v>
                </c:pt>
                <c:pt idx="722">
                  <c:v>-20270.900000000001</c:v>
                </c:pt>
                <c:pt idx="723">
                  <c:v>-20834.900000000001</c:v>
                </c:pt>
                <c:pt idx="724">
                  <c:v>-21283.599999999999</c:v>
                </c:pt>
                <c:pt idx="725">
                  <c:v>-21573.200000000001</c:v>
                </c:pt>
                <c:pt idx="726">
                  <c:v>-21676.2</c:v>
                </c:pt>
                <c:pt idx="727">
                  <c:v>-21583.4</c:v>
                </c:pt>
                <c:pt idx="728">
                  <c:v>-21305.3</c:v>
                </c:pt>
                <c:pt idx="729">
                  <c:v>-20870.599999999999</c:v>
                </c:pt>
                <c:pt idx="730">
                  <c:v>-20323.5</c:v>
                </c:pt>
                <c:pt idx="731">
                  <c:v>-19718.900000000001</c:v>
                </c:pt>
                <c:pt idx="732">
                  <c:v>-19117.2</c:v>
                </c:pt>
                <c:pt idx="733">
                  <c:v>-18578.3</c:v>
                </c:pt>
                <c:pt idx="734">
                  <c:v>-18155.5</c:v>
                </c:pt>
                <c:pt idx="735">
                  <c:v>-17890.099999999999</c:v>
                </c:pt>
                <c:pt idx="736">
                  <c:v>-17807.7</c:v>
                </c:pt>
                <c:pt idx="737">
                  <c:v>-17915.2</c:v>
                </c:pt>
                <c:pt idx="738">
                  <c:v>-18200.8</c:v>
                </c:pt>
                <c:pt idx="739">
                  <c:v>-18634.900000000001</c:v>
                </c:pt>
                <c:pt idx="740">
                  <c:v>-19173.3</c:v>
                </c:pt>
                <c:pt idx="741">
                  <c:v>-19761.7</c:v>
                </c:pt>
                <c:pt idx="742">
                  <c:v>-20341.400000000001</c:v>
                </c:pt>
                <c:pt idx="743">
                  <c:v>-20854.900000000001</c:v>
                </c:pt>
                <c:pt idx="744">
                  <c:v>-21251.5</c:v>
                </c:pt>
                <c:pt idx="745">
                  <c:v>-21492.9</c:v>
                </c:pt>
                <c:pt idx="746">
                  <c:v>-21556</c:v>
                </c:pt>
                <c:pt idx="747">
                  <c:v>-21435.7</c:v>
                </c:pt>
                <c:pt idx="748">
                  <c:v>-21145.1</c:v>
                </c:pt>
                <c:pt idx="749">
                  <c:v>-20714.099999999999</c:v>
                </c:pt>
                <c:pt idx="750">
                  <c:v>-20186.2</c:v>
                </c:pt>
                <c:pt idx="751">
                  <c:v>-19614.5</c:v>
                </c:pt>
                <c:pt idx="752">
                  <c:v>-19055.900000000001</c:v>
                </c:pt>
                <c:pt idx="753">
                  <c:v>-18565.900000000001</c:v>
                </c:pt>
                <c:pt idx="754">
                  <c:v>-18192.900000000001</c:v>
                </c:pt>
                <c:pt idx="755">
                  <c:v>-17973.099999999999</c:v>
                </c:pt>
                <c:pt idx="756">
                  <c:v>-17927.599999999999</c:v>
                </c:pt>
                <c:pt idx="757">
                  <c:v>-18059.8</c:v>
                </c:pt>
                <c:pt idx="758">
                  <c:v>-18355.400000000001</c:v>
                </c:pt>
                <c:pt idx="759">
                  <c:v>-18783.900000000001</c:v>
                </c:pt>
                <c:pt idx="760">
                  <c:v>-19301.900000000001</c:v>
                </c:pt>
                <c:pt idx="761">
                  <c:v>-19857.3</c:v>
                </c:pt>
                <c:pt idx="762">
                  <c:v>-20394.7</c:v>
                </c:pt>
                <c:pt idx="763">
                  <c:v>-20860.900000000001</c:v>
                </c:pt>
                <c:pt idx="764">
                  <c:v>-21210.2</c:v>
                </c:pt>
                <c:pt idx="765">
                  <c:v>-21408.7</c:v>
                </c:pt>
                <c:pt idx="766">
                  <c:v>-21437.7</c:v>
                </c:pt>
                <c:pt idx="767">
                  <c:v>-21295.5</c:v>
                </c:pt>
                <c:pt idx="768">
                  <c:v>-20997.200000000001</c:v>
                </c:pt>
                <c:pt idx="769">
                  <c:v>-20573.2</c:v>
                </c:pt>
                <c:pt idx="770">
                  <c:v>-20066.5</c:v>
                </c:pt>
                <c:pt idx="771">
                  <c:v>-19527.599999999999</c:v>
                </c:pt>
                <c:pt idx="772">
                  <c:v>-19010.400000000001</c:v>
                </c:pt>
                <c:pt idx="773">
                  <c:v>-18566.099999999999</c:v>
                </c:pt>
                <c:pt idx="774">
                  <c:v>-18238.2</c:v>
                </c:pt>
                <c:pt idx="775">
                  <c:v>-18058.900000000001</c:v>
                </c:pt>
                <c:pt idx="776">
                  <c:v>-18044.900000000001</c:v>
                </c:pt>
                <c:pt idx="777">
                  <c:v>-18196.599999999999</c:v>
                </c:pt>
                <c:pt idx="778">
                  <c:v>-18497.900000000001</c:v>
                </c:pt>
                <c:pt idx="779">
                  <c:v>-18917.900000000001</c:v>
                </c:pt>
                <c:pt idx="780">
                  <c:v>-19414</c:v>
                </c:pt>
                <c:pt idx="781">
                  <c:v>-19936.5</c:v>
                </c:pt>
                <c:pt idx="782">
                  <c:v>-20433.5</c:v>
                </c:pt>
                <c:pt idx="783">
                  <c:v>-20855.8</c:v>
                </c:pt>
                <c:pt idx="784">
                  <c:v>-21162</c:v>
                </c:pt>
                <c:pt idx="785">
                  <c:v>-21322.7</c:v>
                </c:pt>
                <c:pt idx="786">
                  <c:v>-21322.7</c:v>
                </c:pt>
                <c:pt idx="787">
                  <c:v>-21163.3</c:v>
                </c:pt>
                <c:pt idx="788">
                  <c:v>-20861</c:v>
                </c:pt>
                <c:pt idx="789">
                  <c:v>-20446.8</c:v>
                </c:pt>
                <c:pt idx="790">
                  <c:v>-19962.3</c:v>
                </c:pt>
                <c:pt idx="791">
                  <c:v>-19455.900000000001</c:v>
                </c:pt>
                <c:pt idx="792">
                  <c:v>-18978.2</c:v>
                </c:pt>
                <c:pt idx="793">
                  <c:v>-18576.2</c:v>
                </c:pt>
                <c:pt idx="794">
                  <c:v>-18289.400000000001</c:v>
                </c:pt>
                <c:pt idx="795">
                  <c:v>-18145.7</c:v>
                </c:pt>
                <c:pt idx="796">
                  <c:v>-18158.400000000001</c:v>
                </c:pt>
                <c:pt idx="797">
                  <c:v>-18325.3</c:v>
                </c:pt>
                <c:pt idx="798">
                  <c:v>-18628.8</c:v>
                </c:pt>
                <c:pt idx="799">
                  <c:v>-19037.900000000001</c:v>
                </c:pt>
                <c:pt idx="800">
                  <c:v>-19511.3</c:v>
                </c:pt>
                <c:pt idx="801">
                  <c:v>-20001.599999999999</c:v>
                </c:pt>
                <c:pt idx="802">
                  <c:v>-20460.099999999999</c:v>
                </c:pt>
                <c:pt idx="803">
                  <c:v>-20841.7</c:v>
                </c:pt>
                <c:pt idx="804">
                  <c:v>-21108.9</c:v>
                </c:pt>
                <c:pt idx="805">
                  <c:v>-21236.2</c:v>
                </c:pt>
                <c:pt idx="806">
                  <c:v>-21211.8</c:v>
                </c:pt>
                <c:pt idx="807">
                  <c:v>-21039.1</c:v>
                </c:pt>
                <c:pt idx="808">
                  <c:v>-20736</c:v>
                </c:pt>
                <c:pt idx="809">
                  <c:v>-20333.5</c:v>
                </c:pt>
                <c:pt idx="810">
                  <c:v>-19871.900000000001</c:v>
                </c:pt>
                <c:pt idx="811">
                  <c:v>-19397.400000000001</c:v>
                </c:pt>
                <c:pt idx="812">
                  <c:v>-18957</c:v>
                </c:pt>
                <c:pt idx="813">
                  <c:v>-18594.2</c:v>
                </c:pt>
                <c:pt idx="814">
                  <c:v>-18344.599999999999</c:v>
                </c:pt>
                <c:pt idx="815">
                  <c:v>-18232.3</c:v>
                </c:pt>
                <c:pt idx="816">
                  <c:v>-18267.599999999999</c:v>
                </c:pt>
                <c:pt idx="817">
                  <c:v>-18445.900000000001</c:v>
                </c:pt>
                <c:pt idx="818">
                  <c:v>-18748.8</c:v>
                </c:pt>
                <c:pt idx="819">
                  <c:v>-19145.3</c:v>
                </c:pt>
                <c:pt idx="820">
                  <c:v>-19595.5</c:v>
                </c:pt>
                <c:pt idx="821">
                  <c:v>-20054.5</c:v>
                </c:pt>
                <c:pt idx="822">
                  <c:v>-20476.7</c:v>
                </c:pt>
                <c:pt idx="823">
                  <c:v>-20820.5</c:v>
                </c:pt>
                <c:pt idx="824">
                  <c:v>-21052.5</c:v>
                </c:pt>
                <c:pt idx="825">
                  <c:v>-21150.400000000001</c:v>
                </c:pt>
                <c:pt idx="826">
                  <c:v>-21105.4</c:v>
                </c:pt>
                <c:pt idx="827">
                  <c:v>-20922.8</c:v>
                </c:pt>
                <c:pt idx="828">
                  <c:v>-20621.599999999999</c:v>
                </c:pt>
                <c:pt idx="829">
                  <c:v>-20232.3</c:v>
                </c:pt>
                <c:pt idx="830">
                  <c:v>-19793.900000000001</c:v>
                </c:pt>
                <c:pt idx="831">
                  <c:v>-19350.099999999999</c:v>
                </c:pt>
                <c:pt idx="832">
                  <c:v>-18945</c:v>
                </c:pt>
                <c:pt idx="833">
                  <c:v>-18618.5</c:v>
                </c:pt>
                <c:pt idx="834">
                  <c:v>-18402.5</c:v>
                </c:pt>
                <c:pt idx="835">
                  <c:v>-18317.8</c:v>
                </c:pt>
                <c:pt idx="836">
                  <c:v>-18371.900000000001</c:v>
                </c:pt>
                <c:pt idx="837">
                  <c:v>-18558.5</c:v>
                </c:pt>
                <c:pt idx="838">
                  <c:v>-18858.5</c:v>
                </c:pt>
                <c:pt idx="839">
                  <c:v>-19241.2</c:v>
                </c:pt>
                <c:pt idx="840">
                  <c:v>-19668.099999999999</c:v>
                </c:pt>
                <c:pt idx="841">
                  <c:v>-20096.8</c:v>
                </c:pt>
                <c:pt idx="842">
                  <c:v>-20484.8</c:v>
                </c:pt>
                <c:pt idx="843">
                  <c:v>-20793.8</c:v>
                </c:pt>
                <c:pt idx="844">
                  <c:v>-20994</c:v>
                </c:pt>
                <c:pt idx="845">
                  <c:v>-21066.1</c:v>
                </c:pt>
                <c:pt idx="846">
                  <c:v>-21004</c:v>
                </c:pt>
                <c:pt idx="847">
                  <c:v>-20814.400000000001</c:v>
                </c:pt>
                <c:pt idx="848">
                  <c:v>-20517.099999999999</c:v>
                </c:pt>
                <c:pt idx="849">
                  <c:v>-20142</c:v>
                </c:pt>
                <c:pt idx="850">
                  <c:v>-19726.7</c:v>
                </c:pt>
                <c:pt idx="851">
                  <c:v>-19312.599999999999</c:v>
                </c:pt>
                <c:pt idx="852">
                  <c:v>-18940.7</c:v>
                </c:pt>
                <c:pt idx="853">
                  <c:v>-18647.599999999999</c:v>
                </c:pt>
                <c:pt idx="854">
                  <c:v>-18461.900000000001</c:v>
                </c:pt>
                <c:pt idx="855">
                  <c:v>-18401.3</c:v>
                </c:pt>
                <c:pt idx="856">
                  <c:v>-18471.099999999999</c:v>
                </c:pt>
                <c:pt idx="857">
                  <c:v>-18663.5</c:v>
                </c:pt>
                <c:pt idx="858">
                  <c:v>-18958.599999999999</c:v>
                </c:pt>
                <c:pt idx="859">
                  <c:v>-19326.599999999999</c:v>
                </c:pt>
                <c:pt idx="860">
                  <c:v>-19730.5</c:v>
                </c:pt>
                <c:pt idx="861">
                  <c:v>-20130.099999999999</c:v>
                </c:pt>
                <c:pt idx="862">
                  <c:v>-20485.900000000001</c:v>
                </c:pt>
                <c:pt idx="863">
                  <c:v>-20763</c:v>
                </c:pt>
                <c:pt idx="864">
                  <c:v>-20934.400000000001</c:v>
                </c:pt>
                <c:pt idx="865">
                  <c:v>-20984</c:v>
                </c:pt>
                <c:pt idx="866">
                  <c:v>-20907.599999999999</c:v>
                </c:pt>
                <c:pt idx="867">
                  <c:v>-20713.599999999999</c:v>
                </c:pt>
                <c:pt idx="868">
                  <c:v>-20421.7</c:v>
                </c:pt>
                <c:pt idx="869">
                  <c:v>-20061.599999999999</c:v>
                </c:pt>
                <c:pt idx="870">
                  <c:v>-19669.2</c:v>
                </c:pt>
                <c:pt idx="871">
                  <c:v>-19283.5</c:v>
                </c:pt>
                <c:pt idx="872">
                  <c:v>-18942.7</c:v>
                </c:pt>
                <c:pt idx="873">
                  <c:v>-18680.400000000001</c:v>
                </c:pt>
                <c:pt idx="874">
                  <c:v>-18521.900000000001</c:v>
                </c:pt>
                <c:pt idx="875">
                  <c:v>-18482.400000000001</c:v>
                </c:pt>
                <c:pt idx="876">
                  <c:v>-18565.099999999999</c:v>
                </c:pt>
                <c:pt idx="877">
                  <c:v>-18760.900000000001</c:v>
                </c:pt>
                <c:pt idx="878">
                  <c:v>-19049.8</c:v>
                </c:pt>
                <c:pt idx="879">
                  <c:v>-19402.5</c:v>
                </c:pt>
                <c:pt idx="880">
                  <c:v>-19783.8</c:v>
                </c:pt>
                <c:pt idx="881">
                  <c:v>-20155.599999999999</c:v>
                </c:pt>
                <c:pt idx="882">
                  <c:v>-20481.3</c:v>
                </c:pt>
                <c:pt idx="883">
                  <c:v>-20728.900000000001</c:v>
                </c:pt>
                <c:pt idx="884">
                  <c:v>-20874.599999999999</c:v>
                </c:pt>
                <c:pt idx="885">
                  <c:v>-20904.5</c:v>
                </c:pt>
                <c:pt idx="886">
                  <c:v>-20816.5</c:v>
                </c:pt>
                <c:pt idx="887">
                  <c:v>-20619.900000000001</c:v>
                </c:pt>
                <c:pt idx="888">
                  <c:v>-20334.900000000001</c:v>
                </c:pt>
                <c:pt idx="889">
                  <c:v>-19990.2</c:v>
                </c:pt>
                <c:pt idx="890">
                  <c:v>-19620.099999999999</c:v>
                </c:pt>
                <c:pt idx="891">
                  <c:v>-19261.599999999999</c:v>
                </c:pt>
                <c:pt idx="892">
                  <c:v>-18950</c:v>
                </c:pt>
                <c:pt idx="893">
                  <c:v>-18715.8</c:v>
                </c:pt>
                <c:pt idx="894">
                  <c:v>-18581.900000000001</c:v>
                </c:pt>
                <c:pt idx="895">
                  <c:v>-18560.8</c:v>
                </c:pt>
                <c:pt idx="896">
                  <c:v>-18653.900000000001</c:v>
                </c:pt>
                <c:pt idx="897">
                  <c:v>-18851.3</c:v>
                </c:pt>
                <c:pt idx="898">
                  <c:v>-19132.8</c:v>
                </c:pt>
                <c:pt idx="899">
                  <c:v>-19469.900000000001</c:v>
                </c:pt>
                <c:pt idx="900">
                  <c:v>-19829</c:v>
                </c:pt>
                <c:pt idx="901">
                  <c:v>-20174.400000000001</c:v>
                </c:pt>
                <c:pt idx="902">
                  <c:v>-20471.900000000001</c:v>
                </c:pt>
                <c:pt idx="903">
                  <c:v>-20692.599999999999</c:v>
                </c:pt>
                <c:pt idx="904">
                  <c:v>-20815.099999999999</c:v>
                </c:pt>
                <c:pt idx="905">
                  <c:v>-20827.900000000001</c:v>
                </c:pt>
                <c:pt idx="906">
                  <c:v>-20730.5</c:v>
                </c:pt>
                <c:pt idx="907">
                  <c:v>-20533.2</c:v>
                </c:pt>
                <c:pt idx="908">
                  <c:v>-20256</c:v>
                </c:pt>
                <c:pt idx="909">
                  <c:v>-19926.8</c:v>
                </c:pt>
                <c:pt idx="910">
                  <c:v>-19578.599999999999</c:v>
                </c:pt>
                <c:pt idx="911">
                  <c:v>-19245.900000000001</c:v>
                </c:pt>
                <c:pt idx="912">
                  <c:v>-18961.400000000001</c:v>
                </c:pt>
                <c:pt idx="913">
                  <c:v>-18753.099999999999</c:v>
                </c:pt>
                <c:pt idx="914">
                  <c:v>-18641.2</c:v>
                </c:pt>
                <c:pt idx="915">
                  <c:v>-18636</c:v>
                </c:pt>
                <c:pt idx="916">
                  <c:v>-18737.5</c:v>
                </c:pt>
                <c:pt idx="917">
                  <c:v>-18935</c:v>
                </c:pt>
                <c:pt idx="918">
                  <c:v>-19208.2</c:v>
                </c:pt>
                <c:pt idx="919">
                  <c:v>-19529.599999999999</c:v>
                </c:pt>
                <c:pt idx="920">
                  <c:v>-19867.2</c:v>
                </c:pt>
                <c:pt idx="921">
                  <c:v>-20187.400000000001</c:v>
                </c:pt>
                <c:pt idx="922">
                  <c:v>-20458.8</c:v>
                </c:pt>
                <c:pt idx="923">
                  <c:v>-20654.8</c:v>
                </c:pt>
                <c:pt idx="924">
                  <c:v>-20756.5</c:v>
                </c:pt>
                <c:pt idx="925">
                  <c:v>-20754.5</c:v>
                </c:pt>
                <c:pt idx="926">
                  <c:v>-20649.599999999999</c:v>
                </c:pt>
                <c:pt idx="927">
                  <c:v>-20452.900000000001</c:v>
                </c:pt>
                <c:pt idx="928">
                  <c:v>-20184.3</c:v>
                </c:pt>
                <c:pt idx="929">
                  <c:v>-19870.900000000001</c:v>
                </c:pt>
                <c:pt idx="930">
                  <c:v>-19543.7</c:v>
                </c:pt>
                <c:pt idx="931">
                  <c:v>-19235.400000000001</c:v>
                </c:pt>
                <c:pt idx="932">
                  <c:v>-18976.3</c:v>
                </c:pt>
                <c:pt idx="933">
                  <c:v>-18791.7</c:v>
                </c:pt>
                <c:pt idx="934">
                  <c:v>-18699.400000000001</c:v>
                </c:pt>
                <c:pt idx="935">
                  <c:v>-18708.099999999999</c:v>
                </c:pt>
                <c:pt idx="936">
                  <c:v>-18816.099999999999</c:v>
                </c:pt>
                <c:pt idx="937">
                  <c:v>-19012.3</c:v>
                </c:pt>
                <c:pt idx="938">
                  <c:v>-19276.5</c:v>
                </c:pt>
                <c:pt idx="939">
                  <c:v>-19582.3</c:v>
                </c:pt>
                <c:pt idx="940">
                  <c:v>-19899.2</c:v>
                </c:pt>
                <c:pt idx="941">
                  <c:v>-20195.599999999999</c:v>
                </c:pt>
                <c:pt idx="942">
                  <c:v>-20442.599999999999</c:v>
                </c:pt>
                <c:pt idx="943">
                  <c:v>-20615.900000000001</c:v>
                </c:pt>
                <c:pt idx="944">
                  <c:v>-20699</c:v>
                </c:pt>
                <c:pt idx="945">
                  <c:v>-20684.2</c:v>
                </c:pt>
                <c:pt idx="946">
                  <c:v>-20573.599999999999</c:v>
                </c:pt>
                <c:pt idx="947">
                  <c:v>-20378.8</c:v>
                </c:pt>
                <c:pt idx="948">
                  <c:v>-20119.400000000001</c:v>
                </c:pt>
                <c:pt idx="949">
                  <c:v>-19821.5</c:v>
                </c:pt>
                <c:pt idx="950">
                  <c:v>-19514.7</c:v>
                </c:pt>
                <c:pt idx="951">
                  <c:v>-19229.5</c:v>
                </c:pt>
                <c:pt idx="952">
                  <c:v>-18993.900000000001</c:v>
                </c:pt>
                <c:pt idx="953">
                  <c:v>-18831</c:v>
                </c:pt>
                <c:pt idx="954">
                  <c:v>-18756.3</c:v>
                </c:pt>
                <c:pt idx="955">
                  <c:v>-18776.8</c:v>
                </c:pt>
                <c:pt idx="956">
                  <c:v>-18889.900000000001</c:v>
                </c:pt>
                <c:pt idx="957">
                  <c:v>-19083.599999999999</c:v>
                </c:pt>
                <c:pt idx="958">
                  <c:v>-19338.400000000001</c:v>
                </c:pt>
                <c:pt idx="959">
                  <c:v>-19628.8</c:v>
                </c:pt>
                <c:pt idx="960">
                  <c:v>-19925.599999999999</c:v>
                </c:pt>
                <c:pt idx="961">
                  <c:v>-20199.599999999999</c:v>
                </c:pt>
                <c:pt idx="962">
                  <c:v>-20423.900000000001</c:v>
                </c:pt>
                <c:pt idx="963">
                  <c:v>-20576.599999999999</c:v>
                </c:pt>
                <c:pt idx="964">
                  <c:v>-20643</c:v>
                </c:pt>
                <c:pt idx="965">
                  <c:v>-20617.3</c:v>
                </c:pt>
                <c:pt idx="966">
                  <c:v>-20502.5</c:v>
                </c:pt>
                <c:pt idx="967">
                  <c:v>-20310.400000000001</c:v>
                </c:pt>
                <c:pt idx="968">
                  <c:v>-20060.599999999999</c:v>
                </c:pt>
                <c:pt idx="969">
                  <c:v>-19778</c:v>
                </c:pt>
                <c:pt idx="970">
                  <c:v>-19490.8</c:v>
                </c:pt>
                <c:pt idx="971">
                  <c:v>-19227.400000000001</c:v>
                </c:pt>
                <c:pt idx="972">
                  <c:v>-19013.7</c:v>
                </c:pt>
                <c:pt idx="973">
                  <c:v>-18870.599999999999</c:v>
                </c:pt>
                <c:pt idx="974">
                  <c:v>-18811.599999999999</c:v>
                </c:pt>
                <c:pt idx="975">
                  <c:v>-18842.3</c:v>
                </c:pt>
                <c:pt idx="976">
                  <c:v>-18958.900000000001</c:v>
                </c:pt>
                <c:pt idx="977">
                  <c:v>-19149.400000000001</c:v>
                </c:pt>
                <c:pt idx="978">
                  <c:v>-19394.400000000001</c:v>
                </c:pt>
                <c:pt idx="979">
                  <c:v>-19669.5</c:v>
                </c:pt>
                <c:pt idx="980">
                  <c:v>-19947.2</c:v>
                </c:pt>
                <c:pt idx="981">
                  <c:v>-20200.099999999999</c:v>
                </c:pt>
                <c:pt idx="982">
                  <c:v>-20403.3</c:v>
                </c:pt>
                <c:pt idx="983">
                  <c:v>-20537.099999999999</c:v>
                </c:pt>
                <c:pt idx="984">
                  <c:v>-20588.8</c:v>
                </c:pt>
                <c:pt idx="985">
                  <c:v>-20553.7</c:v>
                </c:pt>
                <c:pt idx="986">
                  <c:v>-20435.900000000001</c:v>
                </c:pt>
                <c:pt idx="987">
                  <c:v>-20247.5</c:v>
                </c:pt>
                <c:pt idx="988">
                  <c:v>-20007.5</c:v>
                </c:pt>
                <c:pt idx="989">
                  <c:v>-19740</c:v>
                </c:pt>
                <c:pt idx="990">
                  <c:v>-19471.5</c:v>
                </c:pt>
                <c:pt idx="991">
                  <c:v>-19228.599999999999</c:v>
                </c:pt>
                <c:pt idx="992">
                  <c:v>-19035.2</c:v>
                </c:pt>
                <c:pt idx="993">
                  <c:v>-18910</c:v>
                </c:pt>
                <c:pt idx="994">
                  <c:v>-18865.099999999999</c:v>
                </c:pt>
                <c:pt idx="995">
                  <c:v>-18904.3</c:v>
                </c:pt>
                <c:pt idx="996">
                  <c:v>-19023.400000000001</c:v>
                </c:pt>
                <c:pt idx="997">
                  <c:v>-19209.900000000001</c:v>
                </c:pt>
                <c:pt idx="998">
                  <c:v>-19445</c:v>
                </c:pt>
                <c:pt idx="999">
                  <c:v>-19705.2</c:v>
                </c:pt>
                <c:pt idx="1000">
                  <c:v>-19964.5</c:v>
                </c:pt>
                <c:pt idx="1001">
                  <c:v>-20197.5</c:v>
                </c:pt>
                <c:pt idx="1002">
                  <c:v>-20381.2</c:v>
                </c:pt>
                <c:pt idx="1003">
                  <c:v>-20497.900000000001</c:v>
                </c:pt>
                <c:pt idx="1004">
                  <c:v>-20536.400000000001</c:v>
                </c:pt>
                <c:pt idx="1005">
                  <c:v>-20493.400000000001</c:v>
                </c:pt>
                <c:pt idx="1006">
                  <c:v>-20373.7</c:v>
                </c:pt>
                <c:pt idx="1007">
                  <c:v>-20189.599999999999</c:v>
                </c:pt>
                <c:pt idx="1008">
                  <c:v>-19959.599999999999</c:v>
                </c:pt>
                <c:pt idx="1009">
                  <c:v>-19706.7</c:v>
                </c:pt>
                <c:pt idx="1010">
                  <c:v>-19456.099999999999</c:v>
                </c:pt>
                <c:pt idx="1011">
                  <c:v>-19232.5</c:v>
                </c:pt>
                <c:pt idx="1012">
                  <c:v>-19057.900000000001</c:v>
                </c:pt>
                <c:pt idx="1013">
                  <c:v>-18949.099999999999</c:v>
                </c:pt>
                <c:pt idx="1014">
                  <c:v>-18916.7</c:v>
                </c:pt>
                <c:pt idx="1015">
                  <c:v>-18963.099999999999</c:v>
                </c:pt>
                <c:pt idx="1016">
                  <c:v>-19083.5</c:v>
                </c:pt>
                <c:pt idx="1017">
                  <c:v>-19265.400000000001</c:v>
                </c:pt>
                <c:pt idx="1018">
                  <c:v>-19490.5</c:v>
                </c:pt>
                <c:pt idx="1019">
                  <c:v>-19736.2</c:v>
                </c:pt>
                <c:pt idx="1020">
                  <c:v>-19978.099999999999</c:v>
                </c:pt>
                <c:pt idx="1021">
                  <c:v>-20192.400000000001</c:v>
                </c:pt>
                <c:pt idx="1022">
                  <c:v>-20358.099999999999</c:v>
                </c:pt>
                <c:pt idx="1023">
                  <c:v>-20459.099999999999</c:v>
                </c:pt>
                <c:pt idx="1024">
                  <c:v>-20485.900000000001</c:v>
                </c:pt>
                <c:pt idx="1025">
                  <c:v>-20436.3</c:v>
                </c:pt>
                <c:pt idx="1026">
                  <c:v>-20315.7</c:v>
                </c:pt>
                <c:pt idx="1027">
                  <c:v>-20136.400000000001</c:v>
                </c:pt>
                <c:pt idx="1028">
                  <c:v>-19916.400000000001</c:v>
                </c:pt>
                <c:pt idx="1029">
                  <c:v>-19677.8</c:v>
                </c:pt>
                <c:pt idx="1030">
                  <c:v>-19444.3</c:v>
                </c:pt>
                <c:pt idx="1031">
                  <c:v>-19238.8</c:v>
                </c:pt>
                <c:pt idx="1032">
                  <c:v>-19081.5</c:v>
                </c:pt>
                <c:pt idx="1033">
                  <c:v>-18987.7</c:v>
                </c:pt>
                <c:pt idx="1034">
                  <c:v>-18966.2</c:v>
                </c:pt>
                <c:pt idx="1035">
                  <c:v>-19018.7</c:v>
                </c:pt>
                <c:pt idx="1036">
                  <c:v>-19139.599999999999</c:v>
                </c:pt>
                <c:pt idx="1037">
                  <c:v>-19316.5</c:v>
                </c:pt>
                <c:pt idx="1038">
                  <c:v>-19531.5</c:v>
                </c:pt>
                <c:pt idx="1039">
                  <c:v>-19763.099999999999</c:v>
                </c:pt>
                <c:pt idx="1040">
                  <c:v>-19988.400000000001</c:v>
                </c:pt>
                <c:pt idx="1041">
                  <c:v>-20185.2</c:v>
                </c:pt>
                <c:pt idx="1042">
                  <c:v>-20334.2</c:v>
                </c:pt>
                <c:pt idx="1043">
                  <c:v>-20421.099999999999</c:v>
                </c:pt>
                <c:pt idx="1044">
                  <c:v>-20437.5</c:v>
                </c:pt>
                <c:pt idx="1045">
                  <c:v>-20382.400000000001</c:v>
                </c:pt>
                <c:pt idx="1046">
                  <c:v>-20261.7</c:v>
                </c:pt>
                <c:pt idx="1047">
                  <c:v>-20087.599999999999</c:v>
                </c:pt>
                <c:pt idx="1048">
                  <c:v>-19877.7</c:v>
                </c:pt>
                <c:pt idx="1049">
                  <c:v>-19652.900000000001</c:v>
                </c:pt>
                <c:pt idx="1050">
                  <c:v>-19435.5</c:v>
                </c:pt>
                <c:pt idx="1051">
                  <c:v>-19247</c:v>
                </c:pt>
                <c:pt idx="1052">
                  <c:v>-19105.7</c:v>
                </c:pt>
                <c:pt idx="1053">
                  <c:v>-19025.400000000001</c:v>
                </c:pt>
                <c:pt idx="1054">
                  <c:v>-19013.599999999999</c:v>
                </c:pt>
                <c:pt idx="1055">
                  <c:v>-19071.099999999999</c:v>
                </c:pt>
                <c:pt idx="1056">
                  <c:v>-19191.8</c:v>
                </c:pt>
                <c:pt idx="1057">
                  <c:v>-19363.2</c:v>
                </c:pt>
                <c:pt idx="1058">
                  <c:v>-19568.2</c:v>
                </c:pt>
                <c:pt idx="1059">
                  <c:v>-19786.3</c:v>
                </c:pt>
                <c:pt idx="1060">
                  <c:v>-19995.900000000001</c:v>
                </c:pt>
                <c:pt idx="1061">
                  <c:v>-20176.3</c:v>
                </c:pt>
                <c:pt idx="1062">
                  <c:v>-20309.900000000001</c:v>
                </c:pt>
                <c:pt idx="1063">
                  <c:v>-20383.8</c:v>
                </c:pt>
                <c:pt idx="1064">
                  <c:v>-20391.2</c:v>
                </c:pt>
                <c:pt idx="1065">
                  <c:v>-20331.599999999999</c:v>
                </c:pt>
                <c:pt idx="1066">
                  <c:v>-20211.5</c:v>
                </c:pt>
                <c:pt idx="1067">
                  <c:v>-20042.900000000001</c:v>
                </c:pt>
                <c:pt idx="1068">
                  <c:v>-19842.900000000001</c:v>
                </c:pt>
                <c:pt idx="1069">
                  <c:v>-19631.400000000001</c:v>
                </c:pt>
                <c:pt idx="1070">
                  <c:v>-19429.400000000001</c:v>
                </c:pt>
                <c:pt idx="1071">
                  <c:v>-19256.7</c:v>
                </c:pt>
                <c:pt idx="1072">
                  <c:v>-19130.3</c:v>
                </c:pt>
                <c:pt idx="1073">
                  <c:v>-19062.2</c:v>
                </c:pt>
                <c:pt idx="1074">
                  <c:v>-19059</c:v>
                </c:pt>
                <c:pt idx="1075">
                  <c:v>-19120.5</c:v>
                </c:pt>
                <c:pt idx="1076">
                  <c:v>-19240.3</c:v>
                </c:pt>
                <c:pt idx="1077">
                  <c:v>-19406</c:v>
                </c:pt>
                <c:pt idx="1078">
                  <c:v>-19601.099999999999</c:v>
                </c:pt>
                <c:pt idx="1079">
                  <c:v>-19806.2</c:v>
                </c:pt>
                <c:pt idx="1080">
                  <c:v>-20000.8</c:v>
                </c:pt>
                <c:pt idx="1081">
                  <c:v>-20165.900000000001</c:v>
                </c:pt>
                <c:pt idx="1082">
                  <c:v>-20285.3</c:v>
                </c:pt>
                <c:pt idx="1083">
                  <c:v>-20347.599999999999</c:v>
                </c:pt>
                <c:pt idx="1084">
                  <c:v>-20346.900000000001</c:v>
                </c:pt>
                <c:pt idx="1085">
                  <c:v>-20283.8</c:v>
                </c:pt>
                <c:pt idx="1086">
                  <c:v>-20164.8</c:v>
                </c:pt>
                <c:pt idx="1087">
                  <c:v>-20002.099999999999</c:v>
                </c:pt>
                <c:pt idx="1088">
                  <c:v>-19811.900000000001</c:v>
                </c:pt>
                <c:pt idx="1089">
                  <c:v>-19613.2</c:v>
                </c:pt>
                <c:pt idx="1090">
                  <c:v>-19425.7</c:v>
                </c:pt>
                <c:pt idx="1091">
                  <c:v>-19267.8</c:v>
                </c:pt>
                <c:pt idx="1092">
                  <c:v>-19154.900000000001</c:v>
                </c:pt>
                <c:pt idx="1093">
                  <c:v>-19098</c:v>
                </c:pt>
                <c:pt idx="1094">
                  <c:v>-19102.3</c:v>
                </c:pt>
                <c:pt idx="1095">
                  <c:v>-19167</c:v>
                </c:pt>
                <c:pt idx="1096">
                  <c:v>-19285.2</c:v>
                </c:pt>
                <c:pt idx="1097">
                  <c:v>-19445.099999999999</c:v>
                </c:pt>
                <c:pt idx="1098">
                  <c:v>-19630.5</c:v>
                </c:pt>
                <c:pt idx="1099">
                  <c:v>-19823</c:v>
                </c:pt>
                <c:pt idx="1100">
                  <c:v>-20003.5</c:v>
                </c:pt>
                <c:pt idx="1101">
                  <c:v>-20154.3</c:v>
                </c:pt>
                <c:pt idx="1102">
                  <c:v>-20260.7</c:v>
                </c:pt>
                <c:pt idx="1103">
                  <c:v>-20312.400000000001</c:v>
                </c:pt>
                <c:pt idx="1104">
                  <c:v>-20304.7</c:v>
                </c:pt>
                <c:pt idx="1105">
                  <c:v>-20238.8</c:v>
                </c:pt>
                <c:pt idx="1106">
                  <c:v>-20121.5</c:v>
                </c:pt>
                <c:pt idx="1107">
                  <c:v>-19964.7</c:v>
                </c:pt>
                <c:pt idx="1108">
                  <c:v>-19784.099999999999</c:v>
                </c:pt>
                <c:pt idx="1109">
                  <c:v>-19597.7</c:v>
                </c:pt>
                <c:pt idx="1110">
                  <c:v>-19424</c:v>
                </c:pt>
                <c:pt idx="1111">
                  <c:v>-19279.900000000001</c:v>
                </c:pt>
                <c:pt idx="1112">
                  <c:v>-19179.599999999999</c:v>
                </c:pt>
                <c:pt idx="1113">
                  <c:v>-19132.7</c:v>
                </c:pt>
                <c:pt idx="1114">
                  <c:v>-19143.5</c:v>
                </c:pt>
                <c:pt idx="1115">
                  <c:v>-19210.599999999999</c:v>
                </c:pt>
                <c:pt idx="1116">
                  <c:v>-19326.900000000001</c:v>
                </c:pt>
                <c:pt idx="1117">
                  <c:v>-19480.8</c:v>
                </c:pt>
                <c:pt idx="1118">
                  <c:v>-19656.7</c:v>
                </c:pt>
                <c:pt idx="1119">
                  <c:v>-19837.2</c:v>
                </c:pt>
                <c:pt idx="1120">
                  <c:v>-20004.3</c:v>
                </c:pt>
                <c:pt idx="1121">
                  <c:v>-20141.8</c:v>
                </c:pt>
                <c:pt idx="1122">
                  <c:v>-20236.099999999999</c:v>
                </c:pt>
                <c:pt idx="1123">
                  <c:v>-20278.400000000001</c:v>
                </c:pt>
                <c:pt idx="1124">
                  <c:v>-20264.599999999999</c:v>
                </c:pt>
                <c:pt idx="1125">
                  <c:v>-20196.7</c:v>
                </c:pt>
                <c:pt idx="1126">
                  <c:v>-20081.5</c:v>
                </c:pt>
                <c:pt idx="1127">
                  <c:v>-19930.7</c:v>
                </c:pt>
                <c:pt idx="1128">
                  <c:v>-19759.5</c:v>
                </c:pt>
                <c:pt idx="1129">
                  <c:v>-19584.900000000001</c:v>
                </c:pt>
                <c:pt idx="1130">
                  <c:v>-19424</c:v>
                </c:pt>
                <c:pt idx="1131">
                  <c:v>-19292.900000000001</c:v>
                </c:pt>
                <c:pt idx="1132">
                  <c:v>-19204.099999999999</c:v>
                </c:pt>
                <c:pt idx="1133">
                  <c:v>-19166.2</c:v>
                </c:pt>
                <c:pt idx="1134">
                  <c:v>-19182.599999999999</c:v>
                </c:pt>
                <c:pt idx="1135">
                  <c:v>-19251.5</c:v>
                </c:pt>
                <c:pt idx="1136">
                  <c:v>-19365.5</c:v>
                </c:pt>
                <c:pt idx="1137">
                  <c:v>-19513.3</c:v>
                </c:pt>
                <c:pt idx="1138">
                  <c:v>-19679.900000000001</c:v>
                </c:pt>
                <c:pt idx="1139">
                  <c:v>-19848.900000000001</c:v>
                </c:pt>
                <c:pt idx="1140">
                  <c:v>-20003.5</c:v>
                </c:pt>
                <c:pt idx="1141">
                  <c:v>-20128.5</c:v>
                </c:pt>
                <c:pt idx="1142">
                  <c:v>-20211.8</c:v>
                </c:pt>
                <c:pt idx="1143">
                  <c:v>-20245.5</c:v>
                </c:pt>
                <c:pt idx="1144">
                  <c:v>-20226.599999999999</c:v>
                </c:pt>
                <c:pt idx="1145">
                  <c:v>-20157.099999999999</c:v>
                </c:pt>
                <c:pt idx="1146">
                  <c:v>-20044.400000000001</c:v>
                </c:pt>
                <c:pt idx="1147">
                  <c:v>-19899.8</c:v>
                </c:pt>
                <c:pt idx="1148">
                  <c:v>-19737.7</c:v>
                </c:pt>
                <c:pt idx="1149">
                  <c:v>-19574.3</c:v>
                </c:pt>
                <c:pt idx="1150">
                  <c:v>-19425.7</c:v>
                </c:pt>
                <c:pt idx="1151">
                  <c:v>-19306.400000000001</c:v>
                </c:pt>
                <c:pt idx="1152">
                  <c:v>-19228.2</c:v>
                </c:pt>
                <c:pt idx="1153">
                  <c:v>-19198.400000000001</c:v>
                </c:pt>
                <c:pt idx="1154">
                  <c:v>-19219.8</c:v>
                </c:pt>
                <c:pt idx="1155">
                  <c:v>-19289.8</c:v>
                </c:pt>
                <c:pt idx="1156">
                  <c:v>-19401.2</c:v>
                </c:pt>
                <c:pt idx="1157">
                  <c:v>-19542.8</c:v>
                </c:pt>
                <c:pt idx="1158">
                  <c:v>-19700.5</c:v>
                </c:pt>
                <c:pt idx="1159">
                  <c:v>-19858.5</c:v>
                </c:pt>
                <c:pt idx="1160">
                  <c:v>-20001.2</c:v>
                </c:pt>
                <c:pt idx="1161">
                  <c:v>-20114.7</c:v>
                </c:pt>
                <c:pt idx="1162">
                  <c:v>-20187.900000000001</c:v>
                </c:pt>
                <c:pt idx="1163">
                  <c:v>-20213.900000000001</c:v>
                </c:pt>
                <c:pt idx="1164">
                  <c:v>-20190.5</c:v>
                </c:pt>
                <c:pt idx="1165">
                  <c:v>-20120.099999999999</c:v>
                </c:pt>
                <c:pt idx="1166">
                  <c:v>-20010.099999999999</c:v>
                </c:pt>
                <c:pt idx="1167">
                  <c:v>-19871.599999999999</c:v>
                </c:pt>
                <c:pt idx="1168">
                  <c:v>-19718.400000000001</c:v>
                </c:pt>
                <c:pt idx="1169">
                  <c:v>-19565.7</c:v>
                </c:pt>
                <c:pt idx="1170">
                  <c:v>-19428.599999999999</c:v>
                </c:pt>
                <c:pt idx="1171">
                  <c:v>-19320.5</c:v>
                </c:pt>
                <c:pt idx="1172">
                  <c:v>-19252</c:v>
                </c:pt>
                <c:pt idx="1173">
                  <c:v>-19229.5</c:v>
                </c:pt>
                <c:pt idx="1174">
                  <c:v>-19254.900000000001</c:v>
                </c:pt>
                <c:pt idx="1175">
                  <c:v>-19325.599999999999</c:v>
                </c:pt>
                <c:pt idx="1176">
                  <c:v>-19434.2</c:v>
                </c:pt>
                <c:pt idx="1177">
                  <c:v>-19569.7</c:v>
                </c:pt>
                <c:pt idx="1178">
                  <c:v>-19718.599999999999</c:v>
                </c:pt>
                <c:pt idx="1179">
                  <c:v>-19866.099999999999</c:v>
                </c:pt>
                <c:pt idx="1180">
                  <c:v>-19997.7</c:v>
                </c:pt>
                <c:pt idx="1181">
                  <c:v>-20100.5</c:v>
                </c:pt>
                <c:pt idx="1182">
                  <c:v>-20164.5</c:v>
                </c:pt>
                <c:pt idx="1183">
                  <c:v>-20183.599999999999</c:v>
                </c:pt>
                <c:pt idx="1184">
                  <c:v>-20156.3</c:v>
                </c:pt>
                <c:pt idx="1185">
                  <c:v>-20085.5</c:v>
                </c:pt>
                <c:pt idx="1186">
                  <c:v>-19978.5</c:v>
                </c:pt>
                <c:pt idx="1187">
                  <c:v>-19846.099999999999</c:v>
                </c:pt>
                <c:pt idx="1188">
                  <c:v>-19701.5</c:v>
                </c:pt>
                <c:pt idx="1189">
                  <c:v>-19559</c:v>
                </c:pt>
                <c:pt idx="1190">
                  <c:v>-19432.7</c:v>
                </c:pt>
                <c:pt idx="1191">
                  <c:v>-19334.900000000001</c:v>
                </c:pt>
                <c:pt idx="1192">
                  <c:v>-19275.2</c:v>
                </c:pt>
                <c:pt idx="1193">
                  <c:v>-19259.2</c:v>
                </c:pt>
                <c:pt idx="1194">
                  <c:v>-19288.2</c:v>
                </c:pt>
                <c:pt idx="1195">
                  <c:v>-19359.099999999999</c:v>
                </c:pt>
                <c:pt idx="1196">
                  <c:v>-19464.5</c:v>
                </c:pt>
                <c:pt idx="1197">
                  <c:v>-19594</c:v>
                </c:pt>
                <c:pt idx="1198">
                  <c:v>-19734.400000000001</c:v>
                </c:pt>
                <c:pt idx="1199">
                  <c:v>-19872</c:v>
                </c:pt>
                <c:pt idx="1200">
                  <c:v>-19993.099999999999</c:v>
                </c:pt>
                <c:pt idx="1201">
                  <c:v>-20086</c:v>
                </c:pt>
                <c:pt idx="1202">
                  <c:v>-20141.5</c:v>
                </c:pt>
                <c:pt idx="1203">
                  <c:v>-20154.5</c:v>
                </c:pt>
                <c:pt idx="1204">
                  <c:v>-20124</c:v>
                </c:pt>
                <c:pt idx="1205">
                  <c:v>-20053.2</c:v>
                </c:pt>
                <c:pt idx="1206">
                  <c:v>-19949.400000000001</c:v>
                </c:pt>
                <c:pt idx="1207">
                  <c:v>-19823</c:v>
                </c:pt>
                <c:pt idx="1208">
                  <c:v>-19686.7</c:v>
                </c:pt>
                <c:pt idx="1209">
                  <c:v>-19553.900000000001</c:v>
                </c:pt>
                <c:pt idx="1210">
                  <c:v>-19437.7</c:v>
                </c:pt>
                <c:pt idx="1211">
                  <c:v>-19349.5</c:v>
                </c:pt>
                <c:pt idx="1212">
                  <c:v>-19297.900000000001</c:v>
                </c:pt>
                <c:pt idx="1213">
                  <c:v>-19287.7</c:v>
                </c:pt>
                <c:pt idx="1214">
                  <c:v>-19319.599999999999</c:v>
                </c:pt>
                <c:pt idx="1215">
                  <c:v>-19390.3</c:v>
                </c:pt>
                <c:pt idx="1216">
                  <c:v>-19492.5</c:v>
                </c:pt>
                <c:pt idx="1217">
                  <c:v>-19615.900000000001</c:v>
                </c:pt>
                <c:pt idx="1218">
                  <c:v>-19748.3</c:v>
                </c:pt>
                <c:pt idx="1219">
                  <c:v>-19876.400000000001</c:v>
                </c:pt>
                <c:pt idx="1220">
                  <c:v>-19987.7</c:v>
                </c:pt>
                <c:pt idx="1221">
                  <c:v>-20071.3</c:v>
                </c:pt>
                <c:pt idx="1222">
                  <c:v>-20119.2</c:v>
                </c:pt>
                <c:pt idx="1223">
                  <c:v>-20126.7</c:v>
                </c:pt>
                <c:pt idx="1224">
                  <c:v>-20093.599999999999</c:v>
                </c:pt>
                <c:pt idx="1225">
                  <c:v>-20023.099999999999</c:v>
                </c:pt>
                <c:pt idx="1226">
                  <c:v>-19922.599999999999</c:v>
                </c:pt>
                <c:pt idx="1227">
                  <c:v>-19802.2</c:v>
                </c:pt>
                <c:pt idx="1228">
                  <c:v>-19673.8</c:v>
                </c:pt>
                <c:pt idx="1229">
                  <c:v>-19550.2</c:v>
                </c:pt>
                <c:pt idx="1230">
                  <c:v>-19443.5</c:v>
                </c:pt>
                <c:pt idx="1231">
                  <c:v>-19364.2</c:v>
                </c:pt>
                <c:pt idx="1232">
                  <c:v>-19319.900000000001</c:v>
                </c:pt>
                <c:pt idx="1233">
                  <c:v>-19314.8</c:v>
                </c:pt>
                <c:pt idx="1234">
                  <c:v>-19349.2</c:v>
                </c:pt>
                <c:pt idx="1235">
                  <c:v>-19419.400000000001</c:v>
                </c:pt>
                <c:pt idx="1236">
                  <c:v>-19518.2</c:v>
                </c:pt>
                <c:pt idx="1237">
                  <c:v>-19635.7</c:v>
                </c:pt>
                <c:pt idx="1238">
                  <c:v>-19760.2</c:v>
                </c:pt>
                <c:pt idx="1239">
                  <c:v>-19879.400000000001</c:v>
                </c:pt>
                <c:pt idx="1240">
                  <c:v>-19981.5</c:v>
                </c:pt>
                <c:pt idx="1241">
                  <c:v>-20056.599999999999</c:v>
                </c:pt>
                <c:pt idx="1242">
                  <c:v>-20097.5</c:v>
                </c:pt>
                <c:pt idx="1243">
                  <c:v>-20100.2</c:v>
                </c:pt>
                <c:pt idx="1244">
                  <c:v>-20064.8</c:v>
                </c:pt>
                <c:pt idx="1245">
                  <c:v>-19995.099999999999</c:v>
                </c:pt>
                <c:pt idx="1246">
                  <c:v>-19898</c:v>
                </c:pt>
                <c:pt idx="1247">
                  <c:v>-19783.400000000001</c:v>
                </c:pt>
                <c:pt idx="1248">
                  <c:v>-19662.7</c:v>
                </c:pt>
                <c:pt idx="1249">
                  <c:v>-19547.8</c:v>
                </c:pt>
                <c:pt idx="1250">
                  <c:v>-19450</c:v>
                </c:pt>
                <c:pt idx="1251">
                  <c:v>-19378.900000000001</c:v>
                </c:pt>
                <c:pt idx="1252">
                  <c:v>-19341.3</c:v>
                </c:pt>
                <c:pt idx="1253">
                  <c:v>-19340.8</c:v>
                </c:pt>
                <c:pt idx="1254">
                  <c:v>-19377.099999999999</c:v>
                </c:pt>
                <c:pt idx="1255">
                  <c:v>-19446.400000000001</c:v>
                </c:pt>
                <c:pt idx="1256">
                  <c:v>-19541.8</c:v>
                </c:pt>
                <c:pt idx="1257">
                  <c:v>-19653.5</c:v>
                </c:pt>
                <c:pt idx="1258">
                  <c:v>-19770.5</c:v>
                </c:pt>
                <c:pt idx="1259">
                  <c:v>-19881.2</c:v>
                </c:pt>
                <c:pt idx="1260">
                  <c:v>-19974.8</c:v>
                </c:pt>
                <c:pt idx="1261">
                  <c:v>-20042</c:v>
                </c:pt>
                <c:pt idx="1262">
                  <c:v>-20076.400000000001</c:v>
                </c:pt>
                <c:pt idx="1263">
                  <c:v>-20074.900000000001</c:v>
                </c:pt>
                <c:pt idx="1264">
                  <c:v>-20037.8</c:v>
                </c:pt>
                <c:pt idx="1265">
                  <c:v>-19969</c:v>
                </c:pt>
                <c:pt idx="1266">
                  <c:v>-19875.5</c:v>
                </c:pt>
                <c:pt idx="1267">
                  <c:v>-19766.599999999999</c:v>
                </c:pt>
                <c:pt idx="1268">
                  <c:v>-19653.2</c:v>
                </c:pt>
                <c:pt idx="1269">
                  <c:v>-19546.5</c:v>
                </c:pt>
                <c:pt idx="1270">
                  <c:v>-19457.099999999999</c:v>
                </c:pt>
                <c:pt idx="1271">
                  <c:v>-19393.5</c:v>
                </c:pt>
                <c:pt idx="1272">
                  <c:v>-19362</c:v>
                </c:pt>
                <c:pt idx="1273">
                  <c:v>-19365.5</c:v>
                </c:pt>
                <c:pt idx="1274">
                  <c:v>-19403.3</c:v>
                </c:pt>
                <c:pt idx="1275">
                  <c:v>-19471.599999999999</c:v>
                </c:pt>
                <c:pt idx="1276">
                  <c:v>-19563.400000000001</c:v>
                </c:pt>
                <c:pt idx="1277">
                  <c:v>-19669.5</c:v>
                </c:pt>
                <c:pt idx="1278">
                  <c:v>-19779.3</c:v>
                </c:pt>
                <c:pt idx="1279">
                  <c:v>-19882</c:v>
                </c:pt>
                <c:pt idx="1280">
                  <c:v>-19967.5</c:v>
                </c:pt>
                <c:pt idx="1281">
                  <c:v>-20027.5</c:v>
                </c:pt>
                <c:pt idx="1282">
                  <c:v>-20056.099999999999</c:v>
                </c:pt>
                <c:pt idx="1283">
                  <c:v>-20050.900000000001</c:v>
                </c:pt>
                <c:pt idx="1284">
                  <c:v>-20012.400000000001</c:v>
                </c:pt>
                <c:pt idx="1285">
                  <c:v>-19944.8</c:v>
                </c:pt>
                <c:pt idx="1286">
                  <c:v>-19854.8</c:v>
                </c:pt>
                <c:pt idx="1287">
                  <c:v>-19751.5</c:v>
                </c:pt>
                <c:pt idx="1288">
                  <c:v>-19645.2</c:v>
                </c:pt>
                <c:pt idx="1289">
                  <c:v>-19546.3</c:v>
                </c:pt>
                <c:pt idx="1290">
                  <c:v>-19464.599999999999</c:v>
                </c:pt>
                <c:pt idx="1291">
                  <c:v>-19408</c:v>
                </c:pt>
                <c:pt idx="1292">
                  <c:v>-19382</c:v>
                </c:pt>
                <c:pt idx="1293">
                  <c:v>-19388.900000000001</c:v>
                </c:pt>
                <c:pt idx="1294">
                  <c:v>-19427.900000000001</c:v>
                </c:pt>
                <c:pt idx="1295">
                  <c:v>-19494.900000000001</c:v>
                </c:pt>
                <c:pt idx="1296">
                  <c:v>-19583.099999999999</c:v>
                </c:pt>
                <c:pt idx="1297">
                  <c:v>-19683.7</c:v>
                </c:pt>
                <c:pt idx="1298">
                  <c:v>-19786.7</c:v>
                </c:pt>
                <c:pt idx="1299">
                  <c:v>-19881.8</c:v>
                </c:pt>
                <c:pt idx="1300">
                  <c:v>-19959.8</c:v>
                </c:pt>
                <c:pt idx="1301">
                  <c:v>-20013.099999999999</c:v>
                </c:pt>
                <c:pt idx="1302">
                  <c:v>-20036.5</c:v>
                </c:pt>
                <c:pt idx="1303">
                  <c:v>-20028</c:v>
                </c:pt>
                <c:pt idx="1304">
                  <c:v>-19988.599999999999</c:v>
                </c:pt>
                <c:pt idx="1305">
                  <c:v>-19922.3</c:v>
                </c:pt>
                <c:pt idx="1306">
                  <c:v>-19835.900000000001</c:v>
                </c:pt>
                <c:pt idx="1307">
                  <c:v>-19738</c:v>
                </c:pt>
                <c:pt idx="1308">
                  <c:v>-19638.400000000001</c:v>
                </c:pt>
                <c:pt idx="1309">
                  <c:v>-19546.900000000001</c:v>
                </c:pt>
                <c:pt idx="1310">
                  <c:v>-19472.400000000001</c:v>
                </c:pt>
                <c:pt idx="1311">
                  <c:v>-19422.3</c:v>
                </c:pt>
                <c:pt idx="1312">
                  <c:v>-19401.2</c:v>
                </c:pt>
                <c:pt idx="1313">
                  <c:v>-19411.2</c:v>
                </c:pt>
                <c:pt idx="1314">
                  <c:v>-19451</c:v>
                </c:pt>
                <c:pt idx="1315">
                  <c:v>-19516.599999999999</c:v>
                </c:pt>
                <c:pt idx="1316">
                  <c:v>-19601.2</c:v>
                </c:pt>
                <c:pt idx="1317">
                  <c:v>-19696.400000000001</c:v>
                </c:pt>
                <c:pt idx="1318">
                  <c:v>-19792.8</c:v>
                </c:pt>
                <c:pt idx="1319">
                  <c:v>-19880.8</c:v>
                </c:pt>
                <c:pt idx="1320">
                  <c:v>-19951.8</c:v>
                </c:pt>
                <c:pt idx="1321">
                  <c:v>-19999</c:v>
                </c:pt>
                <c:pt idx="1322">
                  <c:v>-20017.7</c:v>
                </c:pt>
                <c:pt idx="1323">
                  <c:v>-20006.3</c:v>
                </c:pt>
                <c:pt idx="1324">
                  <c:v>-19966.2</c:v>
                </c:pt>
                <c:pt idx="1325">
                  <c:v>-19901.5</c:v>
                </c:pt>
                <c:pt idx="1326">
                  <c:v>-19818.7</c:v>
                </c:pt>
                <c:pt idx="1327">
                  <c:v>-19726.099999999999</c:v>
                </c:pt>
                <c:pt idx="1328">
                  <c:v>-19632.900000000001</c:v>
                </c:pt>
                <c:pt idx="1329">
                  <c:v>-19548.2</c:v>
                </c:pt>
                <c:pt idx="1330">
                  <c:v>-19480.5</c:v>
                </c:pt>
                <c:pt idx="1331">
                  <c:v>-19436.3</c:v>
                </c:pt>
                <c:pt idx="1332">
                  <c:v>-19419.7</c:v>
                </c:pt>
                <c:pt idx="1333">
                  <c:v>-19432.400000000001</c:v>
                </c:pt>
                <c:pt idx="1334">
                  <c:v>-19472.7</c:v>
                </c:pt>
                <c:pt idx="1335">
                  <c:v>-19536.599999999999</c:v>
                </c:pt>
                <c:pt idx="1336">
                  <c:v>-19617.7</c:v>
                </c:pt>
                <c:pt idx="1337">
                  <c:v>-19707.7</c:v>
                </c:pt>
                <c:pt idx="1338">
                  <c:v>-19797.8</c:v>
                </c:pt>
                <c:pt idx="1339">
                  <c:v>-19879.099999999999</c:v>
                </c:pt>
                <c:pt idx="1340">
                  <c:v>-19943.599999999999</c:v>
                </c:pt>
                <c:pt idx="1341">
                  <c:v>-19985.099999999999</c:v>
                </c:pt>
                <c:pt idx="1342">
                  <c:v>-19999.599999999999</c:v>
                </c:pt>
                <c:pt idx="1343">
                  <c:v>-19985.8</c:v>
                </c:pt>
                <c:pt idx="1344">
                  <c:v>-19945.3</c:v>
                </c:pt>
                <c:pt idx="1345">
                  <c:v>-19882.2</c:v>
                </c:pt>
                <c:pt idx="1346">
                  <c:v>-19803</c:v>
                </c:pt>
                <c:pt idx="1347">
                  <c:v>-19715.5</c:v>
                </c:pt>
                <c:pt idx="1348">
                  <c:v>-19628.400000000001</c:v>
                </c:pt>
                <c:pt idx="1349">
                  <c:v>-19550.3</c:v>
                </c:pt>
                <c:pt idx="1350">
                  <c:v>-19488.8</c:v>
                </c:pt>
                <c:pt idx="1351">
                  <c:v>-19450</c:v>
                </c:pt>
                <c:pt idx="1352">
                  <c:v>-19437.5</c:v>
                </c:pt>
                <c:pt idx="1353">
                  <c:v>-19452.400000000001</c:v>
                </c:pt>
                <c:pt idx="1354">
                  <c:v>-19493</c:v>
                </c:pt>
                <c:pt idx="1355">
                  <c:v>-19555.099999999999</c:v>
                </c:pt>
                <c:pt idx="1356">
                  <c:v>-19632.599999999999</c:v>
                </c:pt>
                <c:pt idx="1357">
                  <c:v>-19717.7</c:v>
                </c:pt>
                <c:pt idx="1358">
                  <c:v>-19801.8</c:v>
                </c:pt>
                <c:pt idx="1359">
                  <c:v>-19876.8</c:v>
                </c:pt>
                <c:pt idx="1360">
                  <c:v>-19935.3</c:v>
                </c:pt>
                <c:pt idx="1361">
                  <c:v>-19971.5</c:v>
                </c:pt>
                <c:pt idx="1362">
                  <c:v>-19982.2</c:v>
                </c:pt>
                <c:pt idx="1363">
                  <c:v>-19966.400000000001</c:v>
                </c:pt>
                <c:pt idx="1364">
                  <c:v>-19925.7</c:v>
                </c:pt>
                <c:pt idx="1365">
                  <c:v>-19864.5</c:v>
                </c:pt>
                <c:pt idx="1366">
                  <c:v>-19788.7</c:v>
                </c:pt>
                <c:pt idx="1367">
                  <c:v>-19706.099999999999</c:v>
                </c:pt>
                <c:pt idx="1368">
                  <c:v>-19624.8</c:v>
                </c:pt>
                <c:pt idx="1369">
                  <c:v>-19552.900000000001</c:v>
                </c:pt>
                <c:pt idx="1370">
                  <c:v>-19497.3</c:v>
                </c:pt>
                <c:pt idx="1371">
                  <c:v>-19463.400000000001</c:v>
                </c:pt>
                <c:pt idx="1372">
                  <c:v>-19454.5</c:v>
                </c:pt>
                <c:pt idx="1373">
                  <c:v>-19471.3</c:v>
                </c:pt>
                <c:pt idx="1374">
                  <c:v>-19511.900000000001</c:v>
                </c:pt>
                <c:pt idx="1375">
                  <c:v>-19572.2</c:v>
                </c:pt>
                <c:pt idx="1376">
                  <c:v>-19646.2</c:v>
                </c:pt>
                <c:pt idx="1377">
                  <c:v>-19726.400000000001</c:v>
                </c:pt>
                <c:pt idx="1378">
                  <c:v>-19804.900000000001</c:v>
                </c:pt>
                <c:pt idx="1379">
                  <c:v>-19874</c:v>
                </c:pt>
                <c:pt idx="1380">
                  <c:v>-19926.8</c:v>
                </c:pt>
                <c:pt idx="1381">
                  <c:v>-19958.3</c:v>
                </c:pt>
                <c:pt idx="1382">
                  <c:v>-19965.599999999999</c:v>
                </c:pt>
                <c:pt idx="1383">
                  <c:v>-19948</c:v>
                </c:pt>
                <c:pt idx="1384">
                  <c:v>-19907.400000000001</c:v>
                </c:pt>
                <c:pt idx="1385">
                  <c:v>-19848</c:v>
                </c:pt>
                <c:pt idx="1386">
                  <c:v>-19775.8</c:v>
                </c:pt>
                <c:pt idx="1387">
                  <c:v>-19698</c:v>
                </c:pt>
                <c:pt idx="1388">
                  <c:v>-19622.2</c:v>
                </c:pt>
                <c:pt idx="1389">
                  <c:v>-19556</c:v>
                </c:pt>
                <c:pt idx="1390">
                  <c:v>-19505.7</c:v>
                </c:pt>
                <c:pt idx="1391">
                  <c:v>-19476.400000000001</c:v>
                </c:pt>
                <c:pt idx="1392">
                  <c:v>-19470.7</c:v>
                </c:pt>
                <c:pt idx="1393">
                  <c:v>-19489.099999999999</c:v>
                </c:pt>
                <c:pt idx="1394">
                  <c:v>-19529.599999999999</c:v>
                </c:pt>
                <c:pt idx="1395">
                  <c:v>-19588</c:v>
                </c:pt>
                <c:pt idx="1396">
                  <c:v>-19658.5</c:v>
                </c:pt>
                <c:pt idx="1397">
                  <c:v>-19734.099999999999</c:v>
                </c:pt>
                <c:pt idx="1398">
                  <c:v>-19807.2</c:v>
                </c:pt>
                <c:pt idx="1399">
                  <c:v>-19870.7</c:v>
                </c:pt>
                <c:pt idx="1400">
                  <c:v>-19918.3</c:v>
                </c:pt>
                <c:pt idx="1401">
                  <c:v>-19945.5</c:v>
                </c:pt>
                <c:pt idx="1402">
                  <c:v>-19949.7</c:v>
                </c:pt>
                <c:pt idx="1403">
                  <c:v>-19930.7</c:v>
                </c:pt>
                <c:pt idx="1404">
                  <c:v>-19890.400000000001</c:v>
                </c:pt>
                <c:pt idx="1405">
                  <c:v>-19832.900000000001</c:v>
                </c:pt>
                <c:pt idx="1406">
                  <c:v>-19764.099999999999</c:v>
                </c:pt>
                <c:pt idx="1407">
                  <c:v>-19690.8</c:v>
                </c:pt>
                <c:pt idx="1408">
                  <c:v>-19620.3</c:v>
                </c:pt>
                <c:pt idx="1409">
                  <c:v>-19559.400000000001</c:v>
                </c:pt>
                <c:pt idx="1410">
                  <c:v>-19514.3</c:v>
                </c:pt>
                <c:pt idx="1411">
                  <c:v>-19489.099999999999</c:v>
                </c:pt>
                <c:pt idx="1412">
                  <c:v>-19486.3</c:v>
                </c:pt>
                <c:pt idx="1413">
                  <c:v>-19505.900000000001</c:v>
                </c:pt>
                <c:pt idx="1414">
                  <c:v>-19546.099999999999</c:v>
                </c:pt>
                <c:pt idx="1415">
                  <c:v>-19602.5</c:v>
                </c:pt>
                <c:pt idx="1416">
                  <c:v>-19669.599999999999</c:v>
                </c:pt>
                <c:pt idx="1417">
                  <c:v>-19740.7</c:v>
                </c:pt>
                <c:pt idx="1418">
                  <c:v>-19808.7</c:v>
                </c:pt>
                <c:pt idx="1419">
                  <c:v>-19867</c:v>
                </c:pt>
                <c:pt idx="1420">
                  <c:v>-19909.8</c:v>
                </c:pt>
                <c:pt idx="1421">
                  <c:v>-19933.099999999999</c:v>
                </c:pt>
                <c:pt idx="1422">
                  <c:v>-19934.599999999999</c:v>
                </c:pt>
                <c:pt idx="1423">
                  <c:v>-19914.3</c:v>
                </c:pt>
                <c:pt idx="1424">
                  <c:v>-19874.5</c:v>
                </c:pt>
                <c:pt idx="1425">
                  <c:v>-19819</c:v>
                </c:pt>
                <c:pt idx="1426">
                  <c:v>-19753.599999999999</c:v>
                </c:pt>
                <c:pt idx="1427">
                  <c:v>-19684.7</c:v>
                </c:pt>
                <c:pt idx="1428">
                  <c:v>-19619.099999999999</c:v>
                </c:pt>
                <c:pt idx="1429">
                  <c:v>-19563.3</c:v>
                </c:pt>
                <c:pt idx="1430">
                  <c:v>-19522.7</c:v>
                </c:pt>
                <c:pt idx="1431">
                  <c:v>-19501.3</c:v>
                </c:pt>
                <c:pt idx="1432">
                  <c:v>-19501</c:v>
                </c:pt>
                <c:pt idx="1433">
                  <c:v>-19521.8</c:v>
                </c:pt>
                <c:pt idx="1434">
                  <c:v>-19561.400000000001</c:v>
                </c:pt>
                <c:pt idx="1435">
                  <c:v>-19615.8</c:v>
                </c:pt>
                <c:pt idx="1436">
                  <c:v>-19679.599999999999</c:v>
                </c:pt>
                <c:pt idx="1437">
                  <c:v>-19746.400000000001</c:v>
                </c:pt>
                <c:pt idx="1438">
                  <c:v>-19809.599999999999</c:v>
                </c:pt>
                <c:pt idx="1439">
                  <c:v>-19863</c:v>
                </c:pt>
                <c:pt idx="1440">
                  <c:v>-19901.400000000001</c:v>
                </c:pt>
                <c:pt idx="1441">
                  <c:v>-19921</c:v>
                </c:pt>
                <c:pt idx="1442">
                  <c:v>-19920.2</c:v>
                </c:pt>
                <c:pt idx="1443">
                  <c:v>-19899</c:v>
                </c:pt>
                <c:pt idx="1444">
                  <c:v>-19859.7</c:v>
                </c:pt>
                <c:pt idx="1445">
                  <c:v>-19806.3</c:v>
                </c:pt>
                <c:pt idx="1446">
                  <c:v>-19744.099999999999</c:v>
                </c:pt>
                <c:pt idx="1447">
                  <c:v>-19679.400000000001</c:v>
                </c:pt>
                <c:pt idx="1448">
                  <c:v>-19618.5</c:v>
                </c:pt>
                <c:pt idx="1449">
                  <c:v>-19567.400000000001</c:v>
                </c:pt>
                <c:pt idx="1450">
                  <c:v>-19531.099999999999</c:v>
                </c:pt>
                <c:pt idx="1451">
                  <c:v>-19513.2</c:v>
                </c:pt>
                <c:pt idx="1452">
                  <c:v>-19515.099999999999</c:v>
                </c:pt>
                <c:pt idx="1453">
                  <c:v>-19536.7</c:v>
                </c:pt>
                <c:pt idx="1454">
                  <c:v>-19575.7</c:v>
                </c:pt>
                <c:pt idx="1455">
                  <c:v>-19628.099999999999</c:v>
                </c:pt>
                <c:pt idx="1456">
                  <c:v>-19688.599999999999</c:v>
                </c:pt>
                <c:pt idx="1457">
                  <c:v>-19751.3</c:v>
                </c:pt>
                <c:pt idx="1458">
                  <c:v>-19810</c:v>
                </c:pt>
                <c:pt idx="1459">
                  <c:v>-19858.8</c:v>
                </c:pt>
                <c:pt idx="1460">
                  <c:v>-19893</c:v>
                </c:pt>
                <c:pt idx="1461">
                  <c:v>-19909.400000000001</c:v>
                </c:pt>
                <c:pt idx="1462">
                  <c:v>-19906.400000000001</c:v>
                </c:pt>
                <c:pt idx="1463">
                  <c:v>-19884.5</c:v>
                </c:pt>
                <c:pt idx="1464">
                  <c:v>-19845.900000000001</c:v>
                </c:pt>
                <c:pt idx="1465">
                  <c:v>-19794.599999999999</c:v>
                </c:pt>
                <c:pt idx="1466">
                  <c:v>-19735.599999999999</c:v>
                </c:pt>
                <c:pt idx="1467">
                  <c:v>-19674.900000000001</c:v>
                </c:pt>
                <c:pt idx="1468">
                  <c:v>-19618.400000000001</c:v>
                </c:pt>
                <c:pt idx="1469">
                  <c:v>-19571.8</c:v>
                </c:pt>
                <c:pt idx="1470">
                  <c:v>-19539.400000000001</c:v>
                </c:pt>
                <c:pt idx="1471">
                  <c:v>-19524.599999999999</c:v>
                </c:pt>
                <c:pt idx="1472">
                  <c:v>-19528.5</c:v>
                </c:pt>
                <c:pt idx="1473">
                  <c:v>-19550.7</c:v>
                </c:pt>
                <c:pt idx="1474">
                  <c:v>-19588.900000000001</c:v>
                </c:pt>
                <c:pt idx="1475">
                  <c:v>-19639.3</c:v>
                </c:pt>
                <c:pt idx="1476">
                  <c:v>-19696.7</c:v>
                </c:pt>
                <c:pt idx="1477">
                  <c:v>-19755.5</c:v>
                </c:pt>
                <c:pt idx="1478">
                  <c:v>-19809.8</c:v>
                </c:pt>
                <c:pt idx="1479">
                  <c:v>-19854.400000000001</c:v>
                </c:pt>
                <c:pt idx="1480">
                  <c:v>-19884.8</c:v>
                </c:pt>
                <c:pt idx="1481">
                  <c:v>-19898.2</c:v>
                </c:pt>
                <c:pt idx="1482">
                  <c:v>-19893.400000000001</c:v>
                </c:pt>
                <c:pt idx="1483">
                  <c:v>-19870.900000000001</c:v>
                </c:pt>
                <c:pt idx="1484">
                  <c:v>-19833.099999999999</c:v>
                </c:pt>
                <c:pt idx="1485">
                  <c:v>-19783.8</c:v>
                </c:pt>
                <c:pt idx="1486">
                  <c:v>-19728</c:v>
                </c:pt>
                <c:pt idx="1487">
                  <c:v>-19671.099999999999</c:v>
                </c:pt>
                <c:pt idx="1488">
                  <c:v>-19618.8</c:v>
                </c:pt>
                <c:pt idx="1489">
                  <c:v>-19576.3</c:v>
                </c:pt>
                <c:pt idx="1490">
                  <c:v>-19547.599999999999</c:v>
                </c:pt>
                <c:pt idx="1491">
                  <c:v>-19535.599999999999</c:v>
                </c:pt>
                <c:pt idx="1492">
                  <c:v>-19541.2</c:v>
                </c:pt>
                <c:pt idx="1493">
                  <c:v>-19563.900000000001</c:v>
                </c:pt>
                <c:pt idx="1494">
                  <c:v>-19601.2</c:v>
                </c:pt>
                <c:pt idx="1495">
                  <c:v>-19649.5</c:v>
                </c:pt>
                <c:pt idx="1496">
                  <c:v>-19703.900000000001</c:v>
                </c:pt>
                <c:pt idx="1497">
                  <c:v>-19758.900000000001</c:v>
                </c:pt>
                <c:pt idx="1498">
                  <c:v>-19809.2</c:v>
                </c:pt>
                <c:pt idx="1499">
                  <c:v>-19849.8</c:v>
                </c:pt>
                <c:pt idx="1500">
                  <c:v>-19876.7</c:v>
                </c:pt>
                <c:pt idx="1501">
                  <c:v>-19887.5</c:v>
                </c:pt>
                <c:pt idx="1502">
                  <c:v>-19881</c:v>
                </c:pt>
                <c:pt idx="1503">
                  <c:v>-19858.2</c:v>
                </c:pt>
                <c:pt idx="1504">
                  <c:v>-19821.3</c:v>
                </c:pt>
                <c:pt idx="1505">
                  <c:v>-19774.099999999999</c:v>
                </c:pt>
                <c:pt idx="1506">
                  <c:v>-19721.2</c:v>
                </c:pt>
                <c:pt idx="1507">
                  <c:v>-19668</c:v>
                </c:pt>
                <c:pt idx="1508">
                  <c:v>-19619.599999999999</c:v>
                </c:pt>
                <c:pt idx="1509">
                  <c:v>-19580.900000000001</c:v>
                </c:pt>
                <c:pt idx="1510">
                  <c:v>-19555.599999999999</c:v>
                </c:pt>
                <c:pt idx="1511">
                  <c:v>-19546.099999999999</c:v>
                </c:pt>
                <c:pt idx="1512">
                  <c:v>-19553.2</c:v>
                </c:pt>
                <c:pt idx="1513">
                  <c:v>-19576.2</c:v>
                </c:pt>
                <c:pt idx="1514">
                  <c:v>-19612.599999999999</c:v>
                </c:pt>
                <c:pt idx="1515">
                  <c:v>-19658.900000000001</c:v>
                </c:pt>
                <c:pt idx="1516">
                  <c:v>-19710.3</c:v>
                </c:pt>
                <c:pt idx="1517">
                  <c:v>-19761.7</c:v>
                </c:pt>
                <c:pt idx="1518">
                  <c:v>-19808.2</c:v>
                </c:pt>
                <c:pt idx="1519">
                  <c:v>-19845</c:v>
                </c:pt>
                <c:pt idx="1520">
                  <c:v>-19868.8</c:v>
                </c:pt>
                <c:pt idx="1521">
                  <c:v>-19877.099999999999</c:v>
                </c:pt>
                <c:pt idx="1522">
                  <c:v>-19869.3</c:v>
                </c:pt>
                <c:pt idx="1523">
                  <c:v>-19846.3</c:v>
                </c:pt>
                <c:pt idx="1524">
                  <c:v>-19810.400000000001</c:v>
                </c:pt>
                <c:pt idx="1525">
                  <c:v>-19765.2</c:v>
                </c:pt>
                <c:pt idx="1526">
                  <c:v>-19715.2</c:v>
                </c:pt>
                <c:pt idx="1527">
                  <c:v>-19665.5</c:v>
                </c:pt>
                <c:pt idx="1528">
                  <c:v>-19620.8</c:v>
                </c:pt>
                <c:pt idx="1529">
                  <c:v>-19585.7</c:v>
                </c:pt>
                <c:pt idx="1530">
                  <c:v>-19563.5</c:v>
                </c:pt>
                <c:pt idx="1531">
                  <c:v>-19556.2</c:v>
                </c:pt>
                <c:pt idx="1532">
                  <c:v>-19564.599999999999</c:v>
                </c:pt>
                <c:pt idx="1533">
                  <c:v>-19587.7</c:v>
                </c:pt>
                <c:pt idx="1534">
                  <c:v>-19623.2</c:v>
                </c:pt>
                <c:pt idx="1535">
                  <c:v>-19667.400000000001</c:v>
                </c:pt>
                <c:pt idx="1536">
                  <c:v>-19715.900000000001</c:v>
                </c:pt>
                <c:pt idx="1537">
                  <c:v>-19764</c:v>
                </c:pt>
                <c:pt idx="1538">
                  <c:v>-19806.8</c:v>
                </c:pt>
                <c:pt idx="1539">
                  <c:v>-19840.3</c:v>
                </c:pt>
                <c:pt idx="1540">
                  <c:v>-19861</c:v>
                </c:pt>
                <c:pt idx="1541">
                  <c:v>-19867.2</c:v>
                </c:pt>
                <c:pt idx="1542">
                  <c:v>-19858.3</c:v>
                </c:pt>
                <c:pt idx="1543">
                  <c:v>-19835.099999999999</c:v>
                </c:pt>
                <c:pt idx="1544">
                  <c:v>-19800.2</c:v>
                </c:pt>
                <c:pt idx="1545">
                  <c:v>-19757</c:v>
                </c:pt>
                <c:pt idx="1546">
                  <c:v>-19709.900000000001</c:v>
                </c:pt>
                <c:pt idx="1547">
                  <c:v>-19663.5</c:v>
                </c:pt>
                <c:pt idx="1548">
                  <c:v>-19622.3</c:v>
                </c:pt>
                <c:pt idx="1549">
                  <c:v>-19590.5</c:v>
                </c:pt>
                <c:pt idx="1550">
                  <c:v>-19571.099999999999</c:v>
                </c:pt>
                <c:pt idx="1551">
                  <c:v>-19565.900000000001</c:v>
                </c:pt>
                <c:pt idx="1552">
                  <c:v>-19575.400000000001</c:v>
                </c:pt>
                <c:pt idx="1553">
                  <c:v>-19598.5</c:v>
                </c:pt>
                <c:pt idx="1554">
                  <c:v>-19632.900000000001</c:v>
                </c:pt>
                <c:pt idx="1555">
                  <c:v>-19675.099999999999</c:v>
                </c:pt>
                <c:pt idx="1556">
                  <c:v>-19720.900000000001</c:v>
                </c:pt>
                <c:pt idx="1557">
                  <c:v>-19765.7</c:v>
                </c:pt>
                <c:pt idx="1558">
                  <c:v>-19805.2</c:v>
                </c:pt>
                <c:pt idx="1559">
                  <c:v>-19835.400000000001</c:v>
                </c:pt>
                <c:pt idx="1560">
                  <c:v>-19853.5</c:v>
                </c:pt>
                <c:pt idx="1561">
                  <c:v>-19857.8</c:v>
                </c:pt>
                <c:pt idx="1562">
                  <c:v>-19847.8</c:v>
                </c:pt>
                <c:pt idx="1563">
                  <c:v>-19824.7</c:v>
                </c:pt>
                <c:pt idx="1564">
                  <c:v>-19790.900000000001</c:v>
                </c:pt>
                <c:pt idx="1565">
                  <c:v>-19749.7</c:v>
                </c:pt>
                <c:pt idx="1566">
                  <c:v>-19705.2</c:v>
                </c:pt>
                <c:pt idx="1567">
                  <c:v>-19662</c:v>
                </c:pt>
                <c:pt idx="1568">
                  <c:v>-19624.099999999999</c:v>
                </c:pt>
                <c:pt idx="1569">
                  <c:v>-19595.400000000001</c:v>
                </c:pt>
                <c:pt idx="1570">
                  <c:v>-19578.5</c:v>
                </c:pt>
                <c:pt idx="1571">
                  <c:v>-19575.2</c:v>
                </c:pt>
                <c:pt idx="1572">
                  <c:v>-19585.599999999999</c:v>
                </c:pt>
                <c:pt idx="1573">
                  <c:v>-19608.599999999999</c:v>
                </c:pt>
                <c:pt idx="1574">
                  <c:v>-19641.900000000001</c:v>
                </c:pt>
                <c:pt idx="1575">
                  <c:v>-19682.099999999999</c:v>
                </c:pt>
                <c:pt idx="1576">
                  <c:v>-19725.2</c:v>
                </c:pt>
                <c:pt idx="1577">
                  <c:v>-19767</c:v>
                </c:pt>
                <c:pt idx="1578">
                  <c:v>-19803.3</c:v>
                </c:pt>
                <c:pt idx="1579">
                  <c:v>-19830.599999999999</c:v>
                </c:pt>
                <c:pt idx="1580">
                  <c:v>-19846.2</c:v>
                </c:pt>
                <c:pt idx="1581">
                  <c:v>-19848.7</c:v>
                </c:pt>
                <c:pt idx="1582">
                  <c:v>-19837.900000000001</c:v>
                </c:pt>
                <c:pt idx="1583">
                  <c:v>-19815</c:v>
                </c:pt>
                <c:pt idx="1584">
                  <c:v>-19782.3</c:v>
                </c:pt>
                <c:pt idx="1585">
                  <c:v>-19743</c:v>
                </c:pt>
                <c:pt idx="1586">
                  <c:v>-19701.2</c:v>
                </c:pt>
                <c:pt idx="1587">
                  <c:v>-19660.900000000001</c:v>
                </c:pt>
                <c:pt idx="1588">
                  <c:v>-19626.099999999999</c:v>
                </c:pt>
                <c:pt idx="1589">
                  <c:v>-19600.2</c:v>
                </c:pt>
                <c:pt idx="1590">
                  <c:v>-19585.7</c:v>
                </c:pt>
                <c:pt idx="1591">
                  <c:v>-19584</c:v>
                </c:pt>
                <c:pt idx="1592">
                  <c:v>-19595.2</c:v>
                </c:pt>
                <c:pt idx="1593">
                  <c:v>-19618</c:v>
                </c:pt>
                <c:pt idx="1594">
                  <c:v>-19650.099999999999</c:v>
                </c:pt>
                <c:pt idx="1595">
                  <c:v>-19688.400000000001</c:v>
                </c:pt>
                <c:pt idx="1596">
                  <c:v>-19729</c:v>
                </c:pt>
                <c:pt idx="1597">
                  <c:v>-19767.900000000001</c:v>
                </c:pt>
                <c:pt idx="1598">
                  <c:v>-19801.2</c:v>
                </c:pt>
                <c:pt idx="1599">
                  <c:v>-19825.7</c:v>
                </c:pt>
                <c:pt idx="1600">
                  <c:v>-19839.099999999999</c:v>
                </c:pt>
                <c:pt idx="1601">
                  <c:v>-19840.099999999999</c:v>
                </c:pt>
                <c:pt idx="1602">
                  <c:v>-19828.599999999999</c:v>
                </c:pt>
                <c:pt idx="1603">
                  <c:v>-19805.900000000001</c:v>
                </c:pt>
                <c:pt idx="1604">
                  <c:v>-19774.3</c:v>
                </c:pt>
                <c:pt idx="1605">
                  <c:v>-19737</c:v>
                </c:pt>
                <c:pt idx="1606">
                  <c:v>-19697.7</c:v>
                </c:pt>
                <c:pt idx="1607">
                  <c:v>-19660.2</c:v>
                </c:pt>
                <c:pt idx="1608">
                  <c:v>-19628.3</c:v>
                </c:pt>
                <c:pt idx="1609">
                  <c:v>-19605</c:v>
                </c:pt>
                <c:pt idx="1610">
                  <c:v>-19592.7</c:v>
                </c:pt>
                <c:pt idx="1611">
                  <c:v>-19592.5</c:v>
                </c:pt>
                <c:pt idx="1612">
                  <c:v>-19604.2</c:v>
                </c:pt>
                <c:pt idx="1613">
                  <c:v>-19626.7</c:v>
                </c:pt>
                <c:pt idx="1614">
                  <c:v>-19657.7</c:v>
                </c:pt>
                <c:pt idx="1615">
                  <c:v>-19694.099999999999</c:v>
                </c:pt>
                <c:pt idx="1616">
                  <c:v>-19732.3</c:v>
                </c:pt>
                <c:pt idx="1617">
                  <c:v>-19768.400000000001</c:v>
                </c:pt>
                <c:pt idx="1618">
                  <c:v>-19798.900000000001</c:v>
                </c:pt>
                <c:pt idx="1619">
                  <c:v>-19820.900000000001</c:v>
                </c:pt>
                <c:pt idx="1620">
                  <c:v>-19832.2</c:v>
                </c:pt>
                <c:pt idx="1621">
                  <c:v>-19831.8</c:v>
                </c:pt>
                <c:pt idx="1622">
                  <c:v>-19819.8</c:v>
                </c:pt>
                <c:pt idx="1623">
                  <c:v>-19797.5</c:v>
                </c:pt>
                <c:pt idx="1624">
                  <c:v>-19767.099999999999</c:v>
                </c:pt>
                <c:pt idx="1625">
                  <c:v>-19731.599999999999</c:v>
                </c:pt>
                <c:pt idx="1626">
                  <c:v>-19694.7</c:v>
                </c:pt>
                <c:pt idx="1627">
                  <c:v>-19659.900000000001</c:v>
                </c:pt>
                <c:pt idx="1628">
                  <c:v>-19630.599999999999</c:v>
                </c:pt>
                <c:pt idx="1629">
                  <c:v>-19609.8</c:v>
                </c:pt>
                <c:pt idx="1630">
                  <c:v>-19599.5</c:v>
                </c:pt>
                <c:pt idx="1631">
                  <c:v>-19600.5</c:v>
                </c:pt>
                <c:pt idx="1632">
                  <c:v>-19612.7</c:v>
                </c:pt>
                <c:pt idx="1633">
                  <c:v>-19634.900000000001</c:v>
                </c:pt>
                <c:pt idx="1634">
                  <c:v>-19664.7</c:v>
                </c:pt>
                <c:pt idx="1635">
                  <c:v>-19699.3</c:v>
                </c:pt>
                <c:pt idx="1636">
                  <c:v>-19735.099999999999</c:v>
                </c:pt>
                <c:pt idx="1637">
                  <c:v>-19768.599999999999</c:v>
                </c:pt>
                <c:pt idx="1638">
                  <c:v>-19796.5</c:v>
                </c:pt>
                <c:pt idx="1639">
                  <c:v>-19816.2</c:v>
                </c:pt>
                <c:pt idx="1640">
                  <c:v>-19825.599999999999</c:v>
                </c:pt>
                <c:pt idx="1641">
                  <c:v>-19824</c:v>
                </c:pt>
                <c:pt idx="1642">
                  <c:v>-19811.599999999999</c:v>
                </c:pt>
                <c:pt idx="1643">
                  <c:v>-19789.599999999999</c:v>
                </c:pt>
                <c:pt idx="1644">
                  <c:v>-19760.400000000001</c:v>
                </c:pt>
                <c:pt idx="1645">
                  <c:v>-19726.7</c:v>
                </c:pt>
                <c:pt idx="1646">
                  <c:v>-19692.099999999999</c:v>
                </c:pt>
                <c:pt idx="1647">
                  <c:v>-19659.8</c:v>
                </c:pt>
                <c:pt idx="1648">
                  <c:v>-19633.099999999999</c:v>
                </c:pt>
                <c:pt idx="1649">
                  <c:v>-19614.599999999999</c:v>
                </c:pt>
                <c:pt idx="1650">
                  <c:v>-19606</c:v>
                </c:pt>
                <c:pt idx="1651">
                  <c:v>-19608.099999999999</c:v>
                </c:pt>
                <c:pt idx="1652">
                  <c:v>-19620.7</c:v>
                </c:pt>
                <c:pt idx="1653">
                  <c:v>-19642.400000000001</c:v>
                </c:pt>
                <c:pt idx="1654">
                  <c:v>-19671.099999999999</c:v>
                </c:pt>
                <c:pt idx="1655">
                  <c:v>-19703.900000000001</c:v>
                </c:pt>
                <c:pt idx="1656">
                  <c:v>-19737.400000000001</c:v>
                </c:pt>
                <c:pt idx="1657">
                  <c:v>-19768.5</c:v>
                </c:pt>
                <c:pt idx="1658">
                  <c:v>-19794</c:v>
                </c:pt>
                <c:pt idx="1659">
                  <c:v>-19811.5</c:v>
                </c:pt>
                <c:pt idx="1660">
                  <c:v>-19819.2</c:v>
                </c:pt>
                <c:pt idx="1661">
                  <c:v>-19816.599999999999</c:v>
                </c:pt>
                <c:pt idx="1662">
                  <c:v>-19803.900000000001</c:v>
                </c:pt>
                <c:pt idx="1663">
                  <c:v>-19782.400000000001</c:v>
                </c:pt>
                <c:pt idx="1664">
                  <c:v>-19754.3</c:v>
                </c:pt>
                <c:pt idx="1665">
                  <c:v>-19722.400000000001</c:v>
                </c:pt>
                <c:pt idx="1666">
                  <c:v>-19689.900000000001</c:v>
                </c:pt>
                <c:pt idx="1667">
                  <c:v>-19660</c:v>
                </c:pt>
                <c:pt idx="1668">
                  <c:v>-19635.7</c:v>
                </c:pt>
                <c:pt idx="1669">
                  <c:v>-19619.2</c:v>
                </c:pt>
                <c:pt idx="1670">
                  <c:v>-19612.2</c:v>
                </c:pt>
                <c:pt idx="1671">
                  <c:v>-19615.3</c:v>
                </c:pt>
                <c:pt idx="1672">
                  <c:v>-19628.2</c:v>
                </c:pt>
                <c:pt idx="1673">
                  <c:v>-19649.5</c:v>
                </c:pt>
                <c:pt idx="1674">
                  <c:v>-19677</c:v>
                </c:pt>
                <c:pt idx="1675">
                  <c:v>-19708</c:v>
                </c:pt>
                <c:pt idx="1676">
                  <c:v>-19739.400000000001</c:v>
                </c:pt>
                <c:pt idx="1677">
                  <c:v>-19768.099999999999</c:v>
                </c:pt>
                <c:pt idx="1678">
                  <c:v>-19791.400000000001</c:v>
                </c:pt>
                <c:pt idx="1679">
                  <c:v>-19806.900000000001</c:v>
                </c:pt>
                <c:pt idx="1680">
                  <c:v>-19813.099999999999</c:v>
                </c:pt>
                <c:pt idx="1681">
                  <c:v>-19809.5</c:v>
                </c:pt>
                <c:pt idx="1682">
                  <c:v>-19796.599999999999</c:v>
                </c:pt>
                <c:pt idx="1683">
                  <c:v>-19775.599999999999</c:v>
                </c:pt>
                <c:pt idx="1684">
                  <c:v>-19748.7</c:v>
                </c:pt>
                <c:pt idx="1685">
                  <c:v>-19718.5</c:v>
                </c:pt>
                <c:pt idx="1686">
                  <c:v>-19688.099999999999</c:v>
                </c:pt>
                <c:pt idx="1687">
                  <c:v>-19660.5</c:v>
                </c:pt>
                <c:pt idx="1688">
                  <c:v>-19638.3</c:v>
                </c:pt>
                <c:pt idx="1689">
                  <c:v>-19623.8</c:v>
                </c:pt>
                <c:pt idx="1690">
                  <c:v>-19618.2</c:v>
                </c:pt>
                <c:pt idx="1691">
                  <c:v>-19622.2</c:v>
                </c:pt>
                <c:pt idx="1692">
                  <c:v>-19635.2</c:v>
                </c:pt>
                <c:pt idx="1693">
                  <c:v>-19656</c:v>
                </c:pt>
                <c:pt idx="1694">
                  <c:v>-19682.3</c:v>
                </c:pt>
                <c:pt idx="1695">
                  <c:v>-19711.599999999999</c:v>
                </c:pt>
                <c:pt idx="1696">
                  <c:v>-19741</c:v>
                </c:pt>
                <c:pt idx="1697">
                  <c:v>-19767.599999999999</c:v>
                </c:pt>
                <c:pt idx="1698">
                  <c:v>-19788.7</c:v>
                </c:pt>
                <c:pt idx="1699">
                  <c:v>-19802.400000000001</c:v>
                </c:pt>
                <c:pt idx="1700">
                  <c:v>-19807.2</c:v>
                </c:pt>
                <c:pt idx="1701">
                  <c:v>-19802.900000000001</c:v>
                </c:pt>
                <c:pt idx="1702">
                  <c:v>-19789.8</c:v>
                </c:pt>
                <c:pt idx="1703">
                  <c:v>-19769.400000000001</c:v>
                </c:pt>
                <c:pt idx="1704">
                  <c:v>-19743.599999999999</c:v>
                </c:pt>
                <c:pt idx="1705">
                  <c:v>-19715.099999999999</c:v>
                </c:pt>
                <c:pt idx="1706">
                  <c:v>-19686.7</c:v>
                </c:pt>
                <c:pt idx="1707">
                  <c:v>-19661.2</c:v>
                </c:pt>
                <c:pt idx="1708">
                  <c:v>-19641</c:v>
                </c:pt>
                <c:pt idx="1709">
                  <c:v>-19628.2</c:v>
                </c:pt>
                <c:pt idx="1710">
                  <c:v>-19624</c:v>
                </c:pt>
                <c:pt idx="1711">
                  <c:v>-19628.7</c:v>
                </c:pt>
                <c:pt idx="1712">
                  <c:v>-19641.8</c:v>
                </c:pt>
                <c:pt idx="1713">
                  <c:v>-19662</c:v>
                </c:pt>
                <c:pt idx="1714">
                  <c:v>-19687.2</c:v>
                </c:pt>
                <c:pt idx="1715">
                  <c:v>-19714.900000000001</c:v>
                </c:pt>
                <c:pt idx="1716">
                  <c:v>-19742.3</c:v>
                </c:pt>
                <c:pt idx="1717">
                  <c:v>-19766.8</c:v>
                </c:pt>
                <c:pt idx="1718">
                  <c:v>-19786</c:v>
                </c:pt>
                <c:pt idx="1719">
                  <c:v>-19797.900000000001</c:v>
                </c:pt>
                <c:pt idx="1720">
                  <c:v>-19801.599999999999</c:v>
                </c:pt>
                <c:pt idx="1721">
                  <c:v>-19796.599999999999</c:v>
                </c:pt>
                <c:pt idx="1722">
                  <c:v>-19783.400000000001</c:v>
                </c:pt>
                <c:pt idx="1723">
                  <c:v>-19763.599999999999</c:v>
                </c:pt>
                <c:pt idx="1724">
                  <c:v>-19739</c:v>
                </c:pt>
                <c:pt idx="1725">
                  <c:v>-19712.099999999999</c:v>
                </c:pt>
                <c:pt idx="1726">
                  <c:v>-19685.5</c:v>
                </c:pt>
                <c:pt idx="1727">
                  <c:v>-19662</c:v>
                </c:pt>
                <c:pt idx="1728">
                  <c:v>-19643.8</c:v>
                </c:pt>
                <c:pt idx="1729">
                  <c:v>-19632.599999999999</c:v>
                </c:pt>
                <c:pt idx="1730">
                  <c:v>-19629.5</c:v>
                </c:pt>
                <c:pt idx="1731">
                  <c:v>-19634.8</c:v>
                </c:pt>
                <c:pt idx="1732">
                  <c:v>-19648</c:v>
                </c:pt>
                <c:pt idx="1733">
                  <c:v>-19667.5</c:v>
                </c:pt>
                <c:pt idx="1734">
                  <c:v>-19691.599999999999</c:v>
                </c:pt>
                <c:pt idx="1735">
                  <c:v>-19717.7</c:v>
                </c:pt>
                <c:pt idx="1736">
                  <c:v>-19743.3</c:v>
                </c:pt>
                <c:pt idx="1737">
                  <c:v>-19765.900000000001</c:v>
                </c:pt>
                <c:pt idx="1738">
                  <c:v>-19783.2</c:v>
                </c:pt>
                <c:pt idx="1739">
                  <c:v>-19793.7</c:v>
                </c:pt>
                <c:pt idx="1740">
                  <c:v>-19796.2</c:v>
                </c:pt>
                <c:pt idx="1741">
                  <c:v>-19790.599999999999</c:v>
                </c:pt>
                <c:pt idx="1742">
                  <c:v>-19777.5</c:v>
                </c:pt>
                <c:pt idx="1743">
                  <c:v>-19758.2</c:v>
                </c:pt>
                <c:pt idx="1744">
                  <c:v>-19734.8</c:v>
                </c:pt>
                <c:pt idx="1745">
                  <c:v>-19709.400000000001</c:v>
                </c:pt>
                <c:pt idx="1746">
                  <c:v>-19684.7</c:v>
                </c:pt>
                <c:pt idx="1747">
                  <c:v>-19663</c:v>
                </c:pt>
                <c:pt idx="1748">
                  <c:v>-19646.5</c:v>
                </c:pt>
                <c:pt idx="1749">
                  <c:v>-19636.8</c:v>
                </c:pt>
                <c:pt idx="1750">
                  <c:v>-19634.8</c:v>
                </c:pt>
                <c:pt idx="1751">
                  <c:v>-19640.7</c:v>
                </c:pt>
                <c:pt idx="1752">
                  <c:v>-19653.7</c:v>
                </c:pt>
                <c:pt idx="1753">
                  <c:v>-19672.7</c:v>
                </c:pt>
                <c:pt idx="1754">
                  <c:v>-19695.599999999999</c:v>
                </c:pt>
                <c:pt idx="1755">
                  <c:v>-19720.2</c:v>
                </c:pt>
                <c:pt idx="1756">
                  <c:v>-19744.099999999999</c:v>
                </c:pt>
                <c:pt idx="1757">
                  <c:v>-19764.8</c:v>
                </c:pt>
                <c:pt idx="1758">
                  <c:v>-19780.5</c:v>
                </c:pt>
                <c:pt idx="1759">
                  <c:v>-19789.5</c:v>
                </c:pt>
                <c:pt idx="1760">
                  <c:v>-19791</c:v>
                </c:pt>
                <c:pt idx="1761">
                  <c:v>-19784.900000000001</c:v>
                </c:pt>
                <c:pt idx="1762">
                  <c:v>-19771.900000000001</c:v>
                </c:pt>
                <c:pt idx="1763">
                  <c:v>-19753.3</c:v>
                </c:pt>
                <c:pt idx="1764">
                  <c:v>-19730.900000000001</c:v>
                </c:pt>
                <c:pt idx="1765">
                  <c:v>-19707.099999999999</c:v>
                </c:pt>
                <c:pt idx="1766">
                  <c:v>-19684</c:v>
                </c:pt>
                <c:pt idx="1767">
                  <c:v>-19664.099999999999</c:v>
                </c:pt>
                <c:pt idx="1768">
                  <c:v>-19649.3</c:v>
                </c:pt>
                <c:pt idx="1769">
                  <c:v>-19640.900000000001</c:v>
                </c:pt>
                <c:pt idx="1770">
                  <c:v>-19639.900000000001</c:v>
                </c:pt>
                <c:pt idx="1771">
                  <c:v>-19646.099999999999</c:v>
                </c:pt>
                <c:pt idx="1772">
                  <c:v>-19659.099999999999</c:v>
                </c:pt>
                <c:pt idx="1773">
                  <c:v>-19677.400000000001</c:v>
                </c:pt>
                <c:pt idx="1774">
                  <c:v>-19699.2</c:v>
                </c:pt>
                <c:pt idx="1775">
                  <c:v>-19722.400000000001</c:v>
                </c:pt>
                <c:pt idx="1776">
                  <c:v>-19744.599999999999</c:v>
                </c:pt>
                <c:pt idx="1777">
                  <c:v>-19763.7</c:v>
                </c:pt>
                <c:pt idx="1778">
                  <c:v>-19777.7</c:v>
                </c:pt>
                <c:pt idx="1779">
                  <c:v>-19785.5</c:v>
                </c:pt>
                <c:pt idx="1780">
                  <c:v>-19786.099999999999</c:v>
                </c:pt>
                <c:pt idx="1781">
                  <c:v>-19779.599999999999</c:v>
                </c:pt>
                <c:pt idx="1782">
                  <c:v>-19766.8</c:v>
                </c:pt>
                <c:pt idx="1783">
                  <c:v>-19748.8</c:v>
                </c:pt>
                <c:pt idx="1784">
                  <c:v>-19727.5</c:v>
                </c:pt>
                <c:pt idx="1785">
                  <c:v>-19705</c:v>
                </c:pt>
                <c:pt idx="1786">
                  <c:v>-19683.599999999999</c:v>
                </c:pt>
                <c:pt idx="1787">
                  <c:v>-19665.3</c:v>
                </c:pt>
                <c:pt idx="1788">
                  <c:v>-19652</c:v>
                </c:pt>
                <c:pt idx="1789">
                  <c:v>-19644.900000000001</c:v>
                </c:pt>
                <c:pt idx="1790">
                  <c:v>-19644.7</c:v>
                </c:pt>
                <c:pt idx="1791">
                  <c:v>-19651.3</c:v>
                </c:pt>
                <c:pt idx="1792">
                  <c:v>-19664.099999999999</c:v>
                </c:pt>
                <c:pt idx="1793">
                  <c:v>-19681.7</c:v>
                </c:pt>
                <c:pt idx="1794">
                  <c:v>-19702.5</c:v>
                </c:pt>
                <c:pt idx="1795">
                  <c:v>-19724.2</c:v>
                </c:pt>
                <c:pt idx="1796">
                  <c:v>-19744.900000000001</c:v>
                </c:pt>
                <c:pt idx="1797">
                  <c:v>-19762.400000000001</c:v>
                </c:pt>
                <c:pt idx="1798">
                  <c:v>-19775</c:v>
                </c:pt>
                <c:pt idx="1799">
                  <c:v>-19781.5</c:v>
                </c:pt>
                <c:pt idx="1800">
                  <c:v>-19781.400000000001</c:v>
                </c:pt>
                <c:pt idx="1801">
                  <c:v>-19774.599999999999</c:v>
                </c:pt>
                <c:pt idx="1802">
                  <c:v>-19761.900000000001</c:v>
                </c:pt>
                <c:pt idx="1803">
                  <c:v>-19744.599999999999</c:v>
                </c:pt>
                <c:pt idx="1804">
                  <c:v>-19724.400000000001</c:v>
                </c:pt>
                <c:pt idx="1805">
                  <c:v>-19703.3</c:v>
                </c:pt>
                <c:pt idx="1806">
                  <c:v>-19683.400000000001</c:v>
                </c:pt>
                <c:pt idx="1807">
                  <c:v>-19666.7</c:v>
                </c:pt>
                <c:pt idx="1808">
                  <c:v>-19654.7</c:v>
                </c:pt>
                <c:pt idx="1809">
                  <c:v>-19648.7</c:v>
                </c:pt>
                <c:pt idx="1810">
                  <c:v>-19649.2</c:v>
                </c:pt>
                <c:pt idx="1811">
                  <c:v>-19656.099999999999</c:v>
                </c:pt>
                <c:pt idx="1812">
                  <c:v>-19668.7</c:v>
                </c:pt>
                <c:pt idx="1813">
                  <c:v>-19685.7</c:v>
                </c:pt>
                <c:pt idx="1814">
                  <c:v>-19705.400000000001</c:v>
                </c:pt>
                <c:pt idx="1815">
                  <c:v>-19725.900000000001</c:v>
                </c:pt>
                <c:pt idx="1816">
                  <c:v>-19745</c:v>
                </c:pt>
                <c:pt idx="1817">
                  <c:v>-19761</c:v>
                </c:pt>
                <c:pt idx="1818">
                  <c:v>-19772.3</c:v>
                </c:pt>
                <c:pt idx="1819">
                  <c:v>-19777.8</c:v>
                </c:pt>
                <c:pt idx="1820">
                  <c:v>-19776.900000000001</c:v>
                </c:pt>
                <c:pt idx="1821">
                  <c:v>-19769.900000000001</c:v>
                </c:pt>
                <c:pt idx="1822">
                  <c:v>-19757.5</c:v>
                </c:pt>
                <c:pt idx="1823">
                  <c:v>-19740.8</c:v>
                </c:pt>
                <c:pt idx="1824">
                  <c:v>-19721.599999999999</c:v>
                </c:pt>
                <c:pt idx="1825">
                  <c:v>-19701.8</c:v>
                </c:pt>
                <c:pt idx="1826">
                  <c:v>-19683.400000000001</c:v>
                </c:pt>
                <c:pt idx="1827">
                  <c:v>-19668.099999999999</c:v>
                </c:pt>
                <c:pt idx="1828">
                  <c:v>-19657.400000000001</c:v>
                </c:pt>
                <c:pt idx="1829">
                  <c:v>-19652.400000000001</c:v>
                </c:pt>
                <c:pt idx="1830">
                  <c:v>-19653.599999999999</c:v>
                </c:pt>
                <c:pt idx="1831">
                  <c:v>-19660.7</c:v>
                </c:pt>
                <c:pt idx="1832">
                  <c:v>-19673</c:v>
                </c:pt>
                <c:pt idx="1833">
                  <c:v>-19689.400000000001</c:v>
                </c:pt>
                <c:pt idx="1834">
                  <c:v>-19708.099999999999</c:v>
                </c:pt>
                <c:pt idx="1835">
                  <c:v>-19727.2</c:v>
                </c:pt>
                <c:pt idx="1836">
                  <c:v>-19745</c:v>
                </c:pt>
                <c:pt idx="1837">
                  <c:v>-19759.599999999999</c:v>
                </c:pt>
                <c:pt idx="1838">
                  <c:v>-19769.599999999999</c:v>
                </c:pt>
                <c:pt idx="1839">
                  <c:v>-19774.099999999999</c:v>
                </c:pt>
                <c:pt idx="1840">
                  <c:v>-19772.7</c:v>
                </c:pt>
                <c:pt idx="1841">
                  <c:v>-19765.5</c:v>
                </c:pt>
                <c:pt idx="1842">
                  <c:v>-19753.3</c:v>
                </c:pt>
                <c:pt idx="1843">
                  <c:v>-19737.3</c:v>
                </c:pt>
                <c:pt idx="1844">
                  <c:v>-19719.099999999999</c:v>
                </c:pt>
                <c:pt idx="1845">
                  <c:v>-19700.599999999999</c:v>
                </c:pt>
                <c:pt idx="1846">
                  <c:v>-19683.5</c:v>
                </c:pt>
                <c:pt idx="1847">
                  <c:v>-19669.5</c:v>
                </c:pt>
                <c:pt idx="1848">
                  <c:v>-19660.099999999999</c:v>
                </c:pt>
                <c:pt idx="1849">
                  <c:v>-19656</c:v>
                </c:pt>
                <c:pt idx="1850">
                  <c:v>-19657.7</c:v>
                </c:pt>
                <c:pt idx="1851">
                  <c:v>-19665</c:v>
                </c:pt>
                <c:pt idx="1852">
                  <c:v>-19677.099999999999</c:v>
                </c:pt>
                <c:pt idx="1853">
                  <c:v>-19692.7</c:v>
                </c:pt>
                <c:pt idx="1854">
                  <c:v>-19710.400000000001</c:v>
                </c:pt>
                <c:pt idx="1855">
                  <c:v>-19728.400000000001</c:v>
                </c:pt>
                <c:pt idx="1856">
                  <c:v>-19744.8</c:v>
                </c:pt>
                <c:pt idx="1857">
                  <c:v>-19758.099999999999</c:v>
                </c:pt>
                <c:pt idx="1858">
                  <c:v>-19767</c:v>
                </c:pt>
                <c:pt idx="1859">
                  <c:v>-19770.7</c:v>
                </c:pt>
                <c:pt idx="1860">
                  <c:v>-19768.7</c:v>
                </c:pt>
                <c:pt idx="1861">
                  <c:v>-19761.400000000001</c:v>
                </c:pt>
                <c:pt idx="1862">
                  <c:v>-19749.400000000001</c:v>
                </c:pt>
                <c:pt idx="1863">
                  <c:v>-19734.099999999999</c:v>
                </c:pt>
                <c:pt idx="1864">
                  <c:v>-19716.900000000001</c:v>
                </c:pt>
                <c:pt idx="1865">
                  <c:v>-19699.5</c:v>
                </c:pt>
                <c:pt idx="1866">
                  <c:v>-19683.7</c:v>
                </c:pt>
                <c:pt idx="1867">
                  <c:v>-19671</c:v>
                </c:pt>
                <c:pt idx="1868">
                  <c:v>-19662.7</c:v>
                </c:pt>
                <c:pt idx="1869">
                  <c:v>-19659.400000000001</c:v>
                </c:pt>
                <c:pt idx="1870">
                  <c:v>-19661.599999999999</c:v>
                </c:pt>
                <c:pt idx="1871">
                  <c:v>-19669</c:v>
                </c:pt>
                <c:pt idx="1872">
                  <c:v>-19680.8</c:v>
                </c:pt>
                <c:pt idx="1873">
                  <c:v>-19695.8</c:v>
                </c:pt>
                <c:pt idx="1874">
                  <c:v>-19712.5</c:v>
                </c:pt>
                <c:pt idx="1875">
                  <c:v>-19729.3</c:v>
                </c:pt>
                <c:pt idx="1876">
                  <c:v>-19744.5</c:v>
                </c:pt>
                <c:pt idx="1877">
                  <c:v>-19756.599999999999</c:v>
                </c:pt>
                <c:pt idx="1878">
                  <c:v>-19764.5</c:v>
                </c:pt>
                <c:pt idx="1879">
                  <c:v>-19767.3</c:v>
                </c:pt>
                <c:pt idx="1880">
                  <c:v>-19764.900000000001</c:v>
                </c:pt>
                <c:pt idx="1881">
                  <c:v>-19757.5</c:v>
                </c:pt>
                <c:pt idx="1882">
                  <c:v>-19745.900000000001</c:v>
                </c:pt>
                <c:pt idx="1883">
                  <c:v>-19731.2</c:v>
                </c:pt>
                <c:pt idx="1884">
                  <c:v>-19714.900000000001</c:v>
                </c:pt>
                <c:pt idx="1885">
                  <c:v>-19698.7</c:v>
                </c:pt>
                <c:pt idx="1886">
                  <c:v>-19684.099999999999</c:v>
                </c:pt>
                <c:pt idx="1887">
                  <c:v>-19672.5</c:v>
                </c:pt>
                <c:pt idx="1888">
                  <c:v>-19665.2</c:v>
                </c:pt>
                <c:pt idx="1889">
                  <c:v>-19662.7</c:v>
                </c:pt>
                <c:pt idx="1890">
                  <c:v>-19665.3</c:v>
                </c:pt>
                <c:pt idx="1891">
                  <c:v>-19672.7</c:v>
                </c:pt>
                <c:pt idx="1892">
                  <c:v>-19684.2</c:v>
                </c:pt>
                <c:pt idx="1893">
                  <c:v>-19698.599999999999</c:v>
                </c:pt>
                <c:pt idx="1894">
                  <c:v>-19714.400000000001</c:v>
                </c:pt>
                <c:pt idx="1895">
                  <c:v>-19730</c:v>
                </c:pt>
                <c:pt idx="1896">
                  <c:v>-19744.099999999999</c:v>
                </c:pt>
                <c:pt idx="1897">
                  <c:v>-19755.099999999999</c:v>
                </c:pt>
                <c:pt idx="1898">
                  <c:v>-19761.900000000001</c:v>
                </c:pt>
                <c:pt idx="1899">
                  <c:v>-19764.099999999999</c:v>
                </c:pt>
                <c:pt idx="1900">
                  <c:v>-19761.3</c:v>
                </c:pt>
                <c:pt idx="1901">
                  <c:v>-19753.8</c:v>
                </c:pt>
                <c:pt idx="1902">
                  <c:v>-19742.599999999999</c:v>
                </c:pt>
                <c:pt idx="1903">
                  <c:v>-19728.5</c:v>
                </c:pt>
                <c:pt idx="1904">
                  <c:v>-19713.2</c:v>
                </c:pt>
                <c:pt idx="1905">
                  <c:v>-19698</c:v>
                </c:pt>
                <c:pt idx="1906">
                  <c:v>-19684.599999999999</c:v>
                </c:pt>
                <c:pt idx="1907">
                  <c:v>-19674.099999999999</c:v>
                </c:pt>
                <c:pt idx="1908">
                  <c:v>-19667.7</c:v>
                </c:pt>
                <c:pt idx="1909">
                  <c:v>-19665.900000000001</c:v>
                </c:pt>
                <c:pt idx="1910">
                  <c:v>-19668.8</c:v>
                </c:pt>
                <c:pt idx="1911">
                  <c:v>-19676.3</c:v>
                </c:pt>
                <c:pt idx="1912">
                  <c:v>-19687.400000000001</c:v>
                </c:pt>
                <c:pt idx="1913">
                  <c:v>-19701.099999999999</c:v>
                </c:pt>
                <c:pt idx="1914">
                  <c:v>-19716</c:v>
                </c:pt>
                <c:pt idx="1915">
                  <c:v>-19730.599999999999</c:v>
                </c:pt>
                <c:pt idx="1916">
                  <c:v>-19743.599999999999</c:v>
                </c:pt>
                <c:pt idx="1917">
                  <c:v>-19753.5</c:v>
                </c:pt>
                <c:pt idx="1918">
                  <c:v>-19759.5</c:v>
                </c:pt>
                <c:pt idx="1919">
                  <c:v>-19761</c:v>
                </c:pt>
                <c:pt idx="1920">
                  <c:v>-19757.900000000001</c:v>
                </c:pt>
                <c:pt idx="1921">
                  <c:v>-19750.5</c:v>
                </c:pt>
                <c:pt idx="1922">
                  <c:v>-19739.5</c:v>
                </c:pt>
                <c:pt idx="1923">
                  <c:v>-19726.099999999999</c:v>
                </c:pt>
                <c:pt idx="1924">
                  <c:v>-19711.599999999999</c:v>
                </c:pt>
                <c:pt idx="1925">
                  <c:v>-19697.5</c:v>
                </c:pt>
                <c:pt idx="1926">
                  <c:v>-19685.099999999999</c:v>
                </c:pt>
                <c:pt idx="1927">
                  <c:v>-19675.7</c:v>
                </c:pt>
                <c:pt idx="1928">
                  <c:v>-19670.099999999999</c:v>
                </c:pt>
                <c:pt idx="1929">
                  <c:v>-19668.900000000001</c:v>
                </c:pt>
                <c:pt idx="1930">
                  <c:v>-19672.099999999999</c:v>
                </c:pt>
                <c:pt idx="1931">
                  <c:v>-19679.5</c:v>
                </c:pt>
                <c:pt idx="1932">
                  <c:v>-19690.3</c:v>
                </c:pt>
                <c:pt idx="1933">
                  <c:v>-19703.400000000001</c:v>
                </c:pt>
                <c:pt idx="1934">
                  <c:v>-19717.400000000001</c:v>
                </c:pt>
                <c:pt idx="1935">
                  <c:v>-19731.099999999999</c:v>
                </c:pt>
                <c:pt idx="1936">
                  <c:v>-19743</c:v>
                </c:pt>
                <c:pt idx="1937">
                  <c:v>-19751.900000000001</c:v>
                </c:pt>
                <c:pt idx="1938">
                  <c:v>-19757.099999999999</c:v>
                </c:pt>
                <c:pt idx="1939">
                  <c:v>-19758.099999999999</c:v>
                </c:pt>
                <c:pt idx="1940">
                  <c:v>-19754.7</c:v>
                </c:pt>
                <c:pt idx="1941">
                  <c:v>-19747.3</c:v>
                </c:pt>
                <c:pt idx="1942">
                  <c:v>-19736.7</c:v>
                </c:pt>
                <c:pt idx="1943">
                  <c:v>-19723.900000000001</c:v>
                </c:pt>
                <c:pt idx="1944">
                  <c:v>-19710.3</c:v>
                </c:pt>
                <c:pt idx="1945">
                  <c:v>-19697.099999999999</c:v>
                </c:pt>
                <c:pt idx="1946">
                  <c:v>-19685.7</c:v>
                </c:pt>
                <c:pt idx="1947">
                  <c:v>-19677.2</c:v>
                </c:pt>
                <c:pt idx="1948">
                  <c:v>-19672.400000000001</c:v>
                </c:pt>
                <c:pt idx="1949">
                  <c:v>-19671.7</c:v>
                </c:pt>
                <c:pt idx="1950">
                  <c:v>-19675.3</c:v>
                </c:pt>
                <c:pt idx="1951">
                  <c:v>-19682.599999999999</c:v>
                </c:pt>
                <c:pt idx="1952">
                  <c:v>-19693</c:v>
                </c:pt>
                <c:pt idx="1953">
                  <c:v>-19705.5</c:v>
                </c:pt>
                <c:pt idx="1954">
                  <c:v>-19718.7</c:v>
                </c:pt>
                <c:pt idx="1955">
                  <c:v>-19731.400000000001</c:v>
                </c:pt>
                <c:pt idx="1956">
                  <c:v>-19742.3</c:v>
                </c:pt>
                <c:pt idx="1957">
                  <c:v>-19750.400000000001</c:v>
                </c:pt>
                <c:pt idx="1958">
                  <c:v>-19754.8</c:v>
                </c:pt>
                <c:pt idx="1959">
                  <c:v>-19755.3</c:v>
                </c:pt>
                <c:pt idx="1960">
                  <c:v>-19751.599999999999</c:v>
                </c:pt>
                <c:pt idx="1961">
                  <c:v>-19744.3</c:v>
                </c:pt>
                <c:pt idx="1962">
                  <c:v>-19734.099999999999</c:v>
                </c:pt>
                <c:pt idx="1963">
                  <c:v>-19722</c:v>
                </c:pt>
                <c:pt idx="1964">
                  <c:v>-19709.099999999999</c:v>
                </c:pt>
                <c:pt idx="1965">
                  <c:v>-19696.900000000001</c:v>
                </c:pt>
                <c:pt idx="1966">
                  <c:v>-19686.400000000001</c:v>
                </c:pt>
                <c:pt idx="1967">
                  <c:v>-19678.8</c:v>
                </c:pt>
                <c:pt idx="1968">
                  <c:v>-19674.7</c:v>
                </c:pt>
                <c:pt idx="1969">
                  <c:v>-19674.5</c:v>
                </c:pt>
                <c:pt idx="1970">
                  <c:v>-19678.2</c:v>
                </c:pt>
                <c:pt idx="1971">
                  <c:v>-19685.5</c:v>
                </c:pt>
                <c:pt idx="1972">
                  <c:v>-19695.5</c:v>
                </c:pt>
                <c:pt idx="1973">
                  <c:v>-19707.3</c:v>
                </c:pt>
                <c:pt idx="1974">
                  <c:v>-19719.8</c:v>
                </c:pt>
                <c:pt idx="1975">
                  <c:v>-19731.599999999999</c:v>
                </c:pt>
                <c:pt idx="1976">
                  <c:v>-19741.599999999999</c:v>
                </c:pt>
                <c:pt idx="1977">
                  <c:v>-19748.8</c:v>
                </c:pt>
                <c:pt idx="1978">
                  <c:v>-19752.599999999999</c:v>
                </c:pt>
                <c:pt idx="1979">
                  <c:v>-19752.599999999999</c:v>
                </c:pt>
                <c:pt idx="1980">
                  <c:v>-19748.8</c:v>
                </c:pt>
                <c:pt idx="1981">
                  <c:v>-19741.599999999999</c:v>
                </c:pt>
                <c:pt idx="1982">
                  <c:v>-19731.7</c:v>
                </c:pt>
                <c:pt idx="1983">
                  <c:v>-19720.2</c:v>
                </c:pt>
                <c:pt idx="1984">
                  <c:v>-19708.099999999999</c:v>
                </c:pt>
                <c:pt idx="1985">
                  <c:v>-19696.8</c:v>
                </c:pt>
                <c:pt idx="1986">
                  <c:v>-19687.2</c:v>
                </c:pt>
                <c:pt idx="1987">
                  <c:v>-19680.3</c:v>
                </c:pt>
                <c:pt idx="1988">
                  <c:v>-19676.8</c:v>
                </c:pt>
                <c:pt idx="1989">
                  <c:v>-19677.099999999999</c:v>
                </c:pt>
                <c:pt idx="1990">
                  <c:v>-19681</c:v>
                </c:pt>
                <c:pt idx="1991">
                  <c:v>-19688.099999999999</c:v>
                </c:pt>
                <c:pt idx="1992">
                  <c:v>-19697.8</c:v>
                </c:pt>
                <c:pt idx="1993">
                  <c:v>-19709</c:v>
                </c:pt>
                <c:pt idx="1994">
                  <c:v>-19720.7</c:v>
                </c:pt>
                <c:pt idx="1995">
                  <c:v>-19731.7</c:v>
                </c:pt>
                <c:pt idx="1996">
                  <c:v>-19740.8</c:v>
                </c:pt>
                <c:pt idx="1997">
                  <c:v>-19747.3</c:v>
                </c:pt>
                <c:pt idx="1998">
                  <c:v>-19750.5</c:v>
                </c:pt>
                <c:pt idx="1999">
                  <c:v>-19750</c:v>
                </c:pt>
                <c:pt idx="2000">
                  <c:v>-19746.099999999999</c:v>
                </c:pt>
                <c:pt idx="2001">
                  <c:v>-19739</c:v>
                </c:pt>
                <c:pt idx="2002">
                  <c:v>-19729.5</c:v>
                </c:pt>
                <c:pt idx="2003">
                  <c:v>-19718.599999999999</c:v>
                </c:pt>
                <c:pt idx="2004">
                  <c:v>-19707.3</c:v>
                </c:pt>
                <c:pt idx="2005">
                  <c:v>-19696.7</c:v>
                </c:pt>
                <c:pt idx="2006">
                  <c:v>-19688</c:v>
                </c:pt>
                <c:pt idx="2007">
                  <c:v>-19681.8</c:v>
                </c:pt>
                <c:pt idx="2008">
                  <c:v>-19679</c:v>
                </c:pt>
                <c:pt idx="2009">
                  <c:v>-19679.599999999999</c:v>
                </c:pt>
                <c:pt idx="2010">
                  <c:v>-19683.599999999999</c:v>
                </c:pt>
                <c:pt idx="2011">
                  <c:v>-19690.599999999999</c:v>
                </c:pt>
                <c:pt idx="2012">
                  <c:v>-19699.900000000001</c:v>
                </c:pt>
                <c:pt idx="2013">
                  <c:v>-19710.5</c:v>
                </c:pt>
                <c:pt idx="2014">
                  <c:v>-19721.5</c:v>
                </c:pt>
                <c:pt idx="2015">
                  <c:v>-19731.599999999999</c:v>
                </c:pt>
                <c:pt idx="2016">
                  <c:v>-19740</c:v>
                </c:pt>
                <c:pt idx="2017">
                  <c:v>-19745.8</c:v>
                </c:pt>
                <c:pt idx="2018">
                  <c:v>-19748.400000000001</c:v>
                </c:pt>
                <c:pt idx="2019">
                  <c:v>-19747.599999999999</c:v>
                </c:pt>
                <c:pt idx="2020">
                  <c:v>-19743.599999999999</c:v>
                </c:pt>
                <c:pt idx="2021">
                  <c:v>-19736.599999999999</c:v>
                </c:pt>
                <c:pt idx="2022">
                  <c:v>-19727.5</c:v>
                </c:pt>
                <c:pt idx="2023">
                  <c:v>-19717.099999999999</c:v>
                </c:pt>
                <c:pt idx="2024">
                  <c:v>-19706.599999999999</c:v>
                </c:pt>
                <c:pt idx="2025">
                  <c:v>-19696.8</c:v>
                </c:pt>
                <c:pt idx="2026">
                  <c:v>-19688.8</c:v>
                </c:pt>
                <c:pt idx="2027">
                  <c:v>-19683.3</c:v>
                </c:pt>
                <c:pt idx="2028">
                  <c:v>-19681</c:v>
                </c:pt>
                <c:pt idx="2029">
                  <c:v>-19681.900000000001</c:v>
                </c:pt>
                <c:pt idx="2030">
                  <c:v>-19686</c:v>
                </c:pt>
                <c:pt idx="2031">
                  <c:v>-19692.900000000001</c:v>
                </c:pt>
                <c:pt idx="2032">
                  <c:v>-19701.8</c:v>
                </c:pt>
                <c:pt idx="2033">
                  <c:v>-19711.900000000001</c:v>
                </c:pt>
                <c:pt idx="2034">
                  <c:v>-19722.099999999999</c:v>
                </c:pt>
                <c:pt idx="2035">
                  <c:v>-19731.5</c:v>
                </c:pt>
                <c:pt idx="2036">
                  <c:v>-19739.2</c:v>
                </c:pt>
                <c:pt idx="2037">
                  <c:v>-19744.3</c:v>
                </c:pt>
                <c:pt idx="2038">
                  <c:v>-19746.400000000001</c:v>
                </c:pt>
                <c:pt idx="2039">
                  <c:v>-19745.3</c:v>
                </c:pt>
                <c:pt idx="2040">
                  <c:v>-19741.2</c:v>
                </c:pt>
                <c:pt idx="2041">
                  <c:v>-19734.400000000001</c:v>
                </c:pt>
                <c:pt idx="2042">
                  <c:v>-19725.7</c:v>
                </c:pt>
                <c:pt idx="2043">
                  <c:v>-19715.900000000001</c:v>
                </c:pt>
                <c:pt idx="2044">
                  <c:v>-19706</c:v>
                </c:pt>
                <c:pt idx="2045">
                  <c:v>-19696.900000000001</c:v>
                </c:pt>
                <c:pt idx="2046">
                  <c:v>-19689.599999999999</c:v>
                </c:pt>
                <c:pt idx="2047">
                  <c:v>-19684.8</c:v>
                </c:pt>
                <c:pt idx="2048">
                  <c:v>-19682.900000000001</c:v>
                </c:pt>
                <c:pt idx="2049">
                  <c:v>-19684.099999999999</c:v>
                </c:pt>
                <c:pt idx="2050">
                  <c:v>-19688.3</c:v>
                </c:pt>
                <c:pt idx="2051">
                  <c:v>-19695</c:v>
                </c:pt>
                <c:pt idx="2052">
                  <c:v>-19703.599999999999</c:v>
                </c:pt>
                <c:pt idx="2053">
                  <c:v>-19713.099999999999</c:v>
                </c:pt>
                <c:pt idx="2054">
                  <c:v>-19722.7</c:v>
                </c:pt>
                <c:pt idx="2055">
                  <c:v>-19731.400000000001</c:v>
                </c:pt>
                <c:pt idx="2056">
                  <c:v>-19738.3</c:v>
                </c:pt>
                <c:pt idx="2057">
                  <c:v>-19742.8</c:v>
                </c:pt>
                <c:pt idx="2058">
                  <c:v>-19744.5</c:v>
                </c:pt>
                <c:pt idx="2059">
                  <c:v>-19743.2</c:v>
                </c:pt>
                <c:pt idx="2060">
                  <c:v>-19739</c:v>
                </c:pt>
                <c:pt idx="2061">
                  <c:v>-19732.400000000001</c:v>
                </c:pt>
                <c:pt idx="2062">
                  <c:v>-19724</c:v>
                </c:pt>
                <c:pt idx="2063">
                  <c:v>-19714.7</c:v>
                </c:pt>
                <c:pt idx="2064">
                  <c:v>-19705.5</c:v>
                </c:pt>
                <c:pt idx="2065">
                  <c:v>-19697.099999999999</c:v>
                </c:pt>
                <c:pt idx="2066">
                  <c:v>-19690.5</c:v>
                </c:pt>
                <c:pt idx="2067">
                  <c:v>-19686.3</c:v>
                </c:pt>
                <c:pt idx="2068">
                  <c:v>-19684.8</c:v>
                </c:pt>
                <c:pt idx="2069">
                  <c:v>-19686.3</c:v>
                </c:pt>
                <c:pt idx="2070">
                  <c:v>-19690.5</c:v>
                </c:pt>
                <c:pt idx="2071">
                  <c:v>-19697</c:v>
                </c:pt>
                <c:pt idx="2072">
                  <c:v>-19705.099999999999</c:v>
                </c:pt>
                <c:pt idx="2073">
                  <c:v>-19714.2</c:v>
                </c:pt>
                <c:pt idx="2074">
                  <c:v>-19723.099999999999</c:v>
                </c:pt>
                <c:pt idx="2075">
                  <c:v>-19731.2</c:v>
                </c:pt>
                <c:pt idx="2076">
                  <c:v>-19737.5</c:v>
                </c:pt>
                <c:pt idx="2077">
                  <c:v>-19741.400000000001</c:v>
                </c:pt>
                <c:pt idx="2078">
                  <c:v>-19742.7</c:v>
                </c:pt>
                <c:pt idx="2079">
                  <c:v>-19741.099999999999</c:v>
                </c:pt>
                <c:pt idx="2080">
                  <c:v>-19736.900000000001</c:v>
                </c:pt>
                <c:pt idx="2081">
                  <c:v>-19730.5</c:v>
                </c:pt>
                <c:pt idx="2082">
                  <c:v>-19722.5</c:v>
                </c:pt>
                <c:pt idx="2083">
                  <c:v>-19713.7</c:v>
                </c:pt>
                <c:pt idx="2084">
                  <c:v>-19705.099999999999</c:v>
                </c:pt>
                <c:pt idx="2085">
                  <c:v>-19697.400000000001</c:v>
                </c:pt>
                <c:pt idx="2086">
                  <c:v>-19691.400000000001</c:v>
                </c:pt>
                <c:pt idx="2087">
                  <c:v>-19687.7</c:v>
                </c:pt>
                <c:pt idx="2088">
                  <c:v>-19686.599999999999</c:v>
                </c:pt>
                <c:pt idx="2089">
                  <c:v>-19688.3</c:v>
                </c:pt>
                <c:pt idx="2090">
                  <c:v>-19692.5</c:v>
                </c:pt>
                <c:pt idx="2091">
                  <c:v>-19698.8</c:v>
                </c:pt>
                <c:pt idx="2092">
                  <c:v>-19706.599999999999</c:v>
                </c:pt>
                <c:pt idx="2093">
                  <c:v>-19715.099999999999</c:v>
                </c:pt>
                <c:pt idx="2094">
                  <c:v>-19723.5</c:v>
                </c:pt>
                <c:pt idx="2095">
                  <c:v>-19730.900000000001</c:v>
                </c:pt>
                <c:pt idx="2096">
                  <c:v>-19736.599999999999</c:v>
                </c:pt>
                <c:pt idx="2097">
                  <c:v>-19740</c:v>
                </c:pt>
                <c:pt idx="2098">
                  <c:v>-19740.900000000001</c:v>
                </c:pt>
                <c:pt idx="2099">
                  <c:v>-19739.2</c:v>
                </c:pt>
                <c:pt idx="2100">
                  <c:v>-19735</c:v>
                </c:pt>
                <c:pt idx="2101">
                  <c:v>-19728.7</c:v>
                </c:pt>
                <c:pt idx="2102">
                  <c:v>-19721.099999999999</c:v>
                </c:pt>
                <c:pt idx="2103">
                  <c:v>-19712.8</c:v>
                </c:pt>
                <c:pt idx="2104">
                  <c:v>-19704.8</c:v>
                </c:pt>
                <c:pt idx="2105">
                  <c:v>-19697.7</c:v>
                </c:pt>
                <c:pt idx="2106">
                  <c:v>-19692.3</c:v>
                </c:pt>
                <c:pt idx="2107">
                  <c:v>-19689</c:v>
                </c:pt>
                <c:pt idx="2108">
                  <c:v>-19688.3</c:v>
                </c:pt>
                <c:pt idx="2109">
                  <c:v>-19690.099999999999</c:v>
                </c:pt>
                <c:pt idx="2110">
                  <c:v>-19694.3</c:v>
                </c:pt>
                <c:pt idx="2111">
                  <c:v>-19700.5</c:v>
                </c:pt>
                <c:pt idx="2112">
                  <c:v>-19707.900000000001</c:v>
                </c:pt>
                <c:pt idx="2113">
                  <c:v>-19715.900000000001</c:v>
                </c:pt>
                <c:pt idx="2114">
                  <c:v>-19723.7</c:v>
                </c:pt>
                <c:pt idx="2115">
                  <c:v>-19730.5</c:v>
                </c:pt>
                <c:pt idx="2116">
                  <c:v>-19735.7</c:v>
                </c:pt>
                <c:pt idx="2117">
                  <c:v>-19738.7</c:v>
                </c:pt>
                <c:pt idx="2118">
                  <c:v>-19739.2</c:v>
                </c:pt>
                <c:pt idx="2119">
                  <c:v>-19737.3</c:v>
                </c:pt>
                <c:pt idx="2120">
                  <c:v>-19733.2</c:v>
                </c:pt>
                <c:pt idx="2121">
                  <c:v>-19727.099999999999</c:v>
                </c:pt>
                <c:pt idx="2122">
                  <c:v>-19719.900000000001</c:v>
                </c:pt>
                <c:pt idx="2123">
                  <c:v>-19712.099999999999</c:v>
                </c:pt>
                <c:pt idx="2124">
                  <c:v>-19704.599999999999</c:v>
                </c:pt>
                <c:pt idx="2125">
                  <c:v>-19698</c:v>
                </c:pt>
                <c:pt idx="2126">
                  <c:v>-19693.099999999999</c:v>
                </c:pt>
                <c:pt idx="2127">
                  <c:v>-19690.400000000001</c:v>
                </c:pt>
                <c:pt idx="2128">
                  <c:v>-19689.900000000001</c:v>
                </c:pt>
                <c:pt idx="2129">
                  <c:v>-19691.900000000001</c:v>
                </c:pt>
                <c:pt idx="2130">
                  <c:v>-19696.099999999999</c:v>
                </c:pt>
                <c:pt idx="2131">
                  <c:v>-19702</c:v>
                </c:pt>
                <c:pt idx="2132">
                  <c:v>-19709.099999999999</c:v>
                </c:pt>
                <c:pt idx="2133">
                  <c:v>-19716.7</c:v>
                </c:pt>
                <c:pt idx="2134">
                  <c:v>-19723.900000000001</c:v>
                </c:pt>
                <c:pt idx="2135">
                  <c:v>-19730.2</c:v>
                </c:pt>
                <c:pt idx="2136">
                  <c:v>-19734.8</c:v>
                </c:pt>
                <c:pt idx="2137">
                  <c:v>-19737.400000000001</c:v>
                </c:pt>
                <c:pt idx="2138">
                  <c:v>-19737.7</c:v>
                </c:pt>
                <c:pt idx="2139">
                  <c:v>-19735.599999999999</c:v>
                </c:pt>
                <c:pt idx="2140">
                  <c:v>-19731.5</c:v>
                </c:pt>
                <c:pt idx="2141">
                  <c:v>-19725.599999999999</c:v>
                </c:pt>
                <c:pt idx="2142">
                  <c:v>-19718.7</c:v>
                </c:pt>
                <c:pt idx="2143">
                  <c:v>-19711.400000000001</c:v>
                </c:pt>
                <c:pt idx="2144">
                  <c:v>-19704.400000000001</c:v>
                </c:pt>
                <c:pt idx="2145">
                  <c:v>-19698.400000000001</c:v>
                </c:pt>
                <c:pt idx="2146">
                  <c:v>-19694</c:v>
                </c:pt>
                <c:pt idx="2147">
                  <c:v>-19691.599999999999</c:v>
                </c:pt>
                <c:pt idx="2148">
                  <c:v>-19691.5</c:v>
                </c:pt>
                <c:pt idx="2149">
                  <c:v>-19693.599999999999</c:v>
                </c:pt>
                <c:pt idx="2150">
                  <c:v>-19697.7</c:v>
                </c:pt>
                <c:pt idx="2151">
                  <c:v>-19703.400000000001</c:v>
                </c:pt>
                <c:pt idx="2152">
                  <c:v>-19710.2</c:v>
                </c:pt>
                <c:pt idx="2153">
                  <c:v>-19717.3</c:v>
                </c:pt>
                <c:pt idx="2154">
                  <c:v>-19724</c:v>
                </c:pt>
                <c:pt idx="2155">
                  <c:v>-19729.8</c:v>
                </c:pt>
                <c:pt idx="2156">
                  <c:v>-19733.900000000001</c:v>
                </c:pt>
                <c:pt idx="2157">
                  <c:v>-19736.099999999999</c:v>
                </c:pt>
                <c:pt idx="2158">
                  <c:v>-19736.099999999999</c:v>
                </c:pt>
                <c:pt idx="2159">
                  <c:v>-19734</c:v>
                </c:pt>
                <c:pt idx="2160">
                  <c:v>-19729.900000000001</c:v>
                </c:pt>
                <c:pt idx="2161">
                  <c:v>-19724.3</c:v>
                </c:pt>
                <c:pt idx="2162">
                  <c:v>-19717.7</c:v>
                </c:pt>
                <c:pt idx="2163">
                  <c:v>-19710.8</c:v>
                </c:pt>
                <c:pt idx="2164">
                  <c:v>-19704.3</c:v>
                </c:pt>
                <c:pt idx="2165">
                  <c:v>-19698.8</c:v>
                </c:pt>
                <c:pt idx="2166">
                  <c:v>-19694.900000000001</c:v>
                </c:pt>
                <c:pt idx="2167">
                  <c:v>-19692.900000000001</c:v>
                </c:pt>
                <c:pt idx="2168">
                  <c:v>-19693</c:v>
                </c:pt>
                <c:pt idx="2169">
                  <c:v>-19695.2</c:v>
                </c:pt>
                <c:pt idx="2170">
                  <c:v>-19699.2</c:v>
                </c:pt>
                <c:pt idx="2171">
                  <c:v>-19704.7</c:v>
                </c:pt>
                <c:pt idx="2172">
                  <c:v>-19711.099999999999</c:v>
                </c:pt>
                <c:pt idx="2173">
                  <c:v>-19717.8</c:v>
                </c:pt>
                <c:pt idx="2174">
                  <c:v>-19724.099999999999</c:v>
                </c:pt>
                <c:pt idx="2175">
                  <c:v>-19729.3</c:v>
                </c:pt>
                <c:pt idx="2176">
                  <c:v>-19733.099999999999</c:v>
                </c:pt>
                <c:pt idx="2177">
                  <c:v>-19734.900000000001</c:v>
                </c:pt>
                <c:pt idx="2178">
                  <c:v>-19734.7</c:v>
                </c:pt>
                <c:pt idx="2179">
                  <c:v>-19732.400000000001</c:v>
                </c:pt>
                <c:pt idx="2180">
                  <c:v>-19728.400000000001</c:v>
                </c:pt>
                <c:pt idx="2181">
                  <c:v>-19723</c:v>
                </c:pt>
                <c:pt idx="2182">
                  <c:v>-19716.8</c:v>
                </c:pt>
                <c:pt idx="2183">
                  <c:v>-19710.3</c:v>
                </c:pt>
                <c:pt idx="2184">
                  <c:v>-19704.3</c:v>
                </c:pt>
                <c:pt idx="2185">
                  <c:v>-19699.3</c:v>
                </c:pt>
                <c:pt idx="2186">
                  <c:v>-19695.8</c:v>
                </c:pt>
                <c:pt idx="2187">
                  <c:v>-19694.099999999999</c:v>
                </c:pt>
                <c:pt idx="2188">
                  <c:v>-19694.400000000001</c:v>
                </c:pt>
                <c:pt idx="2189">
                  <c:v>-19696.7</c:v>
                </c:pt>
                <c:pt idx="2190">
                  <c:v>-19700.599999999999</c:v>
                </c:pt>
                <c:pt idx="2191">
                  <c:v>-19705.900000000001</c:v>
                </c:pt>
                <c:pt idx="2192">
                  <c:v>-19712</c:v>
                </c:pt>
                <c:pt idx="2193">
                  <c:v>-19718.3</c:v>
                </c:pt>
                <c:pt idx="2194">
                  <c:v>-19724.099999999999</c:v>
                </c:pt>
                <c:pt idx="2195">
                  <c:v>-19728.900000000001</c:v>
                </c:pt>
                <c:pt idx="2196">
                  <c:v>-19732.2</c:v>
                </c:pt>
                <c:pt idx="2197">
                  <c:v>-19733.7</c:v>
                </c:pt>
                <c:pt idx="2198">
                  <c:v>-19733.3</c:v>
                </c:pt>
                <c:pt idx="2199">
                  <c:v>-19731</c:v>
                </c:pt>
                <c:pt idx="2200">
                  <c:v>-19727.099999999999</c:v>
                </c:pt>
                <c:pt idx="2201">
                  <c:v>-19721.900000000001</c:v>
                </c:pt>
                <c:pt idx="2202">
                  <c:v>-19716</c:v>
                </c:pt>
                <c:pt idx="2203">
                  <c:v>-19709.900000000001</c:v>
                </c:pt>
                <c:pt idx="2204">
                  <c:v>-19704.3</c:v>
                </c:pt>
                <c:pt idx="2205">
                  <c:v>-19699.7</c:v>
                </c:pt>
                <c:pt idx="2206">
                  <c:v>-19696.599999999999</c:v>
                </c:pt>
                <c:pt idx="2207">
                  <c:v>-19695.2</c:v>
                </c:pt>
                <c:pt idx="2208">
                  <c:v>-19695.7</c:v>
                </c:pt>
                <c:pt idx="2209">
                  <c:v>-19698.099999999999</c:v>
                </c:pt>
                <c:pt idx="2210">
                  <c:v>-19702</c:v>
                </c:pt>
                <c:pt idx="2211">
                  <c:v>-19707</c:v>
                </c:pt>
                <c:pt idx="2212">
                  <c:v>-19712.8</c:v>
                </c:pt>
                <c:pt idx="2213">
                  <c:v>-19718.7</c:v>
                </c:pt>
                <c:pt idx="2214">
                  <c:v>-19724</c:v>
                </c:pt>
                <c:pt idx="2215">
                  <c:v>-19728.400000000001</c:v>
                </c:pt>
                <c:pt idx="2216">
                  <c:v>-19731.400000000001</c:v>
                </c:pt>
                <c:pt idx="2217">
                  <c:v>-19732.599999999999</c:v>
                </c:pt>
                <c:pt idx="2218">
                  <c:v>-19732</c:v>
                </c:pt>
                <c:pt idx="2219">
                  <c:v>-19729.7</c:v>
                </c:pt>
                <c:pt idx="2220">
                  <c:v>-19725.8</c:v>
                </c:pt>
                <c:pt idx="2221">
                  <c:v>-19720.8</c:v>
                </c:pt>
                <c:pt idx="2222">
                  <c:v>-19715.2</c:v>
                </c:pt>
                <c:pt idx="2223">
                  <c:v>-19709.599999999999</c:v>
                </c:pt>
                <c:pt idx="2224">
                  <c:v>-19704.400000000001</c:v>
                </c:pt>
                <c:pt idx="2225">
                  <c:v>-19700.2</c:v>
                </c:pt>
                <c:pt idx="2226">
                  <c:v>-19697.400000000001</c:v>
                </c:pt>
                <c:pt idx="2227">
                  <c:v>-19696.3</c:v>
                </c:pt>
                <c:pt idx="2228">
                  <c:v>-19697</c:v>
                </c:pt>
                <c:pt idx="2229">
                  <c:v>-19699.400000000001</c:v>
                </c:pt>
                <c:pt idx="2230">
                  <c:v>-19703.2</c:v>
                </c:pt>
                <c:pt idx="2231">
                  <c:v>-19708</c:v>
                </c:pt>
                <c:pt idx="2232">
                  <c:v>-19713.5</c:v>
                </c:pt>
                <c:pt idx="2233">
                  <c:v>-19719</c:v>
                </c:pt>
                <c:pt idx="2234">
                  <c:v>-19723.900000000001</c:v>
                </c:pt>
                <c:pt idx="2235">
                  <c:v>-19727.900000000001</c:v>
                </c:pt>
                <c:pt idx="2236">
                  <c:v>-19730.5</c:v>
                </c:pt>
                <c:pt idx="2237">
                  <c:v>-19731.5</c:v>
                </c:pt>
                <c:pt idx="2238">
                  <c:v>-19730.8</c:v>
                </c:pt>
                <c:pt idx="2239">
                  <c:v>-19728.400000000001</c:v>
                </c:pt>
                <c:pt idx="2240">
                  <c:v>-19724.599999999999</c:v>
                </c:pt>
                <c:pt idx="2241">
                  <c:v>-19719.900000000001</c:v>
                </c:pt>
                <c:pt idx="2242">
                  <c:v>-19714.599999999999</c:v>
                </c:pt>
                <c:pt idx="2243">
                  <c:v>-19709.3</c:v>
                </c:pt>
                <c:pt idx="2244">
                  <c:v>-19704.5</c:v>
                </c:pt>
                <c:pt idx="2245">
                  <c:v>-19700.7</c:v>
                </c:pt>
                <c:pt idx="2246">
                  <c:v>-19698.3</c:v>
                </c:pt>
                <c:pt idx="2247">
                  <c:v>-19697.400000000001</c:v>
                </c:pt>
                <c:pt idx="2248">
                  <c:v>-19698.2</c:v>
                </c:pt>
                <c:pt idx="2249">
                  <c:v>-19700.599999999999</c:v>
                </c:pt>
                <c:pt idx="2250">
                  <c:v>-19704.3</c:v>
                </c:pt>
                <c:pt idx="2251">
                  <c:v>-19709</c:v>
                </c:pt>
                <c:pt idx="2252">
                  <c:v>-19714.099999999999</c:v>
                </c:pt>
                <c:pt idx="2253">
                  <c:v>-19719.2</c:v>
                </c:pt>
                <c:pt idx="2254">
                  <c:v>-19723.8</c:v>
                </c:pt>
                <c:pt idx="2255">
                  <c:v>-19727.400000000001</c:v>
                </c:pt>
                <c:pt idx="2256">
                  <c:v>-19729.7</c:v>
                </c:pt>
                <c:pt idx="2257">
                  <c:v>-19730.5</c:v>
                </c:pt>
                <c:pt idx="2258">
                  <c:v>-19729.599999999999</c:v>
                </c:pt>
                <c:pt idx="2259">
                  <c:v>-19727.2</c:v>
                </c:pt>
                <c:pt idx="2260">
                  <c:v>-19723.599999999999</c:v>
                </c:pt>
                <c:pt idx="2261">
                  <c:v>-19719</c:v>
                </c:pt>
                <c:pt idx="2262">
                  <c:v>-19714</c:v>
                </c:pt>
                <c:pt idx="2263">
                  <c:v>-19709.099999999999</c:v>
                </c:pt>
                <c:pt idx="2264">
                  <c:v>-19704.599999999999</c:v>
                </c:pt>
                <c:pt idx="2265">
                  <c:v>-19701.2</c:v>
                </c:pt>
                <c:pt idx="2266">
                  <c:v>-19699.099999999999</c:v>
                </c:pt>
                <c:pt idx="2267">
                  <c:v>-19698.400000000001</c:v>
                </c:pt>
                <c:pt idx="2268">
                  <c:v>-19699.400000000001</c:v>
                </c:pt>
                <c:pt idx="2269">
                  <c:v>-19701.7</c:v>
                </c:pt>
                <c:pt idx="2270">
                  <c:v>-19705.3</c:v>
                </c:pt>
                <c:pt idx="2271">
                  <c:v>-19709.8</c:v>
                </c:pt>
                <c:pt idx="2272">
                  <c:v>-19714.599999999999</c:v>
                </c:pt>
                <c:pt idx="2273">
                  <c:v>-19719.400000000001</c:v>
                </c:pt>
                <c:pt idx="2274">
                  <c:v>-19723.7</c:v>
                </c:pt>
                <c:pt idx="2275">
                  <c:v>-19726.900000000001</c:v>
                </c:pt>
                <c:pt idx="2276">
                  <c:v>-19728.900000000001</c:v>
                </c:pt>
                <c:pt idx="2277">
                  <c:v>-19729.5</c:v>
                </c:pt>
                <c:pt idx="2278">
                  <c:v>-19728.5</c:v>
                </c:pt>
                <c:pt idx="2279">
                  <c:v>-19726.099999999999</c:v>
                </c:pt>
                <c:pt idx="2280">
                  <c:v>-19722.599999999999</c:v>
                </c:pt>
                <c:pt idx="2281">
                  <c:v>-19718.2</c:v>
                </c:pt>
                <c:pt idx="2282">
                  <c:v>-19713.5</c:v>
                </c:pt>
                <c:pt idx="2283">
                  <c:v>-19708.900000000001</c:v>
                </c:pt>
                <c:pt idx="2284">
                  <c:v>-19704.8</c:v>
                </c:pt>
                <c:pt idx="2285">
                  <c:v>-19701.7</c:v>
                </c:pt>
                <c:pt idx="2286">
                  <c:v>-19699.8</c:v>
                </c:pt>
                <c:pt idx="2287">
                  <c:v>-19699.400000000001</c:v>
                </c:pt>
                <c:pt idx="2288">
                  <c:v>-19700.400000000001</c:v>
                </c:pt>
                <c:pt idx="2289">
                  <c:v>-19702.8</c:v>
                </c:pt>
                <c:pt idx="2290">
                  <c:v>-19706.3</c:v>
                </c:pt>
                <c:pt idx="2291">
                  <c:v>-19710.5</c:v>
                </c:pt>
                <c:pt idx="2292">
                  <c:v>-19715.099999999999</c:v>
                </c:pt>
                <c:pt idx="2293">
                  <c:v>-19719.599999999999</c:v>
                </c:pt>
                <c:pt idx="2294">
                  <c:v>-19723.5</c:v>
                </c:pt>
                <c:pt idx="2295">
                  <c:v>-19726.400000000001</c:v>
                </c:pt>
                <c:pt idx="2296">
                  <c:v>-19728.2</c:v>
                </c:pt>
                <c:pt idx="2297">
                  <c:v>-19728.5</c:v>
                </c:pt>
                <c:pt idx="2298">
                  <c:v>-19727.400000000001</c:v>
                </c:pt>
                <c:pt idx="2299">
                  <c:v>-19725.099999999999</c:v>
                </c:pt>
                <c:pt idx="2300">
                  <c:v>-19721.599999999999</c:v>
                </c:pt>
                <c:pt idx="2301">
                  <c:v>-19717.5</c:v>
                </c:pt>
                <c:pt idx="2302">
                  <c:v>-19713</c:v>
                </c:pt>
                <c:pt idx="2303">
                  <c:v>-19708.7</c:v>
                </c:pt>
                <c:pt idx="2304">
                  <c:v>-19705</c:v>
                </c:pt>
                <c:pt idx="2305">
                  <c:v>-19702.2</c:v>
                </c:pt>
                <c:pt idx="2306">
                  <c:v>-19700.599999999999</c:v>
                </c:pt>
                <c:pt idx="2307">
                  <c:v>-19700.3</c:v>
                </c:pt>
                <c:pt idx="2308">
                  <c:v>-19701.5</c:v>
                </c:pt>
                <c:pt idx="2309">
                  <c:v>-19703.8</c:v>
                </c:pt>
                <c:pt idx="2310">
                  <c:v>-19707.2</c:v>
                </c:pt>
                <c:pt idx="2311">
                  <c:v>-19711.2</c:v>
                </c:pt>
                <c:pt idx="2312">
                  <c:v>-19715.5</c:v>
                </c:pt>
                <c:pt idx="2313">
                  <c:v>-19719.7</c:v>
                </c:pt>
                <c:pt idx="2314">
                  <c:v>-19723.3</c:v>
                </c:pt>
                <c:pt idx="2315">
                  <c:v>-19725.900000000001</c:v>
                </c:pt>
                <c:pt idx="2316">
                  <c:v>-19727.400000000001</c:v>
                </c:pt>
                <c:pt idx="2317">
                  <c:v>-19727.599999999999</c:v>
                </c:pt>
                <c:pt idx="2318">
                  <c:v>-19726.400000000001</c:v>
                </c:pt>
                <c:pt idx="2319">
                  <c:v>-19724.099999999999</c:v>
                </c:pt>
                <c:pt idx="2320">
                  <c:v>-19720.8</c:v>
                </c:pt>
                <c:pt idx="2321">
                  <c:v>-19716.8</c:v>
                </c:pt>
                <c:pt idx="2322">
                  <c:v>-19712.7</c:v>
                </c:pt>
                <c:pt idx="2323">
                  <c:v>-19708.7</c:v>
                </c:pt>
                <c:pt idx="2324">
                  <c:v>-19705.2</c:v>
                </c:pt>
                <c:pt idx="2325">
                  <c:v>-19702.7</c:v>
                </c:pt>
                <c:pt idx="2326">
                  <c:v>-19701.3</c:v>
                </c:pt>
                <c:pt idx="2327">
                  <c:v>-19701.2</c:v>
                </c:pt>
                <c:pt idx="2328">
                  <c:v>-19702.400000000001</c:v>
                </c:pt>
                <c:pt idx="2329">
                  <c:v>-19704.7</c:v>
                </c:pt>
                <c:pt idx="2330">
                  <c:v>-19708</c:v>
                </c:pt>
                <c:pt idx="2331">
                  <c:v>-19711.8</c:v>
                </c:pt>
                <c:pt idx="2332">
                  <c:v>-19715.900000000001</c:v>
                </c:pt>
                <c:pt idx="2333">
                  <c:v>-19719.8</c:v>
                </c:pt>
                <c:pt idx="2334">
                  <c:v>-19723</c:v>
                </c:pt>
                <c:pt idx="2335">
                  <c:v>-19725.400000000001</c:v>
                </c:pt>
                <c:pt idx="2336">
                  <c:v>-19726.7</c:v>
                </c:pt>
                <c:pt idx="2337">
                  <c:v>-19726.7</c:v>
                </c:pt>
                <c:pt idx="2338">
                  <c:v>-19725.5</c:v>
                </c:pt>
                <c:pt idx="2339">
                  <c:v>-19723.2</c:v>
                </c:pt>
                <c:pt idx="2340">
                  <c:v>-19720</c:v>
                </c:pt>
                <c:pt idx="2341">
                  <c:v>-19716.3</c:v>
                </c:pt>
                <c:pt idx="2342">
                  <c:v>-19712.3</c:v>
                </c:pt>
                <c:pt idx="2343">
                  <c:v>-19708.599999999999</c:v>
                </c:pt>
                <c:pt idx="2344">
                  <c:v>-19705.5</c:v>
                </c:pt>
                <c:pt idx="2345">
                  <c:v>-19703.2</c:v>
                </c:pt>
                <c:pt idx="2346">
                  <c:v>-19702</c:v>
                </c:pt>
                <c:pt idx="2347">
                  <c:v>-19702.099999999999</c:v>
                </c:pt>
                <c:pt idx="2348">
                  <c:v>-19703.3</c:v>
                </c:pt>
                <c:pt idx="2349">
                  <c:v>-19705.599999999999</c:v>
                </c:pt>
                <c:pt idx="2350">
                  <c:v>-19708.8</c:v>
                </c:pt>
                <c:pt idx="2351">
                  <c:v>-19712.400000000001</c:v>
                </c:pt>
                <c:pt idx="2352">
                  <c:v>-19716.2</c:v>
                </c:pt>
                <c:pt idx="2353">
                  <c:v>-19719.8</c:v>
                </c:pt>
                <c:pt idx="2354">
                  <c:v>-19722.8</c:v>
                </c:pt>
                <c:pt idx="2355">
                  <c:v>-19724.900000000001</c:v>
                </c:pt>
                <c:pt idx="2356">
                  <c:v>-19726</c:v>
                </c:pt>
                <c:pt idx="2357">
                  <c:v>-19725.900000000001</c:v>
                </c:pt>
                <c:pt idx="2358">
                  <c:v>-19724.599999999999</c:v>
                </c:pt>
                <c:pt idx="2359">
                  <c:v>-19722.400000000001</c:v>
                </c:pt>
                <c:pt idx="2360">
                  <c:v>-19719.3</c:v>
                </c:pt>
                <c:pt idx="2361">
                  <c:v>-19715.7</c:v>
                </c:pt>
                <c:pt idx="2362">
                  <c:v>-19712</c:v>
                </c:pt>
                <c:pt idx="2363">
                  <c:v>-19708.599999999999</c:v>
                </c:pt>
                <c:pt idx="2364">
                  <c:v>-19705.7</c:v>
                </c:pt>
                <c:pt idx="2365">
                  <c:v>-19703.7</c:v>
                </c:pt>
                <c:pt idx="2366">
                  <c:v>-19702.7</c:v>
                </c:pt>
                <c:pt idx="2367">
                  <c:v>-19702.900000000001</c:v>
                </c:pt>
                <c:pt idx="2368">
                  <c:v>-19704.2</c:v>
                </c:pt>
                <c:pt idx="2369">
                  <c:v>-19706.400000000001</c:v>
                </c:pt>
                <c:pt idx="2370">
                  <c:v>-19709.400000000001</c:v>
                </c:pt>
                <c:pt idx="2371">
                  <c:v>-19712.900000000001</c:v>
                </c:pt>
                <c:pt idx="2372">
                  <c:v>-19716.5</c:v>
                </c:pt>
                <c:pt idx="2373">
                  <c:v>-19719.8</c:v>
                </c:pt>
                <c:pt idx="2374">
                  <c:v>-19722.5</c:v>
                </c:pt>
                <c:pt idx="2375">
                  <c:v>-19724.5</c:v>
                </c:pt>
                <c:pt idx="2376">
                  <c:v>-19725.3</c:v>
                </c:pt>
                <c:pt idx="2377">
                  <c:v>-19725.099999999999</c:v>
                </c:pt>
                <c:pt idx="2378">
                  <c:v>-19723.8</c:v>
                </c:pt>
                <c:pt idx="2379">
                  <c:v>-19721.599999999999</c:v>
                </c:pt>
                <c:pt idx="2380">
                  <c:v>-19718.599999999999</c:v>
                </c:pt>
                <c:pt idx="2381">
                  <c:v>-19715.3</c:v>
                </c:pt>
                <c:pt idx="2382">
                  <c:v>-19711.8</c:v>
                </c:pt>
                <c:pt idx="2383">
                  <c:v>-19708.599999999999</c:v>
                </c:pt>
                <c:pt idx="2384">
                  <c:v>-19706</c:v>
                </c:pt>
                <c:pt idx="2385">
                  <c:v>-19704.2</c:v>
                </c:pt>
                <c:pt idx="2386">
                  <c:v>-19703.400000000001</c:v>
                </c:pt>
                <c:pt idx="2387">
                  <c:v>-19703.599999999999</c:v>
                </c:pt>
                <c:pt idx="2388">
                  <c:v>-19705</c:v>
                </c:pt>
                <c:pt idx="2389">
                  <c:v>-19707.2</c:v>
                </c:pt>
                <c:pt idx="2390">
                  <c:v>-19710.099999999999</c:v>
                </c:pt>
                <c:pt idx="2391">
                  <c:v>-19713.3</c:v>
                </c:pt>
                <c:pt idx="2392">
                  <c:v>-19716.7</c:v>
                </c:pt>
                <c:pt idx="2393">
                  <c:v>-19719.8</c:v>
                </c:pt>
                <c:pt idx="2394">
                  <c:v>-19722.3</c:v>
                </c:pt>
                <c:pt idx="2395">
                  <c:v>-19724</c:v>
                </c:pt>
                <c:pt idx="2396">
                  <c:v>-19724.7</c:v>
                </c:pt>
                <c:pt idx="2397">
                  <c:v>-19724.400000000001</c:v>
                </c:pt>
                <c:pt idx="2398">
                  <c:v>-19723</c:v>
                </c:pt>
                <c:pt idx="2399">
                  <c:v>-19720.900000000001</c:v>
                </c:pt>
                <c:pt idx="2400">
                  <c:v>-19718</c:v>
                </c:pt>
                <c:pt idx="2401">
                  <c:v>-19714.8</c:v>
                </c:pt>
                <c:pt idx="2402">
                  <c:v>-19711.599999999999</c:v>
                </c:pt>
                <c:pt idx="2403">
                  <c:v>-19708.599999999999</c:v>
                </c:pt>
                <c:pt idx="2404">
                  <c:v>-19706.2</c:v>
                </c:pt>
                <c:pt idx="2405">
                  <c:v>-19704.599999999999</c:v>
                </c:pt>
                <c:pt idx="2406">
                  <c:v>-19704</c:v>
                </c:pt>
                <c:pt idx="2407">
                  <c:v>-19704.400000000001</c:v>
                </c:pt>
                <c:pt idx="2408">
                  <c:v>-19705.7</c:v>
                </c:pt>
                <c:pt idx="2409">
                  <c:v>-19707.900000000001</c:v>
                </c:pt>
                <c:pt idx="2410">
                  <c:v>-19710.599999999999</c:v>
                </c:pt>
                <c:pt idx="2411">
                  <c:v>-19713.7</c:v>
                </c:pt>
                <c:pt idx="2412">
                  <c:v>-19716.900000000001</c:v>
                </c:pt>
                <c:pt idx="2413">
                  <c:v>-19719.7</c:v>
                </c:pt>
                <c:pt idx="2414">
                  <c:v>-19722</c:v>
                </c:pt>
                <c:pt idx="2415">
                  <c:v>-19723.5</c:v>
                </c:pt>
                <c:pt idx="2416">
                  <c:v>-19724.099999999999</c:v>
                </c:pt>
                <c:pt idx="2417">
                  <c:v>-19723.7</c:v>
                </c:pt>
                <c:pt idx="2418">
                  <c:v>-19722.3</c:v>
                </c:pt>
                <c:pt idx="2419">
                  <c:v>-19720.2</c:v>
                </c:pt>
                <c:pt idx="2420">
                  <c:v>-19717.5</c:v>
                </c:pt>
                <c:pt idx="2421">
                  <c:v>-19714.5</c:v>
                </c:pt>
                <c:pt idx="2422">
                  <c:v>-19711.400000000001</c:v>
                </c:pt>
                <c:pt idx="2423">
                  <c:v>-19708.7</c:v>
                </c:pt>
                <c:pt idx="2424">
                  <c:v>-19706.5</c:v>
                </c:pt>
                <c:pt idx="2425">
                  <c:v>-19705.099999999999</c:v>
                </c:pt>
                <c:pt idx="2426">
                  <c:v>-19704.599999999999</c:v>
                </c:pt>
                <c:pt idx="2427">
                  <c:v>-19705.099999999999</c:v>
                </c:pt>
                <c:pt idx="2428">
                  <c:v>-19706.400000000001</c:v>
                </c:pt>
                <c:pt idx="2429">
                  <c:v>-19708.5</c:v>
                </c:pt>
                <c:pt idx="2430">
                  <c:v>-19711.2</c:v>
                </c:pt>
                <c:pt idx="2431">
                  <c:v>-19714.099999999999</c:v>
                </c:pt>
                <c:pt idx="2432">
                  <c:v>-19717</c:v>
                </c:pt>
                <c:pt idx="2433">
                  <c:v>-19719.7</c:v>
                </c:pt>
                <c:pt idx="2434">
                  <c:v>-19721.7</c:v>
                </c:pt>
                <c:pt idx="2435">
                  <c:v>-19723</c:v>
                </c:pt>
                <c:pt idx="2436">
                  <c:v>-19723.5</c:v>
                </c:pt>
                <c:pt idx="2437">
                  <c:v>-19723</c:v>
                </c:pt>
                <c:pt idx="2438">
                  <c:v>-19721.599999999999</c:v>
                </c:pt>
                <c:pt idx="2439">
                  <c:v>-19719.599999999999</c:v>
                </c:pt>
                <c:pt idx="2440">
                  <c:v>-19717</c:v>
                </c:pt>
                <c:pt idx="2441">
                  <c:v>-19714.099999999999</c:v>
                </c:pt>
                <c:pt idx="2442">
                  <c:v>-19711.3</c:v>
                </c:pt>
                <c:pt idx="2443">
                  <c:v>-19708.8</c:v>
                </c:pt>
                <c:pt idx="2444">
                  <c:v>-19706.8</c:v>
                </c:pt>
                <c:pt idx="2445">
                  <c:v>-19705.599999999999</c:v>
                </c:pt>
                <c:pt idx="2446">
                  <c:v>-19705.2</c:v>
                </c:pt>
                <c:pt idx="2447">
                  <c:v>-19705.7</c:v>
                </c:pt>
                <c:pt idx="2448">
                  <c:v>-19707.099999999999</c:v>
                </c:pt>
                <c:pt idx="2449">
                  <c:v>-19709.099999999999</c:v>
                </c:pt>
                <c:pt idx="2450">
                  <c:v>-19711.599999999999</c:v>
                </c:pt>
                <c:pt idx="2451">
                  <c:v>-19714.400000000001</c:v>
                </c:pt>
                <c:pt idx="2452">
                  <c:v>-19717.099999999999</c:v>
                </c:pt>
                <c:pt idx="2453">
                  <c:v>-19719.599999999999</c:v>
                </c:pt>
                <c:pt idx="2454">
                  <c:v>-19721.400000000001</c:v>
                </c:pt>
                <c:pt idx="2455">
                  <c:v>-19722.599999999999</c:v>
                </c:pt>
                <c:pt idx="2456">
                  <c:v>-19722.900000000001</c:v>
                </c:pt>
                <c:pt idx="2457">
                  <c:v>-19722.400000000001</c:v>
                </c:pt>
                <c:pt idx="2458">
                  <c:v>-19721</c:v>
                </c:pt>
                <c:pt idx="2459">
                  <c:v>-19719</c:v>
                </c:pt>
                <c:pt idx="2460">
                  <c:v>-19716.5</c:v>
                </c:pt>
                <c:pt idx="2461">
                  <c:v>-19713.8</c:v>
                </c:pt>
                <c:pt idx="2462">
                  <c:v>-19711.2</c:v>
                </c:pt>
                <c:pt idx="2463">
                  <c:v>-19708.900000000001</c:v>
                </c:pt>
                <c:pt idx="2464">
                  <c:v>-19707.099999999999</c:v>
                </c:pt>
                <c:pt idx="2465">
                  <c:v>-19706</c:v>
                </c:pt>
                <c:pt idx="2466">
                  <c:v>-19705.7</c:v>
                </c:pt>
                <c:pt idx="2467">
                  <c:v>-19706.3</c:v>
                </c:pt>
                <c:pt idx="2468">
                  <c:v>-19707.7</c:v>
                </c:pt>
                <c:pt idx="2469">
                  <c:v>-19709.7</c:v>
                </c:pt>
                <c:pt idx="2470">
                  <c:v>-19712.099999999999</c:v>
                </c:pt>
                <c:pt idx="2471">
                  <c:v>-19714.7</c:v>
                </c:pt>
                <c:pt idx="2472">
                  <c:v>-19717.2</c:v>
                </c:pt>
                <c:pt idx="2473">
                  <c:v>-19719.5</c:v>
                </c:pt>
                <c:pt idx="2474">
                  <c:v>-19721.2</c:v>
                </c:pt>
                <c:pt idx="2475">
                  <c:v>-19722.2</c:v>
                </c:pt>
                <c:pt idx="2476">
                  <c:v>-19722.400000000001</c:v>
                </c:pt>
                <c:pt idx="2477">
                  <c:v>-19721.8</c:v>
                </c:pt>
                <c:pt idx="2478">
                  <c:v>-19720.400000000001</c:v>
                </c:pt>
                <c:pt idx="2479">
                  <c:v>-19718.5</c:v>
                </c:pt>
                <c:pt idx="2480">
                  <c:v>-19716.099999999999</c:v>
                </c:pt>
                <c:pt idx="2481">
                  <c:v>-19713.599999999999</c:v>
                </c:pt>
                <c:pt idx="2482">
                  <c:v>-19711.099999999999</c:v>
                </c:pt>
                <c:pt idx="2483">
                  <c:v>-19709</c:v>
                </c:pt>
                <c:pt idx="2484">
                  <c:v>-19707.400000000001</c:v>
                </c:pt>
                <c:pt idx="2485">
                  <c:v>-19706.400000000001</c:v>
                </c:pt>
                <c:pt idx="2486">
                  <c:v>-19706.3</c:v>
                </c:pt>
                <c:pt idx="2487">
                  <c:v>-19706.900000000001</c:v>
                </c:pt>
                <c:pt idx="2488">
                  <c:v>-19708.2</c:v>
                </c:pt>
                <c:pt idx="2489">
                  <c:v>-19710.2</c:v>
                </c:pt>
                <c:pt idx="2490">
                  <c:v>-19712.5</c:v>
                </c:pt>
                <c:pt idx="2491">
                  <c:v>-19714.900000000001</c:v>
                </c:pt>
                <c:pt idx="2492">
                  <c:v>-19717.3</c:v>
                </c:pt>
                <c:pt idx="2493">
                  <c:v>-19719.3</c:v>
                </c:pt>
                <c:pt idx="2494">
                  <c:v>-19720.900000000001</c:v>
                </c:pt>
                <c:pt idx="2495">
                  <c:v>-19721.7</c:v>
                </c:pt>
                <c:pt idx="2496">
                  <c:v>-19721.8</c:v>
                </c:pt>
                <c:pt idx="2497">
                  <c:v>-19721.2</c:v>
                </c:pt>
                <c:pt idx="2498">
                  <c:v>-19719.900000000001</c:v>
                </c:pt>
                <c:pt idx="2499">
                  <c:v>-19718</c:v>
                </c:pt>
                <c:pt idx="2500">
                  <c:v>-19715.7</c:v>
                </c:pt>
                <c:pt idx="2501">
                  <c:v>-19713.3</c:v>
                </c:pt>
                <c:pt idx="2502">
                  <c:v>-19711.099999999999</c:v>
                </c:pt>
                <c:pt idx="2503">
                  <c:v>-19709.099999999999</c:v>
                </c:pt>
                <c:pt idx="2504">
                  <c:v>-19707.599999999999</c:v>
                </c:pt>
                <c:pt idx="2505">
                  <c:v>-19706.900000000001</c:v>
                </c:pt>
                <c:pt idx="2506">
                  <c:v>-19706.8</c:v>
                </c:pt>
                <c:pt idx="2507">
                  <c:v>-19707.5</c:v>
                </c:pt>
                <c:pt idx="2508">
                  <c:v>-19708.8</c:v>
                </c:pt>
                <c:pt idx="2509">
                  <c:v>-19710.599999999999</c:v>
                </c:pt>
                <c:pt idx="2510">
                  <c:v>-19712.8</c:v>
                </c:pt>
                <c:pt idx="2511">
                  <c:v>-19715.099999999999</c:v>
                </c:pt>
                <c:pt idx="2512">
                  <c:v>-19717.3</c:v>
                </c:pt>
                <c:pt idx="2513">
                  <c:v>-19719.2</c:v>
                </c:pt>
                <c:pt idx="2514">
                  <c:v>-19720.599999999999</c:v>
                </c:pt>
                <c:pt idx="2515">
                  <c:v>-19721.3</c:v>
                </c:pt>
                <c:pt idx="2516">
                  <c:v>-19721.400000000001</c:v>
                </c:pt>
                <c:pt idx="2517">
                  <c:v>-19720.7</c:v>
                </c:pt>
                <c:pt idx="2518">
                  <c:v>-19719.400000000001</c:v>
                </c:pt>
                <c:pt idx="2519">
                  <c:v>-19717.5</c:v>
                </c:pt>
                <c:pt idx="2520">
                  <c:v>-19715.400000000001</c:v>
                </c:pt>
                <c:pt idx="2521">
                  <c:v>-19713.2</c:v>
                </c:pt>
                <c:pt idx="2522">
                  <c:v>-19711</c:v>
                </c:pt>
                <c:pt idx="2523">
                  <c:v>-19709.2</c:v>
                </c:pt>
                <c:pt idx="2524">
                  <c:v>-19707.900000000001</c:v>
                </c:pt>
                <c:pt idx="2525">
                  <c:v>-19707.3</c:v>
                </c:pt>
                <c:pt idx="2526">
                  <c:v>-19707.3</c:v>
                </c:pt>
                <c:pt idx="2527">
                  <c:v>-19708</c:v>
                </c:pt>
                <c:pt idx="2528">
                  <c:v>-19709.3</c:v>
                </c:pt>
                <c:pt idx="2529">
                  <c:v>-19711.099999999999</c:v>
                </c:pt>
                <c:pt idx="2530">
                  <c:v>-19713.099999999999</c:v>
                </c:pt>
                <c:pt idx="2531">
                  <c:v>-19715.3</c:v>
                </c:pt>
                <c:pt idx="2532">
                  <c:v>-19717.400000000001</c:v>
                </c:pt>
                <c:pt idx="2533">
                  <c:v>-19719.099999999999</c:v>
                </c:pt>
                <c:pt idx="2534">
                  <c:v>-19720.3</c:v>
                </c:pt>
                <c:pt idx="2535">
                  <c:v>-19720.900000000001</c:v>
                </c:pt>
                <c:pt idx="2536">
                  <c:v>-19720.900000000001</c:v>
                </c:pt>
                <c:pt idx="2537">
                  <c:v>-19720.2</c:v>
                </c:pt>
                <c:pt idx="2538">
                  <c:v>-19718.900000000001</c:v>
                </c:pt>
                <c:pt idx="2539">
                  <c:v>-19717.099999999999</c:v>
                </c:pt>
                <c:pt idx="2540">
                  <c:v>-19715.099999999999</c:v>
                </c:pt>
                <c:pt idx="2541">
                  <c:v>-19713</c:v>
                </c:pt>
                <c:pt idx="2542">
                  <c:v>-19711</c:v>
                </c:pt>
                <c:pt idx="2543">
                  <c:v>-19709.400000000001</c:v>
                </c:pt>
                <c:pt idx="2544">
                  <c:v>-19708.2</c:v>
                </c:pt>
                <c:pt idx="2545">
                  <c:v>-19707.599999999999</c:v>
                </c:pt>
                <c:pt idx="2546">
                  <c:v>-19707.7</c:v>
                </c:pt>
                <c:pt idx="2547">
                  <c:v>-19708.5</c:v>
                </c:pt>
                <c:pt idx="2548">
                  <c:v>-19709.7</c:v>
                </c:pt>
                <c:pt idx="2549">
                  <c:v>-19711.5</c:v>
                </c:pt>
                <c:pt idx="2550">
                  <c:v>-19713.400000000001</c:v>
                </c:pt>
                <c:pt idx="2551">
                  <c:v>-19715.5</c:v>
                </c:pt>
                <c:pt idx="2552">
                  <c:v>-19717.400000000001</c:v>
                </c:pt>
                <c:pt idx="2553">
                  <c:v>-19718.900000000001</c:v>
                </c:pt>
                <c:pt idx="2554">
                  <c:v>-19720</c:v>
                </c:pt>
                <c:pt idx="2555">
                  <c:v>-19720.5</c:v>
                </c:pt>
                <c:pt idx="2556">
                  <c:v>-19720.400000000001</c:v>
                </c:pt>
                <c:pt idx="2557">
                  <c:v>-19719.7</c:v>
                </c:pt>
                <c:pt idx="2558">
                  <c:v>-19718.400000000001</c:v>
                </c:pt>
                <c:pt idx="2559">
                  <c:v>-19716.7</c:v>
                </c:pt>
                <c:pt idx="2560">
                  <c:v>-19714.8</c:v>
                </c:pt>
                <c:pt idx="2561">
                  <c:v>-19712.900000000001</c:v>
                </c:pt>
                <c:pt idx="2562">
                  <c:v>-19711</c:v>
                </c:pt>
                <c:pt idx="2563">
                  <c:v>-19709.5</c:v>
                </c:pt>
                <c:pt idx="2564">
                  <c:v>-19708.5</c:v>
                </c:pt>
                <c:pt idx="2565">
                  <c:v>-19708</c:v>
                </c:pt>
                <c:pt idx="2566">
                  <c:v>-19708.2</c:v>
                </c:pt>
                <c:pt idx="2567">
                  <c:v>-19708.900000000001</c:v>
                </c:pt>
                <c:pt idx="2568">
                  <c:v>-19710.2</c:v>
                </c:pt>
                <c:pt idx="2569">
                  <c:v>-19711.8</c:v>
                </c:pt>
                <c:pt idx="2570">
                  <c:v>-19713.7</c:v>
                </c:pt>
                <c:pt idx="2571">
                  <c:v>-19715.599999999999</c:v>
                </c:pt>
                <c:pt idx="2572">
                  <c:v>-19717.400000000001</c:v>
                </c:pt>
                <c:pt idx="2573">
                  <c:v>-19718.8</c:v>
                </c:pt>
                <c:pt idx="2574">
                  <c:v>-19719.8</c:v>
                </c:pt>
                <c:pt idx="2575">
                  <c:v>-19720.2</c:v>
                </c:pt>
                <c:pt idx="2576">
                  <c:v>-19720</c:v>
                </c:pt>
                <c:pt idx="2577">
                  <c:v>-19719.3</c:v>
                </c:pt>
                <c:pt idx="2578">
                  <c:v>-19718</c:v>
                </c:pt>
                <c:pt idx="2579">
                  <c:v>-19716.400000000001</c:v>
                </c:pt>
                <c:pt idx="2580">
                  <c:v>-19714.599999999999</c:v>
                </c:pt>
                <c:pt idx="2581">
                  <c:v>-19712.7</c:v>
                </c:pt>
                <c:pt idx="2582">
                  <c:v>-19711</c:v>
                </c:pt>
                <c:pt idx="2583">
                  <c:v>-19709.7</c:v>
                </c:pt>
                <c:pt idx="2584">
                  <c:v>-19708.8</c:v>
                </c:pt>
                <c:pt idx="2585">
                  <c:v>-19708.400000000001</c:v>
                </c:pt>
                <c:pt idx="2586">
                  <c:v>-19708.599999999999</c:v>
                </c:pt>
                <c:pt idx="2587">
                  <c:v>-19709.3</c:v>
                </c:pt>
                <c:pt idx="2588">
                  <c:v>-19710.599999999999</c:v>
                </c:pt>
                <c:pt idx="2589">
                  <c:v>-19712.099999999999</c:v>
                </c:pt>
                <c:pt idx="2590">
                  <c:v>-19713.900000000001</c:v>
                </c:pt>
                <c:pt idx="2591">
                  <c:v>-19715.7</c:v>
                </c:pt>
                <c:pt idx="2592">
                  <c:v>-19717.3</c:v>
                </c:pt>
                <c:pt idx="2593">
                  <c:v>-19718.599999999999</c:v>
                </c:pt>
                <c:pt idx="2594">
                  <c:v>-19719.5</c:v>
                </c:pt>
                <c:pt idx="2595">
                  <c:v>-19719.8</c:v>
                </c:pt>
                <c:pt idx="2596">
                  <c:v>-19719.599999999999</c:v>
                </c:pt>
                <c:pt idx="2597">
                  <c:v>-19718.8</c:v>
                </c:pt>
                <c:pt idx="2598">
                  <c:v>-19717.599999999999</c:v>
                </c:pt>
                <c:pt idx="2599">
                  <c:v>-19716.099999999999</c:v>
                </c:pt>
                <c:pt idx="2600">
                  <c:v>-19714.400000000001</c:v>
                </c:pt>
                <c:pt idx="2601">
                  <c:v>-19712.599999999999</c:v>
                </c:pt>
                <c:pt idx="2602">
                  <c:v>-19711.099999999999</c:v>
                </c:pt>
                <c:pt idx="2603">
                  <c:v>-19709.8</c:v>
                </c:pt>
                <c:pt idx="2604">
                  <c:v>-19709</c:v>
                </c:pt>
                <c:pt idx="2605">
                  <c:v>-19708.7</c:v>
                </c:pt>
                <c:pt idx="2606">
                  <c:v>-19709</c:v>
                </c:pt>
                <c:pt idx="2607">
                  <c:v>-19709.7</c:v>
                </c:pt>
                <c:pt idx="2608">
                  <c:v>-19710.900000000001</c:v>
                </c:pt>
                <c:pt idx="2609">
                  <c:v>-19712.400000000001</c:v>
                </c:pt>
                <c:pt idx="2610">
                  <c:v>-19714.099999999999</c:v>
                </c:pt>
                <c:pt idx="2611">
                  <c:v>-19715.8</c:v>
                </c:pt>
                <c:pt idx="2612">
                  <c:v>-19717.3</c:v>
                </c:pt>
                <c:pt idx="2613">
                  <c:v>-19718.5</c:v>
                </c:pt>
                <c:pt idx="2614">
                  <c:v>-19719.2</c:v>
                </c:pt>
                <c:pt idx="2615">
                  <c:v>-19719.5</c:v>
                </c:pt>
                <c:pt idx="2616">
                  <c:v>-19719.2</c:v>
                </c:pt>
                <c:pt idx="2617">
                  <c:v>-19718.5</c:v>
                </c:pt>
                <c:pt idx="2618">
                  <c:v>-19717.3</c:v>
                </c:pt>
                <c:pt idx="2619">
                  <c:v>-19715.8</c:v>
                </c:pt>
                <c:pt idx="2620">
                  <c:v>-19714.2</c:v>
                </c:pt>
                <c:pt idx="2621">
                  <c:v>-19712.599999999999</c:v>
                </c:pt>
                <c:pt idx="2622">
                  <c:v>-19711.099999999999</c:v>
                </c:pt>
                <c:pt idx="2623">
                  <c:v>-19710</c:v>
                </c:pt>
                <c:pt idx="2624">
                  <c:v>-19709.3</c:v>
                </c:pt>
                <c:pt idx="2625">
                  <c:v>-19709.099999999999</c:v>
                </c:pt>
                <c:pt idx="2626">
                  <c:v>-19709.3</c:v>
                </c:pt>
                <c:pt idx="2627">
                  <c:v>-19710.099999999999</c:v>
                </c:pt>
                <c:pt idx="2628">
                  <c:v>-19711.3</c:v>
                </c:pt>
                <c:pt idx="2629">
                  <c:v>-19712.7</c:v>
                </c:pt>
                <c:pt idx="2630">
                  <c:v>-19714.3</c:v>
                </c:pt>
                <c:pt idx="2631">
                  <c:v>-19715.900000000001</c:v>
                </c:pt>
                <c:pt idx="2632">
                  <c:v>-19717.2</c:v>
                </c:pt>
                <c:pt idx="2633">
                  <c:v>-19718.3</c:v>
                </c:pt>
                <c:pt idx="2634">
                  <c:v>-19719</c:v>
                </c:pt>
                <c:pt idx="2635">
                  <c:v>-19719.2</c:v>
                </c:pt>
                <c:pt idx="2636">
                  <c:v>-19718.900000000001</c:v>
                </c:pt>
                <c:pt idx="2637">
                  <c:v>-19718.099999999999</c:v>
                </c:pt>
                <c:pt idx="2638">
                  <c:v>-19717</c:v>
                </c:pt>
                <c:pt idx="2639">
                  <c:v>-19715.5</c:v>
                </c:pt>
                <c:pt idx="2640">
                  <c:v>-19714</c:v>
                </c:pt>
                <c:pt idx="2641">
                  <c:v>-19712.5</c:v>
                </c:pt>
                <c:pt idx="2642">
                  <c:v>-19711.2</c:v>
                </c:pt>
                <c:pt idx="2643">
                  <c:v>-19710.099999999999</c:v>
                </c:pt>
                <c:pt idx="2644">
                  <c:v>-19709.5</c:v>
                </c:pt>
                <c:pt idx="2645">
                  <c:v>-19709.400000000001</c:v>
                </c:pt>
                <c:pt idx="2646">
                  <c:v>-19709.7</c:v>
                </c:pt>
                <c:pt idx="2647">
                  <c:v>-19710.5</c:v>
                </c:pt>
                <c:pt idx="2648">
                  <c:v>-19711.599999999999</c:v>
                </c:pt>
                <c:pt idx="2649">
                  <c:v>-19713</c:v>
                </c:pt>
                <c:pt idx="2650">
                  <c:v>-19714.5</c:v>
                </c:pt>
                <c:pt idx="2651">
                  <c:v>-19715.900000000001</c:v>
                </c:pt>
                <c:pt idx="2652">
                  <c:v>-19717.2</c:v>
                </c:pt>
                <c:pt idx="2653">
                  <c:v>-19718.2</c:v>
                </c:pt>
                <c:pt idx="2654">
                  <c:v>-19718.7</c:v>
                </c:pt>
                <c:pt idx="2655">
                  <c:v>-19718.900000000001</c:v>
                </c:pt>
                <c:pt idx="2656">
                  <c:v>-19718.5</c:v>
                </c:pt>
                <c:pt idx="2657">
                  <c:v>-19717.8</c:v>
                </c:pt>
                <c:pt idx="2658">
                  <c:v>-19716.599999999999</c:v>
                </c:pt>
                <c:pt idx="2659">
                  <c:v>-19715.3</c:v>
                </c:pt>
                <c:pt idx="2660">
                  <c:v>-19713.900000000001</c:v>
                </c:pt>
                <c:pt idx="2661">
                  <c:v>-19712.5</c:v>
                </c:pt>
                <c:pt idx="2662">
                  <c:v>-19711.2</c:v>
                </c:pt>
                <c:pt idx="2663">
                  <c:v>-19710.3</c:v>
                </c:pt>
                <c:pt idx="2664">
                  <c:v>-19709.8</c:v>
                </c:pt>
                <c:pt idx="2665">
                  <c:v>-19709.7</c:v>
                </c:pt>
                <c:pt idx="2666">
                  <c:v>-19710</c:v>
                </c:pt>
                <c:pt idx="2667">
                  <c:v>-19710.8</c:v>
                </c:pt>
                <c:pt idx="2668">
                  <c:v>-19711.900000000001</c:v>
                </c:pt>
                <c:pt idx="2669">
                  <c:v>-19713.2</c:v>
                </c:pt>
                <c:pt idx="2670">
                  <c:v>-19714.599999999999</c:v>
                </c:pt>
                <c:pt idx="2671">
                  <c:v>-19715.900000000001</c:v>
                </c:pt>
                <c:pt idx="2672">
                  <c:v>-19717.099999999999</c:v>
                </c:pt>
                <c:pt idx="2673">
                  <c:v>-19718</c:v>
                </c:pt>
                <c:pt idx="2674">
                  <c:v>-19718.5</c:v>
                </c:pt>
                <c:pt idx="2675">
                  <c:v>-19718.599999999999</c:v>
                </c:pt>
                <c:pt idx="2676">
                  <c:v>-19718.2</c:v>
                </c:pt>
                <c:pt idx="2677">
                  <c:v>-19717.400000000001</c:v>
                </c:pt>
                <c:pt idx="2678">
                  <c:v>-19716.400000000001</c:v>
                </c:pt>
                <c:pt idx="2679">
                  <c:v>-19715.099999999999</c:v>
                </c:pt>
                <c:pt idx="2680">
                  <c:v>-19713.7</c:v>
                </c:pt>
                <c:pt idx="2681">
                  <c:v>-19712.400000000001</c:v>
                </c:pt>
                <c:pt idx="2682">
                  <c:v>-19711.3</c:v>
                </c:pt>
                <c:pt idx="2683">
                  <c:v>-19710.5</c:v>
                </c:pt>
                <c:pt idx="2684">
                  <c:v>-19710</c:v>
                </c:pt>
                <c:pt idx="2685">
                  <c:v>-19710</c:v>
                </c:pt>
                <c:pt idx="2686">
                  <c:v>-19710.3</c:v>
                </c:pt>
                <c:pt idx="2687">
                  <c:v>-19711.099999999999</c:v>
                </c:pt>
                <c:pt idx="2688">
                  <c:v>-19712.099999999999</c:v>
                </c:pt>
                <c:pt idx="2689">
                  <c:v>-19713.400000000001</c:v>
                </c:pt>
                <c:pt idx="2690">
                  <c:v>-19714.7</c:v>
                </c:pt>
                <c:pt idx="2691">
                  <c:v>-19716</c:v>
                </c:pt>
                <c:pt idx="2692">
                  <c:v>-19717</c:v>
                </c:pt>
                <c:pt idx="2693">
                  <c:v>-19717.8</c:v>
                </c:pt>
                <c:pt idx="2694">
                  <c:v>-19718.3</c:v>
                </c:pt>
                <c:pt idx="2695">
                  <c:v>-19718.3</c:v>
                </c:pt>
                <c:pt idx="2696">
                  <c:v>-19717.900000000001</c:v>
                </c:pt>
                <c:pt idx="2697">
                  <c:v>-19717.2</c:v>
                </c:pt>
                <c:pt idx="2698">
                  <c:v>-19716.099999999999</c:v>
                </c:pt>
                <c:pt idx="2699">
                  <c:v>-19714.900000000001</c:v>
                </c:pt>
                <c:pt idx="2700">
                  <c:v>-19713.599999999999</c:v>
                </c:pt>
                <c:pt idx="2701">
                  <c:v>-19712.400000000001</c:v>
                </c:pt>
                <c:pt idx="2702">
                  <c:v>-19711.400000000001</c:v>
                </c:pt>
                <c:pt idx="2703">
                  <c:v>-19710.599999999999</c:v>
                </c:pt>
                <c:pt idx="2704">
                  <c:v>-19710.2</c:v>
                </c:pt>
                <c:pt idx="2705">
                  <c:v>-19710.2</c:v>
                </c:pt>
                <c:pt idx="2706">
                  <c:v>-19710.599999999999</c:v>
                </c:pt>
                <c:pt idx="2707">
                  <c:v>-19711.400000000001</c:v>
                </c:pt>
                <c:pt idx="2708">
                  <c:v>-19712.400000000001</c:v>
                </c:pt>
                <c:pt idx="2709">
                  <c:v>-19713.599999999999</c:v>
                </c:pt>
                <c:pt idx="2710">
                  <c:v>-19714.8</c:v>
                </c:pt>
                <c:pt idx="2711">
                  <c:v>-19716</c:v>
                </c:pt>
                <c:pt idx="2712">
                  <c:v>-19717</c:v>
                </c:pt>
                <c:pt idx="2713">
                  <c:v>-19717.7</c:v>
                </c:pt>
                <c:pt idx="2714">
                  <c:v>-19718</c:v>
                </c:pt>
                <c:pt idx="2715">
                  <c:v>-19718</c:v>
                </c:pt>
                <c:pt idx="2716">
                  <c:v>-19717.599999999999</c:v>
                </c:pt>
                <c:pt idx="2717">
                  <c:v>-19716.900000000001</c:v>
                </c:pt>
                <c:pt idx="2718">
                  <c:v>-19715.900000000001</c:v>
                </c:pt>
                <c:pt idx="2719">
                  <c:v>-19714.7</c:v>
                </c:pt>
                <c:pt idx="2720">
                  <c:v>-19713.5</c:v>
                </c:pt>
                <c:pt idx="2721">
                  <c:v>-19712.400000000001</c:v>
                </c:pt>
                <c:pt idx="2722">
                  <c:v>-19711.400000000001</c:v>
                </c:pt>
                <c:pt idx="2723">
                  <c:v>-19710.8</c:v>
                </c:pt>
                <c:pt idx="2724">
                  <c:v>-19710.5</c:v>
                </c:pt>
                <c:pt idx="2725">
                  <c:v>-19710.5</c:v>
                </c:pt>
                <c:pt idx="2726">
                  <c:v>-19710.900000000001</c:v>
                </c:pt>
                <c:pt idx="2727">
                  <c:v>-19711.599999999999</c:v>
                </c:pt>
                <c:pt idx="2728">
                  <c:v>-19712.599999999999</c:v>
                </c:pt>
                <c:pt idx="2729">
                  <c:v>-19713.7</c:v>
                </c:pt>
                <c:pt idx="2730">
                  <c:v>-19714.900000000001</c:v>
                </c:pt>
                <c:pt idx="2731">
                  <c:v>-19716</c:v>
                </c:pt>
                <c:pt idx="2732">
                  <c:v>-19716.900000000001</c:v>
                </c:pt>
                <c:pt idx="2733">
                  <c:v>-19717.5</c:v>
                </c:pt>
                <c:pt idx="2734">
                  <c:v>-19717.8</c:v>
                </c:pt>
                <c:pt idx="2735">
                  <c:v>-19717.8</c:v>
                </c:pt>
                <c:pt idx="2736">
                  <c:v>-19717.3</c:v>
                </c:pt>
                <c:pt idx="2737">
                  <c:v>-19716.599999999999</c:v>
                </c:pt>
                <c:pt idx="2738">
                  <c:v>-19715.7</c:v>
                </c:pt>
                <c:pt idx="2739">
                  <c:v>-19714.599999999999</c:v>
                </c:pt>
                <c:pt idx="2740">
                  <c:v>-19713.400000000001</c:v>
                </c:pt>
                <c:pt idx="2741">
                  <c:v>-19712.400000000001</c:v>
                </c:pt>
                <c:pt idx="2742">
                  <c:v>-19711.5</c:v>
                </c:pt>
                <c:pt idx="2743">
                  <c:v>-19710.900000000001</c:v>
                </c:pt>
                <c:pt idx="2744">
                  <c:v>-19710.7</c:v>
                </c:pt>
                <c:pt idx="2745">
                  <c:v>-19710.7</c:v>
                </c:pt>
                <c:pt idx="2746">
                  <c:v>-19711.2</c:v>
                </c:pt>
                <c:pt idx="2747">
                  <c:v>-19711.900000000001</c:v>
                </c:pt>
                <c:pt idx="2748">
                  <c:v>-19712.8</c:v>
                </c:pt>
                <c:pt idx="2749">
                  <c:v>-19713.900000000001</c:v>
                </c:pt>
                <c:pt idx="2750">
                  <c:v>-19715</c:v>
                </c:pt>
                <c:pt idx="2751">
                  <c:v>-19716</c:v>
                </c:pt>
                <c:pt idx="2752">
                  <c:v>-19716.8</c:v>
                </c:pt>
                <c:pt idx="2753">
                  <c:v>-19717.400000000001</c:v>
                </c:pt>
                <c:pt idx="2754">
                  <c:v>-19717.599999999999</c:v>
                </c:pt>
                <c:pt idx="2755">
                  <c:v>-19717.5</c:v>
                </c:pt>
                <c:pt idx="2756">
                  <c:v>-19717.099999999999</c:v>
                </c:pt>
                <c:pt idx="2757">
                  <c:v>-19716.400000000001</c:v>
                </c:pt>
                <c:pt idx="2758">
                  <c:v>-19715.5</c:v>
                </c:pt>
                <c:pt idx="2759">
                  <c:v>-19714.400000000001</c:v>
                </c:pt>
                <c:pt idx="2760">
                  <c:v>-19713.400000000001</c:v>
                </c:pt>
                <c:pt idx="2761">
                  <c:v>-19712.400000000001</c:v>
                </c:pt>
                <c:pt idx="2762">
                  <c:v>-19711.599999999999</c:v>
                </c:pt>
                <c:pt idx="2763">
                  <c:v>-19711.099999999999</c:v>
                </c:pt>
                <c:pt idx="2764">
                  <c:v>-19710.900000000001</c:v>
                </c:pt>
                <c:pt idx="2765">
                  <c:v>-19711</c:v>
                </c:pt>
                <c:pt idx="2766">
                  <c:v>-19711.400000000001</c:v>
                </c:pt>
                <c:pt idx="2767">
                  <c:v>-19712.099999999999</c:v>
                </c:pt>
                <c:pt idx="2768">
                  <c:v>-19713</c:v>
                </c:pt>
                <c:pt idx="2769">
                  <c:v>-19714</c:v>
                </c:pt>
                <c:pt idx="2770">
                  <c:v>-19715</c:v>
                </c:pt>
                <c:pt idx="2771">
                  <c:v>-19716</c:v>
                </c:pt>
                <c:pt idx="2772">
                  <c:v>-19716.7</c:v>
                </c:pt>
                <c:pt idx="2773">
                  <c:v>-19717.2</c:v>
                </c:pt>
                <c:pt idx="2774">
                  <c:v>-19717.400000000001</c:v>
                </c:pt>
                <c:pt idx="2775">
                  <c:v>-19717.3</c:v>
                </c:pt>
                <c:pt idx="2776">
                  <c:v>-19716.900000000001</c:v>
                </c:pt>
                <c:pt idx="2777">
                  <c:v>-19716.2</c:v>
                </c:pt>
                <c:pt idx="2778">
                  <c:v>-19715.3</c:v>
                </c:pt>
                <c:pt idx="2779">
                  <c:v>-19714.3</c:v>
                </c:pt>
                <c:pt idx="2780">
                  <c:v>-19713.3</c:v>
                </c:pt>
                <c:pt idx="2781">
                  <c:v>-19712.400000000001</c:v>
                </c:pt>
                <c:pt idx="2782">
                  <c:v>-19711.7</c:v>
                </c:pt>
                <c:pt idx="2783">
                  <c:v>-19711.2</c:v>
                </c:pt>
                <c:pt idx="2784">
                  <c:v>-19711.099999999999</c:v>
                </c:pt>
                <c:pt idx="2785">
                  <c:v>-19711.2</c:v>
                </c:pt>
                <c:pt idx="2786">
                  <c:v>-19711.599999999999</c:v>
                </c:pt>
                <c:pt idx="2787">
                  <c:v>-19712.3</c:v>
                </c:pt>
                <c:pt idx="2788">
                  <c:v>-19713.2</c:v>
                </c:pt>
                <c:pt idx="2789">
                  <c:v>-19714.099999999999</c:v>
                </c:pt>
                <c:pt idx="2790">
                  <c:v>-19715.099999999999</c:v>
                </c:pt>
                <c:pt idx="2791">
                  <c:v>-19715.900000000001</c:v>
                </c:pt>
                <c:pt idx="2792">
                  <c:v>-19716.599999999999</c:v>
                </c:pt>
                <c:pt idx="2793">
                  <c:v>-19717.099999999999</c:v>
                </c:pt>
                <c:pt idx="2794">
                  <c:v>-19717.2</c:v>
                </c:pt>
                <c:pt idx="2795">
                  <c:v>-19717.099999999999</c:v>
                </c:pt>
                <c:pt idx="2796">
                  <c:v>-19716.599999999999</c:v>
                </c:pt>
                <c:pt idx="2797">
                  <c:v>-19716</c:v>
                </c:pt>
                <c:pt idx="2798">
                  <c:v>-19715.099999999999</c:v>
                </c:pt>
                <c:pt idx="2799">
                  <c:v>-19714.2</c:v>
                </c:pt>
                <c:pt idx="2800">
                  <c:v>-19713.3</c:v>
                </c:pt>
                <c:pt idx="2801">
                  <c:v>-19712.400000000001</c:v>
                </c:pt>
                <c:pt idx="2802">
                  <c:v>-19711.8</c:v>
                </c:pt>
                <c:pt idx="2803">
                  <c:v>-19711.400000000001</c:v>
                </c:pt>
                <c:pt idx="2804">
                  <c:v>-19711.3</c:v>
                </c:pt>
                <c:pt idx="2805">
                  <c:v>-19711.400000000001</c:v>
                </c:pt>
                <c:pt idx="2806">
                  <c:v>-19711.900000000001</c:v>
                </c:pt>
                <c:pt idx="2807">
                  <c:v>-19712.5</c:v>
                </c:pt>
                <c:pt idx="2808">
                  <c:v>-19713.3</c:v>
                </c:pt>
                <c:pt idx="2809">
                  <c:v>-19714.2</c:v>
                </c:pt>
                <c:pt idx="2810">
                  <c:v>-19715.099999999999</c:v>
                </c:pt>
                <c:pt idx="2811">
                  <c:v>-19715.900000000001</c:v>
                </c:pt>
                <c:pt idx="2812">
                  <c:v>-19716.5</c:v>
                </c:pt>
                <c:pt idx="2813">
                  <c:v>-19716.900000000001</c:v>
                </c:pt>
                <c:pt idx="2814">
                  <c:v>-19717</c:v>
                </c:pt>
                <c:pt idx="2815">
                  <c:v>-19716.900000000001</c:v>
                </c:pt>
                <c:pt idx="2816">
                  <c:v>-19716.400000000001</c:v>
                </c:pt>
                <c:pt idx="2817">
                  <c:v>-19715.8</c:v>
                </c:pt>
                <c:pt idx="2818">
                  <c:v>-19715</c:v>
                </c:pt>
                <c:pt idx="2819">
                  <c:v>-19714.099999999999</c:v>
                </c:pt>
                <c:pt idx="2820">
                  <c:v>-19713.2</c:v>
                </c:pt>
                <c:pt idx="2821">
                  <c:v>-19712.5</c:v>
                </c:pt>
                <c:pt idx="2822">
                  <c:v>-19711.900000000001</c:v>
                </c:pt>
                <c:pt idx="2823">
                  <c:v>-19711.5</c:v>
                </c:pt>
                <c:pt idx="2824">
                  <c:v>-19711.400000000001</c:v>
                </c:pt>
                <c:pt idx="2825">
                  <c:v>-19711.599999999999</c:v>
                </c:pt>
                <c:pt idx="2826">
                  <c:v>-19712.099999999999</c:v>
                </c:pt>
                <c:pt idx="2827">
                  <c:v>-19712.7</c:v>
                </c:pt>
                <c:pt idx="2828">
                  <c:v>-19713.5</c:v>
                </c:pt>
                <c:pt idx="2829">
                  <c:v>-19714.3</c:v>
                </c:pt>
                <c:pt idx="2830">
                  <c:v>-19715.2</c:v>
                </c:pt>
                <c:pt idx="2831">
                  <c:v>-19715.900000000001</c:v>
                </c:pt>
                <c:pt idx="2832">
                  <c:v>-19716.400000000001</c:v>
                </c:pt>
                <c:pt idx="2833">
                  <c:v>-19716.8</c:v>
                </c:pt>
                <c:pt idx="2834">
                  <c:v>-19716.900000000001</c:v>
                </c:pt>
                <c:pt idx="2835">
                  <c:v>-19716.7</c:v>
                </c:pt>
                <c:pt idx="2836">
                  <c:v>-19716.2</c:v>
                </c:pt>
                <c:pt idx="2837">
                  <c:v>-19715.599999999999</c:v>
                </c:pt>
                <c:pt idx="2838">
                  <c:v>-19714.8</c:v>
                </c:pt>
                <c:pt idx="2839">
                  <c:v>-19714</c:v>
                </c:pt>
                <c:pt idx="2840">
                  <c:v>-19713.2</c:v>
                </c:pt>
                <c:pt idx="2841">
                  <c:v>-19712.5</c:v>
                </c:pt>
                <c:pt idx="2842">
                  <c:v>-19712</c:v>
                </c:pt>
                <c:pt idx="2843">
                  <c:v>-19711.7</c:v>
                </c:pt>
                <c:pt idx="2844">
                  <c:v>-19711.599999999999</c:v>
                </c:pt>
                <c:pt idx="2845">
                  <c:v>-19711.8</c:v>
                </c:pt>
                <c:pt idx="2846">
                  <c:v>-19712.2</c:v>
                </c:pt>
                <c:pt idx="2847">
                  <c:v>-19712.900000000001</c:v>
                </c:pt>
                <c:pt idx="2848">
                  <c:v>-19713.599999999999</c:v>
                </c:pt>
                <c:pt idx="2849">
                  <c:v>-19714.400000000001</c:v>
                </c:pt>
                <c:pt idx="2850">
                  <c:v>-19715.2</c:v>
                </c:pt>
                <c:pt idx="2851">
                  <c:v>-19715.900000000001</c:v>
                </c:pt>
                <c:pt idx="2852">
                  <c:v>-19716.400000000001</c:v>
                </c:pt>
                <c:pt idx="2853">
                  <c:v>-19716.599999999999</c:v>
                </c:pt>
                <c:pt idx="2854">
                  <c:v>-19716.7</c:v>
                </c:pt>
                <c:pt idx="2855">
                  <c:v>-19716.5</c:v>
                </c:pt>
                <c:pt idx="2856">
                  <c:v>-19716.099999999999</c:v>
                </c:pt>
                <c:pt idx="2857">
                  <c:v>-19715.400000000001</c:v>
                </c:pt>
                <c:pt idx="2858">
                  <c:v>-19714.7</c:v>
                </c:pt>
                <c:pt idx="2859">
                  <c:v>-19713.900000000001</c:v>
                </c:pt>
                <c:pt idx="2860">
                  <c:v>-19713.2</c:v>
                </c:pt>
                <c:pt idx="2861">
                  <c:v>-19712.5</c:v>
                </c:pt>
                <c:pt idx="2862">
                  <c:v>-19712.099999999999</c:v>
                </c:pt>
                <c:pt idx="2863">
                  <c:v>-19711.8</c:v>
                </c:pt>
                <c:pt idx="2864">
                  <c:v>-19711.8</c:v>
                </c:pt>
                <c:pt idx="2865">
                  <c:v>-19712</c:v>
                </c:pt>
                <c:pt idx="2866">
                  <c:v>-19712.400000000001</c:v>
                </c:pt>
                <c:pt idx="2867">
                  <c:v>-19713</c:v>
                </c:pt>
                <c:pt idx="2868">
                  <c:v>-19713.7</c:v>
                </c:pt>
                <c:pt idx="2869">
                  <c:v>-19714.5</c:v>
                </c:pt>
                <c:pt idx="2870">
                  <c:v>-19715.2</c:v>
                </c:pt>
                <c:pt idx="2871">
                  <c:v>-19715.8</c:v>
                </c:pt>
                <c:pt idx="2872">
                  <c:v>-19716.3</c:v>
                </c:pt>
                <c:pt idx="2873">
                  <c:v>-19716.5</c:v>
                </c:pt>
                <c:pt idx="2874">
                  <c:v>-19716.5</c:v>
                </c:pt>
                <c:pt idx="2875">
                  <c:v>-19716.3</c:v>
                </c:pt>
                <c:pt idx="2876">
                  <c:v>-19715.900000000001</c:v>
                </c:pt>
                <c:pt idx="2877">
                  <c:v>-19715.3</c:v>
                </c:pt>
                <c:pt idx="2878">
                  <c:v>-19714.599999999999</c:v>
                </c:pt>
                <c:pt idx="2879">
                  <c:v>-19713.900000000001</c:v>
                </c:pt>
                <c:pt idx="2880">
                  <c:v>-19713.2</c:v>
                </c:pt>
                <c:pt idx="2881">
                  <c:v>-19712.599999999999</c:v>
                </c:pt>
                <c:pt idx="2882">
                  <c:v>-19712.2</c:v>
                </c:pt>
                <c:pt idx="2883">
                  <c:v>-19711.900000000001</c:v>
                </c:pt>
                <c:pt idx="2884">
                  <c:v>-19711.900000000001</c:v>
                </c:pt>
                <c:pt idx="2885">
                  <c:v>-19712.2</c:v>
                </c:pt>
                <c:pt idx="2886">
                  <c:v>-19712.599999999999</c:v>
                </c:pt>
                <c:pt idx="2887">
                  <c:v>-19713.2</c:v>
                </c:pt>
                <c:pt idx="2888">
                  <c:v>-19713.8</c:v>
                </c:pt>
                <c:pt idx="2889">
                  <c:v>-19714.5</c:v>
                </c:pt>
                <c:pt idx="2890">
                  <c:v>-19715.2</c:v>
                </c:pt>
                <c:pt idx="2891">
                  <c:v>-19715.8</c:v>
                </c:pt>
                <c:pt idx="2892">
                  <c:v>-19716.2</c:v>
                </c:pt>
                <c:pt idx="2893">
                  <c:v>-19716.400000000001</c:v>
                </c:pt>
                <c:pt idx="2894">
                  <c:v>-19716.400000000001</c:v>
                </c:pt>
                <c:pt idx="2895">
                  <c:v>-19716.099999999999</c:v>
                </c:pt>
                <c:pt idx="2896">
                  <c:v>-19715.7</c:v>
                </c:pt>
                <c:pt idx="2897">
                  <c:v>-19715.2</c:v>
                </c:pt>
                <c:pt idx="2898">
                  <c:v>-19714.5</c:v>
                </c:pt>
                <c:pt idx="2899">
                  <c:v>-19713.8</c:v>
                </c:pt>
                <c:pt idx="2900">
                  <c:v>-19713.2</c:v>
                </c:pt>
                <c:pt idx="2901">
                  <c:v>-19712.599999999999</c:v>
                </c:pt>
                <c:pt idx="2902">
                  <c:v>-19712.2</c:v>
                </c:pt>
                <c:pt idx="2903">
                  <c:v>-19712.099999999999</c:v>
                </c:pt>
                <c:pt idx="2904">
                  <c:v>-19712.099999999999</c:v>
                </c:pt>
                <c:pt idx="2905">
                  <c:v>-19712.3</c:v>
                </c:pt>
                <c:pt idx="2906">
                  <c:v>-19712.7</c:v>
                </c:pt>
                <c:pt idx="2907">
                  <c:v>-19713.3</c:v>
                </c:pt>
                <c:pt idx="2908">
                  <c:v>-19713.900000000001</c:v>
                </c:pt>
                <c:pt idx="2909">
                  <c:v>-19714.599999999999</c:v>
                </c:pt>
                <c:pt idx="2910">
                  <c:v>-19715.2</c:v>
                </c:pt>
                <c:pt idx="2911">
                  <c:v>-19715.7</c:v>
                </c:pt>
                <c:pt idx="2912">
                  <c:v>-19716.099999999999</c:v>
                </c:pt>
                <c:pt idx="2913">
                  <c:v>-19716.3</c:v>
                </c:pt>
                <c:pt idx="2914">
                  <c:v>-19716.2</c:v>
                </c:pt>
                <c:pt idx="2915">
                  <c:v>-19716</c:v>
                </c:pt>
                <c:pt idx="2916">
                  <c:v>-19715.599999999999</c:v>
                </c:pt>
                <c:pt idx="2917">
                  <c:v>-19715</c:v>
                </c:pt>
                <c:pt idx="2918">
                  <c:v>-19714.400000000001</c:v>
                </c:pt>
                <c:pt idx="2919">
                  <c:v>-19713.8</c:v>
                </c:pt>
                <c:pt idx="2920">
                  <c:v>-19713.2</c:v>
                </c:pt>
                <c:pt idx="2921">
                  <c:v>-19712.7</c:v>
                </c:pt>
                <c:pt idx="2922">
                  <c:v>-19712.3</c:v>
                </c:pt>
                <c:pt idx="2923">
                  <c:v>-19712.2</c:v>
                </c:pt>
                <c:pt idx="2924">
                  <c:v>-19712.2</c:v>
                </c:pt>
                <c:pt idx="2925">
                  <c:v>-19712.5</c:v>
                </c:pt>
                <c:pt idx="2926">
                  <c:v>-19712.900000000001</c:v>
                </c:pt>
                <c:pt idx="2927">
                  <c:v>-19713.400000000001</c:v>
                </c:pt>
                <c:pt idx="2928">
                  <c:v>-19714</c:v>
                </c:pt>
                <c:pt idx="2929">
                  <c:v>-19714.599999999999</c:v>
                </c:pt>
                <c:pt idx="2930">
                  <c:v>-19715.2</c:v>
                </c:pt>
                <c:pt idx="2931">
                  <c:v>-19715.7</c:v>
                </c:pt>
                <c:pt idx="2932">
                  <c:v>-19716</c:v>
                </c:pt>
                <c:pt idx="2933">
                  <c:v>-19716.099999999999</c:v>
                </c:pt>
                <c:pt idx="2934">
                  <c:v>-19716.099999999999</c:v>
                </c:pt>
                <c:pt idx="2935">
                  <c:v>-19715.900000000001</c:v>
                </c:pt>
                <c:pt idx="2936">
                  <c:v>-19715.5</c:v>
                </c:pt>
                <c:pt idx="2937">
                  <c:v>-19714.900000000001</c:v>
                </c:pt>
                <c:pt idx="2938">
                  <c:v>-19714.3</c:v>
                </c:pt>
                <c:pt idx="2939">
                  <c:v>-19713.7</c:v>
                </c:pt>
                <c:pt idx="2940">
                  <c:v>-19713.2</c:v>
                </c:pt>
                <c:pt idx="2941">
                  <c:v>-19712.7</c:v>
                </c:pt>
                <c:pt idx="2942">
                  <c:v>-19712.400000000001</c:v>
                </c:pt>
                <c:pt idx="2943">
                  <c:v>-19712.3</c:v>
                </c:pt>
                <c:pt idx="2944">
                  <c:v>-19712.400000000001</c:v>
                </c:pt>
                <c:pt idx="2945">
                  <c:v>-19712.599999999999</c:v>
                </c:pt>
                <c:pt idx="2946">
                  <c:v>-19713</c:v>
                </c:pt>
                <c:pt idx="2947">
                  <c:v>-19713.5</c:v>
                </c:pt>
                <c:pt idx="2948">
                  <c:v>-19714.099999999999</c:v>
                </c:pt>
                <c:pt idx="2949">
                  <c:v>-19714.7</c:v>
                </c:pt>
                <c:pt idx="2950">
                  <c:v>-19715.2</c:v>
                </c:pt>
                <c:pt idx="2951">
                  <c:v>-19715.599999999999</c:v>
                </c:pt>
                <c:pt idx="2952">
                  <c:v>-19715.900000000001</c:v>
                </c:pt>
                <c:pt idx="2953">
                  <c:v>-19716</c:v>
                </c:pt>
                <c:pt idx="2954">
                  <c:v>-19716</c:v>
                </c:pt>
                <c:pt idx="2955">
                  <c:v>-19715.7</c:v>
                </c:pt>
                <c:pt idx="2956">
                  <c:v>-19715.3</c:v>
                </c:pt>
                <c:pt idx="2957">
                  <c:v>-19714.8</c:v>
                </c:pt>
                <c:pt idx="2958">
                  <c:v>-19714.3</c:v>
                </c:pt>
                <c:pt idx="2959">
                  <c:v>-19713.7</c:v>
                </c:pt>
                <c:pt idx="2960">
                  <c:v>-19713.2</c:v>
                </c:pt>
                <c:pt idx="2961">
                  <c:v>-19712.8</c:v>
                </c:pt>
                <c:pt idx="2962">
                  <c:v>-19712.5</c:v>
                </c:pt>
                <c:pt idx="2963">
                  <c:v>-19712.400000000001</c:v>
                </c:pt>
                <c:pt idx="2964">
                  <c:v>-19712.5</c:v>
                </c:pt>
                <c:pt idx="2965">
                  <c:v>-19712.7</c:v>
                </c:pt>
                <c:pt idx="2966">
                  <c:v>-19713.099999999999</c:v>
                </c:pt>
                <c:pt idx="2967">
                  <c:v>-19713.599999999999</c:v>
                </c:pt>
                <c:pt idx="2968">
                  <c:v>-19714.2</c:v>
                </c:pt>
                <c:pt idx="2969">
                  <c:v>-19714.7</c:v>
                </c:pt>
                <c:pt idx="2970">
                  <c:v>-19715.2</c:v>
                </c:pt>
                <c:pt idx="2971">
                  <c:v>-19715.599999999999</c:v>
                </c:pt>
                <c:pt idx="2972">
                  <c:v>-19715.8</c:v>
                </c:pt>
                <c:pt idx="2973">
                  <c:v>-19715.900000000001</c:v>
                </c:pt>
                <c:pt idx="2974">
                  <c:v>-19715.8</c:v>
                </c:pt>
                <c:pt idx="2975">
                  <c:v>-19715.599999999999</c:v>
                </c:pt>
                <c:pt idx="2976">
                  <c:v>-19715.2</c:v>
                </c:pt>
                <c:pt idx="2977">
                  <c:v>-19714.7</c:v>
                </c:pt>
                <c:pt idx="2978">
                  <c:v>-19714.2</c:v>
                </c:pt>
                <c:pt idx="2979">
                  <c:v>-19713.7</c:v>
                </c:pt>
                <c:pt idx="2980">
                  <c:v>-19713.2</c:v>
                </c:pt>
                <c:pt idx="2981">
                  <c:v>-19712.8</c:v>
                </c:pt>
                <c:pt idx="2982">
                  <c:v>-19712.599999999999</c:v>
                </c:pt>
                <c:pt idx="2983">
                  <c:v>-19712.5</c:v>
                </c:pt>
                <c:pt idx="2984">
                  <c:v>-19712.599999999999</c:v>
                </c:pt>
                <c:pt idx="2985">
                  <c:v>-19712.900000000001</c:v>
                </c:pt>
                <c:pt idx="2986">
                  <c:v>-19713.2</c:v>
                </c:pt>
                <c:pt idx="2987">
                  <c:v>-19713.7</c:v>
                </c:pt>
                <c:pt idx="2988">
                  <c:v>-19714.2</c:v>
                </c:pt>
                <c:pt idx="2989">
                  <c:v>-19714.7</c:v>
                </c:pt>
                <c:pt idx="2990">
                  <c:v>-19715.2</c:v>
                </c:pt>
                <c:pt idx="2991">
                  <c:v>-19715.5</c:v>
                </c:pt>
                <c:pt idx="2992">
                  <c:v>-19715.7</c:v>
                </c:pt>
                <c:pt idx="2993">
                  <c:v>-19715.8</c:v>
                </c:pt>
                <c:pt idx="2994">
                  <c:v>-19715.7</c:v>
                </c:pt>
                <c:pt idx="2995">
                  <c:v>-19715.5</c:v>
                </c:pt>
                <c:pt idx="2996">
                  <c:v>-19715.099999999999</c:v>
                </c:pt>
                <c:pt idx="2997">
                  <c:v>-19714.599999999999</c:v>
                </c:pt>
                <c:pt idx="2998">
                  <c:v>-19714.099999999999</c:v>
                </c:pt>
                <c:pt idx="2999">
                  <c:v>-19713.7</c:v>
                </c:pt>
                <c:pt idx="3000">
                  <c:v>-19713.2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5D-45AB-A187-2278E3AA2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437039"/>
        <c:axId val="1835437455"/>
      </c:scatterChart>
      <c:valAx>
        <c:axId val="1835437039"/>
        <c:scaling>
          <c:orientation val="minMax"/>
          <c:max val="3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Step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455"/>
        <c:crosses val="autoZero"/>
        <c:crossBetween val="midCat"/>
      </c:valAx>
      <c:valAx>
        <c:axId val="183543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3628-A84C-45C2-86E1-88DD12CCF18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10039" y="-97786"/>
            <a:ext cx="4598930" cy="8175878"/>
          </a:xfrm>
        </p:spPr>
      </p:pic>
    </p:spTree>
    <p:extLst>
      <p:ext uri="{BB962C8B-B14F-4D97-AF65-F5344CB8AC3E}">
        <p14:creationId xmlns:p14="http://schemas.microsoft.com/office/powerpoint/2010/main" val="33439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736228"/>
              </p:ext>
            </p:extLst>
          </p:nvPr>
        </p:nvGraphicFramePr>
        <p:xfrm>
          <a:off x="543345" y="597319"/>
          <a:ext cx="6118712" cy="5524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00028"/>
              </p:ext>
            </p:extLst>
          </p:nvPr>
        </p:nvGraphicFramePr>
        <p:xfrm>
          <a:off x="7236822" y="176807"/>
          <a:ext cx="4345579" cy="6237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753">
                  <a:extLst>
                    <a:ext uri="{9D8B030D-6E8A-4147-A177-3AD203B41FA5}">
                      <a16:colId xmlns:a16="http://schemas.microsoft.com/office/drawing/2014/main" val="1058558544"/>
                    </a:ext>
                  </a:extLst>
                </a:gridCol>
                <a:gridCol w="755753">
                  <a:extLst>
                    <a:ext uri="{9D8B030D-6E8A-4147-A177-3AD203B41FA5}">
                      <a16:colId xmlns:a16="http://schemas.microsoft.com/office/drawing/2014/main" val="4136006636"/>
                    </a:ext>
                  </a:extLst>
                </a:gridCol>
                <a:gridCol w="944691">
                  <a:extLst>
                    <a:ext uri="{9D8B030D-6E8A-4147-A177-3AD203B41FA5}">
                      <a16:colId xmlns:a16="http://schemas.microsoft.com/office/drawing/2014/main" val="993807431"/>
                    </a:ext>
                  </a:extLst>
                </a:gridCol>
                <a:gridCol w="944691">
                  <a:extLst>
                    <a:ext uri="{9D8B030D-6E8A-4147-A177-3AD203B41FA5}">
                      <a16:colId xmlns:a16="http://schemas.microsoft.com/office/drawing/2014/main" val="2168120784"/>
                    </a:ext>
                  </a:extLst>
                </a:gridCol>
                <a:gridCol w="944691">
                  <a:extLst>
                    <a:ext uri="{9D8B030D-6E8A-4147-A177-3AD203B41FA5}">
                      <a16:colId xmlns:a16="http://schemas.microsoft.com/office/drawing/2014/main" val="1763334268"/>
                    </a:ext>
                  </a:extLst>
                </a:gridCol>
              </a:tblGrid>
              <a:tr h="27118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Internal + External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9617027"/>
                  </a:ext>
                </a:extLst>
              </a:tr>
              <a:tr h="2711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Initial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Final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52578"/>
                  </a:ext>
                </a:extLst>
              </a:tr>
              <a:tr h="271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667446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-45424.7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-48551.3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513552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-15141.6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-48551.3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961480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-29575.3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22801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-9858.44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099603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071749"/>
                  </a:ext>
                </a:extLst>
              </a:tr>
              <a:tr h="27118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Internal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4301115"/>
                  </a:ext>
                </a:extLst>
              </a:tr>
              <a:tr h="2711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Initial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Final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56911"/>
                  </a:ext>
                </a:extLst>
              </a:tr>
              <a:tr h="271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440239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-38285.6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33572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-38285.6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16578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38285.6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036667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38285.6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361660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454374"/>
                  </a:ext>
                </a:extLst>
              </a:tr>
              <a:tr h="27118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External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0899947"/>
                  </a:ext>
                </a:extLst>
              </a:tr>
              <a:tr h="2711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Initial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Final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20989"/>
                  </a:ext>
                </a:extLst>
              </a:tr>
              <a:tr h="271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774775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-10566.2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-10265.7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12587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-10566.2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-10265.7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904813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-39433.8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-38287.6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926180"/>
                  </a:ext>
                </a:extLst>
              </a:tr>
              <a:tr h="271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-39433.8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-38287.6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33346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32411" y="966651"/>
            <a:ext cx="8709" cy="50945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26777" y="966650"/>
            <a:ext cx="8709" cy="50945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7943" y="6061165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initial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6663" y="60593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final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Nodal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Initial:</a:t>
            </a:r>
          </a:p>
          <a:p>
            <a:pPr lvl="1"/>
            <a:r>
              <a:rPr lang="en-US" dirty="0" smtClean="0"/>
              <a:t>The internal force is correct</a:t>
            </a:r>
          </a:p>
          <a:p>
            <a:pPr lvl="1"/>
            <a:r>
              <a:rPr lang="en-US" dirty="0" smtClean="0"/>
              <a:t>The external:</a:t>
            </a:r>
          </a:p>
          <a:p>
            <a:pPr lvl="2"/>
            <a:r>
              <a:rPr lang="en-US" dirty="0" smtClean="0"/>
              <a:t>Total adds up</a:t>
            </a:r>
          </a:p>
          <a:p>
            <a:pPr lvl="2"/>
            <a:r>
              <a:rPr lang="en-US" dirty="0" smtClean="0"/>
              <a:t>The distribution to the 4 nodes are not </a:t>
            </a:r>
            <a:r>
              <a:rPr lang="en-US" dirty="0" smtClean="0"/>
              <a:t>even</a:t>
            </a:r>
          </a:p>
          <a:p>
            <a:pPr lvl="2"/>
            <a:r>
              <a:rPr lang="en-US" dirty="0" smtClean="0"/>
              <a:t>Symmetry is </a:t>
            </a:r>
            <a:r>
              <a:rPr lang="en-US" smtClean="0"/>
              <a:t>observed nevertheless</a:t>
            </a:r>
            <a:endParaRPr lang="en-US" dirty="0" smtClean="0"/>
          </a:p>
          <a:p>
            <a:r>
              <a:rPr lang="en-US" dirty="0" smtClean="0"/>
              <a:t>Final:</a:t>
            </a:r>
          </a:p>
          <a:p>
            <a:pPr lvl="1"/>
            <a:r>
              <a:rPr lang="en-US" dirty="0" smtClean="0"/>
              <a:t>The top two points are in force equilibrium</a:t>
            </a:r>
          </a:p>
          <a:p>
            <a:pPr lvl="1"/>
            <a:r>
              <a:rPr lang="en-US" dirty="0" smtClean="0"/>
              <a:t>The bottom two points are not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499" y="235131"/>
            <a:ext cx="6078002" cy="26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8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156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</vt:lpstr>
      <vt:lpstr>PowerPoint Presentation</vt:lpstr>
      <vt:lpstr>Nodal Forces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62</cp:revision>
  <dcterms:created xsi:type="dcterms:W3CDTF">2017-07-01T01:28:42Z</dcterms:created>
  <dcterms:modified xsi:type="dcterms:W3CDTF">2017-07-14T03:58:15Z</dcterms:modified>
</cp:coreProperties>
</file>