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8" r:id="rId4"/>
    <p:sldId id="270" r:id="rId5"/>
    <p:sldId id="272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ATA\05%20-%20UC%20BERKELEY\99%20-%20RESEARCH\Simulation%20Results\20170731\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ATA\05%20-%20UC%20BERKELEY\99%20-%20RESEARCH\Simulation%20Results\20170731\Compari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ATA\05%20-%20UC%20BERKELEY\99%20-%20RESEARCH\Simulation%20Results\20170731\Comparis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Element Test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Normal Integration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Sheet1!$A$4:$A$104</c:f>
              <c:numCache>
                <c:formatCode>General</c:formatCode>
                <c:ptCount val="101"/>
                <c:pt idx="0">
                  <c:v>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  <c:pt idx="12">
                  <c:v>120000</c:v>
                </c:pt>
                <c:pt idx="13">
                  <c:v>130000</c:v>
                </c:pt>
                <c:pt idx="14">
                  <c:v>140000</c:v>
                </c:pt>
                <c:pt idx="15">
                  <c:v>150000</c:v>
                </c:pt>
                <c:pt idx="16">
                  <c:v>160000</c:v>
                </c:pt>
                <c:pt idx="17">
                  <c:v>170000</c:v>
                </c:pt>
                <c:pt idx="18">
                  <c:v>180000</c:v>
                </c:pt>
                <c:pt idx="19">
                  <c:v>190000</c:v>
                </c:pt>
                <c:pt idx="20">
                  <c:v>200000</c:v>
                </c:pt>
                <c:pt idx="21">
                  <c:v>210000</c:v>
                </c:pt>
                <c:pt idx="22">
                  <c:v>220000</c:v>
                </c:pt>
                <c:pt idx="23">
                  <c:v>230000</c:v>
                </c:pt>
                <c:pt idx="24">
                  <c:v>240000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280000</c:v>
                </c:pt>
                <c:pt idx="29">
                  <c:v>290000</c:v>
                </c:pt>
                <c:pt idx="30">
                  <c:v>300000</c:v>
                </c:pt>
                <c:pt idx="31">
                  <c:v>310000</c:v>
                </c:pt>
                <c:pt idx="32">
                  <c:v>320000</c:v>
                </c:pt>
                <c:pt idx="33">
                  <c:v>330000</c:v>
                </c:pt>
                <c:pt idx="34">
                  <c:v>340000</c:v>
                </c:pt>
                <c:pt idx="35">
                  <c:v>350000</c:v>
                </c:pt>
                <c:pt idx="36">
                  <c:v>360000</c:v>
                </c:pt>
                <c:pt idx="37">
                  <c:v>370000</c:v>
                </c:pt>
                <c:pt idx="38">
                  <c:v>380000</c:v>
                </c:pt>
                <c:pt idx="39">
                  <c:v>390000</c:v>
                </c:pt>
                <c:pt idx="40">
                  <c:v>400000</c:v>
                </c:pt>
                <c:pt idx="41">
                  <c:v>410000</c:v>
                </c:pt>
                <c:pt idx="42">
                  <c:v>420000</c:v>
                </c:pt>
                <c:pt idx="43">
                  <c:v>430000</c:v>
                </c:pt>
                <c:pt idx="44">
                  <c:v>440000</c:v>
                </c:pt>
                <c:pt idx="45">
                  <c:v>450000</c:v>
                </c:pt>
                <c:pt idx="46">
                  <c:v>460000</c:v>
                </c:pt>
                <c:pt idx="47">
                  <c:v>470000</c:v>
                </c:pt>
                <c:pt idx="48">
                  <c:v>480000</c:v>
                </c:pt>
                <c:pt idx="49">
                  <c:v>490000</c:v>
                </c:pt>
                <c:pt idx="50">
                  <c:v>500000</c:v>
                </c:pt>
                <c:pt idx="51">
                  <c:v>510000</c:v>
                </c:pt>
                <c:pt idx="52">
                  <c:v>520000</c:v>
                </c:pt>
                <c:pt idx="53">
                  <c:v>530000</c:v>
                </c:pt>
                <c:pt idx="54">
                  <c:v>540000</c:v>
                </c:pt>
                <c:pt idx="55">
                  <c:v>550000</c:v>
                </c:pt>
                <c:pt idx="56">
                  <c:v>560000</c:v>
                </c:pt>
                <c:pt idx="57">
                  <c:v>570000</c:v>
                </c:pt>
                <c:pt idx="58">
                  <c:v>580000</c:v>
                </c:pt>
                <c:pt idx="59">
                  <c:v>590000</c:v>
                </c:pt>
                <c:pt idx="60">
                  <c:v>600000</c:v>
                </c:pt>
                <c:pt idx="61">
                  <c:v>610000</c:v>
                </c:pt>
                <c:pt idx="62">
                  <c:v>620000</c:v>
                </c:pt>
                <c:pt idx="63">
                  <c:v>630000</c:v>
                </c:pt>
                <c:pt idx="64">
                  <c:v>640000</c:v>
                </c:pt>
                <c:pt idx="65">
                  <c:v>650000</c:v>
                </c:pt>
                <c:pt idx="66">
                  <c:v>660000</c:v>
                </c:pt>
                <c:pt idx="67">
                  <c:v>670000</c:v>
                </c:pt>
                <c:pt idx="68">
                  <c:v>680000</c:v>
                </c:pt>
                <c:pt idx="69">
                  <c:v>690000</c:v>
                </c:pt>
                <c:pt idx="70">
                  <c:v>700000</c:v>
                </c:pt>
                <c:pt idx="71">
                  <c:v>710000</c:v>
                </c:pt>
                <c:pt idx="72">
                  <c:v>720000</c:v>
                </c:pt>
                <c:pt idx="73">
                  <c:v>730000</c:v>
                </c:pt>
                <c:pt idx="74">
                  <c:v>740000</c:v>
                </c:pt>
                <c:pt idx="75">
                  <c:v>750000</c:v>
                </c:pt>
                <c:pt idx="76">
                  <c:v>760000</c:v>
                </c:pt>
                <c:pt idx="77">
                  <c:v>770000</c:v>
                </c:pt>
                <c:pt idx="78">
                  <c:v>780000</c:v>
                </c:pt>
                <c:pt idx="79">
                  <c:v>790000</c:v>
                </c:pt>
                <c:pt idx="80">
                  <c:v>800000</c:v>
                </c:pt>
                <c:pt idx="81">
                  <c:v>810000</c:v>
                </c:pt>
                <c:pt idx="82">
                  <c:v>820000</c:v>
                </c:pt>
                <c:pt idx="83">
                  <c:v>830000</c:v>
                </c:pt>
                <c:pt idx="84">
                  <c:v>840000</c:v>
                </c:pt>
                <c:pt idx="85">
                  <c:v>850000</c:v>
                </c:pt>
                <c:pt idx="86">
                  <c:v>860000</c:v>
                </c:pt>
                <c:pt idx="87">
                  <c:v>870000</c:v>
                </c:pt>
                <c:pt idx="88">
                  <c:v>880000</c:v>
                </c:pt>
                <c:pt idx="89">
                  <c:v>890000</c:v>
                </c:pt>
                <c:pt idx="90">
                  <c:v>900000</c:v>
                </c:pt>
                <c:pt idx="91">
                  <c:v>910000</c:v>
                </c:pt>
                <c:pt idx="92">
                  <c:v>920000</c:v>
                </c:pt>
                <c:pt idx="93">
                  <c:v>930000</c:v>
                </c:pt>
                <c:pt idx="94">
                  <c:v>940000</c:v>
                </c:pt>
                <c:pt idx="95">
                  <c:v>950000</c:v>
                </c:pt>
                <c:pt idx="96">
                  <c:v>960000</c:v>
                </c:pt>
                <c:pt idx="97">
                  <c:v>970000</c:v>
                </c:pt>
                <c:pt idx="98">
                  <c:v>980000</c:v>
                </c:pt>
                <c:pt idx="99">
                  <c:v>990000</c:v>
                </c:pt>
                <c:pt idx="100" formatCode="0.00E+00">
                  <c:v>1000000</c:v>
                </c:pt>
              </c:numCache>
            </c:numRef>
          </c:xVal>
          <c:yVal>
            <c:numRef>
              <c:f>Sheet1!$C$4:$C$104</c:f>
              <c:numCache>
                <c:formatCode>General</c:formatCode>
                <c:ptCount val="101"/>
                <c:pt idx="0">
                  <c:v>0</c:v>
                </c:pt>
                <c:pt idx="1">
                  <c:v>-57339.1</c:v>
                </c:pt>
                <c:pt idx="2">
                  <c:v>-88504.2</c:v>
                </c:pt>
                <c:pt idx="3">
                  <c:v>-21874</c:v>
                </c:pt>
                <c:pt idx="4">
                  <c:v>-39698.1</c:v>
                </c:pt>
                <c:pt idx="5">
                  <c:v>-81825.100000000006</c:v>
                </c:pt>
                <c:pt idx="6">
                  <c:v>-25779.1</c:v>
                </c:pt>
                <c:pt idx="7">
                  <c:v>-51110.8</c:v>
                </c:pt>
                <c:pt idx="8">
                  <c:v>-68217.100000000006</c:v>
                </c:pt>
                <c:pt idx="9">
                  <c:v>-26032.9</c:v>
                </c:pt>
                <c:pt idx="10">
                  <c:v>-66526.3</c:v>
                </c:pt>
                <c:pt idx="11">
                  <c:v>-47096.2</c:v>
                </c:pt>
                <c:pt idx="12">
                  <c:v>-40406.800000000003</c:v>
                </c:pt>
                <c:pt idx="13">
                  <c:v>-66042.600000000006</c:v>
                </c:pt>
                <c:pt idx="14">
                  <c:v>-34565.800000000003</c:v>
                </c:pt>
                <c:pt idx="15">
                  <c:v>-59400.2</c:v>
                </c:pt>
                <c:pt idx="16">
                  <c:v>-48775.7</c:v>
                </c:pt>
                <c:pt idx="17">
                  <c:v>-43972.9</c:v>
                </c:pt>
                <c:pt idx="18">
                  <c:v>-60180.800000000003</c:v>
                </c:pt>
                <c:pt idx="19">
                  <c:v>-39413.1</c:v>
                </c:pt>
                <c:pt idx="20">
                  <c:v>-57761.1</c:v>
                </c:pt>
                <c:pt idx="21">
                  <c:v>-46852.1</c:v>
                </c:pt>
                <c:pt idx="22">
                  <c:v>-48351.4</c:v>
                </c:pt>
                <c:pt idx="23">
                  <c:v>-55225.4</c:v>
                </c:pt>
                <c:pt idx="24">
                  <c:v>-43185.2</c:v>
                </c:pt>
                <c:pt idx="25">
                  <c:v>-56290.7</c:v>
                </c:pt>
                <c:pt idx="26">
                  <c:v>-45840.6</c:v>
                </c:pt>
                <c:pt idx="27">
                  <c:v>-51236.1</c:v>
                </c:pt>
                <c:pt idx="28">
                  <c:v>-51564.3</c:v>
                </c:pt>
                <c:pt idx="29">
                  <c:v>-46470.3</c:v>
                </c:pt>
                <c:pt idx="30">
                  <c:v>-54267.4</c:v>
                </c:pt>
                <c:pt idx="31">
                  <c:v>-46215.7</c:v>
                </c:pt>
                <c:pt idx="32">
                  <c:v>-52387.6</c:v>
                </c:pt>
                <c:pt idx="33">
                  <c:v>-49413.599999999999</c:v>
                </c:pt>
                <c:pt idx="34">
                  <c:v>-48903.8</c:v>
                </c:pt>
                <c:pt idx="35">
                  <c:v>-52241.2</c:v>
                </c:pt>
                <c:pt idx="36">
                  <c:v>-47360.3</c:v>
                </c:pt>
                <c:pt idx="37">
                  <c:v>-52299.5</c:v>
                </c:pt>
                <c:pt idx="38">
                  <c:v>-48576.9</c:v>
                </c:pt>
                <c:pt idx="39">
                  <c:v>-50313.4</c:v>
                </c:pt>
                <c:pt idx="40">
                  <c:v>-50708.800000000003</c:v>
                </c:pt>
                <c:pt idx="41">
                  <c:v>-48602.6</c:v>
                </c:pt>
                <c:pt idx="42">
                  <c:v>-51625.5</c:v>
                </c:pt>
                <c:pt idx="43">
                  <c:v>-48594</c:v>
                </c:pt>
                <c:pt idx="44">
                  <c:v>-50860.6</c:v>
                </c:pt>
                <c:pt idx="45">
                  <c:v>-49821.5</c:v>
                </c:pt>
                <c:pt idx="46">
                  <c:v>-49552.800000000003</c:v>
                </c:pt>
                <c:pt idx="47">
                  <c:v>-50864.800000000003</c:v>
                </c:pt>
                <c:pt idx="48">
                  <c:v>-48999.5</c:v>
                </c:pt>
                <c:pt idx="49">
                  <c:v>-50861</c:v>
                </c:pt>
                <c:pt idx="50">
                  <c:v>-49476</c:v>
                </c:pt>
                <c:pt idx="51">
                  <c:v>-50104</c:v>
                </c:pt>
                <c:pt idx="52">
                  <c:v>-50279.1</c:v>
                </c:pt>
                <c:pt idx="53">
                  <c:v>-49465.7</c:v>
                </c:pt>
                <c:pt idx="54">
                  <c:v>-50615.199999999997</c:v>
                </c:pt>
                <c:pt idx="55">
                  <c:v>-49472</c:v>
                </c:pt>
                <c:pt idx="56">
                  <c:v>-50319.5</c:v>
                </c:pt>
                <c:pt idx="57">
                  <c:v>-49938.5</c:v>
                </c:pt>
                <c:pt idx="58">
                  <c:v>-49826.1</c:v>
                </c:pt>
                <c:pt idx="59">
                  <c:v>-50329.5</c:v>
                </c:pt>
                <c:pt idx="60">
                  <c:v>-49621.599999999999</c:v>
                </c:pt>
                <c:pt idx="61">
                  <c:v>-50323.7</c:v>
                </c:pt>
                <c:pt idx="62">
                  <c:v>-49804.7</c:v>
                </c:pt>
                <c:pt idx="63">
                  <c:v>-50036.2</c:v>
                </c:pt>
                <c:pt idx="64">
                  <c:v>-50107.9</c:v>
                </c:pt>
                <c:pt idx="65">
                  <c:v>-49796.7</c:v>
                </c:pt>
                <c:pt idx="66">
                  <c:v>-50232.6</c:v>
                </c:pt>
                <c:pt idx="67">
                  <c:v>-49801.3</c:v>
                </c:pt>
                <c:pt idx="68">
                  <c:v>-50119.1</c:v>
                </c:pt>
                <c:pt idx="69">
                  <c:v>-49978.5</c:v>
                </c:pt>
                <c:pt idx="70">
                  <c:v>-49932.800000000003</c:v>
                </c:pt>
                <c:pt idx="71">
                  <c:v>-50125.3</c:v>
                </c:pt>
                <c:pt idx="72">
                  <c:v>-49856.9</c:v>
                </c:pt>
                <c:pt idx="73">
                  <c:v>-50121.7</c:v>
                </c:pt>
                <c:pt idx="74">
                  <c:v>-49927.1</c:v>
                </c:pt>
                <c:pt idx="75">
                  <c:v>-50012.6</c:v>
                </c:pt>
                <c:pt idx="76">
                  <c:v>-50041.599999999999</c:v>
                </c:pt>
                <c:pt idx="77">
                  <c:v>-49922.6</c:v>
                </c:pt>
                <c:pt idx="78">
                  <c:v>-50087.9</c:v>
                </c:pt>
                <c:pt idx="79">
                  <c:v>-49925.2</c:v>
                </c:pt>
                <c:pt idx="80">
                  <c:v>-50044.4</c:v>
                </c:pt>
                <c:pt idx="81">
                  <c:v>-49992.4</c:v>
                </c:pt>
                <c:pt idx="82">
                  <c:v>-49974.1</c:v>
                </c:pt>
                <c:pt idx="83">
                  <c:v>-50047.6</c:v>
                </c:pt>
                <c:pt idx="84">
                  <c:v>-49945.8</c:v>
                </c:pt>
                <c:pt idx="85">
                  <c:v>-50045.7</c:v>
                </c:pt>
                <c:pt idx="86">
                  <c:v>-49972.800000000003</c:v>
                </c:pt>
                <c:pt idx="87">
                  <c:v>-50004.3</c:v>
                </c:pt>
                <c:pt idx="88">
                  <c:v>-50016</c:v>
                </c:pt>
                <c:pt idx="89">
                  <c:v>-49970.5</c:v>
                </c:pt>
                <c:pt idx="90">
                  <c:v>-50033.2</c:v>
                </c:pt>
                <c:pt idx="91">
                  <c:v>-49971.8</c:v>
                </c:pt>
                <c:pt idx="92">
                  <c:v>-50016.5</c:v>
                </c:pt>
                <c:pt idx="93">
                  <c:v>-49997.3</c:v>
                </c:pt>
                <c:pt idx="94">
                  <c:v>-49990</c:v>
                </c:pt>
                <c:pt idx="95">
                  <c:v>-50018</c:v>
                </c:pt>
                <c:pt idx="96">
                  <c:v>-49979.5</c:v>
                </c:pt>
                <c:pt idx="97">
                  <c:v>-50017.2</c:v>
                </c:pt>
                <c:pt idx="98">
                  <c:v>-49989.8</c:v>
                </c:pt>
                <c:pt idx="99">
                  <c:v>-50001.4</c:v>
                </c:pt>
                <c:pt idx="100">
                  <c:v>-50006.1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05E-4CEC-9739-5699DA426A46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Newark Integration</c:v>
                </c:pt>
              </c:strCache>
            </c:strRef>
          </c:tx>
          <c:spPr>
            <a:ln w="1905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Sheet1!$G$4:$G$104</c:f>
              <c:numCache>
                <c:formatCode>General</c:formatCode>
                <c:ptCount val="101"/>
                <c:pt idx="0">
                  <c:v>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  <c:pt idx="12">
                  <c:v>120000</c:v>
                </c:pt>
                <c:pt idx="13">
                  <c:v>130000</c:v>
                </c:pt>
                <c:pt idx="14">
                  <c:v>140000</c:v>
                </c:pt>
                <c:pt idx="15">
                  <c:v>150000</c:v>
                </c:pt>
                <c:pt idx="16">
                  <c:v>160000</c:v>
                </c:pt>
                <c:pt idx="17">
                  <c:v>170000</c:v>
                </c:pt>
                <c:pt idx="18">
                  <c:v>180000</c:v>
                </c:pt>
                <c:pt idx="19">
                  <c:v>190000</c:v>
                </c:pt>
                <c:pt idx="20">
                  <c:v>200000</c:v>
                </c:pt>
                <c:pt idx="21">
                  <c:v>210000</c:v>
                </c:pt>
                <c:pt idx="22">
                  <c:v>220000</c:v>
                </c:pt>
                <c:pt idx="23">
                  <c:v>230000</c:v>
                </c:pt>
                <c:pt idx="24">
                  <c:v>240000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280000</c:v>
                </c:pt>
                <c:pt idx="29">
                  <c:v>290000</c:v>
                </c:pt>
                <c:pt idx="30">
                  <c:v>300000</c:v>
                </c:pt>
                <c:pt idx="31">
                  <c:v>310000</c:v>
                </c:pt>
                <c:pt idx="32">
                  <c:v>320000</c:v>
                </c:pt>
                <c:pt idx="33">
                  <c:v>330000</c:v>
                </c:pt>
                <c:pt idx="34">
                  <c:v>340000</c:v>
                </c:pt>
                <c:pt idx="35">
                  <c:v>350000</c:v>
                </c:pt>
                <c:pt idx="36">
                  <c:v>360000</c:v>
                </c:pt>
                <c:pt idx="37">
                  <c:v>370000</c:v>
                </c:pt>
                <c:pt idx="38">
                  <c:v>380000</c:v>
                </c:pt>
                <c:pt idx="39">
                  <c:v>390000</c:v>
                </c:pt>
                <c:pt idx="40">
                  <c:v>400000</c:v>
                </c:pt>
                <c:pt idx="41">
                  <c:v>410000</c:v>
                </c:pt>
                <c:pt idx="42">
                  <c:v>420000</c:v>
                </c:pt>
                <c:pt idx="43">
                  <c:v>430000</c:v>
                </c:pt>
                <c:pt idx="44">
                  <c:v>440000</c:v>
                </c:pt>
                <c:pt idx="45">
                  <c:v>450000</c:v>
                </c:pt>
                <c:pt idx="46">
                  <c:v>460000</c:v>
                </c:pt>
                <c:pt idx="47">
                  <c:v>470000</c:v>
                </c:pt>
                <c:pt idx="48">
                  <c:v>480000</c:v>
                </c:pt>
                <c:pt idx="49">
                  <c:v>490000</c:v>
                </c:pt>
                <c:pt idx="50">
                  <c:v>500000</c:v>
                </c:pt>
                <c:pt idx="51">
                  <c:v>510000</c:v>
                </c:pt>
                <c:pt idx="52">
                  <c:v>520000</c:v>
                </c:pt>
                <c:pt idx="53">
                  <c:v>530000</c:v>
                </c:pt>
                <c:pt idx="54">
                  <c:v>540000</c:v>
                </c:pt>
                <c:pt idx="55">
                  <c:v>550000</c:v>
                </c:pt>
                <c:pt idx="56">
                  <c:v>560000</c:v>
                </c:pt>
                <c:pt idx="57">
                  <c:v>570000</c:v>
                </c:pt>
                <c:pt idx="58">
                  <c:v>580000</c:v>
                </c:pt>
                <c:pt idx="59">
                  <c:v>590000</c:v>
                </c:pt>
                <c:pt idx="60">
                  <c:v>600000</c:v>
                </c:pt>
                <c:pt idx="61">
                  <c:v>610000</c:v>
                </c:pt>
                <c:pt idx="62">
                  <c:v>620000</c:v>
                </c:pt>
                <c:pt idx="63">
                  <c:v>630000</c:v>
                </c:pt>
                <c:pt idx="64">
                  <c:v>640000</c:v>
                </c:pt>
                <c:pt idx="65">
                  <c:v>650000</c:v>
                </c:pt>
                <c:pt idx="66">
                  <c:v>660000</c:v>
                </c:pt>
                <c:pt idx="67">
                  <c:v>670000</c:v>
                </c:pt>
                <c:pt idx="68">
                  <c:v>680000</c:v>
                </c:pt>
                <c:pt idx="69">
                  <c:v>690000</c:v>
                </c:pt>
                <c:pt idx="70">
                  <c:v>700000</c:v>
                </c:pt>
                <c:pt idx="71">
                  <c:v>710000</c:v>
                </c:pt>
                <c:pt idx="72">
                  <c:v>720000</c:v>
                </c:pt>
                <c:pt idx="73">
                  <c:v>730000</c:v>
                </c:pt>
                <c:pt idx="74">
                  <c:v>740000</c:v>
                </c:pt>
                <c:pt idx="75">
                  <c:v>750000</c:v>
                </c:pt>
                <c:pt idx="76">
                  <c:v>760000</c:v>
                </c:pt>
                <c:pt idx="77">
                  <c:v>770000</c:v>
                </c:pt>
                <c:pt idx="78">
                  <c:v>780000</c:v>
                </c:pt>
                <c:pt idx="79">
                  <c:v>790000</c:v>
                </c:pt>
                <c:pt idx="80">
                  <c:v>800000</c:v>
                </c:pt>
                <c:pt idx="81">
                  <c:v>810000</c:v>
                </c:pt>
                <c:pt idx="82">
                  <c:v>820000</c:v>
                </c:pt>
                <c:pt idx="83">
                  <c:v>830000</c:v>
                </c:pt>
                <c:pt idx="84">
                  <c:v>840000</c:v>
                </c:pt>
                <c:pt idx="85">
                  <c:v>850000</c:v>
                </c:pt>
                <c:pt idx="86">
                  <c:v>860000</c:v>
                </c:pt>
                <c:pt idx="87">
                  <c:v>870000</c:v>
                </c:pt>
                <c:pt idx="88">
                  <c:v>880000</c:v>
                </c:pt>
                <c:pt idx="89">
                  <c:v>890000</c:v>
                </c:pt>
                <c:pt idx="90">
                  <c:v>900000</c:v>
                </c:pt>
                <c:pt idx="91">
                  <c:v>910000</c:v>
                </c:pt>
                <c:pt idx="92">
                  <c:v>920000</c:v>
                </c:pt>
                <c:pt idx="93">
                  <c:v>930000</c:v>
                </c:pt>
                <c:pt idx="94">
                  <c:v>940000</c:v>
                </c:pt>
                <c:pt idx="95">
                  <c:v>950000</c:v>
                </c:pt>
                <c:pt idx="96">
                  <c:v>960000</c:v>
                </c:pt>
                <c:pt idx="97">
                  <c:v>970000</c:v>
                </c:pt>
                <c:pt idx="98">
                  <c:v>980000</c:v>
                </c:pt>
                <c:pt idx="99">
                  <c:v>990000</c:v>
                </c:pt>
                <c:pt idx="100" formatCode="0.00E+00">
                  <c:v>1000000</c:v>
                </c:pt>
              </c:numCache>
            </c:numRef>
          </c:xVal>
          <c:yVal>
            <c:numRef>
              <c:f>Sheet1!$I$4:$I$104</c:f>
              <c:numCache>
                <c:formatCode>General</c:formatCode>
                <c:ptCount val="101"/>
                <c:pt idx="0">
                  <c:v>0</c:v>
                </c:pt>
                <c:pt idx="1">
                  <c:v>-5001.0200000000004</c:v>
                </c:pt>
                <c:pt idx="2">
                  <c:v>-9701.57</c:v>
                </c:pt>
                <c:pt idx="3">
                  <c:v>-13795</c:v>
                </c:pt>
                <c:pt idx="4">
                  <c:v>-17293.7</c:v>
                </c:pt>
                <c:pt idx="5">
                  <c:v>-20321.099999999999</c:v>
                </c:pt>
                <c:pt idx="6">
                  <c:v>-23016.400000000001</c:v>
                </c:pt>
                <c:pt idx="7">
                  <c:v>-25496.5</c:v>
                </c:pt>
                <c:pt idx="8">
                  <c:v>-27845.1</c:v>
                </c:pt>
                <c:pt idx="9">
                  <c:v>-30113.4</c:v>
                </c:pt>
                <c:pt idx="10">
                  <c:v>-32326</c:v>
                </c:pt>
                <c:pt idx="11">
                  <c:v>-34487.4</c:v>
                </c:pt>
                <c:pt idx="12">
                  <c:v>-36588.699999999997</c:v>
                </c:pt>
                <c:pt idx="13">
                  <c:v>-38613.1</c:v>
                </c:pt>
                <c:pt idx="14">
                  <c:v>-40540.400000000001</c:v>
                </c:pt>
                <c:pt idx="15">
                  <c:v>-42350.2</c:v>
                </c:pt>
                <c:pt idx="16">
                  <c:v>-44024.4</c:v>
                </c:pt>
                <c:pt idx="17">
                  <c:v>-45548.5</c:v>
                </c:pt>
                <c:pt idx="18">
                  <c:v>-46912.2</c:v>
                </c:pt>
                <c:pt idx="19">
                  <c:v>-48109.9</c:v>
                </c:pt>
                <c:pt idx="20">
                  <c:v>-49140.7</c:v>
                </c:pt>
                <c:pt idx="21">
                  <c:v>-50007.4</c:v>
                </c:pt>
                <c:pt idx="22">
                  <c:v>-50716.800000000003</c:v>
                </c:pt>
                <c:pt idx="23">
                  <c:v>-51278</c:v>
                </c:pt>
                <c:pt idx="24">
                  <c:v>-51702.8</c:v>
                </c:pt>
                <c:pt idx="25">
                  <c:v>-52004.2</c:v>
                </c:pt>
                <c:pt idx="26">
                  <c:v>-52196.4</c:v>
                </c:pt>
                <c:pt idx="27">
                  <c:v>-52293.9</c:v>
                </c:pt>
                <c:pt idx="28">
                  <c:v>-52311.199999999997</c:v>
                </c:pt>
                <c:pt idx="29">
                  <c:v>-52262.2</c:v>
                </c:pt>
                <c:pt idx="30">
                  <c:v>-52160.2</c:v>
                </c:pt>
                <c:pt idx="31">
                  <c:v>-52017.5</c:v>
                </c:pt>
                <c:pt idx="32">
                  <c:v>-51845.4</c:v>
                </c:pt>
                <c:pt idx="33">
                  <c:v>-51653.7</c:v>
                </c:pt>
                <c:pt idx="34">
                  <c:v>-51451.1</c:v>
                </c:pt>
                <c:pt idx="35">
                  <c:v>-51245</c:v>
                </c:pt>
                <c:pt idx="36">
                  <c:v>-51041.5</c:v>
                </c:pt>
                <c:pt idx="37">
                  <c:v>-50845.599999999999</c:v>
                </c:pt>
                <c:pt idx="38">
                  <c:v>-50661.1</c:v>
                </c:pt>
                <c:pt idx="39">
                  <c:v>-50490.9</c:v>
                </c:pt>
                <c:pt idx="40">
                  <c:v>-50336.800000000003</c:v>
                </c:pt>
                <c:pt idx="41">
                  <c:v>-50200.1</c:v>
                </c:pt>
                <c:pt idx="42">
                  <c:v>-50081.2</c:v>
                </c:pt>
                <c:pt idx="43">
                  <c:v>-49980</c:v>
                </c:pt>
                <c:pt idx="44">
                  <c:v>-49895.9</c:v>
                </c:pt>
                <c:pt idx="45">
                  <c:v>-49828.1</c:v>
                </c:pt>
                <c:pt idx="46">
                  <c:v>-49775.4</c:v>
                </c:pt>
                <c:pt idx="47">
                  <c:v>-49736.5</c:v>
                </c:pt>
                <c:pt idx="48">
                  <c:v>-49709.7</c:v>
                </c:pt>
                <c:pt idx="49">
                  <c:v>-49693.7</c:v>
                </c:pt>
                <c:pt idx="50">
                  <c:v>-49686.8</c:v>
                </c:pt>
                <c:pt idx="51">
                  <c:v>-49687.6</c:v>
                </c:pt>
                <c:pt idx="52">
                  <c:v>-49694.6</c:v>
                </c:pt>
                <c:pt idx="53">
                  <c:v>-49706.6</c:v>
                </c:pt>
                <c:pt idx="54">
                  <c:v>-49722.2</c:v>
                </c:pt>
                <c:pt idx="55">
                  <c:v>-49740.3</c:v>
                </c:pt>
                <c:pt idx="56">
                  <c:v>-49760.1</c:v>
                </c:pt>
                <c:pt idx="57">
                  <c:v>-49780.7</c:v>
                </c:pt>
                <c:pt idx="58">
                  <c:v>-49801.4</c:v>
                </c:pt>
                <c:pt idx="59">
                  <c:v>-49821.599999999999</c:v>
                </c:pt>
                <c:pt idx="60">
                  <c:v>-49840.9</c:v>
                </c:pt>
                <c:pt idx="61">
                  <c:v>-49858.9</c:v>
                </c:pt>
                <c:pt idx="62">
                  <c:v>-49875.4</c:v>
                </c:pt>
                <c:pt idx="63">
                  <c:v>-49890.2</c:v>
                </c:pt>
                <c:pt idx="64">
                  <c:v>-49903.199999999997</c:v>
                </c:pt>
                <c:pt idx="65">
                  <c:v>-49914.400000000001</c:v>
                </c:pt>
                <c:pt idx="66">
                  <c:v>-49923.8</c:v>
                </c:pt>
                <c:pt idx="67">
                  <c:v>-49931.6</c:v>
                </c:pt>
                <c:pt idx="68">
                  <c:v>-49937.8</c:v>
                </c:pt>
                <c:pt idx="69">
                  <c:v>-49942.5</c:v>
                </c:pt>
                <c:pt idx="70">
                  <c:v>-49945.9</c:v>
                </c:pt>
                <c:pt idx="71">
                  <c:v>-49948.1</c:v>
                </c:pt>
                <c:pt idx="72">
                  <c:v>-49949.3</c:v>
                </c:pt>
                <c:pt idx="73">
                  <c:v>-49949.7</c:v>
                </c:pt>
                <c:pt idx="74">
                  <c:v>-49949.3</c:v>
                </c:pt>
                <c:pt idx="75">
                  <c:v>-49948.4</c:v>
                </c:pt>
                <c:pt idx="76">
                  <c:v>-49947</c:v>
                </c:pt>
                <c:pt idx="77">
                  <c:v>-49945.4</c:v>
                </c:pt>
                <c:pt idx="78">
                  <c:v>-49943.4</c:v>
                </c:pt>
                <c:pt idx="79">
                  <c:v>-49941.4</c:v>
                </c:pt>
                <c:pt idx="80">
                  <c:v>-49939.3</c:v>
                </c:pt>
                <c:pt idx="81">
                  <c:v>-49937.3</c:v>
                </c:pt>
                <c:pt idx="82">
                  <c:v>-49935.3</c:v>
                </c:pt>
                <c:pt idx="83">
                  <c:v>-49933.4</c:v>
                </c:pt>
                <c:pt idx="84">
                  <c:v>-49931.6</c:v>
                </c:pt>
                <c:pt idx="85">
                  <c:v>-49930</c:v>
                </c:pt>
                <c:pt idx="86">
                  <c:v>-49928.6</c:v>
                </c:pt>
                <c:pt idx="87">
                  <c:v>-49927.4</c:v>
                </c:pt>
                <c:pt idx="88">
                  <c:v>-49926.3</c:v>
                </c:pt>
                <c:pt idx="89">
                  <c:v>-49925.5</c:v>
                </c:pt>
                <c:pt idx="90">
                  <c:v>-49924.7</c:v>
                </c:pt>
                <c:pt idx="91">
                  <c:v>-49924.2</c:v>
                </c:pt>
                <c:pt idx="92">
                  <c:v>-49923.8</c:v>
                </c:pt>
                <c:pt idx="93">
                  <c:v>-49923.5</c:v>
                </c:pt>
                <c:pt idx="94">
                  <c:v>-49923.3</c:v>
                </c:pt>
                <c:pt idx="95">
                  <c:v>-49923.199999999997</c:v>
                </c:pt>
                <c:pt idx="96">
                  <c:v>-49923.199999999997</c:v>
                </c:pt>
                <c:pt idx="97">
                  <c:v>-49923.3</c:v>
                </c:pt>
                <c:pt idx="98">
                  <c:v>-49923.4</c:v>
                </c:pt>
                <c:pt idx="99">
                  <c:v>-49923.5</c:v>
                </c:pt>
                <c:pt idx="100">
                  <c:v>-49923.7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05E-4CEC-9739-5699DA426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413263"/>
        <c:axId val="214415343"/>
      </c:scatterChart>
      <c:valAx>
        <c:axId val="214413263"/>
        <c:scaling>
          <c:orientation val="minMax"/>
          <c:max val="1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(1E-3 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5343"/>
        <c:crosses val="autoZero"/>
        <c:crossBetween val="midCat"/>
      </c:valAx>
      <c:valAx>
        <c:axId val="2144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Stress (kPa)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3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Element Test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gama!$A$1</c:f>
              <c:strCache>
                <c:ptCount val="1"/>
                <c:pt idx="0">
                  <c:v>Normal Integration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gama!$A$4:$A$104</c:f>
              <c:numCache>
                <c:formatCode>General</c:formatCode>
                <c:ptCount val="101"/>
                <c:pt idx="0">
                  <c:v>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  <c:pt idx="12">
                  <c:v>120000</c:v>
                </c:pt>
                <c:pt idx="13">
                  <c:v>130000</c:v>
                </c:pt>
                <c:pt idx="14">
                  <c:v>140000</c:v>
                </c:pt>
                <c:pt idx="15">
                  <c:v>150000</c:v>
                </c:pt>
                <c:pt idx="16">
                  <c:v>160000</c:v>
                </c:pt>
                <c:pt idx="17">
                  <c:v>170000</c:v>
                </c:pt>
                <c:pt idx="18">
                  <c:v>180000</c:v>
                </c:pt>
                <c:pt idx="19">
                  <c:v>190000</c:v>
                </c:pt>
                <c:pt idx="20">
                  <c:v>200000</c:v>
                </c:pt>
                <c:pt idx="21">
                  <c:v>210000</c:v>
                </c:pt>
                <c:pt idx="22">
                  <c:v>220000</c:v>
                </c:pt>
                <c:pt idx="23">
                  <c:v>230000</c:v>
                </c:pt>
                <c:pt idx="24">
                  <c:v>240000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280000</c:v>
                </c:pt>
                <c:pt idx="29">
                  <c:v>290000</c:v>
                </c:pt>
                <c:pt idx="30">
                  <c:v>300000</c:v>
                </c:pt>
                <c:pt idx="31">
                  <c:v>310000</c:v>
                </c:pt>
                <c:pt idx="32">
                  <c:v>320000</c:v>
                </c:pt>
                <c:pt idx="33">
                  <c:v>330000</c:v>
                </c:pt>
                <c:pt idx="34">
                  <c:v>340000</c:v>
                </c:pt>
                <c:pt idx="35">
                  <c:v>350000</c:v>
                </c:pt>
                <c:pt idx="36">
                  <c:v>360000</c:v>
                </c:pt>
                <c:pt idx="37">
                  <c:v>370000</c:v>
                </c:pt>
                <c:pt idx="38">
                  <c:v>380000</c:v>
                </c:pt>
                <c:pt idx="39">
                  <c:v>390000</c:v>
                </c:pt>
                <c:pt idx="40">
                  <c:v>400000</c:v>
                </c:pt>
                <c:pt idx="41">
                  <c:v>410000</c:v>
                </c:pt>
                <c:pt idx="42">
                  <c:v>420000</c:v>
                </c:pt>
                <c:pt idx="43">
                  <c:v>430000</c:v>
                </c:pt>
                <c:pt idx="44">
                  <c:v>440000</c:v>
                </c:pt>
                <c:pt idx="45">
                  <c:v>450000</c:v>
                </c:pt>
                <c:pt idx="46">
                  <c:v>460000</c:v>
                </c:pt>
                <c:pt idx="47">
                  <c:v>470000</c:v>
                </c:pt>
                <c:pt idx="48">
                  <c:v>480000</c:v>
                </c:pt>
                <c:pt idx="49">
                  <c:v>490000</c:v>
                </c:pt>
                <c:pt idx="50">
                  <c:v>500000</c:v>
                </c:pt>
                <c:pt idx="51">
                  <c:v>510000</c:v>
                </c:pt>
                <c:pt idx="52">
                  <c:v>520000</c:v>
                </c:pt>
                <c:pt idx="53">
                  <c:v>530000</c:v>
                </c:pt>
                <c:pt idx="54">
                  <c:v>540000</c:v>
                </c:pt>
                <c:pt idx="55">
                  <c:v>550000</c:v>
                </c:pt>
                <c:pt idx="56">
                  <c:v>560000</c:v>
                </c:pt>
                <c:pt idx="57">
                  <c:v>570000</c:v>
                </c:pt>
                <c:pt idx="58">
                  <c:v>580000</c:v>
                </c:pt>
                <c:pt idx="59">
                  <c:v>590000</c:v>
                </c:pt>
                <c:pt idx="60">
                  <c:v>600000</c:v>
                </c:pt>
                <c:pt idx="61">
                  <c:v>610000</c:v>
                </c:pt>
                <c:pt idx="62">
                  <c:v>620000</c:v>
                </c:pt>
                <c:pt idx="63">
                  <c:v>630000</c:v>
                </c:pt>
                <c:pt idx="64">
                  <c:v>640000</c:v>
                </c:pt>
                <c:pt idx="65">
                  <c:v>650000</c:v>
                </c:pt>
                <c:pt idx="66">
                  <c:v>660000</c:v>
                </c:pt>
                <c:pt idx="67">
                  <c:v>670000</c:v>
                </c:pt>
                <c:pt idx="68">
                  <c:v>680000</c:v>
                </c:pt>
                <c:pt idx="69">
                  <c:v>690000</c:v>
                </c:pt>
                <c:pt idx="70">
                  <c:v>700000</c:v>
                </c:pt>
                <c:pt idx="71">
                  <c:v>710000</c:v>
                </c:pt>
                <c:pt idx="72">
                  <c:v>720000</c:v>
                </c:pt>
                <c:pt idx="73">
                  <c:v>730000</c:v>
                </c:pt>
                <c:pt idx="74">
                  <c:v>740000</c:v>
                </c:pt>
                <c:pt idx="75">
                  <c:v>750000</c:v>
                </c:pt>
                <c:pt idx="76">
                  <c:v>760000</c:v>
                </c:pt>
                <c:pt idx="77">
                  <c:v>770000</c:v>
                </c:pt>
                <c:pt idx="78">
                  <c:v>780000</c:v>
                </c:pt>
                <c:pt idx="79">
                  <c:v>790000</c:v>
                </c:pt>
                <c:pt idx="80">
                  <c:v>800000</c:v>
                </c:pt>
                <c:pt idx="81">
                  <c:v>810000</c:v>
                </c:pt>
                <c:pt idx="82">
                  <c:v>820000</c:v>
                </c:pt>
                <c:pt idx="83">
                  <c:v>830000</c:v>
                </c:pt>
                <c:pt idx="84">
                  <c:v>840000</c:v>
                </c:pt>
                <c:pt idx="85">
                  <c:v>850000</c:v>
                </c:pt>
                <c:pt idx="86">
                  <c:v>860000</c:v>
                </c:pt>
                <c:pt idx="87">
                  <c:v>870000</c:v>
                </c:pt>
                <c:pt idx="88">
                  <c:v>880000</c:v>
                </c:pt>
                <c:pt idx="89">
                  <c:v>890000</c:v>
                </c:pt>
                <c:pt idx="90">
                  <c:v>900000</c:v>
                </c:pt>
                <c:pt idx="91">
                  <c:v>910000</c:v>
                </c:pt>
                <c:pt idx="92">
                  <c:v>920000</c:v>
                </c:pt>
                <c:pt idx="93">
                  <c:v>930000</c:v>
                </c:pt>
                <c:pt idx="94">
                  <c:v>940000</c:v>
                </c:pt>
                <c:pt idx="95">
                  <c:v>950000</c:v>
                </c:pt>
                <c:pt idx="96">
                  <c:v>960000</c:v>
                </c:pt>
                <c:pt idx="97">
                  <c:v>970000</c:v>
                </c:pt>
                <c:pt idx="98">
                  <c:v>980000</c:v>
                </c:pt>
                <c:pt idx="99">
                  <c:v>990000</c:v>
                </c:pt>
                <c:pt idx="100" formatCode="0.00E+00">
                  <c:v>1000000</c:v>
                </c:pt>
              </c:numCache>
            </c:numRef>
          </c:xVal>
          <c:yVal>
            <c:numRef>
              <c:f>gama!$C$4:$C$104</c:f>
              <c:numCache>
                <c:formatCode>General</c:formatCode>
                <c:ptCount val="101"/>
                <c:pt idx="0">
                  <c:v>0</c:v>
                </c:pt>
                <c:pt idx="1">
                  <c:v>-57339.1</c:v>
                </c:pt>
                <c:pt idx="2">
                  <c:v>-88504.2</c:v>
                </c:pt>
                <c:pt idx="3">
                  <c:v>-21874</c:v>
                </c:pt>
                <c:pt idx="4">
                  <c:v>-39698.1</c:v>
                </c:pt>
                <c:pt idx="5">
                  <c:v>-81825.100000000006</c:v>
                </c:pt>
                <c:pt idx="6">
                  <c:v>-25779.1</c:v>
                </c:pt>
                <c:pt idx="7">
                  <c:v>-51110.8</c:v>
                </c:pt>
                <c:pt idx="8">
                  <c:v>-68217.100000000006</c:v>
                </c:pt>
                <c:pt idx="9">
                  <c:v>-26032.9</c:v>
                </c:pt>
                <c:pt idx="10">
                  <c:v>-66526.3</c:v>
                </c:pt>
                <c:pt idx="11">
                  <c:v>-47096.2</c:v>
                </c:pt>
                <c:pt idx="12">
                  <c:v>-40406.800000000003</c:v>
                </c:pt>
                <c:pt idx="13">
                  <c:v>-66042.600000000006</c:v>
                </c:pt>
                <c:pt idx="14">
                  <c:v>-34565.800000000003</c:v>
                </c:pt>
                <c:pt idx="15">
                  <c:v>-59400.2</c:v>
                </c:pt>
                <c:pt idx="16">
                  <c:v>-48775.7</c:v>
                </c:pt>
                <c:pt idx="17">
                  <c:v>-43972.9</c:v>
                </c:pt>
                <c:pt idx="18">
                  <c:v>-60180.800000000003</c:v>
                </c:pt>
                <c:pt idx="19">
                  <c:v>-39413.1</c:v>
                </c:pt>
                <c:pt idx="20">
                  <c:v>-57761.1</c:v>
                </c:pt>
                <c:pt idx="21">
                  <c:v>-46852.1</c:v>
                </c:pt>
                <c:pt idx="22">
                  <c:v>-48351.4</c:v>
                </c:pt>
                <c:pt idx="23">
                  <c:v>-55225.4</c:v>
                </c:pt>
                <c:pt idx="24">
                  <c:v>-43185.2</c:v>
                </c:pt>
                <c:pt idx="25">
                  <c:v>-56290.7</c:v>
                </c:pt>
                <c:pt idx="26">
                  <c:v>-45840.6</c:v>
                </c:pt>
                <c:pt idx="27">
                  <c:v>-51236.1</c:v>
                </c:pt>
                <c:pt idx="28">
                  <c:v>-51564.3</c:v>
                </c:pt>
                <c:pt idx="29">
                  <c:v>-46470.3</c:v>
                </c:pt>
                <c:pt idx="30">
                  <c:v>-54267.4</c:v>
                </c:pt>
                <c:pt idx="31">
                  <c:v>-46215.7</c:v>
                </c:pt>
                <c:pt idx="32">
                  <c:v>-52387.6</c:v>
                </c:pt>
                <c:pt idx="33">
                  <c:v>-49413.599999999999</c:v>
                </c:pt>
                <c:pt idx="34">
                  <c:v>-48903.8</c:v>
                </c:pt>
                <c:pt idx="35">
                  <c:v>-52241.2</c:v>
                </c:pt>
                <c:pt idx="36">
                  <c:v>-47360.3</c:v>
                </c:pt>
                <c:pt idx="37">
                  <c:v>-52299.5</c:v>
                </c:pt>
                <c:pt idx="38">
                  <c:v>-48576.9</c:v>
                </c:pt>
                <c:pt idx="39">
                  <c:v>-50313.4</c:v>
                </c:pt>
                <c:pt idx="40">
                  <c:v>-50708.800000000003</c:v>
                </c:pt>
                <c:pt idx="41">
                  <c:v>-48602.6</c:v>
                </c:pt>
                <c:pt idx="42">
                  <c:v>-51625.5</c:v>
                </c:pt>
                <c:pt idx="43">
                  <c:v>-48594</c:v>
                </c:pt>
                <c:pt idx="44">
                  <c:v>-50860.6</c:v>
                </c:pt>
                <c:pt idx="45">
                  <c:v>-49821.5</c:v>
                </c:pt>
                <c:pt idx="46">
                  <c:v>-49552.800000000003</c:v>
                </c:pt>
                <c:pt idx="47">
                  <c:v>-50864.800000000003</c:v>
                </c:pt>
                <c:pt idx="48">
                  <c:v>-48999.5</c:v>
                </c:pt>
                <c:pt idx="49">
                  <c:v>-50861</c:v>
                </c:pt>
                <c:pt idx="50">
                  <c:v>-49476</c:v>
                </c:pt>
                <c:pt idx="51">
                  <c:v>-50104</c:v>
                </c:pt>
                <c:pt idx="52">
                  <c:v>-50279.1</c:v>
                </c:pt>
                <c:pt idx="53">
                  <c:v>-49465.7</c:v>
                </c:pt>
                <c:pt idx="54">
                  <c:v>-50615.199999999997</c:v>
                </c:pt>
                <c:pt idx="55">
                  <c:v>-49472</c:v>
                </c:pt>
                <c:pt idx="56">
                  <c:v>-50319.5</c:v>
                </c:pt>
                <c:pt idx="57">
                  <c:v>-49938.5</c:v>
                </c:pt>
                <c:pt idx="58">
                  <c:v>-49826.1</c:v>
                </c:pt>
                <c:pt idx="59">
                  <c:v>-50329.5</c:v>
                </c:pt>
                <c:pt idx="60">
                  <c:v>-49621.599999999999</c:v>
                </c:pt>
                <c:pt idx="61">
                  <c:v>-50323.7</c:v>
                </c:pt>
                <c:pt idx="62">
                  <c:v>-49804.7</c:v>
                </c:pt>
                <c:pt idx="63">
                  <c:v>-50036.2</c:v>
                </c:pt>
                <c:pt idx="64">
                  <c:v>-50107.9</c:v>
                </c:pt>
                <c:pt idx="65">
                  <c:v>-49796.7</c:v>
                </c:pt>
                <c:pt idx="66">
                  <c:v>-50232.6</c:v>
                </c:pt>
                <c:pt idx="67">
                  <c:v>-49801.3</c:v>
                </c:pt>
                <c:pt idx="68">
                  <c:v>-50119.1</c:v>
                </c:pt>
                <c:pt idx="69">
                  <c:v>-49978.5</c:v>
                </c:pt>
                <c:pt idx="70">
                  <c:v>-49932.800000000003</c:v>
                </c:pt>
                <c:pt idx="71">
                  <c:v>-50125.3</c:v>
                </c:pt>
                <c:pt idx="72">
                  <c:v>-49856.9</c:v>
                </c:pt>
                <c:pt idx="73">
                  <c:v>-50121.7</c:v>
                </c:pt>
                <c:pt idx="74">
                  <c:v>-49927.1</c:v>
                </c:pt>
                <c:pt idx="75">
                  <c:v>-50012.6</c:v>
                </c:pt>
                <c:pt idx="76">
                  <c:v>-50041.599999999999</c:v>
                </c:pt>
                <c:pt idx="77">
                  <c:v>-49922.6</c:v>
                </c:pt>
                <c:pt idx="78">
                  <c:v>-50087.9</c:v>
                </c:pt>
                <c:pt idx="79">
                  <c:v>-49925.2</c:v>
                </c:pt>
                <c:pt idx="80">
                  <c:v>-50044.4</c:v>
                </c:pt>
                <c:pt idx="81">
                  <c:v>-49992.4</c:v>
                </c:pt>
                <c:pt idx="82">
                  <c:v>-49974.1</c:v>
                </c:pt>
                <c:pt idx="83">
                  <c:v>-50047.6</c:v>
                </c:pt>
                <c:pt idx="84">
                  <c:v>-49945.8</c:v>
                </c:pt>
                <c:pt idx="85">
                  <c:v>-50045.7</c:v>
                </c:pt>
                <c:pt idx="86">
                  <c:v>-49972.800000000003</c:v>
                </c:pt>
                <c:pt idx="87">
                  <c:v>-50004.3</c:v>
                </c:pt>
                <c:pt idx="88">
                  <c:v>-50016</c:v>
                </c:pt>
                <c:pt idx="89">
                  <c:v>-49970.5</c:v>
                </c:pt>
                <c:pt idx="90">
                  <c:v>-50033.2</c:v>
                </c:pt>
                <c:pt idx="91">
                  <c:v>-49971.8</c:v>
                </c:pt>
                <c:pt idx="92">
                  <c:v>-50016.5</c:v>
                </c:pt>
                <c:pt idx="93">
                  <c:v>-49997.3</c:v>
                </c:pt>
                <c:pt idx="94">
                  <c:v>-49990</c:v>
                </c:pt>
                <c:pt idx="95">
                  <c:v>-50018</c:v>
                </c:pt>
                <c:pt idx="96">
                  <c:v>-49979.5</c:v>
                </c:pt>
                <c:pt idx="97">
                  <c:v>-50017.2</c:v>
                </c:pt>
                <c:pt idx="98">
                  <c:v>-49989.8</c:v>
                </c:pt>
                <c:pt idx="99">
                  <c:v>-50001.4</c:v>
                </c:pt>
                <c:pt idx="100">
                  <c:v>-50006.1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A5F-4787-AA3C-CD6DBD1B9A88}"/>
            </c:ext>
          </c:extLst>
        </c:ser>
        <c:ser>
          <c:idx val="1"/>
          <c:order val="1"/>
          <c:tx>
            <c:strRef>
              <c:f>gama!$G$1</c:f>
              <c:strCache>
                <c:ptCount val="1"/>
                <c:pt idx="0">
                  <c:v>Newark Integration (g = 0.5)</c:v>
                </c:pt>
              </c:strCache>
            </c:strRef>
          </c:tx>
          <c:spPr>
            <a:ln w="1905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gama!$G$4:$G$104</c:f>
              <c:numCache>
                <c:formatCode>General</c:formatCode>
                <c:ptCount val="101"/>
                <c:pt idx="0">
                  <c:v>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  <c:pt idx="12">
                  <c:v>120000</c:v>
                </c:pt>
                <c:pt idx="13">
                  <c:v>130000</c:v>
                </c:pt>
                <c:pt idx="14">
                  <c:v>140000</c:v>
                </c:pt>
                <c:pt idx="15">
                  <c:v>150000</c:v>
                </c:pt>
                <c:pt idx="16">
                  <c:v>160000</c:v>
                </c:pt>
                <c:pt idx="17">
                  <c:v>170000</c:v>
                </c:pt>
                <c:pt idx="18">
                  <c:v>180000</c:v>
                </c:pt>
                <c:pt idx="19">
                  <c:v>190000</c:v>
                </c:pt>
                <c:pt idx="20">
                  <c:v>200000</c:v>
                </c:pt>
                <c:pt idx="21">
                  <c:v>210000</c:v>
                </c:pt>
                <c:pt idx="22">
                  <c:v>220000</c:v>
                </c:pt>
                <c:pt idx="23">
                  <c:v>230000</c:v>
                </c:pt>
                <c:pt idx="24">
                  <c:v>240000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280000</c:v>
                </c:pt>
                <c:pt idx="29">
                  <c:v>290000</c:v>
                </c:pt>
                <c:pt idx="30">
                  <c:v>300000</c:v>
                </c:pt>
                <c:pt idx="31">
                  <c:v>310000</c:v>
                </c:pt>
                <c:pt idx="32">
                  <c:v>320000</c:v>
                </c:pt>
                <c:pt idx="33">
                  <c:v>330000</c:v>
                </c:pt>
                <c:pt idx="34">
                  <c:v>340000</c:v>
                </c:pt>
                <c:pt idx="35">
                  <c:v>350000</c:v>
                </c:pt>
                <c:pt idx="36">
                  <c:v>360000</c:v>
                </c:pt>
                <c:pt idx="37">
                  <c:v>370000</c:v>
                </c:pt>
                <c:pt idx="38">
                  <c:v>380000</c:v>
                </c:pt>
                <c:pt idx="39">
                  <c:v>390000</c:v>
                </c:pt>
                <c:pt idx="40">
                  <c:v>400000</c:v>
                </c:pt>
                <c:pt idx="41">
                  <c:v>410000</c:v>
                </c:pt>
                <c:pt idx="42">
                  <c:v>420000</c:v>
                </c:pt>
                <c:pt idx="43">
                  <c:v>430000</c:v>
                </c:pt>
                <c:pt idx="44">
                  <c:v>440000</c:v>
                </c:pt>
                <c:pt idx="45">
                  <c:v>450000</c:v>
                </c:pt>
                <c:pt idx="46">
                  <c:v>460000</c:v>
                </c:pt>
                <c:pt idx="47">
                  <c:v>470000</c:v>
                </c:pt>
                <c:pt idx="48">
                  <c:v>480000</c:v>
                </c:pt>
                <c:pt idx="49">
                  <c:v>490000</c:v>
                </c:pt>
                <c:pt idx="50">
                  <c:v>500000</c:v>
                </c:pt>
                <c:pt idx="51">
                  <c:v>510000</c:v>
                </c:pt>
                <c:pt idx="52">
                  <c:v>520000</c:v>
                </c:pt>
                <c:pt idx="53">
                  <c:v>530000</c:v>
                </c:pt>
                <c:pt idx="54">
                  <c:v>540000</c:v>
                </c:pt>
                <c:pt idx="55">
                  <c:v>550000</c:v>
                </c:pt>
                <c:pt idx="56">
                  <c:v>560000</c:v>
                </c:pt>
                <c:pt idx="57">
                  <c:v>570000</c:v>
                </c:pt>
                <c:pt idx="58">
                  <c:v>580000</c:v>
                </c:pt>
                <c:pt idx="59">
                  <c:v>590000</c:v>
                </c:pt>
                <c:pt idx="60">
                  <c:v>600000</c:v>
                </c:pt>
                <c:pt idx="61">
                  <c:v>610000</c:v>
                </c:pt>
                <c:pt idx="62">
                  <c:v>620000</c:v>
                </c:pt>
                <c:pt idx="63">
                  <c:v>630000</c:v>
                </c:pt>
                <c:pt idx="64">
                  <c:v>640000</c:v>
                </c:pt>
                <c:pt idx="65">
                  <c:v>650000</c:v>
                </c:pt>
                <c:pt idx="66">
                  <c:v>660000</c:v>
                </c:pt>
                <c:pt idx="67">
                  <c:v>670000</c:v>
                </c:pt>
                <c:pt idx="68">
                  <c:v>680000</c:v>
                </c:pt>
                <c:pt idx="69">
                  <c:v>690000</c:v>
                </c:pt>
                <c:pt idx="70">
                  <c:v>700000</c:v>
                </c:pt>
                <c:pt idx="71">
                  <c:v>710000</c:v>
                </c:pt>
                <c:pt idx="72">
                  <c:v>720000</c:v>
                </c:pt>
                <c:pt idx="73">
                  <c:v>730000</c:v>
                </c:pt>
                <c:pt idx="74">
                  <c:v>740000</c:v>
                </c:pt>
                <c:pt idx="75">
                  <c:v>750000</c:v>
                </c:pt>
                <c:pt idx="76">
                  <c:v>760000</c:v>
                </c:pt>
                <c:pt idx="77">
                  <c:v>770000</c:v>
                </c:pt>
                <c:pt idx="78">
                  <c:v>780000</c:v>
                </c:pt>
                <c:pt idx="79">
                  <c:v>790000</c:v>
                </c:pt>
                <c:pt idx="80">
                  <c:v>800000</c:v>
                </c:pt>
                <c:pt idx="81">
                  <c:v>810000</c:v>
                </c:pt>
                <c:pt idx="82">
                  <c:v>820000</c:v>
                </c:pt>
                <c:pt idx="83">
                  <c:v>830000</c:v>
                </c:pt>
                <c:pt idx="84">
                  <c:v>840000</c:v>
                </c:pt>
                <c:pt idx="85">
                  <c:v>850000</c:v>
                </c:pt>
                <c:pt idx="86">
                  <c:v>860000</c:v>
                </c:pt>
                <c:pt idx="87">
                  <c:v>870000</c:v>
                </c:pt>
                <c:pt idx="88">
                  <c:v>880000</c:v>
                </c:pt>
                <c:pt idx="89">
                  <c:v>890000</c:v>
                </c:pt>
                <c:pt idx="90">
                  <c:v>900000</c:v>
                </c:pt>
                <c:pt idx="91">
                  <c:v>910000</c:v>
                </c:pt>
                <c:pt idx="92">
                  <c:v>920000</c:v>
                </c:pt>
                <c:pt idx="93">
                  <c:v>930000</c:v>
                </c:pt>
                <c:pt idx="94">
                  <c:v>940000</c:v>
                </c:pt>
                <c:pt idx="95">
                  <c:v>950000</c:v>
                </c:pt>
                <c:pt idx="96">
                  <c:v>960000</c:v>
                </c:pt>
                <c:pt idx="97">
                  <c:v>970000</c:v>
                </c:pt>
                <c:pt idx="98">
                  <c:v>980000</c:v>
                </c:pt>
                <c:pt idx="99">
                  <c:v>990000</c:v>
                </c:pt>
                <c:pt idx="100" formatCode="0.00E+00">
                  <c:v>1000000</c:v>
                </c:pt>
              </c:numCache>
            </c:numRef>
          </c:xVal>
          <c:yVal>
            <c:numRef>
              <c:f>gama!$I$4:$I$104</c:f>
              <c:numCache>
                <c:formatCode>General</c:formatCode>
                <c:ptCount val="101"/>
                <c:pt idx="0">
                  <c:v>0</c:v>
                </c:pt>
                <c:pt idx="1">
                  <c:v>-5001.0200000000004</c:v>
                </c:pt>
                <c:pt idx="2">
                  <c:v>-9701.57</c:v>
                </c:pt>
                <c:pt idx="3">
                  <c:v>-13795</c:v>
                </c:pt>
                <c:pt idx="4">
                  <c:v>-17293.7</c:v>
                </c:pt>
                <c:pt idx="5">
                  <c:v>-20321.099999999999</c:v>
                </c:pt>
                <c:pt idx="6">
                  <c:v>-23016.400000000001</c:v>
                </c:pt>
                <c:pt idx="7">
                  <c:v>-25496.5</c:v>
                </c:pt>
                <c:pt idx="8">
                  <c:v>-27845.1</c:v>
                </c:pt>
                <c:pt idx="9">
                  <c:v>-30113.4</c:v>
                </c:pt>
                <c:pt idx="10">
                  <c:v>-32326</c:v>
                </c:pt>
                <c:pt idx="11">
                  <c:v>-34487.4</c:v>
                </c:pt>
                <c:pt idx="12">
                  <c:v>-36588.699999999997</c:v>
                </c:pt>
                <c:pt idx="13">
                  <c:v>-38613.1</c:v>
                </c:pt>
                <c:pt idx="14">
                  <c:v>-40540.400000000001</c:v>
                </c:pt>
                <c:pt idx="15">
                  <c:v>-42350.2</c:v>
                </c:pt>
                <c:pt idx="16">
                  <c:v>-44024.4</c:v>
                </c:pt>
                <c:pt idx="17">
                  <c:v>-45548.5</c:v>
                </c:pt>
                <c:pt idx="18">
                  <c:v>-46912.2</c:v>
                </c:pt>
                <c:pt idx="19">
                  <c:v>-48109.9</c:v>
                </c:pt>
                <c:pt idx="20">
                  <c:v>-49140.7</c:v>
                </c:pt>
                <c:pt idx="21">
                  <c:v>-50007.4</c:v>
                </c:pt>
                <c:pt idx="22">
                  <c:v>-50716.800000000003</c:v>
                </c:pt>
                <c:pt idx="23">
                  <c:v>-51278</c:v>
                </c:pt>
                <c:pt idx="24">
                  <c:v>-51702.8</c:v>
                </c:pt>
                <c:pt idx="25">
                  <c:v>-52004.2</c:v>
                </c:pt>
                <c:pt idx="26">
                  <c:v>-52196.4</c:v>
                </c:pt>
                <c:pt idx="27">
                  <c:v>-52293.9</c:v>
                </c:pt>
                <c:pt idx="28">
                  <c:v>-52311.199999999997</c:v>
                </c:pt>
                <c:pt idx="29">
                  <c:v>-52262.2</c:v>
                </c:pt>
                <c:pt idx="30">
                  <c:v>-52160.2</c:v>
                </c:pt>
                <c:pt idx="31">
                  <c:v>-52017.5</c:v>
                </c:pt>
                <c:pt idx="32">
                  <c:v>-51845.4</c:v>
                </c:pt>
                <c:pt idx="33">
                  <c:v>-51653.7</c:v>
                </c:pt>
                <c:pt idx="34">
                  <c:v>-51451.1</c:v>
                </c:pt>
                <c:pt idx="35">
                  <c:v>-51245</c:v>
                </c:pt>
                <c:pt idx="36">
                  <c:v>-51041.5</c:v>
                </c:pt>
                <c:pt idx="37">
                  <c:v>-50845.599999999999</c:v>
                </c:pt>
                <c:pt idx="38">
                  <c:v>-50661.1</c:v>
                </c:pt>
                <c:pt idx="39">
                  <c:v>-50490.9</c:v>
                </c:pt>
                <c:pt idx="40">
                  <c:v>-50336.800000000003</c:v>
                </c:pt>
                <c:pt idx="41">
                  <c:v>-50200.1</c:v>
                </c:pt>
                <c:pt idx="42">
                  <c:v>-50081.2</c:v>
                </c:pt>
                <c:pt idx="43">
                  <c:v>-49980</c:v>
                </c:pt>
                <c:pt idx="44">
                  <c:v>-49895.9</c:v>
                </c:pt>
                <c:pt idx="45">
                  <c:v>-49828.1</c:v>
                </c:pt>
                <c:pt idx="46">
                  <c:v>-49775.4</c:v>
                </c:pt>
                <c:pt idx="47">
                  <c:v>-49736.5</c:v>
                </c:pt>
                <c:pt idx="48">
                  <c:v>-49709.7</c:v>
                </c:pt>
                <c:pt idx="49">
                  <c:v>-49693.7</c:v>
                </c:pt>
                <c:pt idx="50">
                  <c:v>-49686.8</c:v>
                </c:pt>
                <c:pt idx="51">
                  <c:v>-49687.6</c:v>
                </c:pt>
                <c:pt idx="52">
                  <c:v>-49694.6</c:v>
                </c:pt>
                <c:pt idx="53">
                  <c:v>-49706.6</c:v>
                </c:pt>
                <c:pt idx="54">
                  <c:v>-49722.2</c:v>
                </c:pt>
                <c:pt idx="55">
                  <c:v>-49740.3</c:v>
                </c:pt>
                <c:pt idx="56">
                  <c:v>-49760.1</c:v>
                </c:pt>
                <c:pt idx="57">
                  <c:v>-49780.7</c:v>
                </c:pt>
                <c:pt idx="58">
                  <c:v>-49801.4</c:v>
                </c:pt>
                <c:pt idx="59">
                  <c:v>-49821.599999999999</c:v>
                </c:pt>
                <c:pt idx="60">
                  <c:v>-49840.9</c:v>
                </c:pt>
                <c:pt idx="61">
                  <c:v>-49858.9</c:v>
                </c:pt>
                <c:pt idx="62">
                  <c:v>-49875.4</c:v>
                </c:pt>
                <c:pt idx="63">
                  <c:v>-49890.2</c:v>
                </c:pt>
                <c:pt idx="64">
                  <c:v>-49903.199999999997</c:v>
                </c:pt>
                <c:pt idx="65">
                  <c:v>-49914.400000000001</c:v>
                </c:pt>
                <c:pt idx="66">
                  <c:v>-49923.8</c:v>
                </c:pt>
                <c:pt idx="67">
                  <c:v>-49931.6</c:v>
                </c:pt>
                <c:pt idx="68">
                  <c:v>-49937.8</c:v>
                </c:pt>
                <c:pt idx="69">
                  <c:v>-49942.5</c:v>
                </c:pt>
                <c:pt idx="70">
                  <c:v>-49945.9</c:v>
                </c:pt>
                <c:pt idx="71">
                  <c:v>-49948.1</c:v>
                </c:pt>
                <c:pt idx="72">
                  <c:v>-49949.3</c:v>
                </c:pt>
                <c:pt idx="73">
                  <c:v>-49949.7</c:v>
                </c:pt>
                <c:pt idx="74">
                  <c:v>-49949.3</c:v>
                </c:pt>
                <c:pt idx="75">
                  <c:v>-49948.4</c:v>
                </c:pt>
                <c:pt idx="76">
                  <c:v>-49947</c:v>
                </c:pt>
                <c:pt idx="77">
                  <c:v>-49945.4</c:v>
                </c:pt>
                <c:pt idx="78">
                  <c:v>-49943.4</c:v>
                </c:pt>
                <c:pt idx="79">
                  <c:v>-49941.4</c:v>
                </c:pt>
                <c:pt idx="80">
                  <c:v>-49939.3</c:v>
                </c:pt>
                <c:pt idx="81">
                  <c:v>-49937.3</c:v>
                </c:pt>
                <c:pt idx="82">
                  <c:v>-49935.3</c:v>
                </c:pt>
                <c:pt idx="83">
                  <c:v>-49933.4</c:v>
                </c:pt>
                <c:pt idx="84">
                  <c:v>-49931.6</c:v>
                </c:pt>
                <c:pt idx="85">
                  <c:v>-49930</c:v>
                </c:pt>
                <c:pt idx="86">
                  <c:v>-49928.6</c:v>
                </c:pt>
                <c:pt idx="87">
                  <c:v>-49927.4</c:v>
                </c:pt>
                <c:pt idx="88">
                  <c:v>-49926.3</c:v>
                </c:pt>
                <c:pt idx="89">
                  <c:v>-49925.5</c:v>
                </c:pt>
                <c:pt idx="90">
                  <c:v>-49924.7</c:v>
                </c:pt>
                <c:pt idx="91">
                  <c:v>-49924.2</c:v>
                </c:pt>
                <c:pt idx="92">
                  <c:v>-49923.8</c:v>
                </c:pt>
                <c:pt idx="93">
                  <c:v>-49923.5</c:v>
                </c:pt>
                <c:pt idx="94">
                  <c:v>-49923.3</c:v>
                </c:pt>
                <c:pt idx="95">
                  <c:v>-49923.199999999997</c:v>
                </c:pt>
                <c:pt idx="96">
                  <c:v>-49923.199999999997</c:v>
                </c:pt>
                <c:pt idx="97">
                  <c:v>-49923.3</c:v>
                </c:pt>
                <c:pt idx="98">
                  <c:v>-49923.4</c:v>
                </c:pt>
                <c:pt idx="99">
                  <c:v>-49923.5</c:v>
                </c:pt>
                <c:pt idx="100">
                  <c:v>-49923.7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A5F-4787-AA3C-CD6DBD1B9A88}"/>
            </c:ext>
          </c:extLst>
        </c:ser>
        <c:ser>
          <c:idx val="2"/>
          <c:order val="2"/>
          <c:tx>
            <c:strRef>
              <c:f>gama!$L$1</c:f>
              <c:strCache>
                <c:ptCount val="1"/>
                <c:pt idx="0">
                  <c:v>Newark Integration (g = 0.1)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gama!$L$4:$L$104</c:f>
              <c:numCache>
                <c:formatCode>General</c:formatCode>
                <c:ptCount val="101"/>
                <c:pt idx="0">
                  <c:v>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  <c:pt idx="12">
                  <c:v>120000</c:v>
                </c:pt>
                <c:pt idx="13">
                  <c:v>130000</c:v>
                </c:pt>
                <c:pt idx="14">
                  <c:v>140000</c:v>
                </c:pt>
                <c:pt idx="15">
                  <c:v>150000</c:v>
                </c:pt>
                <c:pt idx="16">
                  <c:v>160000</c:v>
                </c:pt>
                <c:pt idx="17">
                  <c:v>170000</c:v>
                </c:pt>
                <c:pt idx="18">
                  <c:v>180000</c:v>
                </c:pt>
                <c:pt idx="19">
                  <c:v>190000</c:v>
                </c:pt>
                <c:pt idx="20">
                  <c:v>200000</c:v>
                </c:pt>
                <c:pt idx="21">
                  <c:v>210000</c:v>
                </c:pt>
                <c:pt idx="22">
                  <c:v>220000</c:v>
                </c:pt>
                <c:pt idx="23">
                  <c:v>230000</c:v>
                </c:pt>
                <c:pt idx="24">
                  <c:v>240000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280000</c:v>
                </c:pt>
                <c:pt idx="29">
                  <c:v>290000</c:v>
                </c:pt>
                <c:pt idx="30">
                  <c:v>300000</c:v>
                </c:pt>
                <c:pt idx="31">
                  <c:v>310000</c:v>
                </c:pt>
                <c:pt idx="32">
                  <c:v>320000</c:v>
                </c:pt>
                <c:pt idx="33">
                  <c:v>330000</c:v>
                </c:pt>
                <c:pt idx="34">
                  <c:v>340000</c:v>
                </c:pt>
                <c:pt idx="35">
                  <c:v>350000</c:v>
                </c:pt>
                <c:pt idx="36">
                  <c:v>360000</c:v>
                </c:pt>
                <c:pt idx="37">
                  <c:v>370000</c:v>
                </c:pt>
                <c:pt idx="38">
                  <c:v>380000</c:v>
                </c:pt>
                <c:pt idx="39">
                  <c:v>390000</c:v>
                </c:pt>
                <c:pt idx="40">
                  <c:v>400000</c:v>
                </c:pt>
                <c:pt idx="41">
                  <c:v>410000</c:v>
                </c:pt>
                <c:pt idx="42">
                  <c:v>420000</c:v>
                </c:pt>
                <c:pt idx="43">
                  <c:v>430000</c:v>
                </c:pt>
                <c:pt idx="44">
                  <c:v>440000</c:v>
                </c:pt>
                <c:pt idx="45">
                  <c:v>450000</c:v>
                </c:pt>
                <c:pt idx="46">
                  <c:v>460000</c:v>
                </c:pt>
                <c:pt idx="47">
                  <c:v>470000</c:v>
                </c:pt>
                <c:pt idx="48">
                  <c:v>480000</c:v>
                </c:pt>
                <c:pt idx="49">
                  <c:v>490000</c:v>
                </c:pt>
                <c:pt idx="50">
                  <c:v>500000</c:v>
                </c:pt>
                <c:pt idx="51">
                  <c:v>510000</c:v>
                </c:pt>
                <c:pt idx="52">
                  <c:v>520000</c:v>
                </c:pt>
                <c:pt idx="53">
                  <c:v>530000</c:v>
                </c:pt>
                <c:pt idx="54">
                  <c:v>540000</c:v>
                </c:pt>
                <c:pt idx="55">
                  <c:v>550000</c:v>
                </c:pt>
                <c:pt idx="56">
                  <c:v>560000</c:v>
                </c:pt>
                <c:pt idx="57">
                  <c:v>570000</c:v>
                </c:pt>
                <c:pt idx="58">
                  <c:v>580000</c:v>
                </c:pt>
                <c:pt idx="59">
                  <c:v>590000</c:v>
                </c:pt>
                <c:pt idx="60">
                  <c:v>600000</c:v>
                </c:pt>
                <c:pt idx="61">
                  <c:v>610000</c:v>
                </c:pt>
                <c:pt idx="62">
                  <c:v>620000</c:v>
                </c:pt>
                <c:pt idx="63">
                  <c:v>630000</c:v>
                </c:pt>
                <c:pt idx="64">
                  <c:v>640000</c:v>
                </c:pt>
                <c:pt idx="65">
                  <c:v>650000</c:v>
                </c:pt>
                <c:pt idx="66">
                  <c:v>660000</c:v>
                </c:pt>
                <c:pt idx="67">
                  <c:v>670000</c:v>
                </c:pt>
                <c:pt idx="68">
                  <c:v>680000</c:v>
                </c:pt>
                <c:pt idx="69">
                  <c:v>690000</c:v>
                </c:pt>
                <c:pt idx="70">
                  <c:v>700000</c:v>
                </c:pt>
                <c:pt idx="71">
                  <c:v>710000</c:v>
                </c:pt>
                <c:pt idx="72">
                  <c:v>720000</c:v>
                </c:pt>
                <c:pt idx="73">
                  <c:v>730000</c:v>
                </c:pt>
                <c:pt idx="74">
                  <c:v>740000</c:v>
                </c:pt>
                <c:pt idx="75">
                  <c:v>750000</c:v>
                </c:pt>
                <c:pt idx="76">
                  <c:v>760000</c:v>
                </c:pt>
                <c:pt idx="77">
                  <c:v>770000</c:v>
                </c:pt>
                <c:pt idx="78">
                  <c:v>780000</c:v>
                </c:pt>
                <c:pt idx="79">
                  <c:v>790000</c:v>
                </c:pt>
                <c:pt idx="80">
                  <c:v>800000</c:v>
                </c:pt>
                <c:pt idx="81">
                  <c:v>810000</c:v>
                </c:pt>
                <c:pt idx="82">
                  <c:v>820000</c:v>
                </c:pt>
                <c:pt idx="83">
                  <c:v>830000</c:v>
                </c:pt>
                <c:pt idx="84">
                  <c:v>840000</c:v>
                </c:pt>
                <c:pt idx="85">
                  <c:v>850000</c:v>
                </c:pt>
                <c:pt idx="86">
                  <c:v>860000</c:v>
                </c:pt>
                <c:pt idx="87">
                  <c:v>870000</c:v>
                </c:pt>
                <c:pt idx="88">
                  <c:v>880000</c:v>
                </c:pt>
                <c:pt idx="89">
                  <c:v>890000</c:v>
                </c:pt>
                <c:pt idx="90">
                  <c:v>900000</c:v>
                </c:pt>
                <c:pt idx="91">
                  <c:v>910000</c:v>
                </c:pt>
                <c:pt idx="92">
                  <c:v>920000</c:v>
                </c:pt>
                <c:pt idx="93">
                  <c:v>930000</c:v>
                </c:pt>
                <c:pt idx="94">
                  <c:v>940000</c:v>
                </c:pt>
                <c:pt idx="95">
                  <c:v>950000</c:v>
                </c:pt>
                <c:pt idx="96">
                  <c:v>960000</c:v>
                </c:pt>
                <c:pt idx="97">
                  <c:v>970000</c:v>
                </c:pt>
                <c:pt idx="98">
                  <c:v>980000</c:v>
                </c:pt>
                <c:pt idx="99">
                  <c:v>990000</c:v>
                </c:pt>
                <c:pt idx="100" formatCode="0.00E+00">
                  <c:v>1000000</c:v>
                </c:pt>
              </c:numCache>
            </c:numRef>
          </c:xVal>
          <c:yVal>
            <c:numRef>
              <c:f>gama!$N$4:$N$104</c:f>
              <c:numCache>
                <c:formatCode>General</c:formatCode>
                <c:ptCount val="101"/>
                <c:pt idx="0">
                  <c:v>0</c:v>
                </c:pt>
                <c:pt idx="1">
                  <c:v>-64377.5</c:v>
                </c:pt>
                <c:pt idx="2">
                  <c:v>-85085.4</c:v>
                </c:pt>
                <c:pt idx="3">
                  <c:v>-17272.8</c:v>
                </c:pt>
                <c:pt idx="4">
                  <c:v>-38005.4</c:v>
                </c:pt>
                <c:pt idx="5">
                  <c:v>-85125.3</c:v>
                </c:pt>
                <c:pt idx="6">
                  <c:v>-39620.6</c:v>
                </c:pt>
                <c:pt idx="7">
                  <c:v>-25252.799999999999</c:v>
                </c:pt>
                <c:pt idx="8">
                  <c:v>-73425.100000000006</c:v>
                </c:pt>
                <c:pt idx="9">
                  <c:v>-57299</c:v>
                </c:pt>
                <c:pt idx="10">
                  <c:v>-24952.3</c:v>
                </c:pt>
                <c:pt idx="11">
                  <c:v>-58433.7</c:v>
                </c:pt>
                <c:pt idx="12">
                  <c:v>-66431.7</c:v>
                </c:pt>
                <c:pt idx="13">
                  <c:v>-32440.5</c:v>
                </c:pt>
                <c:pt idx="14">
                  <c:v>-46072.800000000003</c:v>
                </c:pt>
                <c:pt idx="15">
                  <c:v>-67394.100000000006</c:v>
                </c:pt>
                <c:pt idx="16">
                  <c:v>-42551.5</c:v>
                </c:pt>
                <c:pt idx="17">
                  <c:v>-39123.4</c:v>
                </c:pt>
                <c:pt idx="18">
                  <c:v>-62857.7</c:v>
                </c:pt>
                <c:pt idx="19">
                  <c:v>-51329.3</c:v>
                </c:pt>
                <c:pt idx="20">
                  <c:v>-37713.699999999997</c:v>
                </c:pt>
                <c:pt idx="21">
                  <c:v>-56105</c:v>
                </c:pt>
                <c:pt idx="22">
                  <c:v>-56676.5</c:v>
                </c:pt>
                <c:pt idx="23">
                  <c:v>-40309.5</c:v>
                </c:pt>
                <c:pt idx="24">
                  <c:v>-49869.9</c:v>
                </c:pt>
                <c:pt idx="25">
                  <c:v>-58243.7</c:v>
                </c:pt>
                <c:pt idx="26">
                  <c:v>-44769.3</c:v>
                </c:pt>
                <c:pt idx="27">
                  <c:v>-45767.9</c:v>
                </c:pt>
                <c:pt idx="28">
                  <c:v>-56887.6</c:v>
                </c:pt>
                <c:pt idx="29">
                  <c:v>-49170.9</c:v>
                </c:pt>
                <c:pt idx="30">
                  <c:v>-44239.8</c:v>
                </c:pt>
                <c:pt idx="31">
                  <c:v>-53999.5</c:v>
                </c:pt>
                <c:pt idx="32">
                  <c:v>-52278.1</c:v>
                </c:pt>
                <c:pt idx="33">
                  <c:v>-44840</c:v>
                </c:pt>
                <c:pt idx="34">
                  <c:v>-50925.7</c:v>
                </c:pt>
                <c:pt idx="35">
                  <c:v>-53649.8</c:v>
                </c:pt>
                <c:pt idx="36">
                  <c:v>-46670.6</c:v>
                </c:pt>
                <c:pt idx="37">
                  <c:v>-48603.1</c:v>
                </c:pt>
                <c:pt idx="38">
                  <c:v>-53488.6</c:v>
                </c:pt>
                <c:pt idx="39">
                  <c:v>-48792.1</c:v>
                </c:pt>
                <c:pt idx="40">
                  <c:v>-47434.9</c:v>
                </c:pt>
                <c:pt idx="41">
                  <c:v>-52362.3</c:v>
                </c:pt>
                <c:pt idx="42">
                  <c:v>-50503.8</c:v>
                </c:pt>
                <c:pt idx="43">
                  <c:v>-47359.6</c:v>
                </c:pt>
                <c:pt idx="44">
                  <c:v>-50918.5</c:v>
                </c:pt>
                <c:pt idx="45">
                  <c:v>-51460.2</c:v>
                </c:pt>
                <c:pt idx="46">
                  <c:v>-48026.8</c:v>
                </c:pt>
                <c:pt idx="47">
                  <c:v>-49674</c:v>
                </c:pt>
                <c:pt idx="48">
                  <c:v>-51647.199999999997</c:v>
                </c:pt>
                <c:pt idx="49">
                  <c:v>-48995</c:v>
                </c:pt>
                <c:pt idx="50">
                  <c:v>-48913.599999999999</c:v>
                </c:pt>
                <c:pt idx="51">
                  <c:v>-51273.5</c:v>
                </c:pt>
                <c:pt idx="52">
                  <c:v>-49887.9</c:v>
                </c:pt>
                <c:pt idx="53">
                  <c:v>-48688</c:v>
                </c:pt>
                <c:pt idx="54">
                  <c:v>-50635.3</c:v>
                </c:pt>
                <c:pt idx="55">
                  <c:v>-50478.2</c:v>
                </c:pt>
                <c:pt idx="56">
                  <c:v>-48879.4</c:v>
                </c:pt>
                <c:pt idx="57">
                  <c:v>-50003.1</c:v>
                </c:pt>
                <c:pt idx="58">
                  <c:v>-50701.7</c:v>
                </c:pt>
                <c:pt idx="59">
                  <c:v>-49292</c:v>
                </c:pt>
                <c:pt idx="60">
                  <c:v>-49553.7</c:v>
                </c:pt>
                <c:pt idx="61">
                  <c:v>-50619.8</c:v>
                </c:pt>
                <c:pt idx="62">
                  <c:v>-49733.9</c:v>
                </c:pt>
                <c:pt idx="63">
                  <c:v>-49352.3</c:v>
                </c:pt>
                <c:pt idx="64">
                  <c:v>-50359.4</c:v>
                </c:pt>
                <c:pt idx="65">
                  <c:v>-50070</c:v>
                </c:pt>
                <c:pt idx="66">
                  <c:v>-49371.7</c:v>
                </c:pt>
                <c:pt idx="67">
                  <c:v>-50054.7</c:v>
                </c:pt>
                <c:pt idx="68">
                  <c:v>-50241.2</c:v>
                </c:pt>
                <c:pt idx="69">
                  <c:v>-49531.3</c:v>
                </c:pt>
                <c:pt idx="70">
                  <c:v>-49807.1</c:v>
                </c:pt>
                <c:pt idx="71">
                  <c:v>-50255.1</c:v>
                </c:pt>
                <c:pt idx="72">
                  <c:v>-49738.400000000001</c:v>
                </c:pt>
                <c:pt idx="73">
                  <c:v>-49667.199999999997</c:v>
                </c:pt>
                <c:pt idx="74">
                  <c:v>-50161.1</c:v>
                </c:pt>
                <c:pt idx="75">
                  <c:v>-49918.2</c:v>
                </c:pt>
                <c:pt idx="76">
                  <c:v>-49638</c:v>
                </c:pt>
                <c:pt idx="77">
                  <c:v>-50022.5</c:v>
                </c:pt>
                <c:pt idx="78">
                  <c:v>-50029.2</c:v>
                </c:pt>
                <c:pt idx="79">
                  <c:v>-49690.3</c:v>
                </c:pt>
                <c:pt idx="80">
                  <c:v>-49893.599999999999</c:v>
                </c:pt>
                <c:pt idx="81">
                  <c:v>-50063.199999999997</c:v>
                </c:pt>
                <c:pt idx="82">
                  <c:v>-49781.4</c:v>
                </c:pt>
                <c:pt idx="83">
                  <c:v>-49807.7</c:v>
                </c:pt>
                <c:pt idx="84">
                  <c:v>-50036.9</c:v>
                </c:pt>
                <c:pt idx="85">
                  <c:v>-49872.5</c:v>
                </c:pt>
                <c:pt idx="86">
                  <c:v>-49774.400000000001</c:v>
                </c:pt>
                <c:pt idx="87">
                  <c:v>-49978.1</c:v>
                </c:pt>
                <c:pt idx="88">
                  <c:v>-49937.8</c:v>
                </c:pt>
                <c:pt idx="89">
                  <c:v>-49785.3</c:v>
                </c:pt>
                <c:pt idx="90">
                  <c:v>-49914.5</c:v>
                </c:pt>
                <c:pt idx="91">
                  <c:v>-49967.6</c:v>
                </c:pt>
                <c:pt idx="92">
                  <c:v>-49822.3</c:v>
                </c:pt>
                <c:pt idx="93">
                  <c:v>-49865.8</c:v>
                </c:pt>
                <c:pt idx="94">
                  <c:v>-49965.4</c:v>
                </c:pt>
                <c:pt idx="95">
                  <c:v>-49866.1</c:v>
                </c:pt>
                <c:pt idx="96">
                  <c:v>-49840.6</c:v>
                </c:pt>
                <c:pt idx="97">
                  <c:v>-49942.9</c:v>
                </c:pt>
                <c:pt idx="98">
                  <c:v>-49901.9</c:v>
                </c:pt>
                <c:pt idx="99">
                  <c:v>-49838.1</c:v>
                </c:pt>
                <c:pt idx="100">
                  <c:v>-49913.2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A5F-4787-AA3C-CD6DBD1B9A88}"/>
            </c:ext>
          </c:extLst>
        </c:ser>
        <c:ser>
          <c:idx val="3"/>
          <c:order val="3"/>
          <c:tx>
            <c:strRef>
              <c:f>gama!$Q$1</c:f>
              <c:strCache>
                <c:ptCount val="1"/>
                <c:pt idx="0">
                  <c:v>Newark Integration (g = 0.3)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gama!$Q$4:$Q$104</c:f>
              <c:numCache>
                <c:formatCode>General</c:formatCode>
                <c:ptCount val="101"/>
                <c:pt idx="0">
                  <c:v>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  <c:pt idx="12">
                  <c:v>120000</c:v>
                </c:pt>
                <c:pt idx="13">
                  <c:v>130000</c:v>
                </c:pt>
                <c:pt idx="14">
                  <c:v>140000</c:v>
                </c:pt>
                <c:pt idx="15">
                  <c:v>150000</c:v>
                </c:pt>
                <c:pt idx="16">
                  <c:v>160000</c:v>
                </c:pt>
                <c:pt idx="17">
                  <c:v>170000</c:v>
                </c:pt>
                <c:pt idx="18">
                  <c:v>180000</c:v>
                </c:pt>
                <c:pt idx="19">
                  <c:v>190000</c:v>
                </c:pt>
                <c:pt idx="20">
                  <c:v>200000</c:v>
                </c:pt>
                <c:pt idx="21">
                  <c:v>210000</c:v>
                </c:pt>
                <c:pt idx="22">
                  <c:v>220000</c:v>
                </c:pt>
                <c:pt idx="23">
                  <c:v>230000</c:v>
                </c:pt>
                <c:pt idx="24">
                  <c:v>240000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280000</c:v>
                </c:pt>
                <c:pt idx="29">
                  <c:v>290000</c:v>
                </c:pt>
                <c:pt idx="30">
                  <c:v>300000</c:v>
                </c:pt>
                <c:pt idx="31">
                  <c:v>310000</c:v>
                </c:pt>
                <c:pt idx="32">
                  <c:v>320000</c:v>
                </c:pt>
                <c:pt idx="33">
                  <c:v>330000</c:v>
                </c:pt>
                <c:pt idx="34">
                  <c:v>340000</c:v>
                </c:pt>
                <c:pt idx="35">
                  <c:v>350000</c:v>
                </c:pt>
                <c:pt idx="36">
                  <c:v>360000</c:v>
                </c:pt>
                <c:pt idx="37">
                  <c:v>370000</c:v>
                </c:pt>
                <c:pt idx="38">
                  <c:v>380000</c:v>
                </c:pt>
                <c:pt idx="39">
                  <c:v>390000</c:v>
                </c:pt>
                <c:pt idx="40">
                  <c:v>400000</c:v>
                </c:pt>
                <c:pt idx="41">
                  <c:v>410000</c:v>
                </c:pt>
                <c:pt idx="42">
                  <c:v>420000</c:v>
                </c:pt>
                <c:pt idx="43">
                  <c:v>430000</c:v>
                </c:pt>
                <c:pt idx="44">
                  <c:v>440000</c:v>
                </c:pt>
                <c:pt idx="45">
                  <c:v>450000</c:v>
                </c:pt>
                <c:pt idx="46">
                  <c:v>460000</c:v>
                </c:pt>
                <c:pt idx="47">
                  <c:v>470000</c:v>
                </c:pt>
                <c:pt idx="48">
                  <c:v>480000</c:v>
                </c:pt>
                <c:pt idx="49">
                  <c:v>490000</c:v>
                </c:pt>
                <c:pt idx="50">
                  <c:v>500000</c:v>
                </c:pt>
                <c:pt idx="51">
                  <c:v>510000</c:v>
                </c:pt>
                <c:pt idx="52">
                  <c:v>520000</c:v>
                </c:pt>
                <c:pt idx="53">
                  <c:v>530000</c:v>
                </c:pt>
                <c:pt idx="54">
                  <c:v>540000</c:v>
                </c:pt>
                <c:pt idx="55">
                  <c:v>550000</c:v>
                </c:pt>
                <c:pt idx="56">
                  <c:v>560000</c:v>
                </c:pt>
                <c:pt idx="57">
                  <c:v>570000</c:v>
                </c:pt>
                <c:pt idx="58">
                  <c:v>580000</c:v>
                </c:pt>
                <c:pt idx="59">
                  <c:v>590000</c:v>
                </c:pt>
                <c:pt idx="60">
                  <c:v>600000</c:v>
                </c:pt>
                <c:pt idx="61">
                  <c:v>610000</c:v>
                </c:pt>
                <c:pt idx="62">
                  <c:v>620000</c:v>
                </c:pt>
                <c:pt idx="63">
                  <c:v>630000</c:v>
                </c:pt>
                <c:pt idx="64">
                  <c:v>640000</c:v>
                </c:pt>
                <c:pt idx="65">
                  <c:v>650000</c:v>
                </c:pt>
                <c:pt idx="66">
                  <c:v>660000</c:v>
                </c:pt>
                <c:pt idx="67">
                  <c:v>670000</c:v>
                </c:pt>
                <c:pt idx="68">
                  <c:v>680000</c:v>
                </c:pt>
                <c:pt idx="69">
                  <c:v>690000</c:v>
                </c:pt>
                <c:pt idx="70">
                  <c:v>700000</c:v>
                </c:pt>
                <c:pt idx="71">
                  <c:v>710000</c:v>
                </c:pt>
                <c:pt idx="72">
                  <c:v>720000</c:v>
                </c:pt>
                <c:pt idx="73">
                  <c:v>730000</c:v>
                </c:pt>
                <c:pt idx="74">
                  <c:v>740000</c:v>
                </c:pt>
                <c:pt idx="75">
                  <c:v>750000</c:v>
                </c:pt>
                <c:pt idx="76">
                  <c:v>760000</c:v>
                </c:pt>
                <c:pt idx="77">
                  <c:v>770000</c:v>
                </c:pt>
                <c:pt idx="78">
                  <c:v>780000</c:v>
                </c:pt>
                <c:pt idx="79">
                  <c:v>790000</c:v>
                </c:pt>
                <c:pt idx="80">
                  <c:v>800000</c:v>
                </c:pt>
                <c:pt idx="81">
                  <c:v>810000</c:v>
                </c:pt>
                <c:pt idx="82">
                  <c:v>820000</c:v>
                </c:pt>
                <c:pt idx="83">
                  <c:v>830000</c:v>
                </c:pt>
                <c:pt idx="84">
                  <c:v>840000</c:v>
                </c:pt>
                <c:pt idx="85">
                  <c:v>850000</c:v>
                </c:pt>
                <c:pt idx="86">
                  <c:v>860000</c:v>
                </c:pt>
                <c:pt idx="87">
                  <c:v>870000</c:v>
                </c:pt>
                <c:pt idx="88">
                  <c:v>880000</c:v>
                </c:pt>
                <c:pt idx="89">
                  <c:v>890000</c:v>
                </c:pt>
                <c:pt idx="90">
                  <c:v>900000</c:v>
                </c:pt>
                <c:pt idx="91">
                  <c:v>910000</c:v>
                </c:pt>
                <c:pt idx="92">
                  <c:v>920000</c:v>
                </c:pt>
                <c:pt idx="93">
                  <c:v>930000</c:v>
                </c:pt>
                <c:pt idx="94">
                  <c:v>940000</c:v>
                </c:pt>
                <c:pt idx="95">
                  <c:v>950000</c:v>
                </c:pt>
                <c:pt idx="96">
                  <c:v>960000</c:v>
                </c:pt>
                <c:pt idx="97">
                  <c:v>970000</c:v>
                </c:pt>
                <c:pt idx="98">
                  <c:v>980000</c:v>
                </c:pt>
                <c:pt idx="99">
                  <c:v>990000</c:v>
                </c:pt>
                <c:pt idx="100" formatCode="0.00E+00">
                  <c:v>1000000</c:v>
                </c:pt>
              </c:numCache>
            </c:numRef>
          </c:xVal>
          <c:yVal>
            <c:numRef>
              <c:f>gama!$S$4:$S$104</c:f>
              <c:numCache>
                <c:formatCode>General</c:formatCode>
                <c:ptCount val="101"/>
                <c:pt idx="0">
                  <c:v>0</c:v>
                </c:pt>
                <c:pt idx="1">
                  <c:v>-95593.600000000006</c:v>
                </c:pt>
                <c:pt idx="2">
                  <c:v>-7893.9</c:v>
                </c:pt>
                <c:pt idx="3">
                  <c:v>-88284.5</c:v>
                </c:pt>
                <c:pt idx="4">
                  <c:v>-14837.1</c:v>
                </c:pt>
                <c:pt idx="5">
                  <c:v>-81637.2</c:v>
                </c:pt>
                <c:pt idx="6">
                  <c:v>-21350.5</c:v>
                </c:pt>
                <c:pt idx="7">
                  <c:v>-75249.600000000006</c:v>
                </c:pt>
                <c:pt idx="8">
                  <c:v>-27678.1</c:v>
                </c:pt>
                <c:pt idx="9">
                  <c:v>-69036.2</c:v>
                </c:pt>
                <c:pt idx="10">
                  <c:v>-33773.1</c:v>
                </c:pt>
                <c:pt idx="11">
                  <c:v>-63143.199999999997</c:v>
                </c:pt>
                <c:pt idx="12">
                  <c:v>-39425.5</c:v>
                </c:pt>
                <c:pt idx="13">
                  <c:v>-57813</c:v>
                </c:pt>
                <c:pt idx="14">
                  <c:v>-44389</c:v>
                </c:pt>
                <c:pt idx="15">
                  <c:v>-53275.6</c:v>
                </c:pt>
                <c:pt idx="16">
                  <c:v>-48467.199999999997</c:v>
                </c:pt>
                <c:pt idx="17">
                  <c:v>-49685.8</c:v>
                </c:pt>
                <c:pt idx="18">
                  <c:v>-51556</c:v>
                </c:pt>
                <c:pt idx="19">
                  <c:v>-47098.400000000001</c:v>
                </c:pt>
                <c:pt idx="20">
                  <c:v>-53651</c:v>
                </c:pt>
                <c:pt idx="21">
                  <c:v>-45473.2</c:v>
                </c:pt>
                <c:pt idx="22">
                  <c:v>-54833.599999999999</c:v>
                </c:pt>
                <c:pt idx="23">
                  <c:v>-44695.8</c:v>
                </c:pt>
                <c:pt idx="24">
                  <c:v>-55245.4</c:v>
                </c:pt>
                <c:pt idx="25">
                  <c:v>-44604.9</c:v>
                </c:pt>
                <c:pt idx="26">
                  <c:v>-55060.9</c:v>
                </c:pt>
                <c:pt idx="27">
                  <c:v>-45019.1</c:v>
                </c:pt>
                <c:pt idx="28">
                  <c:v>-54462.3</c:v>
                </c:pt>
                <c:pt idx="29">
                  <c:v>-45760</c:v>
                </c:pt>
                <c:pt idx="30">
                  <c:v>-53620.1</c:v>
                </c:pt>
                <c:pt idx="31">
                  <c:v>-46667.9</c:v>
                </c:pt>
                <c:pt idx="32">
                  <c:v>-52680</c:v>
                </c:pt>
                <c:pt idx="33">
                  <c:v>-47612.4</c:v>
                </c:pt>
                <c:pt idx="34">
                  <c:v>-51756</c:v>
                </c:pt>
                <c:pt idx="35">
                  <c:v>-48496.3</c:v>
                </c:pt>
                <c:pt idx="36">
                  <c:v>-50928.5</c:v>
                </c:pt>
                <c:pt idx="37">
                  <c:v>-49255.7</c:v>
                </c:pt>
                <c:pt idx="38">
                  <c:v>-50245.9</c:v>
                </c:pt>
                <c:pt idx="39">
                  <c:v>-49856.3</c:v>
                </c:pt>
                <c:pt idx="40">
                  <c:v>-49729.7</c:v>
                </c:pt>
                <c:pt idx="41">
                  <c:v>-50288.3</c:v>
                </c:pt>
                <c:pt idx="42">
                  <c:v>-49379.6</c:v>
                </c:pt>
                <c:pt idx="43">
                  <c:v>-50560.5</c:v>
                </c:pt>
                <c:pt idx="44">
                  <c:v>-49180.1</c:v>
                </c:pt>
                <c:pt idx="45">
                  <c:v>-50693.7</c:v>
                </c:pt>
                <c:pt idx="46">
                  <c:v>-49106.1</c:v>
                </c:pt>
                <c:pt idx="47">
                  <c:v>-50715.7</c:v>
                </c:pt>
                <c:pt idx="48">
                  <c:v>-49128.3</c:v>
                </c:pt>
                <c:pt idx="49">
                  <c:v>-50656.800000000003</c:v>
                </c:pt>
                <c:pt idx="50">
                  <c:v>-49216.800000000003</c:v>
                </c:pt>
                <c:pt idx="51">
                  <c:v>-50545.7</c:v>
                </c:pt>
                <c:pt idx="52">
                  <c:v>-49344.2</c:v>
                </c:pt>
                <c:pt idx="53">
                  <c:v>-50407.8</c:v>
                </c:pt>
                <c:pt idx="54">
                  <c:v>-49487.4</c:v>
                </c:pt>
                <c:pt idx="55">
                  <c:v>-50263.8</c:v>
                </c:pt>
                <c:pt idx="56">
                  <c:v>-49628.5</c:v>
                </c:pt>
                <c:pt idx="57">
                  <c:v>-50128.800000000003</c:v>
                </c:pt>
                <c:pt idx="58">
                  <c:v>-49755</c:v>
                </c:pt>
                <c:pt idx="59">
                  <c:v>-50012.6</c:v>
                </c:pt>
                <c:pt idx="60">
                  <c:v>-49859.5</c:v>
                </c:pt>
                <c:pt idx="61">
                  <c:v>-49920.7</c:v>
                </c:pt>
                <c:pt idx="62">
                  <c:v>-49938.5</c:v>
                </c:pt>
                <c:pt idx="63">
                  <c:v>-49854.5</c:v>
                </c:pt>
                <c:pt idx="64">
                  <c:v>-49992.1</c:v>
                </c:pt>
                <c:pt idx="65">
                  <c:v>-49812.800000000003</c:v>
                </c:pt>
                <c:pt idx="66">
                  <c:v>-50022.8</c:v>
                </c:pt>
                <c:pt idx="67">
                  <c:v>-49792.3</c:v>
                </c:pt>
                <c:pt idx="68">
                  <c:v>-50034.2</c:v>
                </c:pt>
                <c:pt idx="69">
                  <c:v>-49788.800000000003</c:v>
                </c:pt>
                <c:pt idx="70">
                  <c:v>-50030.9</c:v>
                </c:pt>
                <c:pt idx="71">
                  <c:v>-49797.7</c:v>
                </c:pt>
                <c:pt idx="72">
                  <c:v>-50017.5</c:v>
                </c:pt>
                <c:pt idx="73">
                  <c:v>-49814.6</c:v>
                </c:pt>
                <c:pt idx="74">
                  <c:v>-49998.1</c:v>
                </c:pt>
                <c:pt idx="75">
                  <c:v>-49835.6</c:v>
                </c:pt>
                <c:pt idx="76">
                  <c:v>-49976.3</c:v>
                </c:pt>
                <c:pt idx="77">
                  <c:v>-49857.599999999999</c:v>
                </c:pt>
                <c:pt idx="78">
                  <c:v>-49954.7</c:v>
                </c:pt>
                <c:pt idx="79">
                  <c:v>-49878.2</c:v>
                </c:pt>
                <c:pt idx="80">
                  <c:v>-49935.4</c:v>
                </c:pt>
                <c:pt idx="81">
                  <c:v>-49895.9</c:v>
                </c:pt>
                <c:pt idx="82">
                  <c:v>-49919.5</c:v>
                </c:pt>
                <c:pt idx="83">
                  <c:v>-49910</c:v>
                </c:pt>
                <c:pt idx="84">
                  <c:v>-49907.4</c:v>
                </c:pt>
                <c:pt idx="85">
                  <c:v>-49920.1</c:v>
                </c:pt>
                <c:pt idx="86">
                  <c:v>-49899.199999999997</c:v>
                </c:pt>
                <c:pt idx="87">
                  <c:v>-49926.5</c:v>
                </c:pt>
                <c:pt idx="88">
                  <c:v>-49894.5</c:v>
                </c:pt>
                <c:pt idx="89">
                  <c:v>-49929.599999999999</c:v>
                </c:pt>
                <c:pt idx="90">
                  <c:v>-49892.7</c:v>
                </c:pt>
                <c:pt idx="91">
                  <c:v>-49930.1</c:v>
                </c:pt>
                <c:pt idx="92">
                  <c:v>-49893.2</c:v>
                </c:pt>
                <c:pt idx="93">
                  <c:v>-49928.800000000003</c:v>
                </c:pt>
                <c:pt idx="94">
                  <c:v>-49895.3</c:v>
                </c:pt>
                <c:pt idx="95">
                  <c:v>-49926.2</c:v>
                </c:pt>
                <c:pt idx="96">
                  <c:v>-49898.2</c:v>
                </c:pt>
                <c:pt idx="97">
                  <c:v>-49923</c:v>
                </c:pt>
                <c:pt idx="98">
                  <c:v>-49901.5</c:v>
                </c:pt>
                <c:pt idx="99">
                  <c:v>-49919.7</c:v>
                </c:pt>
                <c:pt idx="100">
                  <c:v>-49904.800000000003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A5F-4787-AA3C-CD6DBD1B9A88}"/>
            </c:ext>
          </c:extLst>
        </c:ser>
        <c:ser>
          <c:idx val="4"/>
          <c:order val="4"/>
          <c:tx>
            <c:strRef>
              <c:f>gama!$V$1</c:f>
              <c:strCache>
                <c:ptCount val="1"/>
                <c:pt idx="0">
                  <c:v>Newark Integration (g = 0.7)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gama!$V$4:$V$104</c:f>
              <c:numCache>
                <c:formatCode>General</c:formatCode>
                <c:ptCount val="101"/>
                <c:pt idx="0">
                  <c:v>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  <c:pt idx="12">
                  <c:v>120000</c:v>
                </c:pt>
                <c:pt idx="13">
                  <c:v>130000</c:v>
                </c:pt>
                <c:pt idx="14">
                  <c:v>140000</c:v>
                </c:pt>
                <c:pt idx="15">
                  <c:v>150000</c:v>
                </c:pt>
                <c:pt idx="16">
                  <c:v>160000</c:v>
                </c:pt>
                <c:pt idx="17">
                  <c:v>170000</c:v>
                </c:pt>
                <c:pt idx="18">
                  <c:v>180000</c:v>
                </c:pt>
                <c:pt idx="19">
                  <c:v>190000</c:v>
                </c:pt>
                <c:pt idx="20">
                  <c:v>200000</c:v>
                </c:pt>
                <c:pt idx="21">
                  <c:v>210000</c:v>
                </c:pt>
                <c:pt idx="22">
                  <c:v>220000</c:v>
                </c:pt>
                <c:pt idx="23">
                  <c:v>230000</c:v>
                </c:pt>
                <c:pt idx="24">
                  <c:v>240000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280000</c:v>
                </c:pt>
                <c:pt idx="29">
                  <c:v>290000</c:v>
                </c:pt>
                <c:pt idx="30">
                  <c:v>300000</c:v>
                </c:pt>
                <c:pt idx="31">
                  <c:v>310000</c:v>
                </c:pt>
                <c:pt idx="32">
                  <c:v>320000</c:v>
                </c:pt>
                <c:pt idx="33">
                  <c:v>330000</c:v>
                </c:pt>
                <c:pt idx="34">
                  <c:v>340000</c:v>
                </c:pt>
                <c:pt idx="35">
                  <c:v>350000</c:v>
                </c:pt>
                <c:pt idx="36">
                  <c:v>360000</c:v>
                </c:pt>
                <c:pt idx="37">
                  <c:v>370000</c:v>
                </c:pt>
                <c:pt idx="38">
                  <c:v>380000</c:v>
                </c:pt>
                <c:pt idx="39">
                  <c:v>390000</c:v>
                </c:pt>
                <c:pt idx="40">
                  <c:v>400000</c:v>
                </c:pt>
                <c:pt idx="41">
                  <c:v>410000</c:v>
                </c:pt>
                <c:pt idx="42">
                  <c:v>420000</c:v>
                </c:pt>
                <c:pt idx="43">
                  <c:v>430000</c:v>
                </c:pt>
                <c:pt idx="44">
                  <c:v>440000</c:v>
                </c:pt>
                <c:pt idx="45">
                  <c:v>450000</c:v>
                </c:pt>
                <c:pt idx="46">
                  <c:v>460000</c:v>
                </c:pt>
                <c:pt idx="47">
                  <c:v>470000</c:v>
                </c:pt>
                <c:pt idx="48">
                  <c:v>480000</c:v>
                </c:pt>
                <c:pt idx="49">
                  <c:v>490000</c:v>
                </c:pt>
                <c:pt idx="50">
                  <c:v>500000</c:v>
                </c:pt>
                <c:pt idx="51">
                  <c:v>510000</c:v>
                </c:pt>
                <c:pt idx="52">
                  <c:v>520000</c:v>
                </c:pt>
                <c:pt idx="53">
                  <c:v>530000</c:v>
                </c:pt>
                <c:pt idx="54">
                  <c:v>540000</c:v>
                </c:pt>
                <c:pt idx="55">
                  <c:v>550000</c:v>
                </c:pt>
                <c:pt idx="56">
                  <c:v>560000</c:v>
                </c:pt>
                <c:pt idx="57">
                  <c:v>570000</c:v>
                </c:pt>
                <c:pt idx="58">
                  <c:v>580000</c:v>
                </c:pt>
                <c:pt idx="59">
                  <c:v>590000</c:v>
                </c:pt>
                <c:pt idx="60">
                  <c:v>600000</c:v>
                </c:pt>
                <c:pt idx="61">
                  <c:v>610000</c:v>
                </c:pt>
                <c:pt idx="62">
                  <c:v>620000</c:v>
                </c:pt>
                <c:pt idx="63">
                  <c:v>630000</c:v>
                </c:pt>
                <c:pt idx="64">
                  <c:v>640000</c:v>
                </c:pt>
                <c:pt idx="65">
                  <c:v>650000</c:v>
                </c:pt>
                <c:pt idx="66">
                  <c:v>660000</c:v>
                </c:pt>
                <c:pt idx="67">
                  <c:v>670000</c:v>
                </c:pt>
                <c:pt idx="68">
                  <c:v>680000</c:v>
                </c:pt>
                <c:pt idx="69">
                  <c:v>690000</c:v>
                </c:pt>
                <c:pt idx="70">
                  <c:v>700000</c:v>
                </c:pt>
                <c:pt idx="71">
                  <c:v>710000</c:v>
                </c:pt>
                <c:pt idx="72">
                  <c:v>720000</c:v>
                </c:pt>
                <c:pt idx="73">
                  <c:v>730000</c:v>
                </c:pt>
                <c:pt idx="74">
                  <c:v>740000</c:v>
                </c:pt>
                <c:pt idx="75">
                  <c:v>750000</c:v>
                </c:pt>
                <c:pt idx="76">
                  <c:v>760000</c:v>
                </c:pt>
                <c:pt idx="77">
                  <c:v>770000</c:v>
                </c:pt>
                <c:pt idx="78">
                  <c:v>780000</c:v>
                </c:pt>
                <c:pt idx="79">
                  <c:v>790000</c:v>
                </c:pt>
                <c:pt idx="80">
                  <c:v>800000</c:v>
                </c:pt>
                <c:pt idx="81">
                  <c:v>810000</c:v>
                </c:pt>
                <c:pt idx="82">
                  <c:v>820000</c:v>
                </c:pt>
                <c:pt idx="83">
                  <c:v>830000</c:v>
                </c:pt>
                <c:pt idx="84">
                  <c:v>840000</c:v>
                </c:pt>
                <c:pt idx="85">
                  <c:v>850000</c:v>
                </c:pt>
                <c:pt idx="86">
                  <c:v>860000</c:v>
                </c:pt>
                <c:pt idx="87">
                  <c:v>870000</c:v>
                </c:pt>
                <c:pt idx="88">
                  <c:v>880000</c:v>
                </c:pt>
                <c:pt idx="89">
                  <c:v>890000</c:v>
                </c:pt>
                <c:pt idx="90">
                  <c:v>900000</c:v>
                </c:pt>
                <c:pt idx="91">
                  <c:v>910000</c:v>
                </c:pt>
                <c:pt idx="92">
                  <c:v>920000</c:v>
                </c:pt>
                <c:pt idx="93">
                  <c:v>930000</c:v>
                </c:pt>
                <c:pt idx="94">
                  <c:v>940000</c:v>
                </c:pt>
                <c:pt idx="95">
                  <c:v>950000</c:v>
                </c:pt>
                <c:pt idx="96">
                  <c:v>960000</c:v>
                </c:pt>
                <c:pt idx="97">
                  <c:v>970000</c:v>
                </c:pt>
                <c:pt idx="98">
                  <c:v>980000</c:v>
                </c:pt>
                <c:pt idx="99">
                  <c:v>990000</c:v>
                </c:pt>
                <c:pt idx="100" formatCode="0.00E+00">
                  <c:v>1000000</c:v>
                </c:pt>
              </c:numCache>
            </c:numRef>
          </c:xVal>
          <c:yVal>
            <c:numRef>
              <c:f>gama!$X$4:$X$104</c:f>
              <c:numCache>
                <c:formatCode>General</c:formatCode>
                <c:ptCount val="101"/>
                <c:pt idx="0">
                  <c:v>0</c:v>
                </c:pt>
                <c:pt idx="1">
                  <c:v>-65419.1</c:v>
                </c:pt>
                <c:pt idx="2">
                  <c:v>-78506.5</c:v>
                </c:pt>
                <c:pt idx="3">
                  <c:v>-17098.599999999999</c:v>
                </c:pt>
                <c:pt idx="4">
                  <c:v>-54615.4</c:v>
                </c:pt>
                <c:pt idx="5">
                  <c:v>-71125.899999999994</c:v>
                </c:pt>
                <c:pt idx="6">
                  <c:v>-26497.4</c:v>
                </c:pt>
                <c:pt idx="7">
                  <c:v>-56219.5</c:v>
                </c:pt>
                <c:pt idx="8">
                  <c:v>-61869.9</c:v>
                </c:pt>
                <c:pt idx="9">
                  <c:v>-32715.599999999999</c:v>
                </c:pt>
                <c:pt idx="10">
                  <c:v>-58630.8</c:v>
                </c:pt>
                <c:pt idx="11">
                  <c:v>-54173.9</c:v>
                </c:pt>
                <c:pt idx="12">
                  <c:v>-38533.1</c:v>
                </c:pt>
                <c:pt idx="13">
                  <c:v>-58975.9</c:v>
                </c:pt>
                <c:pt idx="14">
                  <c:v>-49016.4</c:v>
                </c:pt>
                <c:pt idx="15">
                  <c:v>-43821.2</c:v>
                </c:pt>
                <c:pt idx="16">
                  <c:v>-57407.4</c:v>
                </c:pt>
                <c:pt idx="17">
                  <c:v>-46475.1</c:v>
                </c:pt>
                <c:pt idx="18">
                  <c:v>-47883.8</c:v>
                </c:pt>
                <c:pt idx="19">
                  <c:v>-54948.5</c:v>
                </c:pt>
                <c:pt idx="20">
                  <c:v>-45964.7</c:v>
                </c:pt>
                <c:pt idx="21">
                  <c:v>-50410.9</c:v>
                </c:pt>
                <c:pt idx="22">
                  <c:v>-52539.1</c:v>
                </c:pt>
                <c:pt idx="23">
                  <c:v>-46648.7</c:v>
                </c:pt>
                <c:pt idx="24">
                  <c:v>-51558.1</c:v>
                </c:pt>
                <c:pt idx="25">
                  <c:v>-50714.7</c:v>
                </c:pt>
                <c:pt idx="26">
                  <c:v>-47782.2</c:v>
                </c:pt>
                <c:pt idx="27">
                  <c:v>-51733.599999999999</c:v>
                </c:pt>
                <c:pt idx="28">
                  <c:v>-49621.9</c:v>
                </c:pt>
                <c:pt idx="29">
                  <c:v>-48868</c:v>
                </c:pt>
                <c:pt idx="30">
                  <c:v>-51381</c:v>
                </c:pt>
                <c:pt idx="31">
                  <c:v>-49158.9</c:v>
                </c:pt>
                <c:pt idx="32">
                  <c:v>-49665.7</c:v>
                </c:pt>
                <c:pt idx="33">
                  <c:v>-50852.5</c:v>
                </c:pt>
                <c:pt idx="34">
                  <c:v>-49121.3</c:v>
                </c:pt>
                <c:pt idx="35">
                  <c:v>-50125.5</c:v>
                </c:pt>
                <c:pt idx="36">
                  <c:v>-50366.7</c:v>
                </c:pt>
                <c:pt idx="37">
                  <c:v>-49303</c:v>
                </c:pt>
                <c:pt idx="38">
                  <c:v>-50305.5</c:v>
                </c:pt>
                <c:pt idx="39">
                  <c:v>-50021.2</c:v>
                </c:pt>
                <c:pt idx="40">
                  <c:v>-49548.3</c:v>
                </c:pt>
                <c:pt idx="41">
                  <c:v>-50303.3</c:v>
                </c:pt>
                <c:pt idx="42">
                  <c:v>-49830</c:v>
                </c:pt>
                <c:pt idx="43">
                  <c:v>-49764.5</c:v>
                </c:pt>
                <c:pt idx="44">
                  <c:v>-50211.8</c:v>
                </c:pt>
                <c:pt idx="45">
                  <c:v>-49761.8</c:v>
                </c:pt>
                <c:pt idx="46">
                  <c:v>-49913.3</c:v>
                </c:pt>
                <c:pt idx="47">
                  <c:v>-50098.8</c:v>
                </c:pt>
                <c:pt idx="48">
                  <c:v>-49771</c:v>
                </c:pt>
                <c:pt idx="49">
                  <c:v>-49992.2</c:v>
                </c:pt>
                <c:pt idx="50">
                  <c:v>-50003</c:v>
                </c:pt>
                <c:pt idx="51">
                  <c:v>-49816.2</c:v>
                </c:pt>
                <c:pt idx="52">
                  <c:v>-50017.2</c:v>
                </c:pt>
                <c:pt idx="53">
                  <c:v>-49939.3</c:v>
                </c:pt>
                <c:pt idx="54">
                  <c:v>-49867.9</c:v>
                </c:pt>
                <c:pt idx="55">
                  <c:v>-50009.5</c:v>
                </c:pt>
                <c:pt idx="56">
                  <c:v>-49907.1</c:v>
                </c:pt>
                <c:pt idx="57">
                  <c:v>-49910.1</c:v>
                </c:pt>
                <c:pt idx="58">
                  <c:v>-49987.6</c:v>
                </c:pt>
                <c:pt idx="59">
                  <c:v>-49898.3</c:v>
                </c:pt>
                <c:pt idx="60">
                  <c:v>-49937.3</c:v>
                </c:pt>
                <c:pt idx="61">
                  <c:v>-49964.1</c:v>
                </c:pt>
                <c:pt idx="62">
                  <c:v>-49903.199999999997</c:v>
                </c:pt>
                <c:pt idx="63">
                  <c:v>-49950.3</c:v>
                </c:pt>
                <c:pt idx="64">
                  <c:v>-49945.599999999999</c:v>
                </c:pt>
                <c:pt idx="65">
                  <c:v>-49913.7</c:v>
                </c:pt>
                <c:pt idx="66">
                  <c:v>-49953.2</c:v>
                </c:pt>
                <c:pt idx="67">
                  <c:v>-49934</c:v>
                </c:pt>
                <c:pt idx="68">
                  <c:v>-49924.3</c:v>
                </c:pt>
                <c:pt idx="69">
                  <c:v>-49950.400000000001</c:v>
                </c:pt>
                <c:pt idx="70">
                  <c:v>-49928.800000000003</c:v>
                </c:pt>
                <c:pt idx="71">
                  <c:v>-49932.4</c:v>
                </c:pt>
                <c:pt idx="72">
                  <c:v>-49945.4</c:v>
                </c:pt>
                <c:pt idx="73">
                  <c:v>-49928</c:v>
                </c:pt>
                <c:pt idx="74">
                  <c:v>-49937.3</c:v>
                </c:pt>
                <c:pt idx="75">
                  <c:v>-49940.6</c:v>
                </c:pt>
                <c:pt idx="76">
                  <c:v>-49929.5</c:v>
                </c:pt>
                <c:pt idx="77">
                  <c:v>-49939.3</c:v>
                </c:pt>
                <c:pt idx="78">
                  <c:v>-49937.1</c:v>
                </c:pt>
                <c:pt idx="79">
                  <c:v>-49931.9</c:v>
                </c:pt>
                <c:pt idx="80">
                  <c:v>-49939.5</c:v>
                </c:pt>
                <c:pt idx="81">
                  <c:v>-49935.1</c:v>
                </c:pt>
                <c:pt idx="82">
                  <c:v>-49934</c:v>
                </c:pt>
                <c:pt idx="83">
                  <c:v>-49938.7</c:v>
                </c:pt>
                <c:pt idx="84">
                  <c:v>-49934.3</c:v>
                </c:pt>
                <c:pt idx="85">
                  <c:v>-49935.5</c:v>
                </c:pt>
                <c:pt idx="86">
                  <c:v>-49937.599999999999</c:v>
                </c:pt>
                <c:pt idx="87">
                  <c:v>-49934.3</c:v>
                </c:pt>
                <c:pt idx="88">
                  <c:v>-49936.4</c:v>
                </c:pt>
                <c:pt idx="89">
                  <c:v>-49936.7</c:v>
                </c:pt>
                <c:pt idx="90">
                  <c:v>-49934.7</c:v>
                </c:pt>
                <c:pt idx="91">
                  <c:v>-49936.7</c:v>
                </c:pt>
                <c:pt idx="92">
                  <c:v>-49936</c:v>
                </c:pt>
                <c:pt idx="93">
                  <c:v>-49935.199999999997</c:v>
                </c:pt>
                <c:pt idx="94">
                  <c:v>-49936.6</c:v>
                </c:pt>
                <c:pt idx="95">
                  <c:v>-49935.7</c:v>
                </c:pt>
                <c:pt idx="96">
                  <c:v>-49935.6</c:v>
                </c:pt>
                <c:pt idx="97">
                  <c:v>-49936.4</c:v>
                </c:pt>
                <c:pt idx="98">
                  <c:v>-49935.5</c:v>
                </c:pt>
                <c:pt idx="99">
                  <c:v>-49935.9</c:v>
                </c:pt>
                <c:pt idx="100">
                  <c:v>-49936.2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A5F-4787-AA3C-CD6DBD1B9A88}"/>
            </c:ext>
          </c:extLst>
        </c:ser>
        <c:ser>
          <c:idx val="5"/>
          <c:order val="5"/>
          <c:tx>
            <c:strRef>
              <c:f>gama!$AA$1</c:f>
              <c:strCache>
                <c:ptCount val="1"/>
                <c:pt idx="0">
                  <c:v>Newark Integration (g = 0.9)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gama!$AA$4:$AA$104</c:f>
              <c:numCache>
                <c:formatCode>General</c:formatCode>
                <c:ptCount val="101"/>
                <c:pt idx="0">
                  <c:v>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  <c:pt idx="12">
                  <c:v>120000</c:v>
                </c:pt>
                <c:pt idx="13">
                  <c:v>130000</c:v>
                </c:pt>
                <c:pt idx="14">
                  <c:v>140000</c:v>
                </c:pt>
                <c:pt idx="15">
                  <c:v>150000</c:v>
                </c:pt>
                <c:pt idx="16">
                  <c:v>160000</c:v>
                </c:pt>
                <c:pt idx="17">
                  <c:v>170000</c:v>
                </c:pt>
                <c:pt idx="18">
                  <c:v>180000</c:v>
                </c:pt>
                <c:pt idx="19">
                  <c:v>190000</c:v>
                </c:pt>
                <c:pt idx="20">
                  <c:v>200000</c:v>
                </c:pt>
                <c:pt idx="21">
                  <c:v>210000</c:v>
                </c:pt>
                <c:pt idx="22">
                  <c:v>220000</c:v>
                </c:pt>
                <c:pt idx="23">
                  <c:v>230000</c:v>
                </c:pt>
                <c:pt idx="24">
                  <c:v>240000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280000</c:v>
                </c:pt>
                <c:pt idx="29">
                  <c:v>290000</c:v>
                </c:pt>
                <c:pt idx="30">
                  <c:v>300000</c:v>
                </c:pt>
                <c:pt idx="31">
                  <c:v>310000</c:v>
                </c:pt>
                <c:pt idx="32">
                  <c:v>320000</c:v>
                </c:pt>
                <c:pt idx="33">
                  <c:v>330000</c:v>
                </c:pt>
                <c:pt idx="34">
                  <c:v>340000</c:v>
                </c:pt>
                <c:pt idx="35">
                  <c:v>350000</c:v>
                </c:pt>
                <c:pt idx="36">
                  <c:v>360000</c:v>
                </c:pt>
                <c:pt idx="37">
                  <c:v>370000</c:v>
                </c:pt>
                <c:pt idx="38">
                  <c:v>380000</c:v>
                </c:pt>
                <c:pt idx="39">
                  <c:v>390000</c:v>
                </c:pt>
                <c:pt idx="40">
                  <c:v>400000</c:v>
                </c:pt>
                <c:pt idx="41">
                  <c:v>410000</c:v>
                </c:pt>
                <c:pt idx="42">
                  <c:v>420000</c:v>
                </c:pt>
                <c:pt idx="43">
                  <c:v>430000</c:v>
                </c:pt>
                <c:pt idx="44">
                  <c:v>440000</c:v>
                </c:pt>
                <c:pt idx="45">
                  <c:v>450000</c:v>
                </c:pt>
                <c:pt idx="46">
                  <c:v>460000</c:v>
                </c:pt>
                <c:pt idx="47">
                  <c:v>470000</c:v>
                </c:pt>
                <c:pt idx="48">
                  <c:v>480000</c:v>
                </c:pt>
                <c:pt idx="49">
                  <c:v>490000</c:v>
                </c:pt>
                <c:pt idx="50">
                  <c:v>500000</c:v>
                </c:pt>
                <c:pt idx="51">
                  <c:v>510000</c:v>
                </c:pt>
                <c:pt idx="52">
                  <c:v>520000</c:v>
                </c:pt>
                <c:pt idx="53">
                  <c:v>530000</c:v>
                </c:pt>
                <c:pt idx="54">
                  <c:v>540000</c:v>
                </c:pt>
                <c:pt idx="55">
                  <c:v>550000</c:v>
                </c:pt>
                <c:pt idx="56">
                  <c:v>560000</c:v>
                </c:pt>
                <c:pt idx="57">
                  <c:v>570000</c:v>
                </c:pt>
                <c:pt idx="58">
                  <c:v>580000</c:v>
                </c:pt>
                <c:pt idx="59">
                  <c:v>590000</c:v>
                </c:pt>
                <c:pt idx="60">
                  <c:v>600000</c:v>
                </c:pt>
                <c:pt idx="61">
                  <c:v>610000</c:v>
                </c:pt>
                <c:pt idx="62">
                  <c:v>620000</c:v>
                </c:pt>
                <c:pt idx="63">
                  <c:v>630000</c:v>
                </c:pt>
                <c:pt idx="64">
                  <c:v>640000</c:v>
                </c:pt>
                <c:pt idx="65">
                  <c:v>650000</c:v>
                </c:pt>
                <c:pt idx="66">
                  <c:v>660000</c:v>
                </c:pt>
                <c:pt idx="67">
                  <c:v>670000</c:v>
                </c:pt>
                <c:pt idx="68">
                  <c:v>680000</c:v>
                </c:pt>
                <c:pt idx="69">
                  <c:v>690000</c:v>
                </c:pt>
                <c:pt idx="70">
                  <c:v>700000</c:v>
                </c:pt>
                <c:pt idx="71">
                  <c:v>710000</c:v>
                </c:pt>
                <c:pt idx="72">
                  <c:v>720000</c:v>
                </c:pt>
                <c:pt idx="73">
                  <c:v>730000</c:v>
                </c:pt>
                <c:pt idx="74">
                  <c:v>740000</c:v>
                </c:pt>
                <c:pt idx="75">
                  <c:v>750000</c:v>
                </c:pt>
                <c:pt idx="76">
                  <c:v>760000</c:v>
                </c:pt>
                <c:pt idx="77">
                  <c:v>770000</c:v>
                </c:pt>
                <c:pt idx="78">
                  <c:v>780000</c:v>
                </c:pt>
                <c:pt idx="79">
                  <c:v>790000</c:v>
                </c:pt>
                <c:pt idx="80">
                  <c:v>800000</c:v>
                </c:pt>
                <c:pt idx="81">
                  <c:v>810000</c:v>
                </c:pt>
                <c:pt idx="82">
                  <c:v>820000</c:v>
                </c:pt>
                <c:pt idx="83">
                  <c:v>830000</c:v>
                </c:pt>
                <c:pt idx="84">
                  <c:v>840000</c:v>
                </c:pt>
                <c:pt idx="85">
                  <c:v>850000</c:v>
                </c:pt>
                <c:pt idx="86">
                  <c:v>860000</c:v>
                </c:pt>
                <c:pt idx="87">
                  <c:v>870000</c:v>
                </c:pt>
                <c:pt idx="88">
                  <c:v>880000</c:v>
                </c:pt>
                <c:pt idx="89">
                  <c:v>890000</c:v>
                </c:pt>
                <c:pt idx="90">
                  <c:v>900000</c:v>
                </c:pt>
                <c:pt idx="91">
                  <c:v>910000</c:v>
                </c:pt>
                <c:pt idx="92">
                  <c:v>920000</c:v>
                </c:pt>
                <c:pt idx="93">
                  <c:v>930000</c:v>
                </c:pt>
                <c:pt idx="94">
                  <c:v>940000</c:v>
                </c:pt>
                <c:pt idx="95">
                  <c:v>950000</c:v>
                </c:pt>
                <c:pt idx="96">
                  <c:v>960000</c:v>
                </c:pt>
                <c:pt idx="97">
                  <c:v>970000</c:v>
                </c:pt>
                <c:pt idx="98">
                  <c:v>980000</c:v>
                </c:pt>
                <c:pt idx="99">
                  <c:v>990000</c:v>
                </c:pt>
                <c:pt idx="100" formatCode="0.00E+00">
                  <c:v>1000000</c:v>
                </c:pt>
              </c:numCache>
            </c:numRef>
          </c:xVal>
          <c:yVal>
            <c:numRef>
              <c:f>gama!$AC$4:$AC$104</c:f>
              <c:numCache>
                <c:formatCode>General</c:formatCode>
                <c:ptCount val="101"/>
                <c:pt idx="0">
                  <c:v>0</c:v>
                </c:pt>
                <c:pt idx="1">
                  <c:v>-17567.7</c:v>
                </c:pt>
                <c:pt idx="2">
                  <c:v>-43539.9</c:v>
                </c:pt>
                <c:pt idx="3">
                  <c:v>-63405.8</c:v>
                </c:pt>
                <c:pt idx="4">
                  <c:v>-73417.3</c:v>
                </c:pt>
                <c:pt idx="5">
                  <c:v>-75057.100000000006</c:v>
                </c:pt>
                <c:pt idx="6">
                  <c:v>-71294.899999999994</c:v>
                </c:pt>
                <c:pt idx="7">
                  <c:v>-64901</c:v>
                </c:pt>
                <c:pt idx="8">
                  <c:v>-57921.7</c:v>
                </c:pt>
                <c:pt idx="9">
                  <c:v>-51653.8</c:v>
                </c:pt>
                <c:pt idx="10">
                  <c:v>-46783.8</c:v>
                </c:pt>
                <c:pt idx="11">
                  <c:v>-43553.8</c:v>
                </c:pt>
                <c:pt idx="12">
                  <c:v>-41909.1</c:v>
                </c:pt>
                <c:pt idx="13">
                  <c:v>-41614.9</c:v>
                </c:pt>
                <c:pt idx="14">
                  <c:v>-42345.599999999999</c:v>
                </c:pt>
                <c:pt idx="15">
                  <c:v>-43751</c:v>
                </c:pt>
                <c:pt idx="16">
                  <c:v>-45501</c:v>
                </c:pt>
                <c:pt idx="17">
                  <c:v>-47315.7</c:v>
                </c:pt>
                <c:pt idx="18">
                  <c:v>-48981</c:v>
                </c:pt>
                <c:pt idx="19">
                  <c:v>-50353</c:v>
                </c:pt>
                <c:pt idx="20">
                  <c:v>-51355.7</c:v>
                </c:pt>
                <c:pt idx="21">
                  <c:v>-51970.9</c:v>
                </c:pt>
                <c:pt idx="22">
                  <c:v>-52226.1</c:v>
                </c:pt>
                <c:pt idx="23">
                  <c:v>-52180.1</c:v>
                </c:pt>
                <c:pt idx="24">
                  <c:v>-51909.3</c:v>
                </c:pt>
                <c:pt idx="25">
                  <c:v>-51495.7</c:v>
                </c:pt>
                <c:pt idx="26">
                  <c:v>-51016.5</c:v>
                </c:pt>
                <c:pt idx="27">
                  <c:v>-50537.599999999999</c:v>
                </c:pt>
                <c:pt idx="28">
                  <c:v>-50109.2</c:v>
                </c:pt>
                <c:pt idx="29">
                  <c:v>-49764.4</c:v>
                </c:pt>
                <c:pt idx="30">
                  <c:v>-49519.6</c:v>
                </c:pt>
                <c:pt idx="31">
                  <c:v>-49376.800000000003</c:v>
                </c:pt>
                <c:pt idx="32">
                  <c:v>-49327.1</c:v>
                </c:pt>
                <c:pt idx="33">
                  <c:v>-49353.7</c:v>
                </c:pt>
                <c:pt idx="34">
                  <c:v>-49435.8</c:v>
                </c:pt>
                <c:pt idx="35">
                  <c:v>-49551.8</c:v>
                </c:pt>
                <c:pt idx="36">
                  <c:v>-49681.5</c:v>
                </c:pt>
                <c:pt idx="37">
                  <c:v>-49808.1</c:v>
                </c:pt>
                <c:pt idx="38">
                  <c:v>-49919.199999999997</c:v>
                </c:pt>
                <c:pt idx="39">
                  <c:v>-50006.6</c:v>
                </c:pt>
                <c:pt idx="40">
                  <c:v>-50066.9</c:v>
                </c:pt>
                <c:pt idx="41">
                  <c:v>-50100.1</c:v>
                </c:pt>
                <c:pt idx="42">
                  <c:v>-50109.1</c:v>
                </c:pt>
                <c:pt idx="43">
                  <c:v>-50098.7</c:v>
                </c:pt>
                <c:pt idx="44">
                  <c:v>-50074.5</c:v>
                </c:pt>
                <c:pt idx="45">
                  <c:v>-50042.3</c:v>
                </c:pt>
                <c:pt idx="46">
                  <c:v>-50007.3</c:v>
                </c:pt>
                <c:pt idx="47">
                  <c:v>-49974</c:v>
                </c:pt>
                <c:pt idx="48">
                  <c:v>-49945.3</c:v>
                </c:pt>
                <c:pt idx="49">
                  <c:v>-49923.199999999997</c:v>
                </c:pt>
                <c:pt idx="50">
                  <c:v>-49908.4</c:v>
                </c:pt>
                <c:pt idx="51">
                  <c:v>-49900.9</c:v>
                </c:pt>
                <c:pt idx="52">
                  <c:v>-49899.6</c:v>
                </c:pt>
                <c:pt idx="53">
                  <c:v>-49903.199999999997</c:v>
                </c:pt>
                <c:pt idx="54">
                  <c:v>-49910.2</c:v>
                </c:pt>
                <c:pt idx="55">
                  <c:v>-49919.1</c:v>
                </c:pt>
                <c:pt idx="56">
                  <c:v>-49928.4</c:v>
                </c:pt>
                <c:pt idx="57">
                  <c:v>-49937.2</c:v>
                </c:pt>
                <c:pt idx="58">
                  <c:v>-49944.6</c:v>
                </c:pt>
                <c:pt idx="59">
                  <c:v>-49950.1</c:v>
                </c:pt>
                <c:pt idx="60">
                  <c:v>-49953.7</c:v>
                </c:pt>
                <c:pt idx="61">
                  <c:v>-49955.4</c:v>
                </c:pt>
                <c:pt idx="62">
                  <c:v>-49955.5</c:v>
                </c:pt>
                <c:pt idx="63">
                  <c:v>-49954.3</c:v>
                </c:pt>
                <c:pt idx="64">
                  <c:v>-49952.3</c:v>
                </c:pt>
                <c:pt idx="65">
                  <c:v>-49949.8</c:v>
                </c:pt>
                <c:pt idx="66">
                  <c:v>-49947.3</c:v>
                </c:pt>
                <c:pt idx="67">
                  <c:v>-49945.1</c:v>
                </c:pt>
                <c:pt idx="68">
                  <c:v>-49943.199999999997</c:v>
                </c:pt>
                <c:pt idx="69">
                  <c:v>-49941.8</c:v>
                </c:pt>
                <c:pt idx="70">
                  <c:v>-49940.9</c:v>
                </c:pt>
                <c:pt idx="71">
                  <c:v>-49940.5</c:v>
                </c:pt>
                <c:pt idx="72">
                  <c:v>-49940.6</c:v>
                </c:pt>
                <c:pt idx="73">
                  <c:v>-49941</c:v>
                </c:pt>
                <c:pt idx="74">
                  <c:v>-49941.5</c:v>
                </c:pt>
                <c:pt idx="75">
                  <c:v>-49942.2</c:v>
                </c:pt>
                <c:pt idx="76">
                  <c:v>-49942.9</c:v>
                </c:pt>
                <c:pt idx="77">
                  <c:v>-49943.5</c:v>
                </c:pt>
                <c:pt idx="78">
                  <c:v>-49943.9</c:v>
                </c:pt>
                <c:pt idx="79">
                  <c:v>-49944.3</c:v>
                </c:pt>
                <c:pt idx="80">
                  <c:v>-49944.5</c:v>
                </c:pt>
                <c:pt idx="81">
                  <c:v>-49944.6</c:v>
                </c:pt>
                <c:pt idx="82">
                  <c:v>-49944.5</c:v>
                </c:pt>
                <c:pt idx="83">
                  <c:v>-49944.4</c:v>
                </c:pt>
                <c:pt idx="84">
                  <c:v>-49944.3</c:v>
                </c:pt>
                <c:pt idx="85">
                  <c:v>-49944.1</c:v>
                </c:pt>
                <c:pt idx="86">
                  <c:v>-49943.9</c:v>
                </c:pt>
                <c:pt idx="87">
                  <c:v>-49943.8</c:v>
                </c:pt>
                <c:pt idx="88">
                  <c:v>-49943.6</c:v>
                </c:pt>
                <c:pt idx="89">
                  <c:v>-49943.5</c:v>
                </c:pt>
                <c:pt idx="90">
                  <c:v>-49943.5</c:v>
                </c:pt>
                <c:pt idx="91">
                  <c:v>-49943.5</c:v>
                </c:pt>
                <c:pt idx="92">
                  <c:v>-49943.5</c:v>
                </c:pt>
                <c:pt idx="93">
                  <c:v>-49943.5</c:v>
                </c:pt>
                <c:pt idx="94">
                  <c:v>-49943.6</c:v>
                </c:pt>
                <c:pt idx="95">
                  <c:v>-49943.6</c:v>
                </c:pt>
                <c:pt idx="96">
                  <c:v>-49943.7</c:v>
                </c:pt>
                <c:pt idx="97">
                  <c:v>-49943.7</c:v>
                </c:pt>
                <c:pt idx="98">
                  <c:v>-49943.7</c:v>
                </c:pt>
                <c:pt idx="99">
                  <c:v>-49943.8</c:v>
                </c:pt>
                <c:pt idx="100">
                  <c:v>-49943.8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7A5F-4787-AA3C-CD6DBD1B9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413263"/>
        <c:axId val="214415343"/>
      </c:scatterChart>
      <c:valAx>
        <c:axId val="214413263"/>
        <c:scaling>
          <c:orientation val="minMax"/>
          <c:max val="1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(1E-3 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5343"/>
        <c:crosses val="autoZero"/>
        <c:crossBetween val="midCat"/>
      </c:valAx>
      <c:valAx>
        <c:axId val="214415343"/>
        <c:scaling>
          <c:orientation val="minMax"/>
          <c:min val="-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Stress (kPa)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3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Element Test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beta!$A$1</c:f>
              <c:strCache>
                <c:ptCount val="1"/>
                <c:pt idx="0">
                  <c:v>Normal Integration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beta!$A$4:$A$104</c:f>
              <c:numCache>
                <c:formatCode>General</c:formatCode>
                <c:ptCount val="101"/>
                <c:pt idx="0">
                  <c:v>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  <c:pt idx="12">
                  <c:v>120000</c:v>
                </c:pt>
                <c:pt idx="13">
                  <c:v>130000</c:v>
                </c:pt>
                <c:pt idx="14">
                  <c:v>140000</c:v>
                </c:pt>
                <c:pt idx="15">
                  <c:v>150000</c:v>
                </c:pt>
                <c:pt idx="16">
                  <c:v>160000</c:v>
                </c:pt>
                <c:pt idx="17">
                  <c:v>170000</c:v>
                </c:pt>
                <c:pt idx="18">
                  <c:v>180000</c:v>
                </c:pt>
                <c:pt idx="19">
                  <c:v>190000</c:v>
                </c:pt>
                <c:pt idx="20">
                  <c:v>200000</c:v>
                </c:pt>
                <c:pt idx="21">
                  <c:v>210000</c:v>
                </c:pt>
                <c:pt idx="22">
                  <c:v>220000</c:v>
                </c:pt>
                <c:pt idx="23">
                  <c:v>230000</c:v>
                </c:pt>
                <c:pt idx="24">
                  <c:v>240000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280000</c:v>
                </c:pt>
                <c:pt idx="29">
                  <c:v>290000</c:v>
                </c:pt>
                <c:pt idx="30">
                  <c:v>300000</c:v>
                </c:pt>
                <c:pt idx="31">
                  <c:v>310000</c:v>
                </c:pt>
                <c:pt idx="32">
                  <c:v>320000</c:v>
                </c:pt>
                <c:pt idx="33">
                  <c:v>330000</c:v>
                </c:pt>
                <c:pt idx="34">
                  <c:v>340000</c:v>
                </c:pt>
                <c:pt idx="35">
                  <c:v>350000</c:v>
                </c:pt>
                <c:pt idx="36">
                  <c:v>360000</c:v>
                </c:pt>
                <c:pt idx="37">
                  <c:v>370000</c:v>
                </c:pt>
                <c:pt idx="38">
                  <c:v>380000</c:v>
                </c:pt>
                <c:pt idx="39">
                  <c:v>390000</c:v>
                </c:pt>
                <c:pt idx="40">
                  <c:v>400000</c:v>
                </c:pt>
                <c:pt idx="41">
                  <c:v>410000</c:v>
                </c:pt>
                <c:pt idx="42">
                  <c:v>420000</c:v>
                </c:pt>
                <c:pt idx="43">
                  <c:v>430000</c:v>
                </c:pt>
                <c:pt idx="44">
                  <c:v>440000</c:v>
                </c:pt>
                <c:pt idx="45">
                  <c:v>450000</c:v>
                </c:pt>
                <c:pt idx="46">
                  <c:v>460000</c:v>
                </c:pt>
                <c:pt idx="47">
                  <c:v>470000</c:v>
                </c:pt>
                <c:pt idx="48">
                  <c:v>480000</c:v>
                </c:pt>
                <c:pt idx="49">
                  <c:v>490000</c:v>
                </c:pt>
                <c:pt idx="50">
                  <c:v>500000</c:v>
                </c:pt>
                <c:pt idx="51">
                  <c:v>510000</c:v>
                </c:pt>
                <c:pt idx="52">
                  <c:v>520000</c:v>
                </c:pt>
                <c:pt idx="53">
                  <c:v>530000</c:v>
                </c:pt>
                <c:pt idx="54">
                  <c:v>540000</c:v>
                </c:pt>
                <c:pt idx="55">
                  <c:v>550000</c:v>
                </c:pt>
                <c:pt idx="56">
                  <c:v>560000</c:v>
                </c:pt>
                <c:pt idx="57">
                  <c:v>570000</c:v>
                </c:pt>
                <c:pt idx="58">
                  <c:v>580000</c:v>
                </c:pt>
                <c:pt idx="59">
                  <c:v>590000</c:v>
                </c:pt>
                <c:pt idx="60">
                  <c:v>600000</c:v>
                </c:pt>
                <c:pt idx="61">
                  <c:v>610000</c:v>
                </c:pt>
                <c:pt idx="62">
                  <c:v>620000</c:v>
                </c:pt>
                <c:pt idx="63">
                  <c:v>630000</c:v>
                </c:pt>
                <c:pt idx="64">
                  <c:v>640000</c:v>
                </c:pt>
                <c:pt idx="65">
                  <c:v>650000</c:v>
                </c:pt>
                <c:pt idx="66">
                  <c:v>660000</c:v>
                </c:pt>
                <c:pt idx="67">
                  <c:v>670000</c:v>
                </c:pt>
                <c:pt idx="68">
                  <c:v>680000</c:v>
                </c:pt>
                <c:pt idx="69">
                  <c:v>690000</c:v>
                </c:pt>
                <c:pt idx="70">
                  <c:v>700000</c:v>
                </c:pt>
                <c:pt idx="71">
                  <c:v>710000</c:v>
                </c:pt>
                <c:pt idx="72">
                  <c:v>720000</c:v>
                </c:pt>
                <c:pt idx="73">
                  <c:v>730000</c:v>
                </c:pt>
                <c:pt idx="74">
                  <c:v>740000</c:v>
                </c:pt>
                <c:pt idx="75">
                  <c:v>750000</c:v>
                </c:pt>
                <c:pt idx="76">
                  <c:v>760000</c:v>
                </c:pt>
                <c:pt idx="77">
                  <c:v>770000</c:v>
                </c:pt>
                <c:pt idx="78">
                  <c:v>780000</c:v>
                </c:pt>
                <c:pt idx="79">
                  <c:v>790000</c:v>
                </c:pt>
                <c:pt idx="80">
                  <c:v>800000</c:v>
                </c:pt>
                <c:pt idx="81">
                  <c:v>810000</c:v>
                </c:pt>
                <c:pt idx="82">
                  <c:v>820000</c:v>
                </c:pt>
                <c:pt idx="83">
                  <c:v>830000</c:v>
                </c:pt>
                <c:pt idx="84">
                  <c:v>840000</c:v>
                </c:pt>
                <c:pt idx="85">
                  <c:v>850000</c:v>
                </c:pt>
                <c:pt idx="86">
                  <c:v>860000</c:v>
                </c:pt>
                <c:pt idx="87">
                  <c:v>870000</c:v>
                </c:pt>
                <c:pt idx="88">
                  <c:v>880000</c:v>
                </c:pt>
                <c:pt idx="89">
                  <c:v>890000</c:v>
                </c:pt>
                <c:pt idx="90">
                  <c:v>900000</c:v>
                </c:pt>
                <c:pt idx="91">
                  <c:v>910000</c:v>
                </c:pt>
                <c:pt idx="92">
                  <c:v>920000</c:v>
                </c:pt>
                <c:pt idx="93">
                  <c:v>930000</c:v>
                </c:pt>
                <c:pt idx="94">
                  <c:v>940000</c:v>
                </c:pt>
                <c:pt idx="95">
                  <c:v>950000</c:v>
                </c:pt>
                <c:pt idx="96">
                  <c:v>960000</c:v>
                </c:pt>
                <c:pt idx="97">
                  <c:v>970000</c:v>
                </c:pt>
                <c:pt idx="98">
                  <c:v>980000</c:v>
                </c:pt>
                <c:pt idx="99">
                  <c:v>990000</c:v>
                </c:pt>
                <c:pt idx="100" formatCode="0.00E+00">
                  <c:v>1000000</c:v>
                </c:pt>
              </c:numCache>
            </c:numRef>
          </c:xVal>
          <c:yVal>
            <c:numRef>
              <c:f>beta!$C$4:$C$104</c:f>
              <c:numCache>
                <c:formatCode>General</c:formatCode>
                <c:ptCount val="101"/>
                <c:pt idx="0">
                  <c:v>0</c:v>
                </c:pt>
                <c:pt idx="1">
                  <c:v>-57339.1</c:v>
                </c:pt>
                <c:pt idx="2">
                  <c:v>-88504.2</c:v>
                </c:pt>
                <c:pt idx="3">
                  <c:v>-21874</c:v>
                </c:pt>
                <c:pt idx="4">
                  <c:v>-39698.1</c:v>
                </c:pt>
                <c:pt idx="5">
                  <c:v>-81825.100000000006</c:v>
                </c:pt>
                <c:pt idx="6">
                  <c:v>-25779.1</c:v>
                </c:pt>
                <c:pt idx="7">
                  <c:v>-51110.8</c:v>
                </c:pt>
                <c:pt idx="8">
                  <c:v>-68217.100000000006</c:v>
                </c:pt>
                <c:pt idx="9">
                  <c:v>-26032.9</c:v>
                </c:pt>
                <c:pt idx="10">
                  <c:v>-66526.3</c:v>
                </c:pt>
                <c:pt idx="11">
                  <c:v>-47096.2</c:v>
                </c:pt>
                <c:pt idx="12">
                  <c:v>-40406.800000000003</c:v>
                </c:pt>
                <c:pt idx="13">
                  <c:v>-66042.600000000006</c:v>
                </c:pt>
                <c:pt idx="14">
                  <c:v>-34565.800000000003</c:v>
                </c:pt>
                <c:pt idx="15">
                  <c:v>-59400.2</c:v>
                </c:pt>
                <c:pt idx="16">
                  <c:v>-48775.7</c:v>
                </c:pt>
                <c:pt idx="17">
                  <c:v>-43972.9</c:v>
                </c:pt>
                <c:pt idx="18">
                  <c:v>-60180.800000000003</c:v>
                </c:pt>
                <c:pt idx="19">
                  <c:v>-39413.1</c:v>
                </c:pt>
                <c:pt idx="20">
                  <c:v>-57761.1</c:v>
                </c:pt>
                <c:pt idx="21">
                  <c:v>-46852.1</c:v>
                </c:pt>
                <c:pt idx="22">
                  <c:v>-48351.4</c:v>
                </c:pt>
                <c:pt idx="23">
                  <c:v>-55225.4</c:v>
                </c:pt>
                <c:pt idx="24">
                  <c:v>-43185.2</c:v>
                </c:pt>
                <c:pt idx="25">
                  <c:v>-56290.7</c:v>
                </c:pt>
                <c:pt idx="26">
                  <c:v>-45840.6</c:v>
                </c:pt>
                <c:pt idx="27">
                  <c:v>-51236.1</c:v>
                </c:pt>
                <c:pt idx="28">
                  <c:v>-51564.3</c:v>
                </c:pt>
                <c:pt idx="29">
                  <c:v>-46470.3</c:v>
                </c:pt>
                <c:pt idx="30">
                  <c:v>-54267.4</c:v>
                </c:pt>
                <c:pt idx="31">
                  <c:v>-46215.7</c:v>
                </c:pt>
                <c:pt idx="32">
                  <c:v>-52387.6</c:v>
                </c:pt>
                <c:pt idx="33">
                  <c:v>-49413.599999999999</c:v>
                </c:pt>
                <c:pt idx="34">
                  <c:v>-48903.8</c:v>
                </c:pt>
                <c:pt idx="35">
                  <c:v>-52241.2</c:v>
                </c:pt>
                <c:pt idx="36">
                  <c:v>-47360.3</c:v>
                </c:pt>
                <c:pt idx="37">
                  <c:v>-52299.5</c:v>
                </c:pt>
                <c:pt idx="38">
                  <c:v>-48576.9</c:v>
                </c:pt>
                <c:pt idx="39">
                  <c:v>-50313.4</c:v>
                </c:pt>
                <c:pt idx="40">
                  <c:v>-50708.800000000003</c:v>
                </c:pt>
                <c:pt idx="41">
                  <c:v>-48602.6</c:v>
                </c:pt>
                <c:pt idx="42">
                  <c:v>-51625.5</c:v>
                </c:pt>
                <c:pt idx="43">
                  <c:v>-48594</c:v>
                </c:pt>
                <c:pt idx="44">
                  <c:v>-50860.6</c:v>
                </c:pt>
                <c:pt idx="45">
                  <c:v>-49821.5</c:v>
                </c:pt>
                <c:pt idx="46">
                  <c:v>-49552.800000000003</c:v>
                </c:pt>
                <c:pt idx="47">
                  <c:v>-50864.800000000003</c:v>
                </c:pt>
                <c:pt idx="48">
                  <c:v>-48999.5</c:v>
                </c:pt>
                <c:pt idx="49">
                  <c:v>-50861</c:v>
                </c:pt>
                <c:pt idx="50">
                  <c:v>-49476</c:v>
                </c:pt>
                <c:pt idx="51">
                  <c:v>-50104</c:v>
                </c:pt>
                <c:pt idx="52">
                  <c:v>-50279.1</c:v>
                </c:pt>
                <c:pt idx="53">
                  <c:v>-49465.7</c:v>
                </c:pt>
                <c:pt idx="54">
                  <c:v>-50615.199999999997</c:v>
                </c:pt>
                <c:pt idx="55">
                  <c:v>-49472</c:v>
                </c:pt>
                <c:pt idx="56">
                  <c:v>-50319.5</c:v>
                </c:pt>
                <c:pt idx="57">
                  <c:v>-49938.5</c:v>
                </c:pt>
                <c:pt idx="58">
                  <c:v>-49826.1</c:v>
                </c:pt>
                <c:pt idx="59">
                  <c:v>-50329.5</c:v>
                </c:pt>
                <c:pt idx="60">
                  <c:v>-49621.599999999999</c:v>
                </c:pt>
                <c:pt idx="61">
                  <c:v>-50323.7</c:v>
                </c:pt>
                <c:pt idx="62">
                  <c:v>-49804.7</c:v>
                </c:pt>
                <c:pt idx="63">
                  <c:v>-50036.2</c:v>
                </c:pt>
                <c:pt idx="64">
                  <c:v>-50107.9</c:v>
                </c:pt>
                <c:pt idx="65">
                  <c:v>-49796.7</c:v>
                </c:pt>
                <c:pt idx="66">
                  <c:v>-50232.6</c:v>
                </c:pt>
                <c:pt idx="67">
                  <c:v>-49801.3</c:v>
                </c:pt>
                <c:pt idx="68">
                  <c:v>-50119.1</c:v>
                </c:pt>
                <c:pt idx="69">
                  <c:v>-49978.5</c:v>
                </c:pt>
                <c:pt idx="70">
                  <c:v>-49932.800000000003</c:v>
                </c:pt>
                <c:pt idx="71">
                  <c:v>-50125.3</c:v>
                </c:pt>
                <c:pt idx="72">
                  <c:v>-49856.9</c:v>
                </c:pt>
                <c:pt idx="73">
                  <c:v>-50121.7</c:v>
                </c:pt>
                <c:pt idx="74">
                  <c:v>-49927.1</c:v>
                </c:pt>
                <c:pt idx="75">
                  <c:v>-50012.6</c:v>
                </c:pt>
                <c:pt idx="76">
                  <c:v>-50041.599999999999</c:v>
                </c:pt>
                <c:pt idx="77">
                  <c:v>-49922.6</c:v>
                </c:pt>
                <c:pt idx="78">
                  <c:v>-50087.9</c:v>
                </c:pt>
                <c:pt idx="79">
                  <c:v>-49925.2</c:v>
                </c:pt>
                <c:pt idx="80">
                  <c:v>-50044.4</c:v>
                </c:pt>
                <c:pt idx="81">
                  <c:v>-49992.4</c:v>
                </c:pt>
                <c:pt idx="82">
                  <c:v>-49974.1</c:v>
                </c:pt>
                <c:pt idx="83">
                  <c:v>-50047.6</c:v>
                </c:pt>
                <c:pt idx="84">
                  <c:v>-49945.8</c:v>
                </c:pt>
                <c:pt idx="85">
                  <c:v>-50045.7</c:v>
                </c:pt>
                <c:pt idx="86">
                  <c:v>-49972.800000000003</c:v>
                </c:pt>
                <c:pt idx="87">
                  <c:v>-50004.3</c:v>
                </c:pt>
                <c:pt idx="88">
                  <c:v>-50016</c:v>
                </c:pt>
                <c:pt idx="89">
                  <c:v>-49970.5</c:v>
                </c:pt>
                <c:pt idx="90">
                  <c:v>-50033.2</c:v>
                </c:pt>
                <c:pt idx="91">
                  <c:v>-49971.8</c:v>
                </c:pt>
                <c:pt idx="92">
                  <c:v>-50016.5</c:v>
                </c:pt>
                <c:pt idx="93">
                  <c:v>-49997.3</c:v>
                </c:pt>
                <c:pt idx="94">
                  <c:v>-49990</c:v>
                </c:pt>
                <c:pt idx="95">
                  <c:v>-50018</c:v>
                </c:pt>
                <c:pt idx="96">
                  <c:v>-49979.5</c:v>
                </c:pt>
                <c:pt idx="97">
                  <c:v>-50017.2</c:v>
                </c:pt>
                <c:pt idx="98">
                  <c:v>-49989.8</c:v>
                </c:pt>
                <c:pt idx="99">
                  <c:v>-50001.4</c:v>
                </c:pt>
                <c:pt idx="100">
                  <c:v>-50006.1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E35-4D83-9697-4358100497A9}"/>
            </c:ext>
          </c:extLst>
        </c:ser>
        <c:ser>
          <c:idx val="1"/>
          <c:order val="1"/>
          <c:tx>
            <c:strRef>
              <c:f>beta!$G$1</c:f>
              <c:strCache>
                <c:ptCount val="1"/>
                <c:pt idx="0">
                  <c:v>Newark Integration (b = 0.25)</c:v>
                </c:pt>
              </c:strCache>
            </c:strRef>
          </c:tx>
          <c:spPr>
            <a:ln w="1905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beta!$G$4:$G$104</c:f>
              <c:numCache>
                <c:formatCode>General</c:formatCode>
                <c:ptCount val="101"/>
                <c:pt idx="0">
                  <c:v>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  <c:pt idx="12">
                  <c:v>120000</c:v>
                </c:pt>
                <c:pt idx="13">
                  <c:v>130000</c:v>
                </c:pt>
                <c:pt idx="14">
                  <c:v>140000</c:v>
                </c:pt>
                <c:pt idx="15">
                  <c:v>150000</c:v>
                </c:pt>
                <c:pt idx="16">
                  <c:v>160000</c:v>
                </c:pt>
                <c:pt idx="17">
                  <c:v>170000</c:v>
                </c:pt>
                <c:pt idx="18">
                  <c:v>180000</c:v>
                </c:pt>
                <c:pt idx="19">
                  <c:v>190000</c:v>
                </c:pt>
                <c:pt idx="20">
                  <c:v>200000</c:v>
                </c:pt>
                <c:pt idx="21">
                  <c:v>210000</c:v>
                </c:pt>
                <c:pt idx="22">
                  <c:v>220000</c:v>
                </c:pt>
                <c:pt idx="23">
                  <c:v>230000</c:v>
                </c:pt>
                <c:pt idx="24">
                  <c:v>240000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280000</c:v>
                </c:pt>
                <c:pt idx="29">
                  <c:v>290000</c:v>
                </c:pt>
                <c:pt idx="30">
                  <c:v>300000</c:v>
                </c:pt>
                <c:pt idx="31">
                  <c:v>310000</c:v>
                </c:pt>
                <c:pt idx="32">
                  <c:v>320000</c:v>
                </c:pt>
                <c:pt idx="33">
                  <c:v>330000</c:v>
                </c:pt>
                <c:pt idx="34">
                  <c:v>340000</c:v>
                </c:pt>
                <c:pt idx="35">
                  <c:v>350000</c:v>
                </c:pt>
                <c:pt idx="36">
                  <c:v>360000</c:v>
                </c:pt>
                <c:pt idx="37">
                  <c:v>370000</c:v>
                </c:pt>
                <c:pt idx="38">
                  <c:v>380000</c:v>
                </c:pt>
                <c:pt idx="39">
                  <c:v>390000</c:v>
                </c:pt>
                <c:pt idx="40">
                  <c:v>400000</c:v>
                </c:pt>
                <c:pt idx="41">
                  <c:v>410000</c:v>
                </c:pt>
                <c:pt idx="42">
                  <c:v>420000</c:v>
                </c:pt>
                <c:pt idx="43">
                  <c:v>430000</c:v>
                </c:pt>
                <c:pt idx="44">
                  <c:v>440000</c:v>
                </c:pt>
                <c:pt idx="45">
                  <c:v>450000</c:v>
                </c:pt>
                <c:pt idx="46">
                  <c:v>460000</c:v>
                </c:pt>
                <c:pt idx="47">
                  <c:v>470000</c:v>
                </c:pt>
                <c:pt idx="48">
                  <c:v>480000</c:v>
                </c:pt>
                <c:pt idx="49">
                  <c:v>490000</c:v>
                </c:pt>
                <c:pt idx="50">
                  <c:v>500000</c:v>
                </c:pt>
                <c:pt idx="51">
                  <c:v>510000</c:v>
                </c:pt>
                <c:pt idx="52">
                  <c:v>520000</c:v>
                </c:pt>
                <c:pt idx="53">
                  <c:v>530000</c:v>
                </c:pt>
                <c:pt idx="54">
                  <c:v>540000</c:v>
                </c:pt>
                <c:pt idx="55">
                  <c:v>550000</c:v>
                </c:pt>
                <c:pt idx="56">
                  <c:v>560000</c:v>
                </c:pt>
                <c:pt idx="57">
                  <c:v>570000</c:v>
                </c:pt>
                <c:pt idx="58">
                  <c:v>580000</c:v>
                </c:pt>
                <c:pt idx="59">
                  <c:v>590000</c:v>
                </c:pt>
                <c:pt idx="60">
                  <c:v>600000</c:v>
                </c:pt>
                <c:pt idx="61">
                  <c:v>610000</c:v>
                </c:pt>
                <c:pt idx="62">
                  <c:v>620000</c:v>
                </c:pt>
                <c:pt idx="63">
                  <c:v>630000</c:v>
                </c:pt>
                <c:pt idx="64">
                  <c:v>640000</c:v>
                </c:pt>
                <c:pt idx="65">
                  <c:v>650000</c:v>
                </c:pt>
                <c:pt idx="66">
                  <c:v>660000</c:v>
                </c:pt>
                <c:pt idx="67">
                  <c:v>670000</c:v>
                </c:pt>
                <c:pt idx="68">
                  <c:v>680000</c:v>
                </c:pt>
                <c:pt idx="69">
                  <c:v>690000</c:v>
                </c:pt>
                <c:pt idx="70">
                  <c:v>700000</c:v>
                </c:pt>
                <c:pt idx="71">
                  <c:v>710000</c:v>
                </c:pt>
                <c:pt idx="72">
                  <c:v>720000</c:v>
                </c:pt>
                <c:pt idx="73">
                  <c:v>730000</c:v>
                </c:pt>
                <c:pt idx="74">
                  <c:v>740000</c:v>
                </c:pt>
                <c:pt idx="75">
                  <c:v>750000</c:v>
                </c:pt>
                <c:pt idx="76">
                  <c:v>760000</c:v>
                </c:pt>
                <c:pt idx="77">
                  <c:v>770000</c:v>
                </c:pt>
                <c:pt idx="78">
                  <c:v>780000</c:v>
                </c:pt>
                <c:pt idx="79">
                  <c:v>790000</c:v>
                </c:pt>
                <c:pt idx="80">
                  <c:v>800000</c:v>
                </c:pt>
                <c:pt idx="81">
                  <c:v>810000</c:v>
                </c:pt>
                <c:pt idx="82">
                  <c:v>820000</c:v>
                </c:pt>
                <c:pt idx="83">
                  <c:v>830000</c:v>
                </c:pt>
                <c:pt idx="84">
                  <c:v>840000</c:v>
                </c:pt>
                <c:pt idx="85">
                  <c:v>850000</c:v>
                </c:pt>
                <c:pt idx="86">
                  <c:v>860000</c:v>
                </c:pt>
                <c:pt idx="87">
                  <c:v>870000</c:v>
                </c:pt>
                <c:pt idx="88">
                  <c:v>880000</c:v>
                </c:pt>
                <c:pt idx="89">
                  <c:v>890000</c:v>
                </c:pt>
                <c:pt idx="90">
                  <c:v>900000</c:v>
                </c:pt>
                <c:pt idx="91">
                  <c:v>910000</c:v>
                </c:pt>
                <c:pt idx="92">
                  <c:v>920000</c:v>
                </c:pt>
                <c:pt idx="93">
                  <c:v>930000</c:v>
                </c:pt>
                <c:pt idx="94">
                  <c:v>940000</c:v>
                </c:pt>
                <c:pt idx="95">
                  <c:v>950000</c:v>
                </c:pt>
                <c:pt idx="96">
                  <c:v>960000</c:v>
                </c:pt>
                <c:pt idx="97">
                  <c:v>970000</c:v>
                </c:pt>
                <c:pt idx="98">
                  <c:v>980000</c:v>
                </c:pt>
                <c:pt idx="99">
                  <c:v>990000</c:v>
                </c:pt>
                <c:pt idx="100" formatCode="0.00E+00">
                  <c:v>1000000</c:v>
                </c:pt>
              </c:numCache>
            </c:numRef>
          </c:xVal>
          <c:yVal>
            <c:numRef>
              <c:f>beta!$I$4:$I$104</c:f>
              <c:numCache>
                <c:formatCode>General</c:formatCode>
                <c:ptCount val="101"/>
                <c:pt idx="0">
                  <c:v>0</c:v>
                </c:pt>
                <c:pt idx="1">
                  <c:v>-5001.0200000000004</c:v>
                </c:pt>
                <c:pt idx="2">
                  <c:v>-9701.57</c:v>
                </c:pt>
                <c:pt idx="3">
                  <c:v>-13795</c:v>
                </c:pt>
                <c:pt idx="4">
                  <c:v>-17293.7</c:v>
                </c:pt>
                <c:pt idx="5">
                  <c:v>-20321.099999999999</c:v>
                </c:pt>
                <c:pt idx="6">
                  <c:v>-23016.400000000001</c:v>
                </c:pt>
                <c:pt idx="7">
                  <c:v>-25496.5</c:v>
                </c:pt>
                <c:pt idx="8">
                  <c:v>-27845.1</c:v>
                </c:pt>
                <c:pt idx="9">
                  <c:v>-30113.4</c:v>
                </c:pt>
                <c:pt idx="10">
                  <c:v>-32326</c:v>
                </c:pt>
                <c:pt idx="11">
                  <c:v>-34487.4</c:v>
                </c:pt>
                <c:pt idx="12">
                  <c:v>-36588.699999999997</c:v>
                </c:pt>
                <c:pt idx="13">
                  <c:v>-38613.1</c:v>
                </c:pt>
                <c:pt idx="14">
                  <c:v>-40540.400000000001</c:v>
                </c:pt>
                <c:pt idx="15">
                  <c:v>-42350.2</c:v>
                </c:pt>
                <c:pt idx="16">
                  <c:v>-44024.4</c:v>
                </c:pt>
                <c:pt idx="17">
                  <c:v>-45548.5</c:v>
                </c:pt>
                <c:pt idx="18">
                  <c:v>-46912.2</c:v>
                </c:pt>
                <c:pt idx="19">
                  <c:v>-48109.9</c:v>
                </c:pt>
                <c:pt idx="20">
                  <c:v>-49140.7</c:v>
                </c:pt>
                <c:pt idx="21">
                  <c:v>-50007.4</c:v>
                </c:pt>
                <c:pt idx="22">
                  <c:v>-50716.800000000003</c:v>
                </c:pt>
                <c:pt idx="23">
                  <c:v>-51278</c:v>
                </c:pt>
                <c:pt idx="24">
                  <c:v>-51702.8</c:v>
                </c:pt>
                <c:pt idx="25">
                  <c:v>-52004.2</c:v>
                </c:pt>
                <c:pt idx="26">
                  <c:v>-52196.4</c:v>
                </c:pt>
                <c:pt idx="27">
                  <c:v>-52293.9</c:v>
                </c:pt>
                <c:pt idx="28">
                  <c:v>-52311.199999999997</c:v>
                </c:pt>
                <c:pt idx="29">
                  <c:v>-52262.2</c:v>
                </c:pt>
                <c:pt idx="30">
                  <c:v>-52160.2</c:v>
                </c:pt>
                <c:pt idx="31">
                  <c:v>-52017.5</c:v>
                </c:pt>
                <c:pt idx="32">
                  <c:v>-51845.4</c:v>
                </c:pt>
                <c:pt idx="33">
                  <c:v>-51653.7</c:v>
                </c:pt>
                <c:pt idx="34">
                  <c:v>-51451.1</c:v>
                </c:pt>
                <c:pt idx="35">
                  <c:v>-51245</c:v>
                </c:pt>
                <c:pt idx="36">
                  <c:v>-51041.5</c:v>
                </c:pt>
                <c:pt idx="37">
                  <c:v>-50845.599999999999</c:v>
                </c:pt>
                <c:pt idx="38">
                  <c:v>-50661.1</c:v>
                </c:pt>
                <c:pt idx="39">
                  <c:v>-50490.9</c:v>
                </c:pt>
                <c:pt idx="40">
                  <c:v>-50336.800000000003</c:v>
                </c:pt>
                <c:pt idx="41">
                  <c:v>-50200.1</c:v>
                </c:pt>
                <c:pt idx="42">
                  <c:v>-50081.2</c:v>
                </c:pt>
                <c:pt idx="43">
                  <c:v>-49980</c:v>
                </c:pt>
                <c:pt idx="44">
                  <c:v>-49895.9</c:v>
                </c:pt>
                <c:pt idx="45">
                  <c:v>-49828.1</c:v>
                </c:pt>
                <c:pt idx="46">
                  <c:v>-49775.4</c:v>
                </c:pt>
                <c:pt idx="47">
                  <c:v>-49736.5</c:v>
                </c:pt>
                <c:pt idx="48">
                  <c:v>-49709.7</c:v>
                </c:pt>
                <c:pt idx="49">
                  <c:v>-49693.7</c:v>
                </c:pt>
                <c:pt idx="50">
                  <c:v>-49686.8</c:v>
                </c:pt>
                <c:pt idx="51">
                  <c:v>-49687.6</c:v>
                </c:pt>
                <c:pt idx="52">
                  <c:v>-49694.6</c:v>
                </c:pt>
                <c:pt idx="53">
                  <c:v>-49706.6</c:v>
                </c:pt>
                <c:pt idx="54">
                  <c:v>-49722.2</c:v>
                </c:pt>
                <c:pt idx="55">
                  <c:v>-49740.3</c:v>
                </c:pt>
                <c:pt idx="56">
                  <c:v>-49760.1</c:v>
                </c:pt>
                <c:pt idx="57">
                  <c:v>-49780.7</c:v>
                </c:pt>
                <c:pt idx="58">
                  <c:v>-49801.4</c:v>
                </c:pt>
                <c:pt idx="59">
                  <c:v>-49821.599999999999</c:v>
                </c:pt>
                <c:pt idx="60">
                  <c:v>-49840.9</c:v>
                </c:pt>
                <c:pt idx="61">
                  <c:v>-49858.9</c:v>
                </c:pt>
                <c:pt idx="62">
                  <c:v>-49875.4</c:v>
                </c:pt>
                <c:pt idx="63">
                  <c:v>-49890.2</c:v>
                </c:pt>
                <c:pt idx="64">
                  <c:v>-49903.199999999997</c:v>
                </c:pt>
                <c:pt idx="65">
                  <c:v>-49914.400000000001</c:v>
                </c:pt>
                <c:pt idx="66">
                  <c:v>-49923.8</c:v>
                </c:pt>
                <c:pt idx="67">
                  <c:v>-49931.6</c:v>
                </c:pt>
                <c:pt idx="68">
                  <c:v>-49937.8</c:v>
                </c:pt>
                <c:pt idx="69">
                  <c:v>-49942.5</c:v>
                </c:pt>
                <c:pt idx="70">
                  <c:v>-49945.9</c:v>
                </c:pt>
                <c:pt idx="71">
                  <c:v>-49948.1</c:v>
                </c:pt>
                <c:pt idx="72">
                  <c:v>-49949.3</c:v>
                </c:pt>
                <c:pt idx="73">
                  <c:v>-49949.7</c:v>
                </c:pt>
                <c:pt idx="74">
                  <c:v>-49949.3</c:v>
                </c:pt>
                <c:pt idx="75">
                  <c:v>-49948.4</c:v>
                </c:pt>
                <c:pt idx="76">
                  <c:v>-49947</c:v>
                </c:pt>
                <c:pt idx="77">
                  <c:v>-49945.4</c:v>
                </c:pt>
                <c:pt idx="78">
                  <c:v>-49943.4</c:v>
                </c:pt>
                <c:pt idx="79">
                  <c:v>-49941.4</c:v>
                </c:pt>
                <c:pt idx="80">
                  <c:v>-49939.3</c:v>
                </c:pt>
                <c:pt idx="81">
                  <c:v>-49937.3</c:v>
                </c:pt>
                <c:pt idx="82">
                  <c:v>-49935.3</c:v>
                </c:pt>
                <c:pt idx="83">
                  <c:v>-49933.4</c:v>
                </c:pt>
                <c:pt idx="84">
                  <c:v>-49931.6</c:v>
                </c:pt>
                <c:pt idx="85">
                  <c:v>-49930</c:v>
                </c:pt>
                <c:pt idx="86">
                  <c:v>-49928.6</c:v>
                </c:pt>
                <c:pt idx="87">
                  <c:v>-49927.4</c:v>
                </c:pt>
                <c:pt idx="88">
                  <c:v>-49926.3</c:v>
                </c:pt>
                <c:pt idx="89">
                  <c:v>-49925.5</c:v>
                </c:pt>
                <c:pt idx="90">
                  <c:v>-49924.7</c:v>
                </c:pt>
                <c:pt idx="91">
                  <c:v>-49924.2</c:v>
                </c:pt>
                <c:pt idx="92">
                  <c:v>-49923.8</c:v>
                </c:pt>
                <c:pt idx="93">
                  <c:v>-49923.5</c:v>
                </c:pt>
                <c:pt idx="94">
                  <c:v>-49923.3</c:v>
                </c:pt>
                <c:pt idx="95">
                  <c:v>-49923.199999999997</c:v>
                </c:pt>
                <c:pt idx="96">
                  <c:v>-49923.199999999997</c:v>
                </c:pt>
                <c:pt idx="97">
                  <c:v>-49923.3</c:v>
                </c:pt>
                <c:pt idx="98">
                  <c:v>-49923.4</c:v>
                </c:pt>
                <c:pt idx="99">
                  <c:v>-49923.5</c:v>
                </c:pt>
                <c:pt idx="100">
                  <c:v>-49923.7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E35-4D83-9697-4358100497A9}"/>
            </c:ext>
          </c:extLst>
        </c:ser>
        <c:ser>
          <c:idx val="2"/>
          <c:order val="2"/>
          <c:tx>
            <c:strRef>
              <c:f>beta!$L$1</c:f>
              <c:strCache>
                <c:ptCount val="1"/>
                <c:pt idx="0">
                  <c:v>Newark Integration (b = 0.00)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beta!$L$4:$L$104</c:f>
              <c:numCache>
                <c:formatCode>General</c:formatCode>
                <c:ptCount val="101"/>
                <c:pt idx="0">
                  <c:v>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  <c:pt idx="12">
                  <c:v>120000</c:v>
                </c:pt>
                <c:pt idx="13">
                  <c:v>130000</c:v>
                </c:pt>
                <c:pt idx="14">
                  <c:v>140000</c:v>
                </c:pt>
                <c:pt idx="15">
                  <c:v>150000</c:v>
                </c:pt>
                <c:pt idx="16">
                  <c:v>160000</c:v>
                </c:pt>
                <c:pt idx="17">
                  <c:v>170000</c:v>
                </c:pt>
                <c:pt idx="18">
                  <c:v>180000</c:v>
                </c:pt>
                <c:pt idx="19">
                  <c:v>190000</c:v>
                </c:pt>
                <c:pt idx="20">
                  <c:v>200000</c:v>
                </c:pt>
                <c:pt idx="21">
                  <c:v>210000</c:v>
                </c:pt>
                <c:pt idx="22">
                  <c:v>220000</c:v>
                </c:pt>
                <c:pt idx="23">
                  <c:v>230000</c:v>
                </c:pt>
                <c:pt idx="24">
                  <c:v>240000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280000</c:v>
                </c:pt>
                <c:pt idx="29">
                  <c:v>290000</c:v>
                </c:pt>
                <c:pt idx="30">
                  <c:v>300000</c:v>
                </c:pt>
                <c:pt idx="31">
                  <c:v>310000</c:v>
                </c:pt>
                <c:pt idx="32">
                  <c:v>320000</c:v>
                </c:pt>
                <c:pt idx="33">
                  <c:v>330000</c:v>
                </c:pt>
                <c:pt idx="34">
                  <c:v>340000</c:v>
                </c:pt>
                <c:pt idx="35">
                  <c:v>350000</c:v>
                </c:pt>
                <c:pt idx="36">
                  <c:v>360000</c:v>
                </c:pt>
                <c:pt idx="37">
                  <c:v>370000</c:v>
                </c:pt>
                <c:pt idx="38">
                  <c:v>380000</c:v>
                </c:pt>
                <c:pt idx="39">
                  <c:v>390000</c:v>
                </c:pt>
                <c:pt idx="40">
                  <c:v>400000</c:v>
                </c:pt>
                <c:pt idx="41">
                  <c:v>410000</c:v>
                </c:pt>
                <c:pt idx="42">
                  <c:v>420000</c:v>
                </c:pt>
                <c:pt idx="43">
                  <c:v>430000</c:v>
                </c:pt>
                <c:pt idx="44">
                  <c:v>440000</c:v>
                </c:pt>
                <c:pt idx="45">
                  <c:v>450000</c:v>
                </c:pt>
                <c:pt idx="46">
                  <c:v>460000</c:v>
                </c:pt>
                <c:pt idx="47">
                  <c:v>470000</c:v>
                </c:pt>
                <c:pt idx="48">
                  <c:v>480000</c:v>
                </c:pt>
                <c:pt idx="49">
                  <c:v>490000</c:v>
                </c:pt>
                <c:pt idx="50">
                  <c:v>500000</c:v>
                </c:pt>
                <c:pt idx="51">
                  <c:v>510000</c:v>
                </c:pt>
                <c:pt idx="52">
                  <c:v>520000</c:v>
                </c:pt>
                <c:pt idx="53">
                  <c:v>530000</c:v>
                </c:pt>
                <c:pt idx="54">
                  <c:v>540000</c:v>
                </c:pt>
                <c:pt idx="55">
                  <c:v>550000</c:v>
                </c:pt>
                <c:pt idx="56">
                  <c:v>560000</c:v>
                </c:pt>
                <c:pt idx="57">
                  <c:v>570000</c:v>
                </c:pt>
                <c:pt idx="58">
                  <c:v>580000</c:v>
                </c:pt>
                <c:pt idx="59">
                  <c:v>590000</c:v>
                </c:pt>
                <c:pt idx="60">
                  <c:v>600000</c:v>
                </c:pt>
                <c:pt idx="61">
                  <c:v>610000</c:v>
                </c:pt>
                <c:pt idx="62">
                  <c:v>620000</c:v>
                </c:pt>
                <c:pt idx="63">
                  <c:v>630000</c:v>
                </c:pt>
                <c:pt idx="64">
                  <c:v>640000</c:v>
                </c:pt>
                <c:pt idx="65">
                  <c:v>650000</c:v>
                </c:pt>
                <c:pt idx="66">
                  <c:v>660000</c:v>
                </c:pt>
                <c:pt idx="67">
                  <c:v>670000</c:v>
                </c:pt>
                <c:pt idx="68">
                  <c:v>680000</c:v>
                </c:pt>
                <c:pt idx="69">
                  <c:v>690000</c:v>
                </c:pt>
                <c:pt idx="70">
                  <c:v>700000</c:v>
                </c:pt>
                <c:pt idx="71">
                  <c:v>710000</c:v>
                </c:pt>
                <c:pt idx="72">
                  <c:v>720000</c:v>
                </c:pt>
                <c:pt idx="73">
                  <c:v>730000</c:v>
                </c:pt>
                <c:pt idx="74">
                  <c:v>740000</c:v>
                </c:pt>
                <c:pt idx="75">
                  <c:v>750000</c:v>
                </c:pt>
                <c:pt idx="76">
                  <c:v>760000</c:v>
                </c:pt>
                <c:pt idx="77">
                  <c:v>770000</c:v>
                </c:pt>
                <c:pt idx="78">
                  <c:v>780000</c:v>
                </c:pt>
                <c:pt idx="79">
                  <c:v>790000</c:v>
                </c:pt>
                <c:pt idx="80">
                  <c:v>800000</c:v>
                </c:pt>
                <c:pt idx="81">
                  <c:v>810000</c:v>
                </c:pt>
                <c:pt idx="82">
                  <c:v>820000</c:v>
                </c:pt>
                <c:pt idx="83">
                  <c:v>830000</c:v>
                </c:pt>
                <c:pt idx="84">
                  <c:v>840000</c:v>
                </c:pt>
                <c:pt idx="85">
                  <c:v>850000</c:v>
                </c:pt>
                <c:pt idx="86">
                  <c:v>860000</c:v>
                </c:pt>
                <c:pt idx="87">
                  <c:v>870000</c:v>
                </c:pt>
                <c:pt idx="88">
                  <c:v>880000</c:v>
                </c:pt>
                <c:pt idx="89">
                  <c:v>890000</c:v>
                </c:pt>
                <c:pt idx="90">
                  <c:v>900000</c:v>
                </c:pt>
                <c:pt idx="91">
                  <c:v>910000</c:v>
                </c:pt>
                <c:pt idx="92">
                  <c:v>920000</c:v>
                </c:pt>
                <c:pt idx="93">
                  <c:v>930000</c:v>
                </c:pt>
                <c:pt idx="94">
                  <c:v>940000</c:v>
                </c:pt>
                <c:pt idx="95">
                  <c:v>950000</c:v>
                </c:pt>
                <c:pt idx="96">
                  <c:v>960000</c:v>
                </c:pt>
                <c:pt idx="97">
                  <c:v>970000</c:v>
                </c:pt>
                <c:pt idx="98">
                  <c:v>980000</c:v>
                </c:pt>
                <c:pt idx="99">
                  <c:v>990000</c:v>
                </c:pt>
                <c:pt idx="100" formatCode="0.00E+00">
                  <c:v>1000000</c:v>
                </c:pt>
              </c:numCache>
            </c:numRef>
          </c:xVal>
          <c:yVal>
            <c:numRef>
              <c:f>beta!$N$4:$N$104</c:f>
              <c:numCache>
                <c:formatCode>General</c:formatCode>
                <c:ptCount val="101"/>
                <c:pt idx="0">
                  <c:v>0</c:v>
                </c:pt>
                <c:pt idx="1">
                  <c:v>-2164.5</c:v>
                </c:pt>
                <c:pt idx="2">
                  <c:v>-4401.8500000000004</c:v>
                </c:pt>
                <c:pt idx="3">
                  <c:v>-6304.1</c:v>
                </c:pt>
                <c:pt idx="4">
                  <c:v>-7858.41</c:v>
                </c:pt>
                <c:pt idx="5">
                  <c:v>-9297.7000000000007</c:v>
                </c:pt>
                <c:pt idx="6">
                  <c:v>-10995.5</c:v>
                </c:pt>
                <c:pt idx="7">
                  <c:v>-13384.5</c:v>
                </c:pt>
                <c:pt idx="8">
                  <c:v>-16880.5</c:v>
                </c:pt>
                <c:pt idx="9">
                  <c:v>-21802.3</c:v>
                </c:pt>
                <c:pt idx="10">
                  <c:v>-28289.599999999999</c:v>
                </c:pt>
                <c:pt idx="11">
                  <c:v>-36227.4</c:v>
                </c:pt>
                <c:pt idx="12">
                  <c:v>-45198.2</c:v>
                </c:pt>
                <c:pt idx="13">
                  <c:v>-54479.9</c:v>
                </c:pt>
                <c:pt idx="14">
                  <c:v>-63107.1</c:v>
                </c:pt>
                <c:pt idx="15">
                  <c:v>-70002</c:v>
                </c:pt>
                <c:pt idx="16">
                  <c:v>-74161.3</c:v>
                </c:pt>
                <c:pt idx="17">
                  <c:v>-74871.199999999997</c:v>
                </c:pt>
                <c:pt idx="18">
                  <c:v>-71904.100000000006</c:v>
                </c:pt>
                <c:pt idx="19">
                  <c:v>-65644.3</c:v>
                </c:pt>
                <c:pt idx="20">
                  <c:v>-57099</c:v>
                </c:pt>
                <c:pt idx="21">
                  <c:v>-47767.1</c:v>
                </c:pt>
                <c:pt idx="22">
                  <c:v>-39375.1</c:v>
                </c:pt>
                <c:pt idx="23">
                  <c:v>-33525.9</c:v>
                </c:pt>
                <c:pt idx="24">
                  <c:v>-31337.200000000001</c:v>
                </c:pt>
                <c:pt idx="25">
                  <c:v>-33163.5</c:v>
                </c:pt>
                <c:pt idx="26">
                  <c:v>-38482.6</c:v>
                </c:pt>
                <c:pt idx="27">
                  <c:v>-45991.7</c:v>
                </c:pt>
                <c:pt idx="28">
                  <c:v>-53901.9</c:v>
                </c:pt>
                <c:pt idx="29">
                  <c:v>-60363.5</c:v>
                </c:pt>
                <c:pt idx="30">
                  <c:v>-63917.4</c:v>
                </c:pt>
                <c:pt idx="31">
                  <c:v>-63852.2</c:v>
                </c:pt>
                <c:pt idx="32">
                  <c:v>-60374.2</c:v>
                </c:pt>
                <c:pt idx="33">
                  <c:v>-54539</c:v>
                </c:pt>
                <c:pt idx="34">
                  <c:v>-47962.1</c:v>
                </c:pt>
                <c:pt idx="35">
                  <c:v>-42382.3</c:v>
                </c:pt>
                <c:pt idx="36">
                  <c:v>-39198</c:v>
                </c:pt>
                <c:pt idx="37">
                  <c:v>-39103.9</c:v>
                </c:pt>
                <c:pt idx="38">
                  <c:v>-41930</c:v>
                </c:pt>
                <c:pt idx="39">
                  <c:v>-46724.9</c:v>
                </c:pt>
                <c:pt idx="40">
                  <c:v>-52053.599999999999</c:v>
                </c:pt>
                <c:pt idx="41">
                  <c:v>-56418.6</c:v>
                </c:pt>
                <c:pt idx="42">
                  <c:v>-58679</c:v>
                </c:pt>
                <c:pt idx="43">
                  <c:v>-58350.2</c:v>
                </c:pt>
                <c:pt idx="44">
                  <c:v>-55703.4</c:v>
                </c:pt>
                <c:pt idx="45">
                  <c:v>-51645.8</c:v>
                </c:pt>
                <c:pt idx="46">
                  <c:v>-47426.8</c:v>
                </c:pt>
                <c:pt idx="47">
                  <c:v>-44260.2</c:v>
                </c:pt>
                <c:pt idx="48">
                  <c:v>-42977.8</c:v>
                </c:pt>
                <c:pt idx="49">
                  <c:v>-43812.800000000003</c:v>
                </c:pt>
                <c:pt idx="50">
                  <c:v>-46370</c:v>
                </c:pt>
                <c:pt idx="51">
                  <c:v>-49782.400000000001</c:v>
                </c:pt>
                <c:pt idx="52">
                  <c:v>-52995.6</c:v>
                </c:pt>
                <c:pt idx="53">
                  <c:v>-55088.1</c:v>
                </c:pt>
                <c:pt idx="54">
                  <c:v>-55531.9</c:v>
                </c:pt>
                <c:pt idx="55">
                  <c:v>-54319.8</c:v>
                </c:pt>
                <c:pt idx="56">
                  <c:v>-51931.3</c:v>
                </c:pt>
                <c:pt idx="57">
                  <c:v>-49157.5</c:v>
                </c:pt>
                <c:pt idx="58">
                  <c:v>-46845.4</c:v>
                </c:pt>
                <c:pt idx="59">
                  <c:v>-45643.8</c:v>
                </c:pt>
                <c:pt idx="60">
                  <c:v>-45824.7</c:v>
                </c:pt>
                <c:pt idx="61">
                  <c:v>-47229.7</c:v>
                </c:pt>
                <c:pt idx="62">
                  <c:v>-49348.3</c:v>
                </c:pt>
                <c:pt idx="63">
                  <c:v>-51496.1</c:v>
                </c:pt>
                <c:pt idx="64">
                  <c:v>-53031.8</c:v>
                </c:pt>
                <c:pt idx="65">
                  <c:v>-53544.7</c:v>
                </c:pt>
                <c:pt idx="66">
                  <c:v>-52960</c:v>
                </c:pt>
                <c:pt idx="67">
                  <c:v>-51536.5</c:v>
                </c:pt>
                <c:pt idx="68">
                  <c:v>-49763.8</c:v>
                </c:pt>
                <c:pt idx="69">
                  <c:v>-48198.9</c:v>
                </c:pt>
                <c:pt idx="70">
                  <c:v>-47294.6</c:v>
                </c:pt>
                <c:pt idx="71">
                  <c:v>-47270.8</c:v>
                </c:pt>
                <c:pt idx="72">
                  <c:v>-48067</c:v>
                </c:pt>
                <c:pt idx="73">
                  <c:v>-49380.9</c:v>
                </c:pt>
                <c:pt idx="74">
                  <c:v>-50778.2</c:v>
                </c:pt>
                <c:pt idx="75">
                  <c:v>-51833</c:v>
                </c:pt>
                <c:pt idx="76">
                  <c:v>-52255.1</c:v>
                </c:pt>
                <c:pt idx="77">
                  <c:v>-51966.5</c:v>
                </c:pt>
                <c:pt idx="78">
                  <c:v>-51109</c:v>
                </c:pt>
                <c:pt idx="79">
                  <c:v>-49984.5</c:v>
                </c:pt>
                <c:pt idx="80">
                  <c:v>-48952</c:v>
                </c:pt>
                <c:pt idx="81">
                  <c:v>-48315</c:v>
                </c:pt>
                <c:pt idx="82">
                  <c:v>-48234.8</c:v>
                </c:pt>
                <c:pt idx="83">
                  <c:v>-48692.2</c:v>
                </c:pt>
                <c:pt idx="84">
                  <c:v>-49507.8</c:v>
                </c:pt>
                <c:pt idx="85">
                  <c:v>-50408</c:v>
                </c:pt>
                <c:pt idx="86">
                  <c:v>-51115</c:v>
                </c:pt>
                <c:pt idx="87">
                  <c:v>-51430.9</c:v>
                </c:pt>
                <c:pt idx="88">
                  <c:v>-51290.8</c:v>
                </c:pt>
                <c:pt idx="89">
                  <c:v>-50772.4</c:v>
                </c:pt>
                <c:pt idx="90">
                  <c:v>-50061.3</c:v>
                </c:pt>
                <c:pt idx="91">
                  <c:v>-49387</c:v>
                </c:pt>
                <c:pt idx="92">
                  <c:v>-48950</c:v>
                </c:pt>
                <c:pt idx="93">
                  <c:v>-48863.6</c:v>
                </c:pt>
                <c:pt idx="94">
                  <c:v>-49126.7</c:v>
                </c:pt>
                <c:pt idx="95">
                  <c:v>-49632.6</c:v>
                </c:pt>
                <c:pt idx="96">
                  <c:v>-50209.8</c:v>
                </c:pt>
                <c:pt idx="97">
                  <c:v>-50678.7</c:v>
                </c:pt>
                <c:pt idx="98">
                  <c:v>-50906.1</c:v>
                </c:pt>
                <c:pt idx="99">
                  <c:v>-50842.3</c:v>
                </c:pt>
                <c:pt idx="100">
                  <c:v>-50529.2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E35-4D83-9697-4358100497A9}"/>
            </c:ext>
          </c:extLst>
        </c:ser>
        <c:ser>
          <c:idx val="3"/>
          <c:order val="3"/>
          <c:tx>
            <c:strRef>
              <c:f>beta!$Q$1</c:f>
              <c:strCache>
                <c:ptCount val="1"/>
                <c:pt idx="0">
                  <c:v>Newark Integration (b = 0.50)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beta!$Q$4:$Q$104</c:f>
              <c:numCache>
                <c:formatCode>General</c:formatCode>
                <c:ptCount val="101"/>
                <c:pt idx="0">
                  <c:v>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  <c:pt idx="12">
                  <c:v>120000</c:v>
                </c:pt>
                <c:pt idx="13">
                  <c:v>130000</c:v>
                </c:pt>
                <c:pt idx="14">
                  <c:v>140000</c:v>
                </c:pt>
                <c:pt idx="15">
                  <c:v>150000</c:v>
                </c:pt>
                <c:pt idx="16">
                  <c:v>160000</c:v>
                </c:pt>
                <c:pt idx="17">
                  <c:v>170000</c:v>
                </c:pt>
                <c:pt idx="18">
                  <c:v>180000</c:v>
                </c:pt>
                <c:pt idx="19">
                  <c:v>190000</c:v>
                </c:pt>
                <c:pt idx="20">
                  <c:v>200000</c:v>
                </c:pt>
                <c:pt idx="21">
                  <c:v>210000</c:v>
                </c:pt>
                <c:pt idx="22">
                  <c:v>220000</c:v>
                </c:pt>
                <c:pt idx="23">
                  <c:v>230000</c:v>
                </c:pt>
                <c:pt idx="24">
                  <c:v>240000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280000</c:v>
                </c:pt>
                <c:pt idx="29">
                  <c:v>290000</c:v>
                </c:pt>
                <c:pt idx="30">
                  <c:v>300000</c:v>
                </c:pt>
                <c:pt idx="31">
                  <c:v>310000</c:v>
                </c:pt>
                <c:pt idx="32">
                  <c:v>320000</c:v>
                </c:pt>
                <c:pt idx="33">
                  <c:v>330000</c:v>
                </c:pt>
                <c:pt idx="34">
                  <c:v>340000</c:v>
                </c:pt>
                <c:pt idx="35">
                  <c:v>350000</c:v>
                </c:pt>
                <c:pt idx="36">
                  <c:v>360000</c:v>
                </c:pt>
                <c:pt idx="37">
                  <c:v>370000</c:v>
                </c:pt>
                <c:pt idx="38">
                  <c:v>380000</c:v>
                </c:pt>
                <c:pt idx="39">
                  <c:v>390000</c:v>
                </c:pt>
                <c:pt idx="40">
                  <c:v>400000</c:v>
                </c:pt>
                <c:pt idx="41">
                  <c:v>410000</c:v>
                </c:pt>
                <c:pt idx="42">
                  <c:v>420000</c:v>
                </c:pt>
                <c:pt idx="43">
                  <c:v>430000</c:v>
                </c:pt>
                <c:pt idx="44">
                  <c:v>440000</c:v>
                </c:pt>
                <c:pt idx="45">
                  <c:v>450000</c:v>
                </c:pt>
                <c:pt idx="46">
                  <c:v>460000</c:v>
                </c:pt>
                <c:pt idx="47">
                  <c:v>470000</c:v>
                </c:pt>
                <c:pt idx="48">
                  <c:v>480000</c:v>
                </c:pt>
                <c:pt idx="49">
                  <c:v>490000</c:v>
                </c:pt>
                <c:pt idx="50">
                  <c:v>500000</c:v>
                </c:pt>
                <c:pt idx="51">
                  <c:v>510000</c:v>
                </c:pt>
                <c:pt idx="52">
                  <c:v>520000</c:v>
                </c:pt>
                <c:pt idx="53">
                  <c:v>530000</c:v>
                </c:pt>
                <c:pt idx="54">
                  <c:v>540000</c:v>
                </c:pt>
                <c:pt idx="55">
                  <c:v>550000</c:v>
                </c:pt>
                <c:pt idx="56">
                  <c:v>560000</c:v>
                </c:pt>
                <c:pt idx="57">
                  <c:v>570000</c:v>
                </c:pt>
                <c:pt idx="58">
                  <c:v>580000</c:v>
                </c:pt>
                <c:pt idx="59">
                  <c:v>590000</c:v>
                </c:pt>
                <c:pt idx="60">
                  <c:v>600000</c:v>
                </c:pt>
                <c:pt idx="61">
                  <c:v>610000</c:v>
                </c:pt>
                <c:pt idx="62">
                  <c:v>620000</c:v>
                </c:pt>
                <c:pt idx="63">
                  <c:v>630000</c:v>
                </c:pt>
                <c:pt idx="64">
                  <c:v>640000</c:v>
                </c:pt>
                <c:pt idx="65">
                  <c:v>650000</c:v>
                </c:pt>
                <c:pt idx="66">
                  <c:v>660000</c:v>
                </c:pt>
                <c:pt idx="67">
                  <c:v>670000</c:v>
                </c:pt>
                <c:pt idx="68">
                  <c:v>680000</c:v>
                </c:pt>
                <c:pt idx="69">
                  <c:v>690000</c:v>
                </c:pt>
                <c:pt idx="70">
                  <c:v>700000</c:v>
                </c:pt>
                <c:pt idx="71">
                  <c:v>710000</c:v>
                </c:pt>
                <c:pt idx="72">
                  <c:v>720000</c:v>
                </c:pt>
                <c:pt idx="73">
                  <c:v>730000</c:v>
                </c:pt>
                <c:pt idx="74">
                  <c:v>740000</c:v>
                </c:pt>
                <c:pt idx="75">
                  <c:v>750000</c:v>
                </c:pt>
                <c:pt idx="76">
                  <c:v>760000</c:v>
                </c:pt>
                <c:pt idx="77">
                  <c:v>770000</c:v>
                </c:pt>
                <c:pt idx="78">
                  <c:v>780000</c:v>
                </c:pt>
                <c:pt idx="79">
                  <c:v>790000</c:v>
                </c:pt>
                <c:pt idx="80">
                  <c:v>800000</c:v>
                </c:pt>
                <c:pt idx="81">
                  <c:v>810000</c:v>
                </c:pt>
                <c:pt idx="82">
                  <c:v>820000</c:v>
                </c:pt>
                <c:pt idx="83">
                  <c:v>830000</c:v>
                </c:pt>
                <c:pt idx="84">
                  <c:v>840000</c:v>
                </c:pt>
                <c:pt idx="85">
                  <c:v>850000</c:v>
                </c:pt>
                <c:pt idx="86">
                  <c:v>860000</c:v>
                </c:pt>
                <c:pt idx="87">
                  <c:v>870000</c:v>
                </c:pt>
                <c:pt idx="88">
                  <c:v>880000</c:v>
                </c:pt>
                <c:pt idx="89">
                  <c:v>890000</c:v>
                </c:pt>
                <c:pt idx="90">
                  <c:v>900000</c:v>
                </c:pt>
                <c:pt idx="91">
                  <c:v>910000</c:v>
                </c:pt>
                <c:pt idx="92">
                  <c:v>920000</c:v>
                </c:pt>
                <c:pt idx="93">
                  <c:v>930000</c:v>
                </c:pt>
                <c:pt idx="94">
                  <c:v>940000</c:v>
                </c:pt>
                <c:pt idx="95">
                  <c:v>950000</c:v>
                </c:pt>
                <c:pt idx="96">
                  <c:v>960000</c:v>
                </c:pt>
                <c:pt idx="97">
                  <c:v>970000</c:v>
                </c:pt>
                <c:pt idx="98">
                  <c:v>980000</c:v>
                </c:pt>
                <c:pt idx="99">
                  <c:v>990000</c:v>
                </c:pt>
                <c:pt idx="100" formatCode="0.00E+00">
                  <c:v>1000000</c:v>
                </c:pt>
              </c:numCache>
            </c:numRef>
          </c:xVal>
          <c:yVal>
            <c:numRef>
              <c:f>beta!$S$4:$S$104</c:f>
              <c:numCache>
                <c:formatCode>General</c:formatCode>
                <c:ptCount val="101"/>
                <c:pt idx="0">
                  <c:v>0</c:v>
                </c:pt>
                <c:pt idx="1">
                  <c:v>-7668.9</c:v>
                </c:pt>
                <c:pt idx="2">
                  <c:v>-14383</c:v>
                </c:pt>
                <c:pt idx="3">
                  <c:v>-20001.7</c:v>
                </c:pt>
                <c:pt idx="4">
                  <c:v>-24649.3</c:v>
                </c:pt>
                <c:pt idx="5">
                  <c:v>-28500.2</c:v>
                </c:pt>
                <c:pt idx="6">
                  <c:v>-31711.9</c:v>
                </c:pt>
                <c:pt idx="7">
                  <c:v>-34410</c:v>
                </c:pt>
                <c:pt idx="8">
                  <c:v>-36691</c:v>
                </c:pt>
                <c:pt idx="9">
                  <c:v>-38628.699999999997</c:v>
                </c:pt>
                <c:pt idx="10">
                  <c:v>-40280.6</c:v>
                </c:pt>
                <c:pt idx="11">
                  <c:v>-41691.9</c:v>
                </c:pt>
                <c:pt idx="12">
                  <c:v>-42899.199999999997</c:v>
                </c:pt>
                <c:pt idx="13">
                  <c:v>-43932.5</c:v>
                </c:pt>
                <c:pt idx="14">
                  <c:v>-44817</c:v>
                </c:pt>
                <c:pt idx="15">
                  <c:v>-45574</c:v>
                </c:pt>
                <c:pt idx="16">
                  <c:v>-46221.5</c:v>
                </c:pt>
                <c:pt idx="17">
                  <c:v>-46774.9</c:v>
                </c:pt>
                <c:pt idx="18">
                  <c:v>-47247.6</c:v>
                </c:pt>
                <c:pt idx="19">
                  <c:v>-47651.1</c:v>
                </c:pt>
                <c:pt idx="20">
                  <c:v>-47995.1</c:v>
                </c:pt>
                <c:pt idx="21">
                  <c:v>-48288.1</c:v>
                </c:pt>
                <c:pt idx="22">
                  <c:v>-48537.599999999999</c:v>
                </c:pt>
                <c:pt idx="23">
                  <c:v>-48749.7</c:v>
                </c:pt>
                <c:pt idx="24">
                  <c:v>-48929.9</c:v>
                </c:pt>
                <c:pt idx="25">
                  <c:v>-49082.9</c:v>
                </c:pt>
                <c:pt idx="26">
                  <c:v>-49212.6</c:v>
                </c:pt>
                <c:pt idx="27">
                  <c:v>-49322.5</c:v>
                </c:pt>
                <c:pt idx="28">
                  <c:v>-49415.5</c:v>
                </c:pt>
                <c:pt idx="29">
                  <c:v>-49494.2</c:v>
                </c:pt>
                <c:pt idx="30">
                  <c:v>-49560.6</c:v>
                </c:pt>
                <c:pt idx="31">
                  <c:v>-49616.7</c:v>
                </c:pt>
                <c:pt idx="32">
                  <c:v>-49664</c:v>
                </c:pt>
                <c:pt idx="33">
                  <c:v>-49703.8</c:v>
                </c:pt>
                <c:pt idx="34">
                  <c:v>-49737.3</c:v>
                </c:pt>
                <c:pt idx="35">
                  <c:v>-49765.5</c:v>
                </c:pt>
                <c:pt idx="36">
                  <c:v>-49789.1</c:v>
                </c:pt>
                <c:pt idx="37">
                  <c:v>-49808.9</c:v>
                </c:pt>
                <c:pt idx="38">
                  <c:v>-49825.5</c:v>
                </c:pt>
                <c:pt idx="39">
                  <c:v>-49839.5</c:v>
                </c:pt>
                <c:pt idx="40">
                  <c:v>-49851.1</c:v>
                </c:pt>
                <c:pt idx="41">
                  <c:v>-49860.800000000003</c:v>
                </c:pt>
                <c:pt idx="42">
                  <c:v>-49868.9</c:v>
                </c:pt>
                <c:pt idx="43">
                  <c:v>-49875.6</c:v>
                </c:pt>
                <c:pt idx="44">
                  <c:v>-49881.2</c:v>
                </c:pt>
                <c:pt idx="45">
                  <c:v>-49885.8</c:v>
                </c:pt>
                <c:pt idx="46">
                  <c:v>-49889.7</c:v>
                </c:pt>
                <c:pt idx="47">
                  <c:v>-49892.9</c:v>
                </c:pt>
                <c:pt idx="48">
                  <c:v>-49895.5</c:v>
                </c:pt>
                <c:pt idx="49">
                  <c:v>-49897.7</c:v>
                </c:pt>
                <c:pt idx="50">
                  <c:v>-49899.5</c:v>
                </c:pt>
                <c:pt idx="51">
                  <c:v>-49900.9</c:v>
                </c:pt>
                <c:pt idx="52">
                  <c:v>-49902.1</c:v>
                </c:pt>
                <c:pt idx="53">
                  <c:v>-49903.1</c:v>
                </c:pt>
                <c:pt idx="54">
                  <c:v>-49903.9</c:v>
                </c:pt>
                <c:pt idx="55">
                  <c:v>-49904.6</c:v>
                </c:pt>
                <c:pt idx="56">
                  <c:v>-49905.1</c:v>
                </c:pt>
                <c:pt idx="57">
                  <c:v>-49905.5</c:v>
                </c:pt>
                <c:pt idx="58">
                  <c:v>-49905.9</c:v>
                </c:pt>
                <c:pt idx="59">
                  <c:v>-49906.2</c:v>
                </c:pt>
                <c:pt idx="60">
                  <c:v>-49906.400000000001</c:v>
                </c:pt>
                <c:pt idx="61">
                  <c:v>-49906.6</c:v>
                </c:pt>
                <c:pt idx="62">
                  <c:v>-49906.7</c:v>
                </c:pt>
                <c:pt idx="63">
                  <c:v>-49906.8</c:v>
                </c:pt>
                <c:pt idx="64">
                  <c:v>-49906.9</c:v>
                </c:pt>
                <c:pt idx="65">
                  <c:v>-49907</c:v>
                </c:pt>
                <c:pt idx="66">
                  <c:v>-49907</c:v>
                </c:pt>
                <c:pt idx="67">
                  <c:v>-49907.1</c:v>
                </c:pt>
                <c:pt idx="68">
                  <c:v>-49907.1</c:v>
                </c:pt>
                <c:pt idx="69">
                  <c:v>-49907.1</c:v>
                </c:pt>
                <c:pt idx="70">
                  <c:v>-49907.1</c:v>
                </c:pt>
                <c:pt idx="71">
                  <c:v>-49907.1</c:v>
                </c:pt>
                <c:pt idx="72">
                  <c:v>-49907.1</c:v>
                </c:pt>
                <c:pt idx="73">
                  <c:v>-49907.1</c:v>
                </c:pt>
                <c:pt idx="74">
                  <c:v>-49907.1</c:v>
                </c:pt>
                <c:pt idx="75">
                  <c:v>-49907.1</c:v>
                </c:pt>
                <c:pt idx="76">
                  <c:v>-49907.1</c:v>
                </c:pt>
                <c:pt idx="77">
                  <c:v>-49907.1</c:v>
                </c:pt>
                <c:pt idx="78">
                  <c:v>-49907.1</c:v>
                </c:pt>
                <c:pt idx="79">
                  <c:v>-49907.1</c:v>
                </c:pt>
                <c:pt idx="80">
                  <c:v>-49907.1</c:v>
                </c:pt>
                <c:pt idx="81">
                  <c:v>-49907.1</c:v>
                </c:pt>
                <c:pt idx="82">
                  <c:v>-49907.1</c:v>
                </c:pt>
                <c:pt idx="83">
                  <c:v>-49907.1</c:v>
                </c:pt>
                <c:pt idx="84">
                  <c:v>-49907.1</c:v>
                </c:pt>
                <c:pt idx="85">
                  <c:v>-49907.1</c:v>
                </c:pt>
                <c:pt idx="86">
                  <c:v>-49907.1</c:v>
                </c:pt>
                <c:pt idx="87">
                  <c:v>-49907.1</c:v>
                </c:pt>
                <c:pt idx="88">
                  <c:v>-49907.1</c:v>
                </c:pt>
                <c:pt idx="89">
                  <c:v>-49907.1</c:v>
                </c:pt>
                <c:pt idx="90">
                  <c:v>-49907.1</c:v>
                </c:pt>
                <c:pt idx="91">
                  <c:v>-49907.1</c:v>
                </c:pt>
                <c:pt idx="92">
                  <c:v>-49907.1</c:v>
                </c:pt>
                <c:pt idx="93">
                  <c:v>-49907.1</c:v>
                </c:pt>
                <c:pt idx="94">
                  <c:v>-49907.1</c:v>
                </c:pt>
                <c:pt idx="95">
                  <c:v>-49907.1</c:v>
                </c:pt>
                <c:pt idx="96">
                  <c:v>-49907.1</c:v>
                </c:pt>
                <c:pt idx="97">
                  <c:v>-49907.1</c:v>
                </c:pt>
                <c:pt idx="98">
                  <c:v>-49907.1</c:v>
                </c:pt>
                <c:pt idx="99">
                  <c:v>-49907.1</c:v>
                </c:pt>
                <c:pt idx="100">
                  <c:v>-49907.1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E35-4D83-9697-4358100497A9}"/>
            </c:ext>
          </c:extLst>
        </c:ser>
        <c:ser>
          <c:idx val="4"/>
          <c:order val="4"/>
          <c:tx>
            <c:strRef>
              <c:f>beta!$V$1</c:f>
              <c:strCache>
                <c:ptCount val="1"/>
                <c:pt idx="0">
                  <c:v>Newark Integration (b = 0.75)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beta!$V$4:$V$104</c:f>
              <c:numCache>
                <c:formatCode>General</c:formatCode>
                <c:ptCount val="101"/>
                <c:pt idx="0">
                  <c:v>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  <c:pt idx="12">
                  <c:v>120000</c:v>
                </c:pt>
                <c:pt idx="13">
                  <c:v>130000</c:v>
                </c:pt>
                <c:pt idx="14">
                  <c:v>140000</c:v>
                </c:pt>
                <c:pt idx="15">
                  <c:v>150000</c:v>
                </c:pt>
                <c:pt idx="16">
                  <c:v>160000</c:v>
                </c:pt>
                <c:pt idx="17">
                  <c:v>170000</c:v>
                </c:pt>
                <c:pt idx="18">
                  <c:v>180000</c:v>
                </c:pt>
                <c:pt idx="19">
                  <c:v>190000</c:v>
                </c:pt>
                <c:pt idx="20">
                  <c:v>200000</c:v>
                </c:pt>
                <c:pt idx="21">
                  <c:v>210000</c:v>
                </c:pt>
                <c:pt idx="22">
                  <c:v>220000</c:v>
                </c:pt>
                <c:pt idx="23">
                  <c:v>230000</c:v>
                </c:pt>
                <c:pt idx="24">
                  <c:v>240000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280000</c:v>
                </c:pt>
                <c:pt idx="29">
                  <c:v>290000</c:v>
                </c:pt>
                <c:pt idx="30">
                  <c:v>300000</c:v>
                </c:pt>
                <c:pt idx="31">
                  <c:v>310000</c:v>
                </c:pt>
                <c:pt idx="32">
                  <c:v>320000</c:v>
                </c:pt>
                <c:pt idx="33">
                  <c:v>330000</c:v>
                </c:pt>
                <c:pt idx="34">
                  <c:v>340000</c:v>
                </c:pt>
                <c:pt idx="35">
                  <c:v>350000</c:v>
                </c:pt>
                <c:pt idx="36">
                  <c:v>360000</c:v>
                </c:pt>
                <c:pt idx="37">
                  <c:v>370000</c:v>
                </c:pt>
                <c:pt idx="38">
                  <c:v>380000</c:v>
                </c:pt>
                <c:pt idx="39">
                  <c:v>390000</c:v>
                </c:pt>
                <c:pt idx="40">
                  <c:v>400000</c:v>
                </c:pt>
                <c:pt idx="41">
                  <c:v>410000</c:v>
                </c:pt>
                <c:pt idx="42">
                  <c:v>420000</c:v>
                </c:pt>
                <c:pt idx="43">
                  <c:v>430000</c:v>
                </c:pt>
                <c:pt idx="44">
                  <c:v>440000</c:v>
                </c:pt>
                <c:pt idx="45">
                  <c:v>450000</c:v>
                </c:pt>
                <c:pt idx="46">
                  <c:v>460000</c:v>
                </c:pt>
                <c:pt idx="47">
                  <c:v>470000</c:v>
                </c:pt>
                <c:pt idx="48">
                  <c:v>480000</c:v>
                </c:pt>
                <c:pt idx="49">
                  <c:v>490000</c:v>
                </c:pt>
                <c:pt idx="50">
                  <c:v>500000</c:v>
                </c:pt>
                <c:pt idx="51">
                  <c:v>510000</c:v>
                </c:pt>
                <c:pt idx="52">
                  <c:v>520000</c:v>
                </c:pt>
                <c:pt idx="53">
                  <c:v>530000</c:v>
                </c:pt>
                <c:pt idx="54">
                  <c:v>540000</c:v>
                </c:pt>
                <c:pt idx="55">
                  <c:v>550000</c:v>
                </c:pt>
                <c:pt idx="56">
                  <c:v>560000</c:v>
                </c:pt>
                <c:pt idx="57">
                  <c:v>570000</c:v>
                </c:pt>
                <c:pt idx="58">
                  <c:v>580000</c:v>
                </c:pt>
                <c:pt idx="59">
                  <c:v>590000</c:v>
                </c:pt>
                <c:pt idx="60">
                  <c:v>600000</c:v>
                </c:pt>
                <c:pt idx="61">
                  <c:v>610000</c:v>
                </c:pt>
                <c:pt idx="62">
                  <c:v>620000</c:v>
                </c:pt>
                <c:pt idx="63">
                  <c:v>630000</c:v>
                </c:pt>
                <c:pt idx="64">
                  <c:v>640000</c:v>
                </c:pt>
                <c:pt idx="65">
                  <c:v>650000</c:v>
                </c:pt>
                <c:pt idx="66">
                  <c:v>660000</c:v>
                </c:pt>
                <c:pt idx="67">
                  <c:v>670000</c:v>
                </c:pt>
                <c:pt idx="68">
                  <c:v>680000</c:v>
                </c:pt>
                <c:pt idx="69">
                  <c:v>690000</c:v>
                </c:pt>
                <c:pt idx="70">
                  <c:v>700000</c:v>
                </c:pt>
                <c:pt idx="71">
                  <c:v>710000</c:v>
                </c:pt>
                <c:pt idx="72">
                  <c:v>720000</c:v>
                </c:pt>
                <c:pt idx="73">
                  <c:v>730000</c:v>
                </c:pt>
                <c:pt idx="74">
                  <c:v>740000</c:v>
                </c:pt>
                <c:pt idx="75">
                  <c:v>750000</c:v>
                </c:pt>
                <c:pt idx="76">
                  <c:v>760000</c:v>
                </c:pt>
                <c:pt idx="77">
                  <c:v>770000</c:v>
                </c:pt>
                <c:pt idx="78">
                  <c:v>780000</c:v>
                </c:pt>
                <c:pt idx="79">
                  <c:v>790000</c:v>
                </c:pt>
                <c:pt idx="80">
                  <c:v>800000</c:v>
                </c:pt>
                <c:pt idx="81">
                  <c:v>810000</c:v>
                </c:pt>
                <c:pt idx="82">
                  <c:v>820000</c:v>
                </c:pt>
                <c:pt idx="83">
                  <c:v>830000</c:v>
                </c:pt>
                <c:pt idx="84">
                  <c:v>840000</c:v>
                </c:pt>
                <c:pt idx="85">
                  <c:v>850000</c:v>
                </c:pt>
                <c:pt idx="86">
                  <c:v>860000</c:v>
                </c:pt>
                <c:pt idx="87">
                  <c:v>870000</c:v>
                </c:pt>
                <c:pt idx="88">
                  <c:v>880000</c:v>
                </c:pt>
                <c:pt idx="89">
                  <c:v>890000</c:v>
                </c:pt>
                <c:pt idx="90">
                  <c:v>900000</c:v>
                </c:pt>
                <c:pt idx="91">
                  <c:v>910000</c:v>
                </c:pt>
                <c:pt idx="92">
                  <c:v>920000</c:v>
                </c:pt>
                <c:pt idx="93">
                  <c:v>930000</c:v>
                </c:pt>
                <c:pt idx="94">
                  <c:v>940000</c:v>
                </c:pt>
                <c:pt idx="95">
                  <c:v>950000</c:v>
                </c:pt>
                <c:pt idx="96">
                  <c:v>960000</c:v>
                </c:pt>
                <c:pt idx="97">
                  <c:v>970000</c:v>
                </c:pt>
                <c:pt idx="98">
                  <c:v>980000</c:v>
                </c:pt>
                <c:pt idx="99">
                  <c:v>990000</c:v>
                </c:pt>
                <c:pt idx="100" formatCode="0.00E+00">
                  <c:v>1000000</c:v>
                </c:pt>
              </c:numCache>
            </c:numRef>
          </c:xVal>
          <c:yVal>
            <c:numRef>
              <c:f>beta!$X$4:$X$104</c:f>
              <c:numCache>
                <c:formatCode>General</c:formatCode>
                <c:ptCount val="101"/>
                <c:pt idx="0">
                  <c:v>0</c:v>
                </c:pt>
                <c:pt idx="1">
                  <c:v>-10178.200000000001</c:v>
                </c:pt>
                <c:pt idx="2">
                  <c:v>-18517.900000000001</c:v>
                </c:pt>
                <c:pt idx="3">
                  <c:v>-25139.5</c:v>
                </c:pt>
                <c:pt idx="4">
                  <c:v>-30352</c:v>
                </c:pt>
                <c:pt idx="5">
                  <c:v>-34452.1</c:v>
                </c:pt>
                <c:pt idx="6">
                  <c:v>-37682.199999999997</c:v>
                </c:pt>
                <c:pt idx="7">
                  <c:v>-40231.599999999999</c:v>
                </c:pt>
                <c:pt idx="8">
                  <c:v>-42246.9</c:v>
                </c:pt>
                <c:pt idx="9">
                  <c:v>-43841.8</c:v>
                </c:pt>
                <c:pt idx="10">
                  <c:v>-45104.800000000003</c:v>
                </c:pt>
                <c:pt idx="11">
                  <c:v>-46105.2</c:v>
                </c:pt>
                <c:pt idx="12">
                  <c:v>-46897.9</c:v>
                </c:pt>
                <c:pt idx="13">
                  <c:v>-47525.8</c:v>
                </c:pt>
                <c:pt idx="14">
                  <c:v>-48023.1</c:v>
                </c:pt>
                <c:pt idx="15">
                  <c:v>-48416.9</c:v>
                </c:pt>
                <c:pt idx="16">
                  <c:v>-48728.6</c:v>
                </c:pt>
                <c:pt idx="17">
                  <c:v>-48975.199999999997</c:v>
                </c:pt>
                <c:pt idx="18">
                  <c:v>-49170.3</c:v>
                </c:pt>
                <c:pt idx="19">
                  <c:v>-49324.4</c:v>
                </c:pt>
                <c:pt idx="20">
                  <c:v>-49446.2</c:v>
                </c:pt>
                <c:pt idx="21">
                  <c:v>-49542.400000000001</c:v>
                </c:pt>
                <c:pt idx="22">
                  <c:v>-49618.3</c:v>
                </c:pt>
                <c:pt idx="23">
                  <c:v>-49678.2</c:v>
                </c:pt>
                <c:pt idx="24">
                  <c:v>-49725.4</c:v>
                </c:pt>
                <c:pt idx="25">
                  <c:v>-49762.6</c:v>
                </c:pt>
                <c:pt idx="26">
                  <c:v>-49791.9</c:v>
                </c:pt>
                <c:pt idx="27">
                  <c:v>-49814.9</c:v>
                </c:pt>
                <c:pt idx="28">
                  <c:v>-49833</c:v>
                </c:pt>
                <c:pt idx="29">
                  <c:v>-49847.3</c:v>
                </c:pt>
                <c:pt idx="30">
                  <c:v>-49858.5</c:v>
                </c:pt>
                <c:pt idx="31">
                  <c:v>-49867.199999999997</c:v>
                </c:pt>
                <c:pt idx="32">
                  <c:v>-49874.1</c:v>
                </c:pt>
                <c:pt idx="33">
                  <c:v>-49879.5</c:v>
                </c:pt>
                <c:pt idx="34">
                  <c:v>-49883.7</c:v>
                </c:pt>
                <c:pt idx="35">
                  <c:v>-49887</c:v>
                </c:pt>
                <c:pt idx="36">
                  <c:v>-49889.599999999999</c:v>
                </c:pt>
                <c:pt idx="37">
                  <c:v>-49891.6</c:v>
                </c:pt>
                <c:pt idx="38">
                  <c:v>-49893.2</c:v>
                </c:pt>
                <c:pt idx="39">
                  <c:v>-49894.400000000001</c:v>
                </c:pt>
                <c:pt idx="40">
                  <c:v>-49895.4</c:v>
                </c:pt>
                <c:pt idx="41">
                  <c:v>-49896.1</c:v>
                </c:pt>
                <c:pt idx="42">
                  <c:v>-49896.7</c:v>
                </c:pt>
                <c:pt idx="43">
                  <c:v>-49897.2</c:v>
                </c:pt>
                <c:pt idx="44">
                  <c:v>-49897.5</c:v>
                </c:pt>
                <c:pt idx="45">
                  <c:v>-49897.8</c:v>
                </c:pt>
                <c:pt idx="46">
                  <c:v>-49898</c:v>
                </c:pt>
                <c:pt idx="47">
                  <c:v>-49898.1</c:v>
                </c:pt>
                <c:pt idx="48">
                  <c:v>-49898.3</c:v>
                </c:pt>
                <c:pt idx="49">
                  <c:v>-49898.400000000001</c:v>
                </c:pt>
                <c:pt idx="50">
                  <c:v>-49898.400000000001</c:v>
                </c:pt>
                <c:pt idx="51">
                  <c:v>-49898.5</c:v>
                </c:pt>
                <c:pt idx="52">
                  <c:v>-49898.5</c:v>
                </c:pt>
                <c:pt idx="53">
                  <c:v>-49898.6</c:v>
                </c:pt>
                <c:pt idx="54">
                  <c:v>-49898.6</c:v>
                </c:pt>
                <c:pt idx="55">
                  <c:v>-49898.6</c:v>
                </c:pt>
                <c:pt idx="56">
                  <c:v>-49898.6</c:v>
                </c:pt>
                <c:pt idx="57">
                  <c:v>-49898.6</c:v>
                </c:pt>
                <c:pt idx="58">
                  <c:v>-49898.6</c:v>
                </c:pt>
                <c:pt idx="59">
                  <c:v>-49898.6</c:v>
                </c:pt>
                <c:pt idx="60">
                  <c:v>-49898.6</c:v>
                </c:pt>
                <c:pt idx="61">
                  <c:v>-49898.6</c:v>
                </c:pt>
                <c:pt idx="62">
                  <c:v>-49898.6</c:v>
                </c:pt>
                <c:pt idx="63">
                  <c:v>-49898.6</c:v>
                </c:pt>
                <c:pt idx="64">
                  <c:v>-49898.6</c:v>
                </c:pt>
                <c:pt idx="65">
                  <c:v>-49898.6</c:v>
                </c:pt>
                <c:pt idx="66">
                  <c:v>-49898.6</c:v>
                </c:pt>
                <c:pt idx="67">
                  <c:v>-49898.6</c:v>
                </c:pt>
                <c:pt idx="68">
                  <c:v>-49898.6</c:v>
                </c:pt>
                <c:pt idx="69">
                  <c:v>-49898.6</c:v>
                </c:pt>
                <c:pt idx="70">
                  <c:v>-49898.6</c:v>
                </c:pt>
                <c:pt idx="71">
                  <c:v>-49898.6</c:v>
                </c:pt>
                <c:pt idx="72">
                  <c:v>-49898.6</c:v>
                </c:pt>
                <c:pt idx="73">
                  <c:v>-49898.6</c:v>
                </c:pt>
                <c:pt idx="74">
                  <c:v>-49898.6</c:v>
                </c:pt>
                <c:pt idx="75">
                  <c:v>-49898.6</c:v>
                </c:pt>
                <c:pt idx="76">
                  <c:v>-49898.6</c:v>
                </c:pt>
                <c:pt idx="77">
                  <c:v>-49898.6</c:v>
                </c:pt>
                <c:pt idx="78">
                  <c:v>-49898.6</c:v>
                </c:pt>
                <c:pt idx="79">
                  <c:v>-49898.6</c:v>
                </c:pt>
                <c:pt idx="80">
                  <c:v>-49898.6</c:v>
                </c:pt>
                <c:pt idx="81">
                  <c:v>-49898.6</c:v>
                </c:pt>
                <c:pt idx="82">
                  <c:v>-49898.6</c:v>
                </c:pt>
                <c:pt idx="83">
                  <c:v>-49898.6</c:v>
                </c:pt>
                <c:pt idx="84">
                  <c:v>-49898.6</c:v>
                </c:pt>
                <c:pt idx="85">
                  <c:v>-49898.6</c:v>
                </c:pt>
                <c:pt idx="86">
                  <c:v>-49898.6</c:v>
                </c:pt>
                <c:pt idx="87">
                  <c:v>-49898.6</c:v>
                </c:pt>
                <c:pt idx="88">
                  <c:v>-49898.6</c:v>
                </c:pt>
                <c:pt idx="89">
                  <c:v>-49898.6</c:v>
                </c:pt>
                <c:pt idx="90">
                  <c:v>-49898.6</c:v>
                </c:pt>
                <c:pt idx="91">
                  <c:v>-49898.6</c:v>
                </c:pt>
                <c:pt idx="92">
                  <c:v>-49898.6</c:v>
                </c:pt>
                <c:pt idx="93">
                  <c:v>-49898.6</c:v>
                </c:pt>
                <c:pt idx="94">
                  <c:v>-49898.6</c:v>
                </c:pt>
                <c:pt idx="95">
                  <c:v>-49898.6</c:v>
                </c:pt>
                <c:pt idx="96">
                  <c:v>-49898.6</c:v>
                </c:pt>
                <c:pt idx="97">
                  <c:v>-49898.6</c:v>
                </c:pt>
                <c:pt idx="98">
                  <c:v>-49898.6</c:v>
                </c:pt>
                <c:pt idx="99">
                  <c:v>-49898.6</c:v>
                </c:pt>
                <c:pt idx="100">
                  <c:v>-49898.6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9E35-4D83-9697-4358100497A9}"/>
            </c:ext>
          </c:extLst>
        </c:ser>
        <c:ser>
          <c:idx val="6"/>
          <c:order val="5"/>
          <c:tx>
            <c:strRef>
              <c:f>beta!$AA$1</c:f>
              <c:strCache>
                <c:ptCount val="1"/>
                <c:pt idx="0">
                  <c:v>Newark Integration (b = 1.00)</c:v>
                </c:pt>
              </c:strCache>
            </c:strRef>
          </c:tx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xVal>
            <c:numRef>
              <c:f>beta!$AA$4:$AA$104</c:f>
              <c:numCache>
                <c:formatCode>General</c:formatCode>
                <c:ptCount val="101"/>
                <c:pt idx="0">
                  <c:v>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  <c:pt idx="12">
                  <c:v>120000</c:v>
                </c:pt>
                <c:pt idx="13">
                  <c:v>130000</c:v>
                </c:pt>
                <c:pt idx="14">
                  <c:v>140000</c:v>
                </c:pt>
                <c:pt idx="15">
                  <c:v>150000</c:v>
                </c:pt>
                <c:pt idx="16">
                  <c:v>160000</c:v>
                </c:pt>
                <c:pt idx="17">
                  <c:v>170000</c:v>
                </c:pt>
                <c:pt idx="18">
                  <c:v>180000</c:v>
                </c:pt>
                <c:pt idx="19">
                  <c:v>190000</c:v>
                </c:pt>
                <c:pt idx="20">
                  <c:v>200000</c:v>
                </c:pt>
                <c:pt idx="21">
                  <c:v>210000</c:v>
                </c:pt>
                <c:pt idx="22">
                  <c:v>220000</c:v>
                </c:pt>
                <c:pt idx="23">
                  <c:v>230000</c:v>
                </c:pt>
                <c:pt idx="24">
                  <c:v>240000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280000</c:v>
                </c:pt>
                <c:pt idx="29">
                  <c:v>290000</c:v>
                </c:pt>
                <c:pt idx="30">
                  <c:v>300000</c:v>
                </c:pt>
                <c:pt idx="31">
                  <c:v>310000</c:v>
                </c:pt>
                <c:pt idx="32">
                  <c:v>320000</c:v>
                </c:pt>
                <c:pt idx="33">
                  <c:v>330000</c:v>
                </c:pt>
                <c:pt idx="34">
                  <c:v>340000</c:v>
                </c:pt>
                <c:pt idx="35">
                  <c:v>350000</c:v>
                </c:pt>
                <c:pt idx="36">
                  <c:v>360000</c:v>
                </c:pt>
                <c:pt idx="37">
                  <c:v>370000</c:v>
                </c:pt>
                <c:pt idx="38">
                  <c:v>380000</c:v>
                </c:pt>
                <c:pt idx="39">
                  <c:v>390000</c:v>
                </c:pt>
                <c:pt idx="40">
                  <c:v>400000</c:v>
                </c:pt>
                <c:pt idx="41">
                  <c:v>410000</c:v>
                </c:pt>
                <c:pt idx="42">
                  <c:v>420000</c:v>
                </c:pt>
                <c:pt idx="43">
                  <c:v>430000</c:v>
                </c:pt>
                <c:pt idx="44">
                  <c:v>440000</c:v>
                </c:pt>
                <c:pt idx="45">
                  <c:v>450000</c:v>
                </c:pt>
                <c:pt idx="46">
                  <c:v>460000</c:v>
                </c:pt>
                <c:pt idx="47">
                  <c:v>470000</c:v>
                </c:pt>
                <c:pt idx="48">
                  <c:v>480000</c:v>
                </c:pt>
                <c:pt idx="49">
                  <c:v>490000</c:v>
                </c:pt>
                <c:pt idx="50">
                  <c:v>500000</c:v>
                </c:pt>
                <c:pt idx="51">
                  <c:v>510000</c:v>
                </c:pt>
                <c:pt idx="52">
                  <c:v>520000</c:v>
                </c:pt>
                <c:pt idx="53">
                  <c:v>530000</c:v>
                </c:pt>
                <c:pt idx="54">
                  <c:v>540000</c:v>
                </c:pt>
                <c:pt idx="55">
                  <c:v>550000</c:v>
                </c:pt>
                <c:pt idx="56">
                  <c:v>560000</c:v>
                </c:pt>
                <c:pt idx="57">
                  <c:v>570000</c:v>
                </c:pt>
                <c:pt idx="58">
                  <c:v>580000</c:v>
                </c:pt>
                <c:pt idx="59">
                  <c:v>590000</c:v>
                </c:pt>
                <c:pt idx="60">
                  <c:v>600000</c:v>
                </c:pt>
                <c:pt idx="61">
                  <c:v>610000</c:v>
                </c:pt>
                <c:pt idx="62">
                  <c:v>620000</c:v>
                </c:pt>
                <c:pt idx="63">
                  <c:v>630000</c:v>
                </c:pt>
                <c:pt idx="64">
                  <c:v>640000</c:v>
                </c:pt>
                <c:pt idx="65">
                  <c:v>650000</c:v>
                </c:pt>
                <c:pt idx="66">
                  <c:v>660000</c:v>
                </c:pt>
                <c:pt idx="67">
                  <c:v>670000</c:v>
                </c:pt>
                <c:pt idx="68">
                  <c:v>680000</c:v>
                </c:pt>
                <c:pt idx="69">
                  <c:v>690000</c:v>
                </c:pt>
                <c:pt idx="70">
                  <c:v>700000</c:v>
                </c:pt>
                <c:pt idx="71">
                  <c:v>710000</c:v>
                </c:pt>
                <c:pt idx="72">
                  <c:v>720000</c:v>
                </c:pt>
                <c:pt idx="73">
                  <c:v>730000</c:v>
                </c:pt>
                <c:pt idx="74">
                  <c:v>740000</c:v>
                </c:pt>
                <c:pt idx="75">
                  <c:v>750000</c:v>
                </c:pt>
                <c:pt idx="76">
                  <c:v>760000</c:v>
                </c:pt>
                <c:pt idx="77">
                  <c:v>770000</c:v>
                </c:pt>
                <c:pt idx="78">
                  <c:v>780000</c:v>
                </c:pt>
                <c:pt idx="79">
                  <c:v>790000</c:v>
                </c:pt>
                <c:pt idx="80">
                  <c:v>800000</c:v>
                </c:pt>
                <c:pt idx="81">
                  <c:v>810000</c:v>
                </c:pt>
                <c:pt idx="82">
                  <c:v>820000</c:v>
                </c:pt>
                <c:pt idx="83">
                  <c:v>830000</c:v>
                </c:pt>
                <c:pt idx="84">
                  <c:v>840000</c:v>
                </c:pt>
                <c:pt idx="85">
                  <c:v>850000</c:v>
                </c:pt>
                <c:pt idx="86">
                  <c:v>860000</c:v>
                </c:pt>
                <c:pt idx="87">
                  <c:v>870000</c:v>
                </c:pt>
                <c:pt idx="88">
                  <c:v>880000</c:v>
                </c:pt>
                <c:pt idx="89">
                  <c:v>890000</c:v>
                </c:pt>
                <c:pt idx="90">
                  <c:v>900000</c:v>
                </c:pt>
                <c:pt idx="91">
                  <c:v>910000</c:v>
                </c:pt>
                <c:pt idx="92">
                  <c:v>920000</c:v>
                </c:pt>
                <c:pt idx="93">
                  <c:v>930000</c:v>
                </c:pt>
                <c:pt idx="94">
                  <c:v>940000</c:v>
                </c:pt>
                <c:pt idx="95">
                  <c:v>950000</c:v>
                </c:pt>
                <c:pt idx="96">
                  <c:v>960000</c:v>
                </c:pt>
                <c:pt idx="97">
                  <c:v>970000</c:v>
                </c:pt>
                <c:pt idx="98">
                  <c:v>980000</c:v>
                </c:pt>
                <c:pt idx="99">
                  <c:v>990000</c:v>
                </c:pt>
                <c:pt idx="100" formatCode="0.00E+00">
                  <c:v>1000000</c:v>
                </c:pt>
              </c:numCache>
            </c:numRef>
          </c:xVal>
          <c:yVal>
            <c:numRef>
              <c:f>beta!$AC$4:$AC$104</c:f>
              <c:numCache>
                <c:formatCode>General</c:formatCode>
                <c:ptCount val="101"/>
                <c:pt idx="0">
                  <c:v>0</c:v>
                </c:pt>
                <c:pt idx="1">
                  <c:v>-12538.3</c:v>
                </c:pt>
                <c:pt idx="2">
                  <c:v>-22170.2</c:v>
                </c:pt>
                <c:pt idx="3">
                  <c:v>-29390.9</c:v>
                </c:pt>
                <c:pt idx="4">
                  <c:v>-34763.1</c:v>
                </c:pt>
                <c:pt idx="5">
                  <c:v>-38749.5</c:v>
                </c:pt>
                <c:pt idx="6">
                  <c:v>-41703.4</c:v>
                </c:pt>
                <c:pt idx="7">
                  <c:v>-43889.2</c:v>
                </c:pt>
                <c:pt idx="8">
                  <c:v>-45503.8</c:v>
                </c:pt>
                <c:pt idx="9">
                  <c:v>-46694</c:v>
                </c:pt>
                <c:pt idx="10">
                  <c:v>-47569.3</c:v>
                </c:pt>
                <c:pt idx="11">
                  <c:v>-48211.3</c:v>
                </c:pt>
                <c:pt idx="12">
                  <c:v>-48680.9</c:v>
                </c:pt>
                <c:pt idx="13">
                  <c:v>-49023.199999999997</c:v>
                </c:pt>
                <c:pt idx="14">
                  <c:v>-49271.9</c:v>
                </c:pt>
                <c:pt idx="15">
                  <c:v>-49451.9</c:v>
                </c:pt>
                <c:pt idx="16">
                  <c:v>-49581.7</c:v>
                </c:pt>
                <c:pt idx="17">
                  <c:v>-49674.9</c:v>
                </c:pt>
                <c:pt idx="18">
                  <c:v>-49741.4</c:v>
                </c:pt>
                <c:pt idx="19">
                  <c:v>-49788.7</c:v>
                </c:pt>
                <c:pt idx="20">
                  <c:v>-49822.1</c:v>
                </c:pt>
                <c:pt idx="21">
                  <c:v>-49845.599999999999</c:v>
                </c:pt>
                <c:pt idx="22">
                  <c:v>-49861.9</c:v>
                </c:pt>
                <c:pt idx="23">
                  <c:v>-49873.1</c:v>
                </c:pt>
                <c:pt idx="24">
                  <c:v>-49880.800000000003</c:v>
                </c:pt>
                <c:pt idx="25">
                  <c:v>-49886</c:v>
                </c:pt>
                <c:pt idx="26">
                  <c:v>-49889.4</c:v>
                </c:pt>
                <c:pt idx="27">
                  <c:v>-49891.6</c:v>
                </c:pt>
                <c:pt idx="28">
                  <c:v>-49893</c:v>
                </c:pt>
                <c:pt idx="29">
                  <c:v>-49893.8</c:v>
                </c:pt>
                <c:pt idx="30">
                  <c:v>-49894.3</c:v>
                </c:pt>
                <c:pt idx="31">
                  <c:v>-49894.5</c:v>
                </c:pt>
                <c:pt idx="32">
                  <c:v>-49894.6</c:v>
                </c:pt>
                <c:pt idx="33">
                  <c:v>-49894.6</c:v>
                </c:pt>
                <c:pt idx="34">
                  <c:v>-49894.6</c:v>
                </c:pt>
                <c:pt idx="35">
                  <c:v>-49894.5</c:v>
                </c:pt>
                <c:pt idx="36">
                  <c:v>-49894.400000000001</c:v>
                </c:pt>
                <c:pt idx="37">
                  <c:v>-49894.3</c:v>
                </c:pt>
                <c:pt idx="38">
                  <c:v>-49894.3</c:v>
                </c:pt>
                <c:pt idx="39">
                  <c:v>-49894.2</c:v>
                </c:pt>
                <c:pt idx="40">
                  <c:v>-49894.1</c:v>
                </c:pt>
                <c:pt idx="41">
                  <c:v>-49894.1</c:v>
                </c:pt>
                <c:pt idx="42">
                  <c:v>-49894</c:v>
                </c:pt>
                <c:pt idx="43">
                  <c:v>-49894</c:v>
                </c:pt>
                <c:pt idx="44">
                  <c:v>-49893.9</c:v>
                </c:pt>
                <c:pt idx="45">
                  <c:v>-49893.9</c:v>
                </c:pt>
                <c:pt idx="46">
                  <c:v>-49893.9</c:v>
                </c:pt>
                <c:pt idx="47">
                  <c:v>-49893.9</c:v>
                </c:pt>
                <c:pt idx="48">
                  <c:v>-49893.9</c:v>
                </c:pt>
                <c:pt idx="49">
                  <c:v>-49893.9</c:v>
                </c:pt>
                <c:pt idx="50">
                  <c:v>-49893.9</c:v>
                </c:pt>
                <c:pt idx="51">
                  <c:v>-49893.8</c:v>
                </c:pt>
                <c:pt idx="52">
                  <c:v>-49893.8</c:v>
                </c:pt>
                <c:pt idx="53">
                  <c:v>-49893.8</c:v>
                </c:pt>
                <c:pt idx="54">
                  <c:v>-49893.8</c:v>
                </c:pt>
                <c:pt idx="55">
                  <c:v>-49893.8</c:v>
                </c:pt>
                <c:pt idx="56">
                  <c:v>-49893.8</c:v>
                </c:pt>
                <c:pt idx="57">
                  <c:v>-49893.8</c:v>
                </c:pt>
                <c:pt idx="58">
                  <c:v>-49893.8</c:v>
                </c:pt>
                <c:pt idx="59">
                  <c:v>-49893.8</c:v>
                </c:pt>
                <c:pt idx="60">
                  <c:v>-49893.8</c:v>
                </c:pt>
                <c:pt idx="61">
                  <c:v>-49893.8</c:v>
                </c:pt>
                <c:pt idx="62">
                  <c:v>-49893.8</c:v>
                </c:pt>
                <c:pt idx="63">
                  <c:v>-49893.8</c:v>
                </c:pt>
                <c:pt idx="64">
                  <c:v>-49893.8</c:v>
                </c:pt>
                <c:pt idx="65">
                  <c:v>-49893.8</c:v>
                </c:pt>
                <c:pt idx="66">
                  <c:v>-49893.8</c:v>
                </c:pt>
                <c:pt idx="67">
                  <c:v>-49893.8</c:v>
                </c:pt>
                <c:pt idx="68">
                  <c:v>-49893.8</c:v>
                </c:pt>
                <c:pt idx="69">
                  <c:v>-49893.8</c:v>
                </c:pt>
                <c:pt idx="70">
                  <c:v>-49893.8</c:v>
                </c:pt>
                <c:pt idx="71">
                  <c:v>-49893.8</c:v>
                </c:pt>
                <c:pt idx="72">
                  <c:v>-49893.8</c:v>
                </c:pt>
                <c:pt idx="73">
                  <c:v>-49893.8</c:v>
                </c:pt>
                <c:pt idx="74">
                  <c:v>-49893.8</c:v>
                </c:pt>
                <c:pt idx="75">
                  <c:v>-49893.8</c:v>
                </c:pt>
                <c:pt idx="76">
                  <c:v>-49893.8</c:v>
                </c:pt>
                <c:pt idx="77">
                  <c:v>-49893.8</c:v>
                </c:pt>
                <c:pt idx="78">
                  <c:v>-49893.8</c:v>
                </c:pt>
                <c:pt idx="79">
                  <c:v>-49893.8</c:v>
                </c:pt>
                <c:pt idx="80">
                  <c:v>-49893.8</c:v>
                </c:pt>
                <c:pt idx="81">
                  <c:v>-49893.8</c:v>
                </c:pt>
                <c:pt idx="82">
                  <c:v>-49893.8</c:v>
                </c:pt>
                <c:pt idx="83">
                  <c:v>-49893.8</c:v>
                </c:pt>
                <c:pt idx="84">
                  <c:v>-49893.8</c:v>
                </c:pt>
                <c:pt idx="85">
                  <c:v>-49893.8</c:v>
                </c:pt>
                <c:pt idx="86">
                  <c:v>-49893.8</c:v>
                </c:pt>
                <c:pt idx="87">
                  <c:v>-49893.8</c:v>
                </c:pt>
                <c:pt idx="88">
                  <c:v>-49893.8</c:v>
                </c:pt>
                <c:pt idx="89">
                  <c:v>-49893.8</c:v>
                </c:pt>
                <c:pt idx="90">
                  <c:v>-49893.8</c:v>
                </c:pt>
                <c:pt idx="91">
                  <c:v>-49893.8</c:v>
                </c:pt>
                <c:pt idx="92">
                  <c:v>-49893.8</c:v>
                </c:pt>
                <c:pt idx="93">
                  <c:v>-49893.8</c:v>
                </c:pt>
                <c:pt idx="94">
                  <c:v>-49893.8</c:v>
                </c:pt>
                <c:pt idx="95">
                  <c:v>-49893.8</c:v>
                </c:pt>
                <c:pt idx="96">
                  <c:v>-49893.8</c:v>
                </c:pt>
                <c:pt idx="97">
                  <c:v>-49893.8</c:v>
                </c:pt>
                <c:pt idx="98">
                  <c:v>-49893.8</c:v>
                </c:pt>
                <c:pt idx="99">
                  <c:v>-49893.8</c:v>
                </c:pt>
                <c:pt idx="100">
                  <c:v>-49893.8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9E35-4D83-9697-435810049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413263"/>
        <c:axId val="214415343"/>
      </c:scatterChart>
      <c:valAx>
        <c:axId val="214413263"/>
        <c:scaling>
          <c:orientation val="minMax"/>
          <c:max val="1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(1E-3 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5343"/>
        <c:crosses val="autoZero"/>
        <c:crossBetween val="midCat"/>
      </c:valAx>
      <c:valAx>
        <c:axId val="214415343"/>
        <c:scaling>
          <c:orientation val="minMax"/>
          <c:max val="0"/>
          <c:min val="-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Stress (kPa)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3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2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6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0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6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8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23628-A84C-45C2-86E1-88DD12CCF186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Newmark</a:t>
            </a:r>
            <a:r>
              <a:rPr lang="en-US" dirty="0" smtClean="0"/>
              <a:t> Integration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Current Implementation (Normal Integration)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i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pPr lvl="1"/>
                <a:endParaRPr lang="en-US" dirty="0"/>
              </a:p>
              <a:p>
                <a:r>
                  <a:rPr lang="en-US" dirty="0" err="1" smtClean="0"/>
                  <a:t>Newmark</a:t>
                </a:r>
                <a:r>
                  <a:rPr lang="en-US" dirty="0" smtClean="0"/>
                  <a:t> Integration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w</a:t>
                </a:r>
                <a:r>
                  <a:rPr lang="en-US" b="0" dirty="0" smtClean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=0.50,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1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90" y="208371"/>
            <a:ext cx="8282789" cy="6212092"/>
          </a:xfrm>
        </p:spPr>
      </p:pic>
      <p:sp>
        <p:nvSpPr>
          <p:cNvPr id="5" name="TextBox 4"/>
          <p:cNvSpPr txBox="1"/>
          <p:nvPr/>
        </p:nvSpPr>
        <p:spPr>
          <a:xfrm>
            <a:off x="9212580" y="6315607"/>
            <a:ext cx="2865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Figure made by </a:t>
            </a:r>
            <a:r>
              <a:rPr lang="en-US" sz="1400" i="1" dirty="0" err="1" smtClean="0"/>
              <a:t>Shyamini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Kularathna</a:t>
            </a:r>
            <a:endParaRPr lang="en-US" sz="1400" i="1" dirty="0" smtClean="0"/>
          </a:p>
          <a:p>
            <a:r>
              <a:rPr lang="en-US" sz="1400" i="1" dirty="0" smtClean="0"/>
              <a:t>Modified by Ezra </a:t>
            </a:r>
            <a:r>
              <a:rPr lang="en-US" sz="1400" i="1" dirty="0" err="1" smtClean="0"/>
              <a:t>Setiasabda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213462" y="6048885"/>
            <a:ext cx="45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initial stress would lead to oscillation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31771" y="4519749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6445" y="4593772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1291" y="2407137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2401" y="2407137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19749" y="3686243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43302" y="3694778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31571" y="2665826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37238" y="2661244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8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Element Test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163429"/>
              </p:ext>
            </p:extLst>
          </p:nvPr>
        </p:nvGraphicFramePr>
        <p:xfrm>
          <a:off x="940525" y="1402080"/>
          <a:ext cx="10711543" cy="5225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Results of Element Test (Effects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519581"/>
              </p:ext>
            </p:extLst>
          </p:nvPr>
        </p:nvGraphicFramePr>
        <p:xfrm>
          <a:off x="600892" y="1566725"/>
          <a:ext cx="11042468" cy="4973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1109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Results of Element Test (Effects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049522"/>
              </p:ext>
            </p:extLst>
          </p:nvPr>
        </p:nvGraphicFramePr>
        <p:xfrm>
          <a:off x="592182" y="1566727"/>
          <a:ext cx="11086011" cy="4973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087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</a:t>
            </a:r>
            <a:r>
              <a:rPr lang="en-US" dirty="0" err="1" smtClean="0"/>
              <a:t>Colapse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89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Newmark Integration</vt:lpstr>
      <vt:lpstr>PowerPoint Presentation</vt:lpstr>
      <vt:lpstr>Results of Element Test</vt:lpstr>
      <vt:lpstr>Results of Element Test (Effects of γ)</vt:lpstr>
      <vt:lpstr>Results of Element Test (Effects of β)</vt:lpstr>
      <vt:lpstr>Column Colapse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ezrayst</dc:creator>
  <cp:lastModifiedBy>ezrayst</cp:lastModifiedBy>
  <cp:revision>109</cp:revision>
  <dcterms:created xsi:type="dcterms:W3CDTF">2017-07-01T01:28:42Z</dcterms:created>
  <dcterms:modified xsi:type="dcterms:W3CDTF">2017-08-03T05:22:40Z</dcterms:modified>
</cp:coreProperties>
</file>