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718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Results from Krishna’s Codes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'Initial Stress (v = 0)'!$A$1</c:f>
              <c:strCache>
                <c:ptCount val="1"/>
                <c:pt idx="0">
                  <c:v>Case 1: both ver and hoz stress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0)'!$A$3:$A$303</c:f>
              <c:numCache>
                <c:formatCode>General</c:formatCode>
                <c:ptCount val="3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  <c:pt idx="101" formatCode="0.00E+00">
                  <c:v>1010000</c:v>
                </c:pt>
                <c:pt idx="102" formatCode="0.00E+00">
                  <c:v>1020000</c:v>
                </c:pt>
                <c:pt idx="103" formatCode="0.00E+00">
                  <c:v>1030000</c:v>
                </c:pt>
                <c:pt idx="104" formatCode="0.00E+00">
                  <c:v>1040000</c:v>
                </c:pt>
                <c:pt idx="105" formatCode="0.00E+00">
                  <c:v>1050000</c:v>
                </c:pt>
                <c:pt idx="106" formatCode="0.00E+00">
                  <c:v>1060000</c:v>
                </c:pt>
                <c:pt idx="107" formatCode="0.00E+00">
                  <c:v>1070000</c:v>
                </c:pt>
                <c:pt idx="108" formatCode="0.00E+00">
                  <c:v>1080000</c:v>
                </c:pt>
                <c:pt idx="109" formatCode="0.00E+00">
                  <c:v>1090000</c:v>
                </c:pt>
                <c:pt idx="110" formatCode="0.00E+00">
                  <c:v>1100000</c:v>
                </c:pt>
                <c:pt idx="111" formatCode="0.00E+00">
                  <c:v>1110000</c:v>
                </c:pt>
                <c:pt idx="112" formatCode="0.00E+00">
                  <c:v>1120000</c:v>
                </c:pt>
                <c:pt idx="113" formatCode="0.00E+00">
                  <c:v>1130000</c:v>
                </c:pt>
                <c:pt idx="114" formatCode="0.00E+00">
                  <c:v>1140000</c:v>
                </c:pt>
                <c:pt idx="115" formatCode="0.00E+00">
                  <c:v>1150000</c:v>
                </c:pt>
                <c:pt idx="116" formatCode="0.00E+00">
                  <c:v>1160000</c:v>
                </c:pt>
                <c:pt idx="117" formatCode="0.00E+00">
                  <c:v>1170000</c:v>
                </c:pt>
                <c:pt idx="118" formatCode="0.00E+00">
                  <c:v>1180000</c:v>
                </c:pt>
                <c:pt idx="119" formatCode="0.00E+00">
                  <c:v>1190000</c:v>
                </c:pt>
                <c:pt idx="120" formatCode="0.00E+00">
                  <c:v>1200000</c:v>
                </c:pt>
                <c:pt idx="121" formatCode="0.00E+00">
                  <c:v>1210000</c:v>
                </c:pt>
                <c:pt idx="122" formatCode="0.00E+00">
                  <c:v>1220000</c:v>
                </c:pt>
                <c:pt idx="123" formatCode="0.00E+00">
                  <c:v>1230000</c:v>
                </c:pt>
                <c:pt idx="124" formatCode="0.00E+00">
                  <c:v>1240000</c:v>
                </c:pt>
                <c:pt idx="125" formatCode="0.00E+00">
                  <c:v>1250000</c:v>
                </c:pt>
                <c:pt idx="126" formatCode="0.00E+00">
                  <c:v>1260000</c:v>
                </c:pt>
                <c:pt idx="127" formatCode="0.00E+00">
                  <c:v>1270000</c:v>
                </c:pt>
                <c:pt idx="128" formatCode="0.00E+00">
                  <c:v>1280000</c:v>
                </c:pt>
                <c:pt idx="129" formatCode="0.00E+00">
                  <c:v>1290000</c:v>
                </c:pt>
                <c:pt idx="130" formatCode="0.00E+00">
                  <c:v>1300000</c:v>
                </c:pt>
                <c:pt idx="131" formatCode="0.00E+00">
                  <c:v>1310000</c:v>
                </c:pt>
                <c:pt idx="132" formatCode="0.00E+00">
                  <c:v>1320000</c:v>
                </c:pt>
                <c:pt idx="133" formatCode="0.00E+00">
                  <c:v>1330000</c:v>
                </c:pt>
                <c:pt idx="134" formatCode="0.00E+00">
                  <c:v>1340000</c:v>
                </c:pt>
                <c:pt idx="135" formatCode="0.00E+00">
                  <c:v>1350000</c:v>
                </c:pt>
                <c:pt idx="136" formatCode="0.00E+00">
                  <c:v>1360000</c:v>
                </c:pt>
                <c:pt idx="137" formatCode="0.00E+00">
                  <c:v>1370000</c:v>
                </c:pt>
                <c:pt idx="138" formatCode="0.00E+00">
                  <c:v>1380000</c:v>
                </c:pt>
                <c:pt idx="139" formatCode="0.00E+00">
                  <c:v>1390000</c:v>
                </c:pt>
                <c:pt idx="140" formatCode="0.00E+00">
                  <c:v>1400000</c:v>
                </c:pt>
                <c:pt idx="141" formatCode="0.00E+00">
                  <c:v>1410000</c:v>
                </c:pt>
                <c:pt idx="142" formatCode="0.00E+00">
                  <c:v>1420000</c:v>
                </c:pt>
                <c:pt idx="143" formatCode="0.00E+00">
                  <c:v>1430000</c:v>
                </c:pt>
                <c:pt idx="144" formatCode="0.00E+00">
                  <c:v>1440000</c:v>
                </c:pt>
                <c:pt idx="145" formatCode="0.00E+00">
                  <c:v>1450000</c:v>
                </c:pt>
                <c:pt idx="146" formatCode="0.00E+00">
                  <c:v>1460000</c:v>
                </c:pt>
                <c:pt idx="147" formatCode="0.00E+00">
                  <c:v>1470000</c:v>
                </c:pt>
                <c:pt idx="148" formatCode="0.00E+00">
                  <c:v>1480000</c:v>
                </c:pt>
                <c:pt idx="149" formatCode="0.00E+00">
                  <c:v>1490000</c:v>
                </c:pt>
                <c:pt idx="150" formatCode="0.00E+00">
                  <c:v>1500000</c:v>
                </c:pt>
                <c:pt idx="151" formatCode="0.00E+00">
                  <c:v>1510000</c:v>
                </c:pt>
                <c:pt idx="152" formatCode="0.00E+00">
                  <c:v>1520000</c:v>
                </c:pt>
                <c:pt idx="153" formatCode="0.00E+00">
                  <c:v>1530000</c:v>
                </c:pt>
                <c:pt idx="154" formatCode="0.00E+00">
                  <c:v>1540000</c:v>
                </c:pt>
                <c:pt idx="155" formatCode="0.00E+00">
                  <c:v>1550000</c:v>
                </c:pt>
                <c:pt idx="156" formatCode="0.00E+00">
                  <c:v>1560000</c:v>
                </c:pt>
                <c:pt idx="157" formatCode="0.00E+00">
                  <c:v>1570000</c:v>
                </c:pt>
                <c:pt idx="158" formatCode="0.00E+00">
                  <c:v>1580000</c:v>
                </c:pt>
                <c:pt idx="159" formatCode="0.00E+00">
                  <c:v>1590000</c:v>
                </c:pt>
                <c:pt idx="160" formatCode="0.00E+00">
                  <c:v>1600000</c:v>
                </c:pt>
                <c:pt idx="161" formatCode="0.00E+00">
                  <c:v>1610000</c:v>
                </c:pt>
                <c:pt idx="162" formatCode="0.00E+00">
                  <c:v>1620000</c:v>
                </c:pt>
                <c:pt idx="163" formatCode="0.00E+00">
                  <c:v>1630000</c:v>
                </c:pt>
                <c:pt idx="164" formatCode="0.00E+00">
                  <c:v>1640000</c:v>
                </c:pt>
                <c:pt idx="165" formatCode="0.00E+00">
                  <c:v>1650000</c:v>
                </c:pt>
                <c:pt idx="166" formatCode="0.00E+00">
                  <c:v>1660000</c:v>
                </c:pt>
                <c:pt idx="167" formatCode="0.00E+00">
                  <c:v>1670000</c:v>
                </c:pt>
                <c:pt idx="168" formatCode="0.00E+00">
                  <c:v>1680000</c:v>
                </c:pt>
                <c:pt idx="169" formatCode="0.00E+00">
                  <c:v>1690000</c:v>
                </c:pt>
                <c:pt idx="170" formatCode="0.00E+00">
                  <c:v>1700000</c:v>
                </c:pt>
                <c:pt idx="171" formatCode="0.00E+00">
                  <c:v>1710000</c:v>
                </c:pt>
                <c:pt idx="172" formatCode="0.00E+00">
                  <c:v>1720000</c:v>
                </c:pt>
                <c:pt idx="173" formatCode="0.00E+00">
                  <c:v>1730000</c:v>
                </c:pt>
                <c:pt idx="174" formatCode="0.00E+00">
                  <c:v>1740000</c:v>
                </c:pt>
                <c:pt idx="175" formatCode="0.00E+00">
                  <c:v>1750000</c:v>
                </c:pt>
                <c:pt idx="176" formatCode="0.00E+00">
                  <c:v>1760000</c:v>
                </c:pt>
                <c:pt idx="177" formatCode="0.00E+00">
                  <c:v>1770000</c:v>
                </c:pt>
                <c:pt idx="178" formatCode="0.00E+00">
                  <c:v>1780000</c:v>
                </c:pt>
                <c:pt idx="179" formatCode="0.00E+00">
                  <c:v>1790000</c:v>
                </c:pt>
                <c:pt idx="180" formatCode="0.00E+00">
                  <c:v>1800000</c:v>
                </c:pt>
                <c:pt idx="181" formatCode="0.00E+00">
                  <c:v>1810000</c:v>
                </c:pt>
                <c:pt idx="182" formatCode="0.00E+00">
                  <c:v>1820000</c:v>
                </c:pt>
                <c:pt idx="183" formatCode="0.00E+00">
                  <c:v>1830000</c:v>
                </c:pt>
                <c:pt idx="184" formatCode="0.00E+00">
                  <c:v>1840000</c:v>
                </c:pt>
                <c:pt idx="185" formatCode="0.00E+00">
                  <c:v>1850000</c:v>
                </c:pt>
                <c:pt idx="186" formatCode="0.00E+00">
                  <c:v>1860000</c:v>
                </c:pt>
                <c:pt idx="187" formatCode="0.00E+00">
                  <c:v>1870000</c:v>
                </c:pt>
                <c:pt idx="188" formatCode="0.00E+00">
                  <c:v>1880000</c:v>
                </c:pt>
                <c:pt idx="189" formatCode="0.00E+00">
                  <c:v>1890000</c:v>
                </c:pt>
                <c:pt idx="190" formatCode="0.00E+00">
                  <c:v>1900000</c:v>
                </c:pt>
                <c:pt idx="191" formatCode="0.00E+00">
                  <c:v>1910000</c:v>
                </c:pt>
                <c:pt idx="192" formatCode="0.00E+00">
                  <c:v>1920000</c:v>
                </c:pt>
                <c:pt idx="193" formatCode="0.00E+00">
                  <c:v>1930000</c:v>
                </c:pt>
                <c:pt idx="194" formatCode="0.00E+00">
                  <c:v>1940000</c:v>
                </c:pt>
                <c:pt idx="195" formatCode="0.00E+00">
                  <c:v>1950000</c:v>
                </c:pt>
                <c:pt idx="196" formatCode="0.00E+00">
                  <c:v>1960000</c:v>
                </c:pt>
                <c:pt idx="197" formatCode="0.00E+00">
                  <c:v>1970000</c:v>
                </c:pt>
                <c:pt idx="198" formatCode="0.00E+00">
                  <c:v>1980000</c:v>
                </c:pt>
                <c:pt idx="199" formatCode="0.00E+00">
                  <c:v>1990000</c:v>
                </c:pt>
                <c:pt idx="200" formatCode="0.00E+00">
                  <c:v>2000000</c:v>
                </c:pt>
                <c:pt idx="201" formatCode="0.00E+00">
                  <c:v>2010000</c:v>
                </c:pt>
                <c:pt idx="202" formatCode="0.00E+00">
                  <c:v>2020000</c:v>
                </c:pt>
                <c:pt idx="203" formatCode="0.00E+00">
                  <c:v>2030000</c:v>
                </c:pt>
                <c:pt idx="204" formatCode="0.00E+00">
                  <c:v>2040000</c:v>
                </c:pt>
                <c:pt idx="205" formatCode="0.00E+00">
                  <c:v>2050000</c:v>
                </c:pt>
                <c:pt idx="206" formatCode="0.00E+00">
                  <c:v>2060000</c:v>
                </c:pt>
                <c:pt idx="207" formatCode="0.00E+00">
                  <c:v>2070000</c:v>
                </c:pt>
                <c:pt idx="208" formatCode="0.00E+00">
                  <c:v>2080000</c:v>
                </c:pt>
                <c:pt idx="209" formatCode="0.00E+00">
                  <c:v>2090000</c:v>
                </c:pt>
                <c:pt idx="210" formatCode="0.00E+00">
                  <c:v>2100000</c:v>
                </c:pt>
                <c:pt idx="211" formatCode="0.00E+00">
                  <c:v>2110000</c:v>
                </c:pt>
                <c:pt idx="212" formatCode="0.00E+00">
                  <c:v>2120000</c:v>
                </c:pt>
                <c:pt idx="213" formatCode="0.00E+00">
                  <c:v>2130000</c:v>
                </c:pt>
                <c:pt idx="214" formatCode="0.00E+00">
                  <c:v>2140000</c:v>
                </c:pt>
                <c:pt idx="215" formatCode="0.00E+00">
                  <c:v>2150000</c:v>
                </c:pt>
                <c:pt idx="216" formatCode="0.00E+00">
                  <c:v>2160000</c:v>
                </c:pt>
                <c:pt idx="217" formatCode="0.00E+00">
                  <c:v>2170000</c:v>
                </c:pt>
                <c:pt idx="218" formatCode="0.00E+00">
                  <c:v>2180000</c:v>
                </c:pt>
                <c:pt idx="219" formatCode="0.00E+00">
                  <c:v>2190000</c:v>
                </c:pt>
                <c:pt idx="220" formatCode="0.00E+00">
                  <c:v>2200000</c:v>
                </c:pt>
                <c:pt idx="221" formatCode="0.00E+00">
                  <c:v>2210000</c:v>
                </c:pt>
                <c:pt idx="222" formatCode="0.00E+00">
                  <c:v>2220000</c:v>
                </c:pt>
                <c:pt idx="223" formatCode="0.00E+00">
                  <c:v>2230000</c:v>
                </c:pt>
                <c:pt idx="224" formatCode="0.00E+00">
                  <c:v>2240000</c:v>
                </c:pt>
                <c:pt idx="225" formatCode="0.00E+00">
                  <c:v>2250000</c:v>
                </c:pt>
                <c:pt idx="226" formatCode="0.00E+00">
                  <c:v>2260000</c:v>
                </c:pt>
                <c:pt idx="227" formatCode="0.00E+00">
                  <c:v>2270000</c:v>
                </c:pt>
                <c:pt idx="228" formatCode="0.00E+00">
                  <c:v>2280000</c:v>
                </c:pt>
                <c:pt idx="229" formatCode="0.00E+00">
                  <c:v>2290000</c:v>
                </c:pt>
                <c:pt idx="230" formatCode="0.00E+00">
                  <c:v>2300000</c:v>
                </c:pt>
                <c:pt idx="231" formatCode="0.00E+00">
                  <c:v>2310000</c:v>
                </c:pt>
                <c:pt idx="232" formatCode="0.00E+00">
                  <c:v>2320000</c:v>
                </c:pt>
                <c:pt idx="233" formatCode="0.00E+00">
                  <c:v>2330000</c:v>
                </c:pt>
                <c:pt idx="234" formatCode="0.00E+00">
                  <c:v>2340000</c:v>
                </c:pt>
                <c:pt idx="235" formatCode="0.00E+00">
                  <c:v>2350000</c:v>
                </c:pt>
                <c:pt idx="236" formatCode="0.00E+00">
                  <c:v>2360000</c:v>
                </c:pt>
                <c:pt idx="237" formatCode="0.00E+00">
                  <c:v>2370000</c:v>
                </c:pt>
                <c:pt idx="238" formatCode="0.00E+00">
                  <c:v>2380000</c:v>
                </c:pt>
                <c:pt idx="239" formatCode="0.00E+00">
                  <c:v>2390000</c:v>
                </c:pt>
                <c:pt idx="240" formatCode="0.00E+00">
                  <c:v>2400000</c:v>
                </c:pt>
                <c:pt idx="241" formatCode="0.00E+00">
                  <c:v>2410000</c:v>
                </c:pt>
                <c:pt idx="242" formatCode="0.00E+00">
                  <c:v>2420000</c:v>
                </c:pt>
                <c:pt idx="243" formatCode="0.00E+00">
                  <c:v>2430000</c:v>
                </c:pt>
                <c:pt idx="244" formatCode="0.00E+00">
                  <c:v>2440000</c:v>
                </c:pt>
                <c:pt idx="245" formatCode="0.00E+00">
                  <c:v>2450000</c:v>
                </c:pt>
                <c:pt idx="246" formatCode="0.00E+00">
                  <c:v>2460000</c:v>
                </c:pt>
                <c:pt idx="247" formatCode="0.00E+00">
                  <c:v>2470000</c:v>
                </c:pt>
                <c:pt idx="248" formatCode="0.00E+00">
                  <c:v>2480000</c:v>
                </c:pt>
                <c:pt idx="249" formatCode="0.00E+00">
                  <c:v>2490000</c:v>
                </c:pt>
                <c:pt idx="250" formatCode="0.00E+00">
                  <c:v>2500000</c:v>
                </c:pt>
                <c:pt idx="251" formatCode="0.00E+00">
                  <c:v>2510000</c:v>
                </c:pt>
                <c:pt idx="252" formatCode="0.00E+00">
                  <c:v>2520000</c:v>
                </c:pt>
                <c:pt idx="253" formatCode="0.00E+00">
                  <c:v>2530000</c:v>
                </c:pt>
                <c:pt idx="254" formatCode="0.00E+00">
                  <c:v>2540000</c:v>
                </c:pt>
                <c:pt idx="255" formatCode="0.00E+00">
                  <c:v>2550000</c:v>
                </c:pt>
                <c:pt idx="256" formatCode="0.00E+00">
                  <c:v>2560000</c:v>
                </c:pt>
                <c:pt idx="257" formatCode="0.00E+00">
                  <c:v>2570000</c:v>
                </c:pt>
                <c:pt idx="258" formatCode="0.00E+00">
                  <c:v>2580000</c:v>
                </c:pt>
                <c:pt idx="259" formatCode="0.00E+00">
                  <c:v>2590000</c:v>
                </c:pt>
                <c:pt idx="260" formatCode="0.00E+00">
                  <c:v>2600000</c:v>
                </c:pt>
                <c:pt idx="261" formatCode="0.00E+00">
                  <c:v>2610000</c:v>
                </c:pt>
                <c:pt idx="262" formatCode="0.00E+00">
                  <c:v>2620000</c:v>
                </c:pt>
                <c:pt idx="263" formatCode="0.00E+00">
                  <c:v>2630000</c:v>
                </c:pt>
                <c:pt idx="264" formatCode="0.00E+00">
                  <c:v>2640000</c:v>
                </c:pt>
                <c:pt idx="265" formatCode="0.00E+00">
                  <c:v>2650000</c:v>
                </c:pt>
                <c:pt idx="266" formatCode="0.00E+00">
                  <c:v>2660000</c:v>
                </c:pt>
                <c:pt idx="267" formatCode="0.00E+00">
                  <c:v>2670000</c:v>
                </c:pt>
                <c:pt idx="268" formatCode="0.00E+00">
                  <c:v>2680000</c:v>
                </c:pt>
                <c:pt idx="269" formatCode="0.00E+00">
                  <c:v>2690000</c:v>
                </c:pt>
                <c:pt idx="270" formatCode="0.00E+00">
                  <c:v>2700000</c:v>
                </c:pt>
                <c:pt idx="271" formatCode="0.00E+00">
                  <c:v>2710000</c:v>
                </c:pt>
                <c:pt idx="272" formatCode="0.00E+00">
                  <c:v>2720000</c:v>
                </c:pt>
                <c:pt idx="273" formatCode="0.00E+00">
                  <c:v>2730000</c:v>
                </c:pt>
                <c:pt idx="274" formatCode="0.00E+00">
                  <c:v>2740000</c:v>
                </c:pt>
                <c:pt idx="275" formatCode="0.00E+00">
                  <c:v>2750000</c:v>
                </c:pt>
                <c:pt idx="276" formatCode="0.00E+00">
                  <c:v>2760000</c:v>
                </c:pt>
                <c:pt idx="277" formatCode="0.00E+00">
                  <c:v>2770000</c:v>
                </c:pt>
                <c:pt idx="278" formatCode="0.00E+00">
                  <c:v>2780000</c:v>
                </c:pt>
                <c:pt idx="279" formatCode="0.00E+00">
                  <c:v>2790000</c:v>
                </c:pt>
                <c:pt idx="280" formatCode="0.00E+00">
                  <c:v>2800000</c:v>
                </c:pt>
                <c:pt idx="281" formatCode="0.00E+00">
                  <c:v>2810000</c:v>
                </c:pt>
                <c:pt idx="282" formatCode="0.00E+00">
                  <c:v>2820000</c:v>
                </c:pt>
                <c:pt idx="283" formatCode="0.00E+00">
                  <c:v>2830000</c:v>
                </c:pt>
                <c:pt idx="284" formatCode="0.00E+00">
                  <c:v>2840000</c:v>
                </c:pt>
                <c:pt idx="285" formatCode="0.00E+00">
                  <c:v>2850000</c:v>
                </c:pt>
                <c:pt idx="286" formatCode="0.00E+00">
                  <c:v>2860000</c:v>
                </c:pt>
                <c:pt idx="287" formatCode="0.00E+00">
                  <c:v>2870000</c:v>
                </c:pt>
                <c:pt idx="288" formatCode="0.00E+00">
                  <c:v>2880000</c:v>
                </c:pt>
                <c:pt idx="289" formatCode="0.00E+00">
                  <c:v>2890000</c:v>
                </c:pt>
                <c:pt idx="290" formatCode="0.00E+00">
                  <c:v>2900000</c:v>
                </c:pt>
                <c:pt idx="291" formatCode="0.00E+00">
                  <c:v>2910000</c:v>
                </c:pt>
                <c:pt idx="292" formatCode="0.00E+00">
                  <c:v>2920000</c:v>
                </c:pt>
                <c:pt idx="293" formatCode="0.00E+00">
                  <c:v>2930000</c:v>
                </c:pt>
                <c:pt idx="294" formatCode="0.00E+00">
                  <c:v>2940000</c:v>
                </c:pt>
                <c:pt idx="295" formatCode="0.00E+00">
                  <c:v>2950000</c:v>
                </c:pt>
                <c:pt idx="296" formatCode="0.00E+00">
                  <c:v>2960000</c:v>
                </c:pt>
                <c:pt idx="297" formatCode="0.00E+00">
                  <c:v>2970000</c:v>
                </c:pt>
                <c:pt idx="298" formatCode="0.00E+00">
                  <c:v>2980000</c:v>
                </c:pt>
                <c:pt idx="299" formatCode="0.00E+00">
                  <c:v>2990000</c:v>
                </c:pt>
                <c:pt idx="300" formatCode="0.00E+00">
                  <c:v>3000000</c:v>
                </c:pt>
              </c:numCache>
            </c:numRef>
          </c:xVal>
          <c:yVal>
            <c:numRef>
              <c:f>'Initial Stress (v = 0)'!$C$3:$C$303</c:f>
              <c:numCache>
                <c:formatCode>General</c:formatCode>
                <c:ptCount val="301"/>
                <c:pt idx="0">
                  <c:v>-50000</c:v>
                </c:pt>
                <c:pt idx="1">
                  <c:v>-50000</c:v>
                </c:pt>
                <c:pt idx="2">
                  <c:v>-50000</c:v>
                </c:pt>
                <c:pt idx="3">
                  <c:v>-50000</c:v>
                </c:pt>
                <c:pt idx="4">
                  <c:v>-50000</c:v>
                </c:pt>
                <c:pt idx="5">
                  <c:v>-50000</c:v>
                </c:pt>
                <c:pt idx="6">
                  <c:v>-50000</c:v>
                </c:pt>
                <c:pt idx="7">
                  <c:v>-50000</c:v>
                </c:pt>
                <c:pt idx="8">
                  <c:v>-50000</c:v>
                </c:pt>
                <c:pt idx="9">
                  <c:v>-50000</c:v>
                </c:pt>
                <c:pt idx="10">
                  <c:v>-50000</c:v>
                </c:pt>
                <c:pt idx="11">
                  <c:v>-50000</c:v>
                </c:pt>
                <c:pt idx="12">
                  <c:v>-50000</c:v>
                </c:pt>
                <c:pt idx="13">
                  <c:v>-50000</c:v>
                </c:pt>
                <c:pt idx="14">
                  <c:v>-50000</c:v>
                </c:pt>
                <c:pt idx="15">
                  <c:v>-50000</c:v>
                </c:pt>
                <c:pt idx="16">
                  <c:v>-50000</c:v>
                </c:pt>
                <c:pt idx="17">
                  <c:v>-50000</c:v>
                </c:pt>
                <c:pt idx="18">
                  <c:v>-50000</c:v>
                </c:pt>
                <c:pt idx="19">
                  <c:v>-50000</c:v>
                </c:pt>
                <c:pt idx="20">
                  <c:v>-50000</c:v>
                </c:pt>
                <c:pt idx="21">
                  <c:v>-50000</c:v>
                </c:pt>
                <c:pt idx="22">
                  <c:v>-50000</c:v>
                </c:pt>
                <c:pt idx="23">
                  <c:v>-50000</c:v>
                </c:pt>
                <c:pt idx="24">
                  <c:v>-50000</c:v>
                </c:pt>
                <c:pt idx="25">
                  <c:v>-50000</c:v>
                </c:pt>
                <c:pt idx="26">
                  <c:v>-50000</c:v>
                </c:pt>
                <c:pt idx="27">
                  <c:v>-50000</c:v>
                </c:pt>
                <c:pt idx="28">
                  <c:v>-50000</c:v>
                </c:pt>
                <c:pt idx="29">
                  <c:v>-50000</c:v>
                </c:pt>
                <c:pt idx="30">
                  <c:v>-50000</c:v>
                </c:pt>
                <c:pt idx="31">
                  <c:v>-50000</c:v>
                </c:pt>
                <c:pt idx="32">
                  <c:v>-50000</c:v>
                </c:pt>
                <c:pt idx="33">
                  <c:v>-50000</c:v>
                </c:pt>
                <c:pt idx="34">
                  <c:v>-50000</c:v>
                </c:pt>
                <c:pt idx="35">
                  <c:v>-50000</c:v>
                </c:pt>
                <c:pt idx="36">
                  <c:v>-50000</c:v>
                </c:pt>
                <c:pt idx="37">
                  <c:v>-50000</c:v>
                </c:pt>
                <c:pt idx="38">
                  <c:v>-50000</c:v>
                </c:pt>
                <c:pt idx="39">
                  <c:v>-50000</c:v>
                </c:pt>
                <c:pt idx="40">
                  <c:v>-50000</c:v>
                </c:pt>
                <c:pt idx="41">
                  <c:v>-50000</c:v>
                </c:pt>
                <c:pt idx="42">
                  <c:v>-50000</c:v>
                </c:pt>
                <c:pt idx="43">
                  <c:v>-50000</c:v>
                </c:pt>
                <c:pt idx="44">
                  <c:v>-50000</c:v>
                </c:pt>
                <c:pt idx="45">
                  <c:v>-50000</c:v>
                </c:pt>
                <c:pt idx="46">
                  <c:v>-50000</c:v>
                </c:pt>
                <c:pt idx="47">
                  <c:v>-50000</c:v>
                </c:pt>
                <c:pt idx="48">
                  <c:v>-50000</c:v>
                </c:pt>
                <c:pt idx="49">
                  <c:v>-50000</c:v>
                </c:pt>
                <c:pt idx="50">
                  <c:v>-50000</c:v>
                </c:pt>
                <c:pt idx="51">
                  <c:v>-50000</c:v>
                </c:pt>
                <c:pt idx="52">
                  <c:v>-50000</c:v>
                </c:pt>
                <c:pt idx="53">
                  <c:v>-50000</c:v>
                </c:pt>
                <c:pt idx="54">
                  <c:v>-50000</c:v>
                </c:pt>
                <c:pt idx="55">
                  <c:v>-50000</c:v>
                </c:pt>
                <c:pt idx="56">
                  <c:v>-50000</c:v>
                </c:pt>
                <c:pt idx="57">
                  <c:v>-50000</c:v>
                </c:pt>
                <c:pt idx="58">
                  <c:v>-50000</c:v>
                </c:pt>
                <c:pt idx="59">
                  <c:v>-50000</c:v>
                </c:pt>
                <c:pt idx="60">
                  <c:v>-50000</c:v>
                </c:pt>
                <c:pt idx="61">
                  <c:v>-50000</c:v>
                </c:pt>
                <c:pt idx="62">
                  <c:v>-50000</c:v>
                </c:pt>
                <c:pt idx="63">
                  <c:v>-50000</c:v>
                </c:pt>
                <c:pt idx="64">
                  <c:v>-50000</c:v>
                </c:pt>
                <c:pt idx="65">
                  <c:v>-50000</c:v>
                </c:pt>
                <c:pt idx="66">
                  <c:v>-50000</c:v>
                </c:pt>
                <c:pt idx="67">
                  <c:v>-50000</c:v>
                </c:pt>
                <c:pt idx="68">
                  <c:v>-50000</c:v>
                </c:pt>
                <c:pt idx="69">
                  <c:v>-50000</c:v>
                </c:pt>
                <c:pt idx="70">
                  <c:v>-50000</c:v>
                </c:pt>
                <c:pt idx="71">
                  <c:v>-50000</c:v>
                </c:pt>
                <c:pt idx="72">
                  <c:v>-50000</c:v>
                </c:pt>
                <c:pt idx="73">
                  <c:v>-50000</c:v>
                </c:pt>
                <c:pt idx="74">
                  <c:v>-50000</c:v>
                </c:pt>
                <c:pt idx="75">
                  <c:v>-50000</c:v>
                </c:pt>
                <c:pt idx="76">
                  <c:v>-50000</c:v>
                </c:pt>
                <c:pt idx="77">
                  <c:v>-50000</c:v>
                </c:pt>
                <c:pt idx="78">
                  <c:v>-50000</c:v>
                </c:pt>
                <c:pt idx="79">
                  <c:v>-50000</c:v>
                </c:pt>
                <c:pt idx="80">
                  <c:v>-50000</c:v>
                </c:pt>
                <c:pt idx="81">
                  <c:v>-50000</c:v>
                </c:pt>
                <c:pt idx="82">
                  <c:v>-50000</c:v>
                </c:pt>
                <c:pt idx="83">
                  <c:v>-50000</c:v>
                </c:pt>
                <c:pt idx="84">
                  <c:v>-50000</c:v>
                </c:pt>
                <c:pt idx="85">
                  <c:v>-50000</c:v>
                </c:pt>
                <c:pt idx="86">
                  <c:v>-50000</c:v>
                </c:pt>
                <c:pt idx="87">
                  <c:v>-50000</c:v>
                </c:pt>
                <c:pt idx="88">
                  <c:v>-50000</c:v>
                </c:pt>
                <c:pt idx="89">
                  <c:v>-50000</c:v>
                </c:pt>
                <c:pt idx="90">
                  <c:v>-50000</c:v>
                </c:pt>
                <c:pt idx="91">
                  <c:v>-50000</c:v>
                </c:pt>
                <c:pt idx="92">
                  <c:v>-50000</c:v>
                </c:pt>
                <c:pt idx="93">
                  <c:v>-50000</c:v>
                </c:pt>
                <c:pt idx="94">
                  <c:v>-50000</c:v>
                </c:pt>
                <c:pt idx="95">
                  <c:v>-50000</c:v>
                </c:pt>
                <c:pt idx="96">
                  <c:v>-50000</c:v>
                </c:pt>
                <c:pt idx="97">
                  <c:v>-50000</c:v>
                </c:pt>
                <c:pt idx="98">
                  <c:v>-50000</c:v>
                </c:pt>
                <c:pt idx="99">
                  <c:v>-50000</c:v>
                </c:pt>
                <c:pt idx="100">
                  <c:v>-50000</c:v>
                </c:pt>
                <c:pt idx="101">
                  <c:v>-50000</c:v>
                </c:pt>
                <c:pt idx="102">
                  <c:v>-50000</c:v>
                </c:pt>
                <c:pt idx="103">
                  <c:v>-50000</c:v>
                </c:pt>
                <c:pt idx="104">
                  <c:v>-50000</c:v>
                </c:pt>
                <c:pt idx="105">
                  <c:v>-50000</c:v>
                </c:pt>
                <c:pt idx="106">
                  <c:v>-50000</c:v>
                </c:pt>
                <c:pt idx="107">
                  <c:v>-50000</c:v>
                </c:pt>
                <c:pt idx="108">
                  <c:v>-50000</c:v>
                </c:pt>
                <c:pt idx="109">
                  <c:v>-50000</c:v>
                </c:pt>
                <c:pt idx="110">
                  <c:v>-50000</c:v>
                </c:pt>
                <c:pt idx="111">
                  <c:v>-50000</c:v>
                </c:pt>
                <c:pt idx="112">
                  <c:v>-50000</c:v>
                </c:pt>
                <c:pt idx="113">
                  <c:v>-50000</c:v>
                </c:pt>
                <c:pt idx="114">
                  <c:v>-50000</c:v>
                </c:pt>
                <c:pt idx="115">
                  <c:v>-50000</c:v>
                </c:pt>
                <c:pt idx="116">
                  <c:v>-50000</c:v>
                </c:pt>
                <c:pt idx="117">
                  <c:v>-50000</c:v>
                </c:pt>
                <c:pt idx="118">
                  <c:v>-50000</c:v>
                </c:pt>
                <c:pt idx="119">
                  <c:v>-50000</c:v>
                </c:pt>
                <c:pt idx="120">
                  <c:v>-50000</c:v>
                </c:pt>
                <c:pt idx="121">
                  <c:v>-50000</c:v>
                </c:pt>
                <c:pt idx="122">
                  <c:v>-50000</c:v>
                </c:pt>
                <c:pt idx="123">
                  <c:v>-50000</c:v>
                </c:pt>
                <c:pt idx="124">
                  <c:v>-50000</c:v>
                </c:pt>
                <c:pt idx="125">
                  <c:v>-50000</c:v>
                </c:pt>
                <c:pt idx="126">
                  <c:v>-50000</c:v>
                </c:pt>
                <c:pt idx="127">
                  <c:v>-50000</c:v>
                </c:pt>
                <c:pt idx="128">
                  <c:v>-50000</c:v>
                </c:pt>
                <c:pt idx="129">
                  <c:v>-50000</c:v>
                </c:pt>
                <c:pt idx="130">
                  <c:v>-50000</c:v>
                </c:pt>
                <c:pt idx="131">
                  <c:v>-50000</c:v>
                </c:pt>
                <c:pt idx="132">
                  <c:v>-50000</c:v>
                </c:pt>
                <c:pt idx="133">
                  <c:v>-50000</c:v>
                </c:pt>
                <c:pt idx="134">
                  <c:v>-50000</c:v>
                </c:pt>
                <c:pt idx="135">
                  <c:v>-50000</c:v>
                </c:pt>
                <c:pt idx="136">
                  <c:v>-50000</c:v>
                </c:pt>
                <c:pt idx="137">
                  <c:v>-50000</c:v>
                </c:pt>
                <c:pt idx="138">
                  <c:v>-50000</c:v>
                </c:pt>
                <c:pt idx="139">
                  <c:v>-50000</c:v>
                </c:pt>
                <c:pt idx="140">
                  <c:v>-50000</c:v>
                </c:pt>
                <c:pt idx="141">
                  <c:v>-50000</c:v>
                </c:pt>
                <c:pt idx="142">
                  <c:v>-50000</c:v>
                </c:pt>
                <c:pt idx="143">
                  <c:v>-50000</c:v>
                </c:pt>
                <c:pt idx="144">
                  <c:v>-50000</c:v>
                </c:pt>
                <c:pt idx="145">
                  <c:v>-50000</c:v>
                </c:pt>
                <c:pt idx="146">
                  <c:v>-50000</c:v>
                </c:pt>
                <c:pt idx="147">
                  <c:v>-50000</c:v>
                </c:pt>
                <c:pt idx="148">
                  <c:v>-50000</c:v>
                </c:pt>
                <c:pt idx="149">
                  <c:v>-50000</c:v>
                </c:pt>
                <c:pt idx="150">
                  <c:v>-50000</c:v>
                </c:pt>
                <c:pt idx="151">
                  <c:v>-50000</c:v>
                </c:pt>
                <c:pt idx="152">
                  <c:v>-50000</c:v>
                </c:pt>
                <c:pt idx="153">
                  <c:v>-50000</c:v>
                </c:pt>
                <c:pt idx="154">
                  <c:v>-50000</c:v>
                </c:pt>
                <c:pt idx="155">
                  <c:v>-50000</c:v>
                </c:pt>
                <c:pt idx="156">
                  <c:v>-50000</c:v>
                </c:pt>
                <c:pt idx="157">
                  <c:v>-50000</c:v>
                </c:pt>
                <c:pt idx="158">
                  <c:v>-50000</c:v>
                </c:pt>
                <c:pt idx="159">
                  <c:v>-50000</c:v>
                </c:pt>
                <c:pt idx="160">
                  <c:v>-50000</c:v>
                </c:pt>
                <c:pt idx="161">
                  <c:v>-50000</c:v>
                </c:pt>
                <c:pt idx="162">
                  <c:v>-50000</c:v>
                </c:pt>
                <c:pt idx="163">
                  <c:v>-50000</c:v>
                </c:pt>
                <c:pt idx="164">
                  <c:v>-50000</c:v>
                </c:pt>
                <c:pt idx="165">
                  <c:v>-50000</c:v>
                </c:pt>
                <c:pt idx="166">
                  <c:v>-50000</c:v>
                </c:pt>
                <c:pt idx="167">
                  <c:v>-50000</c:v>
                </c:pt>
                <c:pt idx="168">
                  <c:v>-50000</c:v>
                </c:pt>
                <c:pt idx="169">
                  <c:v>-50000</c:v>
                </c:pt>
                <c:pt idx="170">
                  <c:v>-50000</c:v>
                </c:pt>
                <c:pt idx="171">
                  <c:v>-50000</c:v>
                </c:pt>
                <c:pt idx="172">
                  <c:v>-50000</c:v>
                </c:pt>
                <c:pt idx="173">
                  <c:v>-50000</c:v>
                </c:pt>
                <c:pt idx="174">
                  <c:v>-50000</c:v>
                </c:pt>
                <c:pt idx="175">
                  <c:v>-50000</c:v>
                </c:pt>
                <c:pt idx="176">
                  <c:v>-50000</c:v>
                </c:pt>
                <c:pt idx="177">
                  <c:v>-50000</c:v>
                </c:pt>
                <c:pt idx="178">
                  <c:v>-50000</c:v>
                </c:pt>
                <c:pt idx="179">
                  <c:v>-50000</c:v>
                </c:pt>
                <c:pt idx="180">
                  <c:v>-50000</c:v>
                </c:pt>
                <c:pt idx="181">
                  <c:v>-50000</c:v>
                </c:pt>
                <c:pt idx="182">
                  <c:v>-50000</c:v>
                </c:pt>
                <c:pt idx="183">
                  <c:v>-50000</c:v>
                </c:pt>
                <c:pt idx="184">
                  <c:v>-50000</c:v>
                </c:pt>
                <c:pt idx="185">
                  <c:v>-50000</c:v>
                </c:pt>
                <c:pt idx="186">
                  <c:v>-50000</c:v>
                </c:pt>
                <c:pt idx="187">
                  <c:v>-50000</c:v>
                </c:pt>
                <c:pt idx="188">
                  <c:v>-50000</c:v>
                </c:pt>
                <c:pt idx="189">
                  <c:v>-50000</c:v>
                </c:pt>
                <c:pt idx="190">
                  <c:v>-50000</c:v>
                </c:pt>
                <c:pt idx="191">
                  <c:v>-50000</c:v>
                </c:pt>
                <c:pt idx="192">
                  <c:v>-50000</c:v>
                </c:pt>
                <c:pt idx="193">
                  <c:v>-50000</c:v>
                </c:pt>
                <c:pt idx="194">
                  <c:v>-50000</c:v>
                </c:pt>
                <c:pt idx="195">
                  <c:v>-50000</c:v>
                </c:pt>
                <c:pt idx="196">
                  <c:v>-50000</c:v>
                </c:pt>
                <c:pt idx="197">
                  <c:v>-50000</c:v>
                </c:pt>
                <c:pt idx="198">
                  <c:v>-50000</c:v>
                </c:pt>
                <c:pt idx="199">
                  <c:v>-50000</c:v>
                </c:pt>
                <c:pt idx="200">
                  <c:v>-50000</c:v>
                </c:pt>
                <c:pt idx="201">
                  <c:v>-50000</c:v>
                </c:pt>
                <c:pt idx="202">
                  <c:v>-50000</c:v>
                </c:pt>
                <c:pt idx="203">
                  <c:v>-50000</c:v>
                </c:pt>
                <c:pt idx="204">
                  <c:v>-50000</c:v>
                </c:pt>
                <c:pt idx="205">
                  <c:v>-50000</c:v>
                </c:pt>
                <c:pt idx="206">
                  <c:v>-50000</c:v>
                </c:pt>
                <c:pt idx="207">
                  <c:v>-50000</c:v>
                </c:pt>
                <c:pt idx="208">
                  <c:v>-50000</c:v>
                </c:pt>
                <c:pt idx="209">
                  <c:v>-50000</c:v>
                </c:pt>
                <c:pt idx="210">
                  <c:v>-50000</c:v>
                </c:pt>
                <c:pt idx="211">
                  <c:v>-50000</c:v>
                </c:pt>
                <c:pt idx="212">
                  <c:v>-50000</c:v>
                </c:pt>
                <c:pt idx="213">
                  <c:v>-50000</c:v>
                </c:pt>
                <c:pt idx="214">
                  <c:v>-50000</c:v>
                </c:pt>
                <c:pt idx="215">
                  <c:v>-50000</c:v>
                </c:pt>
                <c:pt idx="216">
                  <c:v>-50000</c:v>
                </c:pt>
                <c:pt idx="217">
                  <c:v>-50000</c:v>
                </c:pt>
                <c:pt idx="218">
                  <c:v>-50000</c:v>
                </c:pt>
                <c:pt idx="219">
                  <c:v>-50000</c:v>
                </c:pt>
                <c:pt idx="220">
                  <c:v>-50000</c:v>
                </c:pt>
                <c:pt idx="221">
                  <c:v>-50000</c:v>
                </c:pt>
                <c:pt idx="222">
                  <c:v>-50000</c:v>
                </c:pt>
                <c:pt idx="223">
                  <c:v>-50000</c:v>
                </c:pt>
                <c:pt idx="224">
                  <c:v>-50000</c:v>
                </c:pt>
                <c:pt idx="225">
                  <c:v>-50000</c:v>
                </c:pt>
                <c:pt idx="226">
                  <c:v>-50000</c:v>
                </c:pt>
                <c:pt idx="227">
                  <c:v>-50000</c:v>
                </c:pt>
                <c:pt idx="228">
                  <c:v>-50000</c:v>
                </c:pt>
                <c:pt idx="229">
                  <c:v>-50000</c:v>
                </c:pt>
                <c:pt idx="230">
                  <c:v>-50000</c:v>
                </c:pt>
                <c:pt idx="231">
                  <c:v>-50000</c:v>
                </c:pt>
                <c:pt idx="232">
                  <c:v>-50000</c:v>
                </c:pt>
                <c:pt idx="233">
                  <c:v>-50000</c:v>
                </c:pt>
                <c:pt idx="234">
                  <c:v>-50000</c:v>
                </c:pt>
                <c:pt idx="235">
                  <c:v>-50000</c:v>
                </c:pt>
                <c:pt idx="236">
                  <c:v>-50000</c:v>
                </c:pt>
                <c:pt idx="237">
                  <c:v>-50000</c:v>
                </c:pt>
                <c:pt idx="238">
                  <c:v>-50000</c:v>
                </c:pt>
                <c:pt idx="239">
                  <c:v>-50000</c:v>
                </c:pt>
                <c:pt idx="240">
                  <c:v>-50000</c:v>
                </c:pt>
                <c:pt idx="241">
                  <c:v>-50000</c:v>
                </c:pt>
                <c:pt idx="242">
                  <c:v>-50000</c:v>
                </c:pt>
                <c:pt idx="243">
                  <c:v>-50000</c:v>
                </c:pt>
                <c:pt idx="244">
                  <c:v>-50000</c:v>
                </c:pt>
                <c:pt idx="245">
                  <c:v>-50000</c:v>
                </c:pt>
                <c:pt idx="246">
                  <c:v>-50000</c:v>
                </c:pt>
                <c:pt idx="247">
                  <c:v>-50000</c:v>
                </c:pt>
                <c:pt idx="248">
                  <c:v>-50000</c:v>
                </c:pt>
                <c:pt idx="249">
                  <c:v>-50000</c:v>
                </c:pt>
                <c:pt idx="250">
                  <c:v>-50000</c:v>
                </c:pt>
                <c:pt idx="251">
                  <c:v>-50000</c:v>
                </c:pt>
                <c:pt idx="252">
                  <c:v>-50000</c:v>
                </c:pt>
                <c:pt idx="253">
                  <c:v>-50000</c:v>
                </c:pt>
                <c:pt idx="254">
                  <c:v>-50000</c:v>
                </c:pt>
                <c:pt idx="255">
                  <c:v>-50000</c:v>
                </c:pt>
                <c:pt idx="256">
                  <c:v>-50000</c:v>
                </c:pt>
                <c:pt idx="257">
                  <c:v>-50000</c:v>
                </c:pt>
                <c:pt idx="258">
                  <c:v>-50000</c:v>
                </c:pt>
                <c:pt idx="259">
                  <c:v>-50000</c:v>
                </c:pt>
                <c:pt idx="260">
                  <c:v>-50000</c:v>
                </c:pt>
                <c:pt idx="261">
                  <c:v>-50000</c:v>
                </c:pt>
                <c:pt idx="262">
                  <c:v>-50000</c:v>
                </c:pt>
                <c:pt idx="263">
                  <c:v>-50000</c:v>
                </c:pt>
                <c:pt idx="264">
                  <c:v>-50000</c:v>
                </c:pt>
                <c:pt idx="265">
                  <c:v>-50000</c:v>
                </c:pt>
                <c:pt idx="266">
                  <c:v>-50000</c:v>
                </c:pt>
                <c:pt idx="267">
                  <c:v>-50000</c:v>
                </c:pt>
                <c:pt idx="268">
                  <c:v>-50000</c:v>
                </c:pt>
                <c:pt idx="269">
                  <c:v>-50000</c:v>
                </c:pt>
                <c:pt idx="270">
                  <c:v>-50000</c:v>
                </c:pt>
                <c:pt idx="271">
                  <c:v>-50000</c:v>
                </c:pt>
                <c:pt idx="272">
                  <c:v>-50000</c:v>
                </c:pt>
                <c:pt idx="273">
                  <c:v>-50000</c:v>
                </c:pt>
                <c:pt idx="274">
                  <c:v>-50000</c:v>
                </c:pt>
                <c:pt idx="275">
                  <c:v>-50000</c:v>
                </c:pt>
                <c:pt idx="276">
                  <c:v>-50000</c:v>
                </c:pt>
                <c:pt idx="277">
                  <c:v>-50000</c:v>
                </c:pt>
                <c:pt idx="278">
                  <c:v>-50000</c:v>
                </c:pt>
                <c:pt idx="279">
                  <c:v>-50000</c:v>
                </c:pt>
                <c:pt idx="280">
                  <c:v>-50000</c:v>
                </c:pt>
                <c:pt idx="281">
                  <c:v>-50000</c:v>
                </c:pt>
                <c:pt idx="282">
                  <c:v>-50000</c:v>
                </c:pt>
                <c:pt idx="283">
                  <c:v>-50000</c:v>
                </c:pt>
                <c:pt idx="284">
                  <c:v>-50000</c:v>
                </c:pt>
                <c:pt idx="285">
                  <c:v>-50000</c:v>
                </c:pt>
                <c:pt idx="286">
                  <c:v>-50000</c:v>
                </c:pt>
                <c:pt idx="287">
                  <c:v>-50000</c:v>
                </c:pt>
                <c:pt idx="288">
                  <c:v>-50000</c:v>
                </c:pt>
                <c:pt idx="289">
                  <c:v>-50000</c:v>
                </c:pt>
                <c:pt idx="290">
                  <c:v>-50000</c:v>
                </c:pt>
                <c:pt idx="291">
                  <c:v>-50000</c:v>
                </c:pt>
                <c:pt idx="292">
                  <c:v>-50000</c:v>
                </c:pt>
                <c:pt idx="293">
                  <c:v>-50000</c:v>
                </c:pt>
                <c:pt idx="294">
                  <c:v>-50000</c:v>
                </c:pt>
                <c:pt idx="295">
                  <c:v>-50000</c:v>
                </c:pt>
                <c:pt idx="296">
                  <c:v>-50000</c:v>
                </c:pt>
                <c:pt idx="297">
                  <c:v>-50000</c:v>
                </c:pt>
                <c:pt idx="298">
                  <c:v>-50000</c:v>
                </c:pt>
                <c:pt idx="299">
                  <c:v>-50000</c:v>
                </c:pt>
                <c:pt idx="300">
                  <c:v>-50000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4F-474B-A246-1AE1555DF4D0}"/>
            </c:ext>
          </c:extLst>
        </c:ser>
        <c:ser>
          <c:idx val="2"/>
          <c:order val="1"/>
          <c:tx>
            <c:strRef>
              <c:f>'Initial Stress (v = 0)'!$F$1</c:f>
              <c:strCache>
                <c:ptCount val="1"/>
                <c:pt idx="0">
                  <c:v>Case 2: only ver stress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0)'!$F$3:$F$303</c:f>
              <c:numCache>
                <c:formatCode>General</c:formatCode>
                <c:ptCount val="3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  <c:pt idx="101" formatCode="0.00E+00">
                  <c:v>1010000</c:v>
                </c:pt>
                <c:pt idx="102" formatCode="0.00E+00">
                  <c:v>1020000</c:v>
                </c:pt>
                <c:pt idx="103" formatCode="0.00E+00">
                  <c:v>1030000</c:v>
                </c:pt>
                <c:pt idx="104" formatCode="0.00E+00">
                  <c:v>1040000</c:v>
                </c:pt>
                <c:pt idx="105" formatCode="0.00E+00">
                  <c:v>1050000</c:v>
                </c:pt>
                <c:pt idx="106" formatCode="0.00E+00">
                  <c:v>1060000</c:v>
                </c:pt>
                <c:pt idx="107" formatCode="0.00E+00">
                  <c:v>1070000</c:v>
                </c:pt>
                <c:pt idx="108" formatCode="0.00E+00">
                  <c:v>1080000</c:v>
                </c:pt>
                <c:pt idx="109" formatCode="0.00E+00">
                  <c:v>1090000</c:v>
                </c:pt>
                <c:pt idx="110" formatCode="0.00E+00">
                  <c:v>1100000</c:v>
                </c:pt>
                <c:pt idx="111" formatCode="0.00E+00">
                  <c:v>1110000</c:v>
                </c:pt>
                <c:pt idx="112" formatCode="0.00E+00">
                  <c:v>1120000</c:v>
                </c:pt>
                <c:pt idx="113" formatCode="0.00E+00">
                  <c:v>1130000</c:v>
                </c:pt>
                <c:pt idx="114" formatCode="0.00E+00">
                  <c:v>1140000</c:v>
                </c:pt>
                <c:pt idx="115" formatCode="0.00E+00">
                  <c:v>1150000</c:v>
                </c:pt>
                <c:pt idx="116" formatCode="0.00E+00">
                  <c:v>1160000</c:v>
                </c:pt>
                <c:pt idx="117" formatCode="0.00E+00">
                  <c:v>1170000</c:v>
                </c:pt>
                <c:pt idx="118" formatCode="0.00E+00">
                  <c:v>1180000</c:v>
                </c:pt>
                <c:pt idx="119" formatCode="0.00E+00">
                  <c:v>1190000</c:v>
                </c:pt>
                <c:pt idx="120" formatCode="0.00E+00">
                  <c:v>1200000</c:v>
                </c:pt>
                <c:pt idx="121" formatCode="0.00E+00">
                  <c:v>1210000</c:v>
                </c:pt>
                <c:pt idx="122" formatCode="0.00E+00">
                  <c:v>1220000</c:v>
                </c:pt>
                <c:pt idx="123" formatCode="0.00E+00">
                  <c:v>1230000</c:v>
                </c:pt>
                <c:pt idx="124" formatCode="0.00E+00">
                  <c:v>1240000</c:v>
                </c:pt>
                <c:pt idx="125" formatCode="0.00E+00">
                  <c:v>1250000</c:v>
                </c:pt>
                <c:pt idx="126" formatCode="0.00E+00">
                  <c:v>1260000</c:v>
                </c:pt>
                <c:pt idx="127" formatCode="0.00E+00">
                  <c:v>1270000</c:v>
                </c:pt>
                <c:pt idx="128" formatCode="0.00E+00">
                  <c:v>1280000</c:v>
                </c:pt>
                <c:pt idx="129" formatCode="0.00E+00">
                  <c:v>1290000</c:v>
                </c:pt>
                <c:pt idx="130" formatCode="0.00E+00">
                  <c:v>1300000</c:v>
                </c:pt>
                <c:pt idx="131" formatCode="0.00E+00">
                  <c:v>1310000</c:v>
                </c:pt>
                <c:pt idx="132" formatCode="0.00E+00">
                  <c:v>1320000</c:v>
                </c:pt>
                <c:pt idx="133" formatCode="0.00E+00">
                  <c:v>1330000</c:v>
                </c:pt>
                <c:pt idx="134" formatCode="0.00E+00">
                  <c:v>1340000</c:v>
                </c:pt>
                <c:pt idx="135" formatCode="0.00E+00">
                  <c:v>1350000</c:v>
                </c:pt>
                <c:pt idx="136" formatCode="0.00E+00">
                  <c:v>1360000</c:v>
                </c:pt>
                <c:pt idx="137" formatCode="0.00E+00">
                  <c:v>1370000</c:v>
                </c:pt>
                <c:pt idx="138" formatCode="0.00E+00">
                  <c:v>1380000</c:v>
                </c:pt>
                <c:pt idx="139" formatCode="0.00E+00">
                  <c:v>1390000</c:v>
                </c:pt>
                <c:pt idx="140" formatCode="0.00E+00">
                  <c:v>1400000</c:v>
                </c:pt>
                <c:pt idx="141" formatCode="0.00E+00">
                  <c:v>1410000</c:v>
                </c:pt>
                <c:pt idx="142" formatCode="0.00E+00">
                  <c:v>1420000</c:v>
                </c:pt>
                <c:pt idx="143" formatCode="0.00E+00">
                  <c:v>1430000</c:v>
                </c:pt>
                <c:pt idx="144" formatCode="0.00E+00">
                  <c:v>1440000</c:v>
                </c:pt>
                <c:pt idx="145" formatCode="0.00E+00">
                  <c:v>1450000</c:v>
                </c:pt>
                <c:pt idx="146" formatCode="0.00E+00">
                  <c:v>1460000</c:v>
                </c:pt>
                <c:pt idx="147" formatCode="0.00E+00">
                  <c:v>1470000</c:v>
                </c:pt>
                <c:pt idx="148" formatCode="0.00E+00">
                  <c:v>1480000</c:v>
                </c:pt>
                <c:pt idx="149" formatCode="0.00E+00">
                  <c:v>1490000</c:v>
                </c:pt>
                <c:pt idx="150" formatCode="0.00E+00">
                  <c:v>1500000</c:v>
                </c:pt>
                <c:pt idx="151" formatCode="0.00E+00">
                  <c:v>1510000</c:v>
                </c:pt>
                <c:pt idx="152" formatCode="0.00E+00">
                  <c:v>1520000</c:v>
                </c:pt>
                <c:pt idx="153" formatCode="0.00E+00">
                  <c:v>1530000</c:v>
                </c:pt>
                <c:pt idx="154" formatCode="0.00E+00">
                  <c:v>1540000</c:v>
                </c:pt>
                <c:pt idx="155" formatCode="0.00E+00">
                  <c:v>1550000</c:v>
                </c:pt>
                <c:pt idx="156" formatCode="0.00E+00">
                  <c:v>1560000</c:v>
                </c:pt>
                <c:pt idx="157" formatCode="0.00E+00">
                  <c:v>1570000</c:v>
                </c:pt>
                <c:pt idx="158" formatCode="0.00E+00">
                  <c:v>1580000</c:v>
                </c:pt>
                <c:pt idx="159" formatCode="0.00E+00">
                  <c:v>1590000</c:v>
                </c:pt>
                <c:pt idx="160" formatCode="0.00E+00">
                  <c:v>1600000</c:v>
                </c:pt>
                <c:pt idx="161" formatCode="0.00E+00">
                  <c:v>1610000</c:v>
                </c:pt>
                <c:pt idx="162" formatCode="0.00E+00">
                  <c:v>1620000</c:v>
                </c:pt>
                <c:pt idx="163" formatCode="0.00E+00">
                  <c:v>1630000</c:v>
                </c:pt>
                <c:pt idx="164" formatCode="0.00E+00">
                  <c:v>1640000</c:v>
                </c:pt>
                <c:pt idx="165" formatCode="0.00E+00">
                  <c:v>1650000</c:v>
                </c:pt>
                <c:pt idx="166" formatCode="0.00E+00">
                  <c:v>1660000</c:v>
                </c:pt>
                <c:pt idx="167" formatCode="0.00E+00">
                  <c:v>1670000</c:v>
                </c:pt>
                <c:pt idx="168" formatCode="0.00E+00">
                  <c:v>1680000</c:v>
                </c:pt>
                <c:pt idx="169" formatCode="0.00E+00">
                  <c:v>1690000</c:v>
                </c:pt>
                <c:pt idx="170" formatCode="0.00E+00">
                  <c:v>1700000</c:v>
                </c:pt>
                <c:pt idx="171" formatCode="0.00E+00">
                  <c:v>1710000</c:v>
                </c:pt>
                <c:pt idx="172" formatCode="0.00E+00">
                  <c:v>1720000</c:v>
                </c:pt>
                <c:pt idx="173" formatCode="0.00E+00">
                  <c:v>1730000</c:v>
                </c:pt>
                <c:pt idx="174" formatCode="0.00E+00">
                  <c:v>1740000</c:v>
                </c:pt>
                <c:pt idx="175" formatCode="0.00E+00">
                  <c:v>1750000</c:v>
                </c:pt>
                <c:pt idx="176" formatCode="0.00E+00">
                  <c:v>1760000</c:v>
                </c:pt>
                <c:pt idx="177" formatCode="0.00E+00">
                  <c:v>1770000</c:v>
                </c:pt>
                <c:pt idx="178" formatCode="0.00E+00">
                  <c:v>1780000</c:v>
                </c:pt>
                <c:pt idx="179" formatCode="0.00E+00">
                  <c:v>1790000</c:v>
                </c:pt>
                <c:pt idx="180" formatCode="0.00E+00">
                  <c:v>1800000</c:v>
                </c:pt>
                <c:pt idx="181" formatCode="0.00E+00">
                  <c:v>1810000</c:v>
                </c:pt>
                <c:pt idx="182" formatCode="0.00E+00">
                  <c:v>1820000</c:v>
                </c:pt>
                <c:pt idx="183" formatCode="0.00E+00">
                  <c:v>1830000</c:v>
                </c:pt>
                <c:pt idx="184" formatCode="0.00E+00">
                  <c:v>1840000</c:v>
                </c:pt>
                <c:pt idx="185" formatCode="0.00E+00">
                  <c:v>1850000</c:v>
                </c:pt>
                <c:pt idx="186" formatCode="0.00E+00">
                  <c:v>1860000</c:v>
                </c:pt>
                <c:pt idx="187" formatCode="0.00E+00">
                  <c:v>1870000</c:v>
                </c:pt>
                <c:pt idx="188" formatCode="0.00E+00">
                  <c:v>1880000</c:v>
                </c:pt>
                <c:pt idx="189" formatCode="0.00E+00">
                  <c:v>1890000</c:v>
                </c:pt>
                <c:pt idx="190" formatCode="0.00E+00">
                  <c:v>1900000</c:v>
                </c:pt>
                <c:pt idx="191" formatCode="0.00E+00">
                  <c:v>1910000</c:v>
                </c:pt>
                <c:pt idx="192" formatCode="0.00E+00">
                  <c:v>1920000</c:v>
                </c:pt>
                <c:pt idx="193" formatCode="0.00E+00">
                  <c:v>1930000</c:v>
                </c:pt>
                <c:pt idx="194" formatCode="0.00E+00">
                  <c:v>1940000</c:v>
                </c:pt>
                <c:pt idx="195" formatCode="0.00E+00">
                  <c:v>1950000</c:v>
                </c:pt>
                <c:pt idx="196" formatCode="0.00E+00">
                  <c:v>1960000</c:v>
                </c:pt>
                <c:pt idx="197" formatCode="0.00E+00">
                  <c:v>1970000</c:v>
                </c:pt>
                <c:pt idx="198" formatCode="0.00E+00">
                  <c:v>1980000</c:v>
                </c:pt>
                <c:pt idx="199" formatCode="0.00E+00">
                  <c:v>1990000</c:v>
                </c:pt>
                <c:pt idx="200" formatCode="0.00E+00">
                  <c:v>2000000</c:v>
                </c:pt>
                <c:pt idx="201" formatCode="0.00E+00">
                  <c:v>2010000</c:v>
                </c:pt>
                <c:pt idx="202" formatCode="0.00E+00">
                  <c:v>2020000</c:v>
                </c:pt>
                <c:pt idx="203" formatCode="0.00E+00">
                  <c:v>2030000</c:v>
                </c:pt>
                <c:pt idx="204" formatCode="0.00E+00">
                  <c:v>2040000</c:v>
                </c:pt>
                <c:pt idx="205" formatCode="0.00E+00">
                  <c:v>2050000</c:v>
                </c:pt>
                <c:pt idx="206" formatCode="0.00E+00">
                  <c:v>2060000</c:v>
                </c:pt>
                <c:pt idx="207" formatCode="0.00E+00">
                  <c:v>2070000</c:v>
                </c:pt>
                <c:pt idx="208" formatCode="0.00E+00">
                  <c:v>2080000</c:v>
                </c:pt>
                <c:pt idx="209" formatCode="0.00E+00">
                  <c:v>2090000</c:v>
                </c:pt>
                <c:pt idx="210" formatCode="0.00E+00">
                  <c:v>2100000</c:v>
                </c:pt>
                <c:pt idx="211" formatCode="0.00E+00">
                  <c:v>2110000</c:v>
                </c:pt>
                <c:pt idx="212" formatCode="0.00E+00">
                  <c:v>2120000</c:v>
                </c:pt>
                <c:pt idx="213" formatCode="0.00E+00">
                  <c:v>2130000</c:v>
                </c:pt>
                <c:pt idx="214" formatCode="0.00E+00">
                  <c:v>2140000</c:v>
                </c:pt>
                <c:pt idx="215" formatCode="0.00E+00">
                  <c:v>2150000</c:v>
                </c:pt>
                <c:pt idx="216" formatCode="0.00E+00">
                  <c:v>2160000</c:v>
                </c:pt>
                <c:pt idx="217" formatCode="0.00E+00">
                  <c:v>2170000</c:v>
                </c:pt>
                <c:pt idx="218" formatCode="0.00E+00">
                  <c:v>2180000</c:v>
                </c:pt>
                <c:pt idx="219" formatCode="0.00E+00">
                  <c:v>2190000</c:v>
                </c:pt>
                <c:pt idx="220" formatCode="0.00E+00">
                  <c:v>2200000</c:v>
                </c:pt>
                <c:pt idx="221" formatCode="0.00E+00">
                  <c:v>2210000</c:v>
                </c:pt>
                <c:pt idx="222" formatCode="0.00E+00">
                  <c:v>2220000</c:v>
                </c:pt>
                <c:pt idx="223" formatCode="0.00E+00">
                  <c:v>2230000</c:v>
                </c:pt>
                <c:pt idx="224" formatCode="0.00E+00">
                  <c:v>2240000</c:v>
                </c:pt>
                <c:pt idx="225" formatCode="0.00E+00">
                  <c:v>2250000</c:v>
                </c:pt>
                <c:pt idx="226" formatCode="0.00E+00">
                  <c:v>2260000</c:v>
                </c:pt>
                <c:pt idx="227" formatCode="0.00E+00">
                  <c:v>2270000</c:v>
                </c:pt>
                <c:pt idx="228" formatCode="0.00E+00">
                  <c:v>2280000</c:v>
                </c:pt>
                <c:pt idx="229" formatCode="0.00E+00">
                  <c:v>2290000</c:v>
                </c:pt>
                <c:pt idx="230" formatCode="0.00E+00">
                  <c:v>2300000</c:v>
                </c:pt>
                <c:pt idx="231" formatCode="0.00E+00">
                  <c:v>2310000</c:v>
                </c:pt>
                <c:pt idx="232" formatCode="0.00E+00">
                  <c:v>2320000</c:v>
                </c:pt>
                <c:pt idx="233" formatCode="0.00E+00">
                  <c:v>2330000</c:v>
                </c:pt>
                <c:pt idx="234" formatCode="0.00E+00">
                  <c:v>2340000</c:v>
                </c:pt>
                <c:pt idx="235" formatCode="0.00E+00">
                  <c:v>2350000</c:v>
                </c:pt>
                <c:pt idx="236" formatCode="0.00E+00">
                  <c:v>2360000</c:v>
                </c:pt>
                <c:pt idx="237" formatCode="0.00E+00">
                  <c:v>2370000</c:v>
                </c:pt>
                <c:pt idx="238" formatCode="0.00E+00">
                  <c:v>2380000</c:v>
                </c:pt>
                <c:pt idx="239" formatCode="0.00E+00">
                  <c:v>2390000</c:v>
                </c:pt>
                <c:pt idx="240" formatCode="0.00E+00">
                  <c:v>2400000</c:v>
                </c:pt>
                <c:pt idx="241" formatCode="0.00E+00">
                  <c:v>2410000</c:v>
                </c:pt>
                <c:pt idx="242" formatCode="0.00E+00">
                  <c:v>2420000</c:v>
                </c:pt>
                <c:pt idx="243" formatCode="0.00E+00">
                  <c:v>2430000</c:v>
                </c:pt>
                <c:pt idx="244" formatCode="0.00E+00">
                  <c:v>2440000</c:v>
                </c:pt>
                <c:pt idx="245" formatCode="0.00E+00">
                  <c:v>2450000</c:v>
                </c:pt>
                <c:pt idx="246" formatCode="0.00E+00">
                  <c:v>2460000</c:v>
                </c:pt>
                <c:pt idx="247" formatCode="0.00E+00">
                  <c:v>2470000</c:v>
                </c:pt>
                <c:pt idx="248" formatCode="0.00E+00">
                  <c:v>2480000</c:v>
                </c:pt>
                <c:pt idx="249" formatCode="0.00E+00">
                  <c:v>2490000</c:v>
                </c:pt>
                <c:pt idx="250" formatCode="0.00E+00">
                  <c:v>2500000</c:v>
                </c:pt>
                <c:pt idx="251" formatCode="0.00E+00">
                  <c:v>2510000</c:v>
                </c:pt>
                <c:pt idx="252" formatCode="0.00E+00">
                  <c:v>2520000</c:v>
                </c:pt>
                <c:pt idx="253" formatCode="0.00E+00">
                  <c:v>2530000</c:v>
                </c:pt>
                <c:pt idx="254" formatCode="0.00E+00">
                  <c:v>2540000</c:v>
                </c:pt>
                <c:pt idx="255" formatCode="0.00E+00">
                  <c:v>2550000</c:v>
                </c:pt>
                <c:pt idx="256" formatCode="0.00E+00">
                  <c:v>2560000</c:v>
                </c:pt>
                <c:pt idx="257" formatCode="0.00E+00">
                  <c:v>2570000</c:v>
                </c:pt>
                <c:pt idx="258" formatCode="0.00E+00">
                  <c:v>2580000</c:v>
                </c:pt>
                <c:pt idx="259" formatCode="0.00E+00">
                  <c:v>2590000</c:v>
                </c:pt>
                <c:pt idx="260" formatCode="0.00E+00">
                  <c:v>2600000</c:v>
                </c:pt>
                <c:pt idx="261" formatCode="0.00E+00">
                  <c:v>2610000</c:v>
                </c:pt>
                <c:pt idx="262" formatCode="0.00E+00">
                  <c:v>2620000</c:v>
                </c:pt>
                <c:pt idx="263" formatCode="0.00E+00">
                  <c:v>2630000</c:v>
                </c:pt>
                <c:pt idx="264" formatCode="0.00E+00">
                  <c:v>2640000</c:v>
                </c:pt>
                <c:pt idx="265" formatCode="0.00E+00">
                  <c:v>2650000</c:v>
                </c:pt>
                <c:pt idx="266" formatCode="0.00E+00">
                  <c:v>2660000</c:v>
                </c:pt>
                <c:pt idx="267" formatCode="0.00E+00">
                  <c:v>2670000</c:v>
                </c:pt>
                <c:pt idx="268" formatCode="0.00E+00">
                  <c:v>2680000</c:v>
                </c:pt>
                <c:pt idx="269" formatCode="0.00E+00">
                  <c:v>2690000</c:v>
                </c:pt>
                <c:pt idx="270" formatCode="0.00E+00">
                  <c:v>2700000</c:v>
                </c:pt>
                <c:pt idx="271" formatCode="0.00E+00">
                  <c:v>2710000</c:v>
                </c:pt>
                <c:pt idx="272" formatCode="0.00E+00">
                  <c:v>2720000</c:v>
                </c:pt>
                <c:pt idx="273" formatCode="0.00E+00">
                  <c:v>2730000</c:v>
                </c:pt>
                <c:pt idx="274" formatCode="0.00E+00">
                  <c:v>2740000</c:v>
                </c:pt>
                <c:pt idx="275" formatCode="0.00E+00">
                  <c:v>2750000</c:v>
                </c:pt>
                <c:pt idx="276" formatCode="0.00E+00">
                  <c:v>2760000</c:v>
                </c:pt>
                <c:pt idx="277" formatCode="0.00E+00">
                  <c:v>2770000</c:v>
                </c:pt>
                <c:pt idx="278" formatCode="0.00E+00">
                  <c:v>2780000</c:v>
                </c:pt>
                <c:pt idx="279" formatCode="0.00E+00">
                  <c:v>2790000</c:v>
                </c:pt>
                <c:pt idx="280" formatCode="0.00E+00">
                  <c:v>2800000</c:v>
                </c:pt>
                <c:pt idx="281" formatCode="0.00E+00">
                  <c:v>2810000</c:v>
                </c:pt>
                <c:pt idx="282" formatCode="0.00E+00">
                  <c:v>2820000</c:v>
                </c:pt>
                <c:pt idx="283" formatCode="0.00E+00">
                  <c:v>2830000</c:v>
                </c:pt>
                <c:pt idx="284" formatCode="0.00E+00">
                  <c:v>2840000</c:v>
                </c:pt>
                <c:pt idx="285" formatCode="0.00E+00">
                  <c:v>2850000</c:v>
                </c:pt>
                <c:pt idx="286" formatCode="0.00E+00">
                  <c:v>2860000</c:v>
                </c:pt>
                <c:pt idx="287" formatCode="0.00E+00">
                  <c:v>2870000</c:v>
                </c:pt>
                <c:pt idx="288" formatCode="0.00E+00">
                  <c:v>2880000</c:v>
                </c:pt>
                <c:pt idx="289" formatCode="0.00E+00">
                  <c:v>2890000</c:v>
                </c:pt>
                <c:pt idx="290" formatCode="0.00E+00">
                  <c:v>2900000</c:v>
                </c:pt>
                <c:pt idx="291" formatCode="0.00E+00">
                  <c:v>2910000</c:v>
                </c:pt>
                <c:pt idx="292" formatCode="0.00E+00">
                  <c:v>2920000</c:v>
                </c:pt>
                <c:pt idx="293" formatCode="0.00E+00">
                  <c:v>2930000</c:v>
                </c:pt>
                <c:pt idx="294" formatCode="0.00E+00">
                  <c:v>2940000</c:v>
                </c:pt>
                <c:pt idx="295" formatCode="0.00E+00">
                  <c:v>2950000</c:v>
                </c:pt>
                <c:pt idx="296" formatCode="0.00E+00">
                  <c:v>2960000</c:v>
                </c:pt>
                <c:pt idx="297" formatCode="0.00E+00">
                  <c:v>2970000</c:v>
                </c:pt>
                <c:pt idx="298" formatCode="0.00E+00">
                  <c:v>2980000</c:v>
                </c:pt>
                <c:pt idx="299" formatCode="0.00E+00">
                  <c:v>2990000</c:v>
                </c:pt>
                <c:pt idx="300" formatCode="0.00E+00">
                  <c:v>3000000</c:v>
                </c:pt>
              </c:numCache>
            </c:numRef>
          </c:xVal>
          <c:yVal>
            <c:numRef>
              <c:f>'Initial Stress (v = 0)'!$H$3:$H$303</c:f>
              <c:numCache>
                <c:formatCode>General</c:formatCode>
                <c:ptCount val="301"/>
                <c:pt idx="0">
                  <c:v>-50000</c:v>
                </c:pt>
                <c:pt idx="1">
                  <c:v>-50000</c:v>
                </c:pt>
                <c:pt idx="2">
                  <c:v>-50000</c:v>
                </c:pt>
                <c:pt idx="3">
                  <c:v>-50000</c:v>
                </c:pt>
                <c:pt idx="4">
                  <c:v>-50000</c:v>
                </c:pt>
                <c:pt idx="5">
                  <c:v>-50000</c:v>
                </c:pt>
                <c:pt idx="6">
                  <c:v>-50000</c:v>
                </c:pt>
                <c:pt idx="7">
                  <c:v>-50000</c:v>
                </c:pt>
                <c:pt idx="8">
                  <c:v>-50000</c:v>
                </c:pt>
                <c:pt idx="9">
                  <c:v>-50000</c:v>
                </c:pt>
                <c:pt idx="10">
                  <c:v>-50000</c:v>
                </c:pt>
                <c:pt idx="11">
                  <c:v>-50000</c:v>
                </c:pt>
                <c:pt idx="12">
                  <c:v>-50000</c:v>
                </c:pt>
                <c:pt idx="13">
                  <c:v>-50000</c:v>
                </c:pt>
                <c:pt idx="14">
                  <c:v>-50000</c:v>
                </c:pt>
                <c:pt idx="15">
                  <c:v>-50000</c:v>
                </c:pt>
                <c:pt idx="16">
                  <c:v>-50000</c:v>
                </c:pt>
                <c:pt idx="17">
                  <c:v>-50000</c:v>
                </c:pt>
                <c:pt idx="18">
                  <c:v>-50000</c:v>
                </c:pt>
                <c:pt idx="19">
                  <c:v>-50000</c:v>
                </c:pt>
                <c:pt idx="20">
                  <c:v>-50000</c:v>
                </c:pt>
                <c:pt idx="21">
                  <c:v>-50000</c:v>
                </c:pt>
                <c:pt idx="22">
                  <c:v>-50000</c:v>
                </c:pt>
                <c:pt idx="23">
                  <c:v>-50000</c:v>
                </c:pt>
                <c:pt idx="24">
                  <c:v>-50000</c:v>
                </c:pt>
                <c:pt idx="25">
                  <c:v>-50000</c:v>
                </c:pt>
                <c:pt idx="26">
                  <c:v>-50000</c:v>
                </c:pt>
                <c:pt idx="27">
                  <c:v>-50000</c:v>
                </c:pt>
                <c:pt idx="28">
                  <c:v>-50000</c:v>
                </c:pt>
                <c:pt idx="29">
                  <c:v>-50000</c:v>
                </c:pt>
                <c:pt idx="30">
                  <c:v>-50000</c:v>
                </c:pt>
                <c:pt idx="31">
                  <c:v>-50000</c:v>
                </c:pt>
                <c:pt idx="32">
                  <c:v>-50000</c:v>
                </c:pt>
                <c:pt idx="33">
                  <c:v>-50000</c:v>
                </c:pt>
                <c:pt idx="34">
                  <c:v>-50000</c:v>
                </c:pt>
                <c:pt idx="35">
                  <c:v>-50000</c:v>
                </c:pt>
                <c:pt idx="36">
                  <c:v>-50000</c:v>
                </c:pt>
                <c:pt idx="37">
                  <c:v>-50000</c:v>
                </c:pt>
                <c:pt idx="38">
                  <c:v>-50000</c:v>
                </c:pt>
                <c:pt idx="39">
                  <c:v>-50000</c:v>
                </c:pt>
                <c:pt idx="40">
                  <c:v>-50000</c:v>
                </c:pt>
                <c:pt idx="41">
                  <c:v>-50000</c:v>
                </c:pt>
                <c:pt idx="42">
                  <c:v>-50000</c:v>
                </c:pt>
                <c:pt idx="43">
                  <c:v>-50000</c:v>
                </c:pt>
                <c:pt idx="44">
                  <c:v>-50000</c:v>
                </c:pt>
                <c:pt idx="45">
                  <c:v>-50000</c:v>
                </c:pt>
                <c:pt idx="46">
                  <c:v>-50000</c:v>
                </c:pt>
                <c:pt idx="47">
                  <c:v>-50000</c:v>
                </c:pt>
                <c:pt idx="48">
                  <c:v>-50000</c:v>
                </c:pt>
                <c:pt idx="49">
                  <c:v>-50000</c:v>
                </c:pt>
                <c:pt idx="50">
                  <c:v>-50000</c:v>
                </c:pt>
                <c:pt idx="51">
                  <c:v>-50000</c:v>
                </c:pt>
                <c:pt idx="52">
                  <c:v>-50000</c:v>
                </c:pt>
                <c:pt idx="53">
                  <c:v>-50000</c:v>
                </c:pt>
                <c:pt idx="54">
                  <c:v>-50000</c:v>
                </c:pt>
                <c:pt idx="55">
                  <c:v>-50000</c:v>
                </c:pt>
                <c:pt idx="56">
                  <c:v>-50000</c:v>
                </c:pt>
                <c:pt idx="57">
                  <c:v>-50000</c:v>
                </c:pt>
                <c:pt idx="58">
                  <c:v>-50000</c:v>
                </c:pt>
                <c:pt idx="59">
                  <c:v>-50000</c:v>
                </c:pt>
                <c:pt idx="60">
                  <c:v>-50000</c:v>
                </c:pt>
                <c:pt idx="61">
                  <c:v>-50000</c:v>
                </c:pt>
                <c:pt idx="62">
                  <c:v>-50000</c:v>
                </c:pt>
                <c:pt idx="63">
                  <c:v>-50000</c:v>
                </c:pt>
                <c:pt idx="64">
                  <c:v>-50000</c:v>
                </c:pt>
                <c:pt idx="65">
                  <c:v>-50000</c:v>
                </c:pt>
                <c:pt idx="66">
                  <c:v>-50000</c:v>
                </c:pt>
                <c:pt idx="67">
                  <c:v>-50000</c:v>
                </c:pt>
                <c:pt idx="68">
                  <c:v>-50000</c:v>
                </c:pt>
                <c:pt idx="69">
                  <c:v>-50000</c:v>
                </c:pt>
                <c:pt idx="70">
                  <c:v>-50000</c:v>
                </c:pt>
                <c:pt idx="71">
                  <c:v>-50000</c:v>
                </c:pt>
                <c:pt idx="72">
                  <c:v>-50000</c:v>
                </c:pt>
                <c:pt idx="73">
                  <c:v>-50000</c:v>
                </c:pt>
                <c:pt idx="74">
                  <c:v>-50000</c:v>
                </c:pt>
                <c:pt idx="75">
                  <c:v>-50000</c:v>
                </c:pt>
                <c:pt idx="76">
                  <c:v>-50000</c:v>
                </c:pt>
                <c:pt idx="77">
                  <c:v>-50000</c:v>
                </c:pt>
                <c:pt idx="78">
                  <c:v>-50000</c:v>
                </c:pt>
                <c:pt idx="79">
                  <c:v>-50000</c:v>
                </c:pt>
                <c:pt idx="80">
                  <c:v>-50000</c:v>
                </c:pt>
                <c:pt idx="81">
                  <c:v>-50000</c:v>
                </c:pt>
                <c:pt idx="82">
                  <c:v>-50000</c:v>
                </c:pt>
                <c:pt idx="83">
                  <c:v>-50000</c:v>
                </c:pt>
                <c:pt idx="84">
                  <c:v>-50000</c:v>
                </c:pt>
                <c:pt idx="85">
                  <c:v>-50000</c:v>
                </c:pt>
                <c:pt idx="86">
                  <c:v>-50000</c:v>
                </c:pt>
                <c:pt idx="87">
                  <c:v>-50000</c:v>
                </c:pt>
                <c:pt idx="88">
                  <c:v>-50000</c:v>
                </c:pt>
                <c:pt idx="89">
                  <c:v>-50000</c:v>
                </c:pt>
                <c:pt idx="90">
                  <c:v>-50000</c:v>
                </c:pt>
                <c:pt idx="91">
                  <c:v>-50000</c:v>
                </c:pt>
                <c:pt idx="92">
                  <c:v>-50000</c:v>
                </c:pt>
                <c:pt idx="93">
                  <c:v>-50000</c:v>
                </c:pt>
                <c:pt idx="94">
                  <c:v>-50000</c:v>
                </c:pt>
                <c:pt idx="95">
                  <c:v>-50000</c:v>
                </c:pt>
                <c:pt idx="96">
                  <c:v>-50000</c:v>
                </c:pt>
                <c:pt idx="97">
                  <c:v>-50000</c:v>
                </c:pt>
                <c:pt idx="98">
                  <c:v>-50000</c:v>
                </c:pt>
                <c:pt idx="99">
                  <c:v>-50000</c:v>
                </c:pt>
                <c:pt idx="100">
                  <c:v>-50000</c:v>
                </c:pt>
                <c:pt idx="101">
                  <c:v>-50000</c:v>
                </c:pt>
                <c:pt idx="102">
                  <c:v>-50000</c:v>
                </c:pt>
                <c:pt idx="103">
                  <c:v>-50000</c:v>
                </c:pt>
                <c:pt idx="104">
                  <c:v>-50000</c:v>
                </c:pt>
                <c:pt idx="105">
                  <c:v>-50000</c:v>
                </c:pt>
                <c:pt idx="106">
                  <c:v>-50000</c:v>
                </c:pt>
                <c:pt idx="107">
                  <c:v>-50000</c:v>
                </c:pt>
                <c:pt idx="108">
                  <c:v>-50000</c:v>
                </c:pt>
                <c:pt idx="109">
                  <c:v>-50000</c:v>
                </c:pt>
                <c:pt idx="110">
                  <c:v>-50000</c:v>
                </c:pt>
                <c:pt idx="111">
                  <c:v>-50000</c:v>
                </c:pt>
                <c:pt idx="112">
                  <c:v>-50000</c:v>
                </c:pt>
                <c:pt idx="113">
                  <c:v>-50000</c:v>
                </c:pt>
                <c:pt idx="114">
                  <c:v>-50000</c:v>
                </c:pt>
                <c:pt idx="115">
                  <c:v>-50000</c:v>
                </c:pt>
                <c:pt idx="116">
                  <c:v>-50000</c:v>
                </c:pt>
                <c:pt idx="117">
                  <c:v>-50000</c:v>
                </c:pt>
                <c:pt idx="118">
                  <c:v>-50000</c:v>
                </c:pt>
                <c:pt idx="119">
                  <c:v>-50000</c:v>
                </c:pt>
                <c:pt idx="120">
                  <c:v>-50000</c:v>
                </c:pt>
                <c:pt idx="121">
                  <c:v>-50000</c:v>
                </c:pt>
                <c:pt idx="122">
                  <c:v>-50000</c:v>
                </c:pt>
                <c:pt idx="123">
                  <c:v>-50000</c:v>
                </c:pt>
                <c:pt idx="124">
                  <c:v>-50000</c:v>
                </c:pt>
                <c:pt idx="125">
                  <c:v>-50000</c:v>
                </c:pt>
                <c:pt idx="126">
                  <c:v>-50000</c:v>
                </c:pt>
                <c:pt idx="127">
                  <c:v>-50000</c:v>
                </c:pt>
                <c:pt idx="128">
                  <c:v>-50000</c:v>
                </c:pt>
                <c:pt idx="129">
                  <c:v>-50000</c:v>
                </c:pt>
                <c:pt idx="130">
                  <c:v>-50000</c:v>
                </c:pt>
                <c:pt idx="131">
                  <c:v>-50000</c:v>
                </c:pt>
                <c:pt idx="132">
                  <c:v>-50000</c:v>
                </c:pt>
                <c:pt idx="133">
                  <c:v>-50000</c:v>
                </c:pt>
                <c:pt idx="134">
                  <c:v>-50000</c:v>
                </c:pt>
                <c:pt idx="135">
                  <c:v>-50000</c:v>
                </c:pt>
                <c:pt idx="136">
                  <c:v>-50000</c:v>
                </c:pt>
                <c:pt idx="137">
                  <c:v>-50000</c:v>
                </c:pt>
                <c:pt idx="138">
                  <c:v>-50000</c:v>
                </c:pt>
                <c:pt idx="139">
                  <c:v>-50000</c:v>
                </c:pt>
                <c:pt idx="140">
                  <c:v>-50000</c:v>
                </c:pt>
                <c:pt idx="141">
                  <c:v>-50000</c:v>
                </c:pt>
                <c:pt idx="142">
                  <c:v>-50000</c:v>
                </c:pt>
                <c:pt idx="143">
                  <c:v>-50000</c:v>
                </c:pt>
                <c:pt idx="144">
                  <c:v>-50000</c:v>
                </c:pt>
                <c:pt idx="145">
                  <c:v>-50000</c:v>
                </c:pt>
                <c:pt idx="146">
                  <c:v>-50000</c:v>
                </c:pt>
                <c:pt idx="147">
                  <c:v>-50000</c:v>
                </c:pt>
                <c:pt idx="148">
                  <c:v>-50000</c:v>
                </c:pt>
                <c:pt idx="149">
                  <c:v>-50000</c:v>
                </c:pt>
                <c:pt idx="150">
                  <c:v>-50000</c:v>
                </c:pt>
                <c:pt idx="151">
                  <c:v>-50000</c:v>
                </c:pt>
                <c:pt idx="152">
                  <c:v>-50000</c:v>
                </c:pt>
                <c:pt idx="153">
                  <c:v>-50000</c:v>
                </c:pt>
                <c:pt idx="154">
                  <c:v>-50000</c:v>
                </c:pt>
                <c:pt idx="155">
                  <c:v>-50000</c:v>
                </c:pt>
                <c:pt idx="156">
                  <c:v>-50000</c:v>
                </c:pt>
                <c:pt idx="157">
                  <c:v>-50000</c:v>
                </c:pt>
                <c:pt idx="158">
                  <c:v>-50000</c:v>
                </c:pt>
                <c:pt idx="159">
                  <c:v>-50000</c:v>
                </c:pt>
                <c:pt idx="160">
                  <c:v>-50000</c:v>
                </c:pt>
                <c:pt idx="161">
                  <c:v>-50000</c:v>
                </c:pt>
                <c:pt idx="162">
                  <c:v>-50000</c:v>
                </c:pt>
                <c:pt idx="163">
                  <c:v>-50000</c:v>
                </c:pt>
                <c:pt idx="164">
                  <c:v>-50000</c:v>
                </c:pt>
                <c:pt idx="165">
                  <c:v>-50000</c:v>
                </c:pt>
                <c:pt idx="166">
                  <c:v>-50000</c:v>
                </c:pt>
                <c:pt idx="167">
                  <c:v>-50000</c:v>
                </c:pt>
                <c:pt idx="168">
                  <c:v>-50000</c:v>
                </c:pt>
                <c:pt idx="169">
                  <c:v>-50000</c:v>
                </c:pt>
                <c:pt idx="170">
                  <c:v>-50000</c:v>
                </c:pt>
                <c:pt idx="171">
                  <c:v>-50000</c:v>
                </c:pt>
                <c:pt idx="172">
                  <c:v>-50000</c:v>
                </c:pt>
                <c:pt idx="173">
                  <c:v>-50000</c:v>
                </c:pt>
                <c:pt idx="174">
                  <c:v>-50000</c:v>
                </c:pt>
                <c:pt idx="175">
                  <c:v>-50000</c:v>
                </c:pt>
                <c:pt idx="176">
                  <c:v>-50000</c:v>
                </c:pt>
                <c:pt idx="177">
                  <c:v>-50000</c:v>
                </c:pt>
                <c:pt idx="178">
                  <c:v>-50000</c:v>
                </c:pt>
                <c:pt idx="179">
                  <c:v>-50000</c:v>
                </c:pt>
                <c:pt idx="180">
                  <c:v>-50000</c:v>
                </c:pt>
                <c:pt idx="181">
                  <c:v>-50000</c:v>
                </c:pt>
                <c:pt idx="182">
                  <c:v>-50000</c:v>
                </c:pt>
                <c:pt idx="183">
                  <c:v>-50000</c:v>
                </c:pt>
                <c:pt idx="184">
                  <c:v>-50000</c:v>
                </c:pt>
                <c:pt idx="185">
                  <c:v>-50000</c:v>
                </c:pt>
                <c:pt idx="186">
                  <c:v>-50000</c:v>
                </c:pt>
                <c:pt idx="187">
                  <c:v>-50000</c:v>
                </c:pt>
                <c:pt idx="188">
                  <c:v>-50000</c:v>
                </c:pt>
                <c:pt idx="189">
                  <c:v>-50000</c:v>
                </c:pt>
                <c:pt idx="190">
                  <c:v>-50000</c:v>
                </c:pt>
                <c:pt idx="191">
                  <c:v>-50000</c:v>
                </c:pt>
                <c:pt idx="192">
                  <c:v>-50000</c:v>
                </c:pt>
                <c:pt idx="193">
                  <c:v>-50000</c:v>
                </c:pt>
                <c:pt idx="194">
                  <c:v>-50000</c:v>
                </c:pt>
                <c:pt idx="195">
                  <c:v>-50000</c:v>
                </c:pt>
                <c:pt idx="196">
                  <c:v>-50000</c:v>
                </c:pt>
                <c:pt idx="197">
                  <c:v>-50000</c:v>
                </c:pt>
                <c:pt idx="198">
                  <c:v>-50000</c:v>
                </c:pt>
                <c:pt idx="199">
                  <c:v>-50000</c:v>
                </c:pt>
                <c:pt idx="200">
                  <c:v>-50000</c:v>
                </c:pt>
                <c:pt idx="201">
                  <c:v>-50000</c:v>
                </c:pt>
                <c:pt idx="202">
                  <c:v>-50000</c:v>
                </c:pt>
                <c:pt idx="203">
                  <c:v>-50000</c:v>
                </c:pt>
                <c:pt idx="204">
                  <c:v>-50000</c:v>
                </c:pt>
                <c:pt idx="205">
                  <c:v>-50000</c:v>
                </c:pt>
                <c:pt idx="206">
                  <c:v>-50000</c:v>
                </c:pt>
                <c:pt idx="207">
                  <c:v>-50000</c:v>
                </c:pt>
                <c:pt idx="208">
                  <c:v>-50000</c:v>
                </c:pt>
                <c:pt idx="209">
                  <c:v>-50000</c:v>
                </c:pt>
                <c:pt idx="210">
                  <c:v>-50000</c:v>
                </c:pt>
                <c:pt idx="211">
                  <c:v>-50000</c:v>
                </c:pt>
                <c:pt idx="212">
                  <c:v>-50000</c:v>
                </c:pt>
                <c:pt idx="213">
                  <c:v>-50000</c:v>
                </c:pt>
                <c:pt idx="214">
                  <c:v>-50000</c:v>
                </c:pt>
                <c:pt idx="215">
                  <c:v>-50000</c:v>
                </c:pt>
                <c:pt idx="216">
                  <c:v>-50000</c:v>
                </c:pt>
                <c:pt idx="217">
                  <c:v>-50000</c:v>
                </c:pt>
                <c:pt idx="218">
                  <c:v>-50000</c:v>
                </c:pt>
                <c:pt idx="219">
                  <c:v>-50000</c:v>
                </c:pt>
                <c:pt idx="220">
                  <c:v>-50000</c:v>
                </c:pt>
                <c:pt idx="221">
                  <c:v>-50000</c:v>
                </c:pt>
                <c:pt idx="222">
                  <c:v>-50000</c:v>
                </c:pt>
                <c:pt idx="223">
                  <c:v>-50000</c:v>
                </c:pt>
                <c:pt idx="224">
                  <c:v>-50000</c:v>
                </c:pt>
                <c:pt idx="225">
                  <c:v>-50000</c:v>
                </c:pt>
                <c:pt idx="226">
                  <c:v>-50000</c:v>
                </c:pt>
                <c:pt idx="227">
                  <c:v>-50000</c:v>
                </c:pt>
                <c:pt idx="228">
                  <c:v>-50000</c:v>
                </c:pt>
                <c:pt idx="229">
                  <c:v>-50000</c:v>
                </c:pt>
                <c:pt idx="230">
                  <c:v>-50000</c:v>
                </c:pt>
                <c:pt idx="231">
                  <c:v>-50000</c:v>
                </c:pt>
                <c:pt idx="232">
                  <c:v>-50000</c:v>
                </c:pt>
                <c:pt idx="233">
                  <c:v>-50000</c:v>
                </c:pt>
                <c:pt idx="234">
                  <c:v>-50000</c:v>
                </c:pt>
                <c:pt idx="235">
                  <c:v>-50000</c:v>
                </c:pt>
                <c:pt idx="236">
                  <c:v>-50000</c:v>
                </c:pt>
                <c:pt idx="237">
                  <c:v>-50000</c:v>
                </c:pt>
                <c:pt idx="238">
                  <c:v>-50000</c:v>
                </c:pt>
                <c:pt idx="239">
                  <c:v>-50000</c:v>
                </c:pt>
                <c:pt idx="240">
                  <c:v>-50000</c:v>
                </c:pt>
                <c:pt idx="241">
                  <c:v>-50000</c:v>
                </c:pt>
                <c:pt idx="242">
                  <c:v>-50000</c:v>
                </c:pt>
                <c:pt idx="243">
                  <c:v>-50000</c:v>
                </c:pt>
                <c:pt idx="244">
                  <c:v>-50000</c:v>
                </c:pt>
                <c:pt idx="245">
                  <c:v>-50000</c:v>
                </c:pt>
                <c:pt idx="246">
                  <c:v>-50000</c:v>
                </c:pt>
                <c:pt idx="247">
                  <c:v>-50000</c:v>
                </c:pt>
                <c:pt idx="248">
                  <c:v>-50000</c:v>
                </c:pt>
                <c:pt idx="249">
                  <c:v>-50000</c:v>
                </c:pt>
                <c:pt idx="250">
                  <c:v>-50000</c:v>
                </c:pt>
                <c:pt idx="251">
                  <c:v>-50000</c:v>
                </c:pt>
                <c:pt idx="252">
                  <c:v>-50000</c:v>
                </c:pt>
                <c:pt idx="253">
                  <c:v>-50000</c:v>
                </c:pt>
                <c:pt idx="254">
                  <c:v>-50000</c:v>
                </c:pt>
                <c:pt idx="255">
                  <c:v>-50000</c:v>
                </c:pt>
                <c:pt idx="256">
                  <c:v>-50000</c:v>
                </c:pt>
                <c:pt idx="257">
                  <c:v>-50000</c:v>
                </c:pt>
                <c:pt idx="258">
                  <c:v>-50000</c:v>
                </c:pt>
                <c:pt idx="259">
                  <c:v>-50000</c:v>
                </c:pt>
                <c:pt idx="260">
                  <c:v>-50000</c:v>
                </c:pt>
                <c:pt idx="261">
                  <c:v>-50000</c:v>
                </c:pt>
                <c:pt idx="262">
                  <c:v>-50000</c:v>
                </c:pt>
                <c:pt idx="263">
                  <c:v>-50000</c:v>
                </c:pt>
                <c:pt idx="264">
                  <c:v>-50000</c:v>
                </c:pt>
                <c:pt idx="265">
                  <c:v>-50000</c:v>
                </c:pt>
                <c:pt idx="266">
                  <c:v>-50000</c:v>
                </c:pt>
                <c:pt idx="267">
                  <c:v>-50000</c:v>
                </c:pt>
                <c:pt idx="268">
                  <c:v>-50000</c:v>
                </c:pt>
                <c:pt idx="269">
                  <c:v>-50000</c:v>
                </c:pt>
                <c:pt idx="270">
                  <c:v>-50000</c:v>
                </c:pt>
                <c:pt idx="271">
                  <c:v>-50000</c:v>
                </c:pt>
                <c:pt idx="272">
                  <c:v>-50000</c:v>
                </c:pt>
                <c:pt idx="273">
                  <c:v>-50000</c:v>
                </c:pt>
                <c:pt idx="274">
                  <c:v>-50000</c:v>
                </c:pt>
                <c:pt idx="275">
                  <c:v>-50000</c:v>
                </c:pt>
                <c:pt idx="276">
                  <c:v>-50000</c:v>
                </c:pt>
                <c:pt idx="277">
                  <c:v>-50000</c:v>
                </c:pt>
                <c:pt idx="278">
                  <c:v>-50000</c:v>
                </c:pt>
                <c:pt idx="279">
                  <c:v>-50000</c:v>
                </c:pt>
                <c:pt idx="280">
                  <c:v>-50000</c:v>
                </c:pt>
                <c:pt idx="281">
                  <c:v>-50000</c:v>
                </c:pt>
                <c:pt idx="282">
                  <c:v>-50000</c:v>
                </c:pt>
                <c:pt idx="283">
                  <c:v>-50000</c:v>
                </c:pt>
                <c:pt idx="284">
                  <c:v>-50000</c:v>
                </c:pt>
                <c:pt idx="285">
                  <c:v>-50000</c:v>
                </c:pt>
                <c:pt idx="286">
                  <c:v>-50000</c:v>
                </c:pt>
                <c:pt idx="287">
                  <c:v>-50000</c:v>
                </c:pt>
                <c:pt idx="288">
                  <c:v>-50000</c:v>
                </c:pt>
                <c:pt idx="289">
                  <c:v>-50000</c:v>
                </c:pt>
                <c:pt idx="290">
                  <c:v>-50000</c:v>
                </c:pt>
                <c:pt idx="291">
                  <c:v>-50000</c:v>
                </c:pt>
                <c:pt idx="292">
                  <c:v>-50000</c:v>
                </c:pt>
                <c:pt idx="293">
                  <c:v>-50000</c:v>
                </c:pt>
                <c:pt idx="294">
                  <c:v>-50000</c:v>
                </c:pt>
                <c:pt idx="295">
                  <c:v>-50000</c:v>
                </c:pt>
                <c:pt idx="296">
                  <c:v>-50000</c:v>
                </c:pt>
                <c:pt idx="297">
                  <c:v>-50000</c:v>
                </c:pt>
                <c:pt idx="298">
                  <c:v>-50000</c:v>
                </c:pt>
                <c:pt idx="299">
                  <c:v>-50000</c:v>
                </c:pt>
                <c:pt idx="300">
                  <c:v>-50000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4F-474B-A246-1AE1555DF4D0}"/>
            </c:ext>
          </c:extLst>
        </c:ser>
        <c:ser>
          <c:idx val="1"/>
          <c:order val="2"/>
          <c:tx>
            <c:strRef>
              <c:f>'Initial Stress (v = 0)'!$K$1</c:f>
              <c:strCache>
                <c:ptCount val="1"/>
                <c:pt idx="0">
                  <c:v>Case 3: no initial stress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0)'!$K$3:$K$3003</c:f>
              <c:numCache>
                <c:formatCode>General</c:formatCode>
                <c:ptCount val="30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  <c:pt idx="101" formatCode="0.00E+00">
                  <c:v>1010000</c:v>
                </c:pt>
                <c:pt idx="102" formatCode="0.00E+00">
                  <c:v>1020000</c:v>
                </c:pt>
                <c:pt idx="103" formatCode="0.00E+00">
                  <c:v>1030000</c:v>
                </c:pt>
                <c:pt idx="104" formatCode="0.00E+00">
                  <c:v>1040000</c:v>
                </c:pt>
                <c:pt idx="105" formatCode="0.00E+00">
                  <c:v>1050000</c:v>
                </c:pt>
                <c:pt idx="106" formatCode="0.00E+00">
                  <c:v>1060000</c:v>
                </c:pt>
                <c:pt idx="107" formatCode="0.00E+00">
                  <c:v>1070000</c:v>
                </c:pt>
                <c:pt idx="108" formatCode="0.00E+00">
                  <c:v>1080000</c:v>
                </c:pt>
                <c:pt idx="109" formatCode="0.00E+00">
                  <c:v>1090000</c:v>
                </c:pt>
                <c:pt idx="110" formatCode="0.00E+00">
                  <c:v>1100000</c:v>
                </c:pt>
                <c:pt idx="111" formatCode="0.00E+00">
                  <c:v>1110000</c:v>
                </c:pt>
                <c:pt idx="112" formatCode="0.00E+00">
                  <c:v>1120000</c:v>
                </c:pt>
                <c:pt idx="113" formatCode="0.00E+00">
                  <c:v>1130000</c:v>
                </c:pt>
                <c:pt idx="114" formatCode="0.00E+00">
                  <c:v>1140000</c:v>
                </c:pt>
                <c:pt idx="115" formatCode="0.00E+00">
                  <c:v>1150000</c:v>
                </c:pt>
                <c:pt idx="116" formatCode="0.00E+00">
                  <c:v>1160000</c:v>
                </c:pt>
                <c:pt idx="117" formatCode="0.00E+00">
                  <c:v>1170000</c:v>
                </c:pt>
                <c:pt idx="118" formatCode="0.00E+00">
                  <c:v>1180000</c:v>
                </c:pt>
                <c:pt idx="119" formatCode="0.00E+00">
                  <c:v>1190000</c:v>
                </c:pt>
                <c:pt idx="120" formatCode="0.00E+00">
                  <c:v>1200000</c:v>
                </c:pt>
                <c:pt idx="121" formatCode="0.00E+00">
                  <c:v>1210000</c:v>
                </c:pt>
                <c:pt idx="122" formatCode="0.00E+00">
                  <c:v>1220000</c:v>
                </c:pt>
                <c:pt idx="123" formatCode="0.00E+00">
                  <c:v>1230000</c:v>
                </c:pt>
                <c:pt idx="124" formatCode="0.00E+00">
                  <c:v>1240000</c:v>
                </c:pt>
                <c:pt idx="125" formatCode="0.00E+00">
                  <c:v>1250000</c:v>
                </c:pt>
                <c:pt idx="126" formatCode="0.00E+00">
                  <c:v>1260000</c:v>
                </c:pt>
                <c:pt idx="127" formatCode="0.00E+00">
                  <c:v>1270000</c:v>
                </c:pt>
                <c:pt idx="128" formatCode="0.00E+00">
                  <c:v>1280000</c:v>
                </c:pt>
                <c:pt idx="129" formatCode="0.00E+00">
                  <c:v>1290000</c:v>
                </c:pt>
                <c:pt idx="130" formatCode="0.00E+00">
                  <c:v>1300000</c:v>
                </c:pt>
                <c:pt idx="131" formatCode="0.00E+00">
                  <c:v>1310000</c:v>
                </c:pt>
                <c:pt idx="132" formatCode="0.00E+00">
                  <c:v>1320000</c:v>
                </c:pt>
                <c:pt idx="133" formatCode="0.00E+00">
                  <c:v>1330000</c:v>
                </c:pt>
                <c:pt idx="134" formatCode="0.00E+00">
                  <c:v>1340000</c:v>
                </c:pt>
                <c:pt idx="135" formatCode="0.00E+00">
                  <c:v>1350000</c:v>
                </c:pt>
                <c:pt idx="136" formatCode="0.00E+00">
                  <c:v>1360000</c:v>
                </c:pt>
                <c:pt idx="137" formatCode="0.00E+00">
                  <c:v>1370000</c:v>
                </c:pt>
                <c:pt idx="138" formatCode="0.00E+00">
                  <c:v>1380000</c:v>
                </c:pt>
                <c:pt idx="139" formatCode="0.00E+00">
                  <c:v>1390000</c:v>
                </c:pt>
                <c:pt idx="140" formatCode="0.00E+00">
                  <c:v>1400000</c:v>
                </c:pt>
                <c:pt idx="141" formatCode="0.00E+00">
                  <c:v>1410000</c:v>
                </c:pt>
                <c:pt idx="142" formatCode="0.00E+00">
                  <c:v>1420000</c:v>
                </c:pt>
                <c:pt idx="143" formatCode="0.00E+00">
                  <c:v>1430000</c:v>
                </c:pt>
                <c:pt idx="144" formatCode="0.00E+00">
                  <c:v>1440000</c:v>
                </c:pt>
                <c:pt idx="145" formatCode="0.00E+00">
                  <c:v>1450000</c:v>
                </c:pt>
                <c:pt idx="146" formatCode="0.00E+00">
                  <c:v>1460000</c:v>
                </c:pt>
                <c:pt idx="147" formatCode="0.00E+00">
                  <c:v>1470000</c:v>
                </c:pt>
                <c:pt idx="148" formatCode="0.00E+00">
                  <c:v>1480000</c:v>
                </c:pt>
                <c:pt idx="149" formatCode="0.00E+00">
                  <c:v>1490000</c:v>
                </c:pt>
                <c:pt idx="150" formatCode="0.00E+00">
                  <c:v>1500000</c:v>
                </c:pt>
                <c:pt idx="151" formatCode="0.00E+00">
                  <c:v>1510000</c:v>
                </c:pt>
                <c:pt idx="152" formatCode="0.00E+00">
                  <c:v>1520000</c:v>
                </c:pt>
                <c:pt idx="153" formatCode="0.00E+00">
                  <c:v>1530000</c:v>
                </c:pt>
                <c:pt idx="154" formatCode="0.00E+00">
                  <c:v>1540000</c:v>
                </c:pt>
                <c:pt idx="155" formatCode="0.00E+00">
                  <c:v>1550000</c:v>
                </c:pt>
                <c:pt idx="156" formatCode="0.00E+00">
                  <c:v>1560000</c:v>
                </c:pt>
                <c:pt idx="157" formatCode="0.00E+00">
                  <c:v>1570000</c:v>
                </c:pt>
                <c:pt idx="158" formatCode="0.00E+00">
                  <c:v>1580000</c:v>
                </c:pt>
                <c:pt idx="159" formatCode="0.00E+00">
                  <c:v>1590000</c:v>
                </c:pt>
                <c:pt idx="160" formatCode="0.00E+00">
                  <c:v>1600000</c:v>
                </c:pt>
                <c:pt idx="161" formatCode="0.00E+00">
                  <c:v>1610000</c:v>
                </c:pt>
                <c:pt idx="162" formatCode="0.00E+00">
                  <c:v>1620000</c:v>
                </c:pt>
                <c:pt idx="163" formatCode="0.00E+00">
                  <c:v>1630000</c:v>
                </c:pt>
                <c:pt idx="164" formatCode="0.00E+00">
                  <c:v>1640000</c:v>
                </c:pt>
                <c:pt idx="165" formatCode="0.00E+00">
                  <c:v>1650000</c:v>
                </c:pt>
                <c:pt idx="166" formatCode="0.00E+00">
                  <c:v>1660000</c:v>
                </c:pt>
                <c:pt idx="167" formatCode="0.00E+00">
                  <c:v>1670000</c:v>
                </c:pt>
                <c:pt idx="168" formatCode="0.00E+00">
                  <c:v>1680000</c:v>
                </c:pt>
                <c:pt idx="169" formatCode="0.00E+00">
                  <c:v>1690000</c:v>
                </c:pt>
                <c:pt idx="170" formatCode="0.00E+00">
                  <c:v>1700000</c:v>
                </c:pt>
                <c:pt idx="171" formatCode="0.00E+00">
                  <c:v>1710000</c:v>
                </c:pt>
                <c:pt idx="172" formatCode="0.00E+00">
                  <c:v>1720000</c:v>
                </c:pt>
                <c:pt idx="173" formatCode="0.00E+00">
                  <c:v>1730000</c:v>
                </c:pt>
                <c:pt idx="174" formatCode="0.00E+00">
                  <c:v>1740000</c:v>
                </c:pt>
                <c:pt idx="175" formatCode="0.00E+00">
                  <c:v>1750000</c:v>
                </c:pt>
                <c:pt idx="176" formatCode="0.00E+00">
                  <c:v>1760000</c:v>
                </c:pt>
                <c:pt idx="177" formatCode="0.00E+00">
                  <c:v>1770000</c:v>
                </c:pt>
                <c:pt idx="178" formatCode="0.00E+00">
                  <c:v>1780000</c:v>
                </c:pt>
                <c:pt idx="179" formatCode="0.00E+00">
                  <c:v>1790000</c:v>
                </c:pt>
                <c:pt idx="180" formatCode="0.00E+00">
                  <c:v>1800000</c:v>
                </c:pt>
                <c:pt idx="181" formatCode="0.00E+00">
                  <c:v>1810000</c:v>
                </c:pt>
                <c:pt idx="182" formatCode="0.00E+00">
                  <c:v>1820000</c:v>
                </c:pt>
                <c:pt idx="183" formatCode="0.00E+00">
                  <c:v>1830000</c:v>
                </c:pt>
                <c:pt idx="184" formatCode="0.00E+00">
                  <c:v>1840000</c:v>
                </c:pt>
                <c:pt idx="185" formatCode="0.00E+00">
                  <c:v>1850000</c:v>
                </c:pt>
                <c:pt idx="186" formatCode="0.00E+00">
                  <c:v>1860000</c:v>
                </c:pt>
                <c:pt idx="187" formatCode="0.00E+00">
                  <c:v>1870000</c:v>
                </c:pt>
                <c:pt idx="188" formatCode="0.00E+00">
                  <c:v>1880000</c:v>
                </c:pt>
                <c:pt idx="189" formatCode="0.00E+00">
                  <c:v>1890000</c:v>
                </c:pt>
                <c:pt idx="190" formatCode="0.00E+00">
                  <c:v>1900000</c:v>
                </c:pt>
                <c:pt idx="191" formatCode="0.00E+00">
                  <c:v>1910000</c:v>
                </c:pt>
                <c:pt idx="192" formatCode="0.00E+00">
                  <c:v>1920000</c:v>
                </c:pt>
                <c:pt idx="193" formatCode="0.00E+00">
                  <c:v>1930000</c:v>
                </c:pt>
                <c:pt idx="194" formatCode="0.00E+00">
                  <c:v>1940000</c:v>
                </c:pt>
                <c:pt idx="195" formatCode="0.00E+00">
                  <c:v>1950000</c:v>
                </c:pt>
                <c:pt idx="196" formatCode="0.00E+00">
                  <c:v>1960000</c:v>
                </c:pt>
                <c:pt idx="197" formatCode="0.00E+00">
                  <c:v>1970000</c:v>
                </c:pt>
                <c:pt idx="198" formatCode="0.00E+00">
                  <c:v>1980000</c:v>
                </c:pt>
                <c:pt idx="199" formatCode="0.00E+00">
                  <c:v>1990000</c:v>
                </c:pt>
                <c:pt idx="200" formatCode="0.00E+00">
                  <c:v>2000000</c:v>
                </c:pt>
                <c:pt idx="201" formatCode="0.00E+00">
                  <c:v>2010000</c:v>
                </c:pt>
                <c:pt idx="202" formatCode="0.00E+00">
                  <c:v>2020000</c:v>
                </c:pt>
                <c:pt idx="203" formatCode="0.00E+00">
                  <c:v>2030000</c:v>
                </c:pt>
                <c:pt idx="204" formatCode="0.00E+00">
                  <c:v>2040000</c:v>
                </c:pt>
                <c:pt idx="205" formatCode="0.00E+00">
                  <c:v>2050000</c:v>
                </c:pt>
                <c:pt idx="206" formatCode="0.00E+00">
                  <c:v>2060000</c:v>
                </c:pt>
                <c:pt idx="207" formatCode="0.00E+00">
                  <c:v>2070000</c:v>
                </c:pt>
                <c:pt idx="208" formatCode="0.00E+00">
                  <c:v>2080000</c:v>
                </c:pt>
                <c:pt idx="209" formatCode="0.00E+00">
                  <c:v>2090000</c:v>
                </c:pt>
                <c:pt idx="210" formatCode="0.00E+00">
                  <c:v>2100000</c:v>
                </c:pt>
                <c:pt idx="211" formatCode="0.00E+00">
                  <c:v>2110000</c:v>
                </c:pt>
                <c:pt idx="212" formatCode="0.00E+00">
                  <c:v>2120000</c:v>
                </c:pt>
                <c:pt idx="213" formatCode="0.00E+00">
                  <c:v>2130000</c:v>
                </c:pt>
                <c:pt idx="214" formatCode="0.00E+00">
                  <c:v>2140000</c:v>
                </c:pt>
                <c:pt idx="215" formatCode="0.00E+00">
                  <c:v>2150000</c:v>
                </c:pt>
                <c:pt idx="216" formatCode="0.00E+00">
                  <c:v>2160000</c:v>
                </c:pt>
                <c:pt idx="217" formatCode="0.00E+00">
                  <c:v>2170000</c:v>
                </c:pt>
                <c:pt idx="218" formatCode="0.00E+00">
                  <c:v>2180000</c:v>
                </c:pt>
                <c:pt idx="219" formatCode="0.00E+00">
                  <c:v>2190000</c:v>
                </c:pt>
                <c:pt idx="220" formatCode="0.00E+00">
                  <c:v>2200000</c:v>
                </c:pt>
                <c:pt idx="221" formatCode="0.00E+00">
                  <c:v>2210000</c:v>
                </c:pt>
                <c:pt idx="222" formatCode="0.00E+00">
                  <c:v>2220000</c:v>
                </c:pt>
                <c:pt idx="223" formatCode="0.00E+00">
                  <c:v>2230000</c:v>
                </c:pt>
                <c:pt idx="224" formatCode="0.00E+00">
                  <c:v>2240000</c:v>
                </c:pt>
                <c:pt idx="225" formatCode="0.00E+00">
                  <c:v>2250000</c:v>
                </c:pt>
                <c:pt idx="226" formatCode="0.00E+00">
                  <c:v>2260000</c:v>
                </c:pt>
                <c:pt idx="227" formatCode="0.00E+00">
                  <c:v>2270000</c:v>
                </c:pt>
                <c:pt idx="228" formatCode="0.00E+00">
                  <c:v>2280000</c:v>
                </c:pt>
                <c:pt idx="229" formatCode="0.00E+00">
                  <c:v>2290000</c:v>
                </c:pt>
                <c:pt idx="230" formatCode="0.00E+00">
                  <c:v>2300000</c:v>
                </c:pt>
                <c:pt idx="231" formatCode="0.00E+00">
                  <c:v>2310000</c:v>
                </c:pt>
                <c:pt idx="232" formatCode="0.00E+00">
                  <c:v>2320000</c:v>
                </c:pt>
                <c:pt idx="233" formatCode="0.00E+00">
                  <c:v>2330000</c:v>
                </c:pt>
                <c:pt idx="234" formatCode="0.00E+00">
                  <c:v>2340000</c:v>
                </c:pt>
                <c:pt idx="235" formatCode="0.00E+00">
                  <c:v>2350000</c:v>
                </c:pt>
                <c:pt idx="236" formatCode="0.00E+00">
                  <c:v>2360000</c:v>
                </c:pt>
                <c:pt idx="237" formatCode="0.00E+00">
                  <c:v>2370000</c:v>
                </c:pt>
                <c:pt idx="238" formatCode="0.00E+00">
                  <c:v>2380000</c:v>
                </c:pt>
                <c:pt idx="239" formatCode="0.00E+00">
                  <c:v>2390000</c:v>
                </c:pt>
                <c:pt idx="240" formatCode="0.00E+00">
                  <c:v>2400000</c:v>
                </c:pt>
                <c:pt idx="241" formatCode="0.00E+00">
                  <c:v>2410000</c:v>
                </c:pt>
                <c:pt idx="242" formatCode="0.00E+00">
                  <c:v>2420000</c:v>
                </c:pt>
                <c:pt idx="243" formatCode="0.00E+00">
                  <c:v>2430000</c:v>
                </c:pt>
                <c:pt idx="244" formatCode="0.00E+00">
                  <c:v>2440000</c:v>
                </c:pt>
                <c:pt idx="245" formatCode="0.00E+00">
                  <c:v>2450000</c:v>
                </c:pt>
                <c:pt idx="246" formatCode="0.00E+00">
                  <c:v>2460000</c:v>
                </c:pt>
                <c:pt idx="247" formatCode="0.00E+00">
                  <c:v>2470000</c:v>
                </c:pt>
                <c:pt idx="248" formatCode="0.00E+00">
                  <c:v>2480000</c:v>
                </c:pt>
                <c:pt idx="249" formatCode="0.00E+00">
                  <c:v>2490000</c:v>
                </c:pt>
                <c:pt idx="250" formatCode="0.00E+00">
                  <c:v>2500000</c:v>
                </c:pt>
                <c:pt idx="251" formatCode="0.00E+00">
                  <c:v>2510000</c:v>
                </c:pt>
                <c:pt idx="252" formatCode="0.00E+00">
                  <c:v>2520000</c:v>
                </c:pt>
                <c:pt idx="253" formatCode="0.00E+00">
                  <c:v>2530000</c:v>
                </c:pt>
                <c:pt idx="254" formatCode="0.00E+00">
                  <c:v>2540000</c:v>
                </c:pt>
                <c:pt idx="255" formatCode="0.00E+00">
                  <c:v>2550000</c:v>
                </c:pt>
                <c:pt idx="256" formatCode="0.00E+00">
                  <c:v>2560000</c:v>
                </c:pt>
                <c:pt idx="257" formatCode="0.00E+00">
                  <c:v>2570000</c:v>
                </c:pt>
                <c:pt idx="258" formatCode="0.00E+00">
                  <c:v>2580000</c:v>
                </c:pt>
                <c:pt idx="259" formatCode="0.00E+00">
                  <c:v>2590000</c:v>
                </c:pt>
                <c:pt idx="260" formatCode="0.00E+00">
                  <c:v>2600000</c:v>
                </c:pt>
                <c:pt idx="261" formatCode="0.00E+00">
                  <c:v>2610000</c:v>
                </c:pt>
                <c:pt idx="262" formatCode="0.00E+00">
                  <c:v>2620000</c:v>
                </c:pt>
                <c:pt idx="263" formatCode="0.00E+00">
                  <c:v>2630000</c:v>
                </c:pt>
                <c:pt idx="264" formatCode="0.00E+00">
                  <c:v>2640000</c:v>
                </c:pt>
                <c:pt idx="265" formatCode="0.00E+00">
                  <c:v>2650000</c:v>
                </c:pt>
                <c:pt idx="266" formatCode="0.00E+00">
                  <c:v>2660000</c:v>
                </c:pt>
                <c:pt idx="267" formatCode="0.00E+00">
                  <c:v>2670000</c:v>
                </c:pt>
                <c:pt idx="268" formatCode="0.00E+00">
                  <c:v>2680000</c:v>
                </c:pt>
                <c:pt idx="269" formatCode="0.00E+00">
                  <c:v>2690000</c:v>
                </c:pt>
                <c:pt idx="270" formatCode="0.00E+00">
                  <c:v>2700000</c:v>
                </c:pt>
                <c:pt idx="271" formatCode="0.00E+00">
                  <c:v>2710000</c:v>
                </c:pt>
                <c:pt idx="272" formatCode="0.00E+00">
                  <c:v>2720000</c:v>
                </c:pt>
                <c:pt idx="273" formatCode="0.00E+00">
                  <c:v>2730000</c:v>
                </c:pt>
                <c:pt idx="274" formatCode="0.00E+00">
                  <c:v>2740000</c:v>
                </c:pt>
                <c:pt idx="275" formatCode="0.00E+00">
                  <c:v>2750000</c:v>
                </c:pt>
                <c:pt idx="276" formatCode="0.00E+00">
                  <c:v>2760000</c:v>
                </c:pt>
                <c:pt idx="277" formatCode="0.00E+00">
                  <c:v>2770000</c:v>
                </c:pt>
                <c:pt idx="278" formatCode="0.00E+00">
                  <c:v>2780000</c:v>
                </c:pt>
                <c:pt idx="279" formatCode="0.00E+00">
                  <c:v>2790000</c:v>
                </c:pt>
                <c:pt idx="280" formatCode="0.00E+00">
                  <c:v>2800000</c:v>
                </c:pt>
                <c:pt idx="281" formatCode="0.00E+00">
                  <c:v>2810000</c:v>
                </c:pt>
                <c:pt idx="282" formatCode="0.00E+00">
                  <c:v>2820000</c:v>
                </c:pt>
                <c:pt idx="283" formatCode="0.00E+00">
                  <c:v>2830000</c:v>
                </c:pt>
                <c:pt idx="284" formatCode="0.00E+00">
                  <c:v>2840000</c:v>
                </c:pt>
                <c:pt idx="285" formatCode="0.00E+00">
                  <c:v>2850000</c:v>
                </c:pt>
                <c:pt idx="286" formatCode="0.00E+00">
                  <c:v>2860000</c:v>
                </c:pt>
                <c:pt idx="287" formatCode="0.00E+00">
                  <c:v>2870000</c:v>
                </c:pt>
                <c:pt idx="288" formatCode="0.00E+00">
                  <c:v>2880000</c:v>
                </c:pt>
                <c:pt idx="289" formatCode="0.00E+00">
                  <c:v>2890000</c:v>
                </c:pt>
                <c:pt idx="290" formatCode="0.00E+00">
                  <c:v>2900000</c:v>
                </c:pt>
                <c:pt idx="291" formatCode="0.00E+00">
                  <c:v>2910000</c:v>
                </c:pt>
                <c:pt idx="292" formatCode="0.00E+00">
                  <c:v>2920000</c:v>
                </c:pt>
                <c:pt idx="293" formatCode="0.00E+00">
                  <c:v>2930000</c:v>
                </c:pt>
                <c:pt idx="294" formatCode="0.00E+00">
                  <c:v>2940000</c:v>
                </c:pt>
                <c:pt idx="295" formatCode="0.00E+00">
                  <c:v>2950000</c:v>
                </c:pt>
                <c:pt idx="296" formatCode="0.00E+00">
                  <c:v>2960000</c:v>
                </c:pt>
                <c:pt idx="297" formatCode="0.00E+00">
                  <c:v>2970000</c:v>
                </c:pt>
                <c:pt idx="298" formatCode="0.00E+00">
                  <c:v>2980000</c:v>
                </c:pt>
                <c:pt idx="299" formatCode="0.00E+00">
                  <c:v>2990000</c:v>
                </c:pt>
                <c:pt idx="300" formatCode="0.00E+00">
                  <c:v>3000000</c:v>
                </c:pt>
              </c:numCache>
            </c:numRef>
          </c:xVal>
          <c:yVal>
            <c:numRef>
              <c:f>'Initial Stress (v = 0)'!$M$3:$M$3003</c:f>
              <c:numCache>
                <c:formatCode>General</c:formatCode>
                <c:ptCount val="3001"/>
                <c:pt idx="0">
                  <c:v>0</c:v>
                </c:pt>
                <c:pt idx="1">
                  <c:v>-57339.1</c:v>
                </c:pt>
                <c:pt idx="2">
                  <c:v>-88504.2</c:v>
                </c:pt>
                <c:pt idx="3">
                  <c:v>-21874</c:v>
                </c:pt>
                <c:pt idx="4">
                  <c:v>-39698.1</c:v>
                </c:pt>
                <c:pt idx="5">
                  <c:v>-81825.100000000006</c:v>
                </c:pt>
                <c:pt idx="6">
                  <c:v>-25779.1</c:v>
                </c:pt>
                <c:pt idx="7">
                  <c:v>-51110.8</c:v>
                </c:pt>
                <c:pt idx="8">
                  <c:v>-68217.100000000006</c:v>
                </c:pt>
                <c:pt idx="9">
                  <c:v>-26032.9</c:v>
                </c:pt>
                <c:pt idx="10">
                  <c:v>-66526.3</c:v>
                </c:pt>
                <c:pt idx="11">
                  <c:v>-47096.2</c:v>
                </c:pt>
                <c:pt idx="12">
                  <c:v>-40406.800000000003</c:v>
                </c:pt>
                <c:pt idx="13">
                  <c:v>-66042.600000000006</c:v>
                </c:pt>
                <c:pt idx="14">
                  <c:v>-34565.800000000003</c:v>
                </c:pt>
                <c:pt idx="15">
                  <c:v>-59400.2</c:v>
                </c:pt>
                <c:pt idx="16">
                  <c:v>-48775.7</c:v>
                </c:pt>
                <c:pt idx="17">
                  <c:v>-43972.9</c:v>
                </c:pt>
                <c:pt idx="18">
                  <c:v>-60180.800000000003</c:v>
                </c:pt>
                <c:pt idx="19">
                  <c:v>-39413.1</c:v>
                </c:pt>
                <c:pt idx="20">
                  <c:v>-57761.1</c:v>
                </c:pt>
                <c:pt idx="21">
                  <c:v>-46852.1</c:v>
                </c:pt>
                <c:pt idx="22">
                  <c:v>-48351.4</c:v>
                </c:pt>
                <c:pt idx="23">
                  <c:v>-55225.4</c:v>
                </c:pt>
                <c:pt idx="24">
                  <c:v>-43185.2</c:v>
                </c:pt>
                <c:pt idx="25">
                  <c:v>-56290.7</c:v>
                </c:pt>
                <c:pt idx="26">
                  <c:v>-45840.6</c:v>
                </c:pt>
                <c:pt idx="27">
                  <c:v>-51236.1</c:v>
                </c:pt>
                <c:pt idx="28">
                  <c:v>-51564.3</c:v>
                </c:pt>
                <c:pt idx="29">
                  <c:v>-46470.3</c:v>
                </c:pt>
                <c:pt idx="30">
                  <c:v>-54267.4</c:v>
                </c:pt>
                <c:pt idx="31">
                  <c:v>-46215.7</c:v>
                </c:pt>
                <c:pt idx="32">
                  <c:v>-52387.6</c:v>
                </c:pt>
                <c:pt idx="33">
                  <c:v>-49413.599999999999</c:v>
                </c:pt>
                <c:pt idx="34">
                  <c:v>-48903.8</c:v>
                </c:pt>
                <c:pt idx="35">
                  <c:v>-52241.2</c:v>
                </c:pt>
                <c:pt idx="36">
                  <c:v>-47360.3</c:v>
                </c:pt>
                <c:pt idx="37">
                  <c:v>-52299.5</c:v>
                </c:pt>
                <c:pt idx="38">
                  <c:v>-48576.9</c:v>
                </c:pt>
                <c:pt idx="39">
                  <c:v>-50313.4</c:v>
                </c:pt>
                <c:pt idx="40">
                  <c:v>-50708.800000000003</c:v>
                </c:pt>
                <c:pt idx="41">
                  <c:v>-48602.6</c:v>
                </c:pt>
                <c:pt idx="42">
                  <c:v>-51625.5</c:v>
                </c:pt>
                <c:pt idx="43">
                  <c:v>-48594</c:v>
                </c:pt>
                <c:pt idx="44">
                  <c:v>-50860.6</c:v>
                </c:pt>
                <c:pt idx="45">
                  <c:v>-49821.5</c:v>
                </c:pt>
                <c:pt idx="46">
                  <c:v>-49552.800000000003</c:v>
                </c:pt>
                <c:pt idx="47">
                  <c:v>-50864.800000000003</c:v>
                </c:pt>
                <c:pt idx="48">
                  <c:v>-48999.5</c:v>
                </c:pt>
                <c:pt idx="49">
                  <c:v>-50861</c:v>
                </c:pt>
                <c:pt idx="50">
                  <c:v>-49476</c:v>
                </c:pt>
                <c:pt idx="51">
                  <c:v>-50104</c:v>
                </c:pt>
                <c:pt idx="52">
                  <c:v>-50279.1</c:v>
                </c:pt>
                <c:pt idx="53">
                  <c:v>-49465.7</c:v>
                </c:pt>
                <c:pt idx="54">
                  <c:v>-50615.199999999997</c:v>
                </c:pt>
                <c:pt idx="55">
                  <c:v>-49472</c:v>
                </c:pt>
                <c:pt idx="56">
                  <c:v>-50319.5</c:v>
                </c:pt>
                <c:pt idx="57">
                  <c:v>-49938.5</c:v>
                </c:pt>
                <c:pt idx="58">
                  <c:v>-49826.1</c:v>
                </c:pt>
                <c:pt idx="59">
                  <c:v>-50329.5</c:v>
                </c:pt>
                <c:pt idx="60">
                  <c:v>-49621.599999999999</c:v>
                </c:pt>
                <c:pt idx="61">
                  <c:v>-50323.7</c:v>
                </c:pt>
                <c:pt idx="62">
                  <c:v>-49804.7</c:v>
                </c:pt>
                <c:pt idx="63">
                  <c:v>-50036.2</c:v>
                </c:pt>
                <c:pt idx="64">
                  <c:v>-50107.9</c:v>
                </c:pt>
                <c:pt idx="65">
                  <c:v>-49796.7</c:v>
                </c:pt>
                <c:pt idx="66">
                  <c:v>-50232.6</c:v>
                </c:pt>
                <c:pt idx="67">
                  <c:v>-49801.3</c:v>
                </c:pt>
                <c:pt idx="68">
                  <c:v>-50119.1</c:v>
                </c:pt>
                <c:pt idx="69">
                  <c:v>-49978.5</c:v>
                </c:pt>
                <c:pt idx="70">
                  <c:v>-49932.800000000003</c:v>
                </c:pt>
                <c:pt idx="71">
                  <c:v>-50125.3</c:v>
                </c:pt>
                <c:pt idx="72">
                  <c:v>-49856.9</c:v>
                </c:pt>
                <c:pt idx="73">
                  <c:v>-50121.7</c:v>
                </c:pt>
                <c:pt idx="74">
                  <c:v>-49927.1</c:v>
                </c:pt>
                <c:pt idx="75">
                  <c:v>-50012.6</c:v>
                </c:pt>
                <c:pt idx="76">
                  <c:v>-50041.599999999999</c:v>
                </c:pt>
                <c:pt idx="77">
                  <c:v>-49922.6</c:v>
                </c:pt>
                <c:pt idx="78">
                  <c:v>-50087.9</c:v>
                </c:pt>
                <c:pt idx="79">
                  <c:v>-49925.2</c:v>
                </c:pt>
                <c:pt idx="80">
                  <c:v>-50044.4</c:v>
                </c:pt>
                <c:pt idx="81">
                  <c:v>-49992.4</c:v>
                </c:pt>
                <c:pt idx="82">
                  <c:v>-49974.1</c:v>
                </c:pt>
                <c:pt idx="83">
                  <c:v>-50047.6</c:v>
                </c:pt>
                <c:pt idx="84">
                  <c:v>-49945.8</c:v>
                </c:pt>
                <c:pt idx="85">
                  <c:v>-50045.7</c:v>
                </c:pt>
                <c:pt idx="86">
                  <c:v>-49972.800000000003</c:v>
                </c:pt>
                <c:pt idx="87">
                  <c:v>-50004.3</c:v>
                </c:pt>
                <c:pt idx="88">
                  <c:v>-50016</c:v>
                </c:pt>
                <c:pt idx="89">
                  <c:v>-49970.5</c:v>
                </c:pt>
                <c:pt idx="90">
                  <c:v>-50033.2</c:v>
                </c:pt>
                <c:pt idx="91">
                  <c:v>-49971.8</c:v>
                </c:pt>
                <c:pt idx="92">
                  <c:v>-50016.5</c:v>
                </c:pt>
                <c:pt idx="93">
                  <c:v>-49997.3</c:v>
                </c:pt>
                <c:pt idx="94">
                  <c:v>-49990</c:v>
                </c:pt>
                <c:pt idx="95">
                  <c:v>-50018</c:v>
                </c:pt>
                <c:pt idx="96">
                  <c:v>-49979.5</c:v>
                </c:pt>
                <c:pt idx="97">
                  <c:v>-50017.2</c:v>
                </c:pt>
                <c:pt idx="98">
                  <c:v>-49989.8</c:v>
                </c:pt>
                <c:pt idx="99">
                  <c:v>-50001.4</c:v>
                </c:pt>
                <c:pt idx="100">
                  <c:v>-50006.1</c:v>
                </c:pt>
                <c:pt idx="101">
                  <c:v>-49988.800000000003</c:v>
                </c:pt>
                <c:pt idx="102">
                  <c:v>-50012.5</c:v>
                </c:pt>
                <c:pt idx="103">
                  <c:v>-49989.3</c:v>
                </c:pt>
                <c:pt idx="104">
                  <c:v>-50006.1</c:v>
                </c:pt>
                <c:pt idx="105">
                  <c:v>-49999</c:v>
                </c:pt>
                <c:pt idx="106">
                  <c:v>-49996.1</c:v>
                </c:pt>
                <c:pt idx="107">
                  <c:v>-50006.8</c:v>
                </c:pt>
                <c:pt idx="108">
                  <c:v>-49992.2</c:v>
                </c:pt>
                <c:pt idx="109">
                  <c:v>-50006.400000000001</c:v>
                </c:pt>
                <c:pt idx="110">
                  <c:v>-49996.1</c:v>
                </c:pt>
                <c:pt idx="111">
                  <c:v>-50000.4</c:v>
                </c:pt>
                <c:pt idx="112">
                  <c:v>-50002.3</c:v>
                </c:pt>
                <c:pt idx="113">
                  <c:v>-49995.7</c:v>
                </c:pt>
                <c:pt idx="114">
                  <c:v>-50004.7</c:v>
                </c:pt>
                <c:pt idx="115">
                  <c:v>-49995.9</c:v>
                </c:pt>
                <c:pt idx="116">
                  <c:v>-50002.2</c:v>
                </c:pt>
                <c:pt idx="117">
                  <c:v>-49999.6</c:v>
                </c:pt>
                <c:pt idx="118">
                  <c:v>-49998.400000000001</c:v>
                </c:pt>
                <c:pt idx="119">
                  <c:v>-50002.5</c:v>
                </c:pt>
                <c:pt idx="120">
                  <c:v>-49997</c:v>
                </c:pt>
                <c:pt idx="121">
                  <c:v>-50002.400000000001</c:v>
                </c:pt>
                <c:pt idx="122">
                  <c:v>-49998.5</c:v>
                </c:pt>
                <c:pt idx="123">
                  <c:v>-50000.1</c:v>
                </c:pt>
                <c:pt idx="124">
                  <c:v>-50000.800000000003</c:v>
                </c:pt>
                <c:pt idx="125">
                  <c:v>-49998.3</c:v>
                </c:pt>
                <c:pt idx="126">
                  <c:v>-50001.7</c:v>
                </c:pt>
                <c:pt idx="127">
                  <c:v>-49998.400000000001</c:v>
                </c:pt>
                <c:pt idx="128">
                  <c:v>-50000.800000000003</c:v>
                </c:pt>
                <c:pt idx="129">
                  <c:v>-49999.8</c:v>
                </c:pt>
                <c:pt idx="130">
                  <c:v>-49999.4</c:v>
                </c:pt>
                <c:pt idx="131">
                  <c:v>-50000.9</c:v>
                </c:pt>
                <c:pt idx="132">
                  <c:v>-49998.8</c:v>
                </c:pt>
                <c:pt idx="133">
                  <c:v>-50000.800000000003</c:v>
                </c:pt>
                <c:pt idx="134">
                  <c:v>-49999.4</c:v>
                </c:pt>
                <c:pt idx="135">
                  <c:v>-50000</c:v>
                </c:pt>
                <c:pt idx="136">
                  <c:v>-50000.3</c:v>
                </c:pt>
                <c:pt idx="137">
                  <c:v>-49999.3</c:v>
                </c:pt>
                <c:pt idx="138">
                  <c:v>-50000.6</c:v>
                </c:pt>
                <c:pt idx="139">
                  <c:v>-49999.4</c:v>
                </c:pt>
                <c:pt idx="140">
                  <c:v>-50000.2</c:v>
                </c:pt>
                <c:pt idx="141">
                  <c:v>-49999.9</c:v>
                </c:pt>
                <c:pt idx="142">
                  <c:v>-49999.7</c:v>
                </c:pt>
                <c:pt idx="143">
                  <c:v>-50000.3</c:v>
                </c:pt>
                <c:pt idx="144">
                  <c:v>-49999.5</c:v>
                </c:pt>
                <c:pt idx="145">
                  <c:v>-50000.3</c:v>
                </c:pt>
                <c:pt idx="146">
                  <c:v>-49999.7</c:v>
                </c:pt>
                <c:pt idx="147">
                  <c:v>-49999.9</c:v>
                </c:pt>
                <c:pt idx="148">
                  <c:v>-50000.1</c:v>
                </c:pt>
                <c:pt idx="149">
                  <c:v>-49999.7</c:v>
                </c:pt>
                <c:pt idx="150">
                  <c:v>-50000.2</c:v>
                </c:pt>
                <c:pt idx="151">
                  <c:v>-49999.7</c:v>
                </c:pt>
                <c:pt idx="152">
                  <c:v>-50000</c:v>
                </c:pt>
                <c:pt idx="153">
                  <c:v>-49999.9</c:v>
                </c:pt>
                <c:pt idx="154">
                  <c:v>-49999.8</c:v>
                </c:pt>
                <c:pt idx="155">
                  <c:v>-50000.1</c:v>
                </c:pt>
                <c:pt idx="156">
                  <c:v>-49999.8</c:v>
                </c:pt>
                <c:pt idx="157">
                  <c:v>-50000.1</c:v>
                </c:pt>
                <c:pt idx="158">
                  <c:v>-49999.8</c:v>
                </c:pt>
                <c:pt idx="159">
                  <c:v>-49999.9</c:v>
                </c:pt>
                <c:pt idx="160">
                  <c:v>-50000</c:v>
                </c:pt>
                <c:pt idx="161">
                  <c:v>-49999.8</c:v>
                </c:pt>
                <c:pt idx="162">
                  <c:v>-50000</c:v>
                </c:pt>
                <c:pt idx="163">
                  <c:v>-49999.8</c:v>
                </c:pt>
                <c:pt idx="164">
                  <c:v>-50000</c:v>
                </c:pt>
                <c:pt idx="165">
                  <c:v>-49999.9</c:v>
                </c:pt>
                <c:pt idx="166">
                  <c:v>-49999.9</c:v>
                </c:pt>
                <c:pt idx="167">
                  <c:v>-50000</c:v>
                </c:pt>
                <c:pt idx="168">
                  <c:v>-49999.9</c:v>
                </c:pt>
                <c:pt idx="169">
                  <c:v>-50000</c:v>
                </c:pt>
                <c:pt idx="170">
                  <c:v>-49999.9</c:v>
                </c:pt>
                <c:pt idx="171">
                  <c:v>-49999.9</c:v>
                </c:pt>
                <c:pt idx="172">
                  <c:v>-49999.9</c:v>
                </c:pt>
                <c:pt idx="173">
                  <c:v>-49999.9</c:v>
                </c:pt>
                <c:pt idx="174">
                  <c:v>-50000</c:v>
                </c:pt>
                <c:pt idx="175">
                  <c:v>-49999.9</c:v>
                </c:pt>
                <c:pt idx="176">
                  <c:v>-49999.9</c:v>
                </c:pt>
                <c:pt idx="177">
                  <c:v>-49999.9</c:v>
                </c:pt>
                <c:pt idx="178">
                  <c:v>-49999.9</c:v>
                </c:pt>
                <c:pt idx="179">
                  <c:v>-49999.9</c:v>
                </c:pt>
                <c:pt idx="180">
                  <c:v>-49999.9</c:v>
                </c:pt>
                <c:pt idx="181">
                  <c:v>-49999.9</c:v>
                </c:pt>
                <c:pt idx="182">
                  <c:v>-49999.9</c:v>
                </c:pt>
                <c:pt idx="183">
                  <c:v>-49999.9</c:v>
                </c:pt>
                <c:pt idx="184">
                  <c:v>-49999.9</c:v>
                </c:pt>
                <c:pt idx="185">
                  <c:v>-49999.9</c:v>
                </c:pt>
                <c:pt idx="186">
                  <c:v>-49999.9</c:v>
                </c:pt>
                <c:pt idx="187">
                  <c:v>-49999.9</c:v>
                </c:pt>
                <c:pt idx="188">
                  <c:v>-49999.9</c:v>
                </c:pt>
                <c:pt idx="189">
                  <c:v>-49999.9</c:v>
                </c:pt>
                <c:pt idx="190">
                  <c:v>-49999.9</c:v>
                </c:pt>
                <c:pt idx="191">
                  <c:v>-49999.9</c:v>
                </c:pt>
                <c:pt idx="192">
                  <c:v>-49999.9</c:v>
                </c:pt>
                <c:pt idx="193">
                  <c:v>-49999.9</c:v>
                </c:pt>
                <c:pt idx="194">
                  <c:v>-49999.9</c:v>
                </c:pt>
                <c:pt idx="195">
                  <c:v>-49999.9</c:v>
                </c:pt>
                <c:pt idx="196">
                  <c:v>-49999.9</c:v>
                </c:pt>
                <c:pt idx="197">
                  <c:v>-49999.9</c:v>
                </c:pt>
                <c:pt idx="198">
                  <c:v>-49999.9</c:v>
                </c:pt>
                <c:pt idx="199">
                  <c:v>-49999.9</c:v>
                </c:pt>
                <c:pt idx="200">
                  <c:v>-49999.9</c:v>
                </c:pt>
                <c:pt idx="201">
                  <c:v>-49999.9</c:v>
                </c:pt>
                <c:pt idx="202">
                  <c:v>-49999.9</c:v>
                </c:pt>
                <c:pt idx="203">
                  <c:v>-49999.9</c:v>
                </c:pt>
                <c:pt idx="204">
                  <c:v>-49999.9</c:v>
                </c:pt>
                <c:pt idx="205">
                  <c:v>-49999.9</c:v>
                </c:pt>
                <c:pt idx="206">
                  <c:v>-49999.9</c:v>
                </c:pt>
                <c:pt idx="207">
                  <c:v>-49999.9</c:v>
                </c:pt>
                <c:pt idx="208">
                  <c:v>-49999.9</c:v>
                </c:pt>
                <c:pt idx="209">
                  <c:v>-49999.9</c:v>
                </c:pt>
                <c:pt idx="210">
                  <c:v>-49999.9</c:v>
                </c:pt>
                <c:pt idx="211">
                  <c:v>-49999.9</c:v>
                </c:pt>
                <c:pt idx="212">
                  <c:v>-49999.9</c:v>
                </c:pt>
                <c:pt idx="213">
                  <c:v>-49999.9</c:v>
                </c:pt>
                <c:pt idx="214">
                  <c:v>-49999.9</c:v>
                </c:pt>
                <c:pt idx="215">
                  <c:v>-49999.9</c:v>
                </c:pt>
                <c:pt idx="216">
                  <c:v>-49999.9</c:v>
                </c:pt>
                <c:pt idx="217">
                  <c:v>-49999.9</c:v>
                </c:pt>
                <c:pt idx="218">
                  <c:v>-49999.9</c:v>
                </c:pt>
                <c:pt idx="219">
                  <c:v>-49999.9</c:v>
                </c:pt>
                <c:pt idx="220">
                  <c:v>-49999.9</c:v>
                </c:pt>
                <c:pt idx="221">
                  <c:v>-49999.9</c:v>
                </c:pt>
                <c:pt idx="222">
                  <c:v>-49999.9</c:v>
                </c:pt>
                <c:pt idx="223">
                  <c:v>-49999.9</c:v>
                </c:pt>
                <c:pt idx="224">
                  <c:v>-49999.9</c:v>
                </c:pt>
                <c:pt idx="225">
                  <c:v>-49999.9</c:v>
                </c:pt>
                <c:pt idx="226">
                  <c:v>-49999.9</c:v>
                </c:pt>
                <c:pt idx="227">
                  <c:v>-49999.9</c:v>
                </c:pt>
                <c:pt idx="228">
                  <c:v>-49999.9</c:v>
                </c:pt>
                <c:pt idx="229">
                  <c:v>-49999.9</c:v>
                </c:pt>
                <c:pt idx="230">
                  <c:v>-49999.9</c:v>
                </c:pt>
                <c:pt idx="231">
                  <c:v>-49999.9</c:v>
                </c:pt>
                <c:pt idx="232">
                  <c:v>-49999.9</c:v>
                </c:pt>
                <c:pt idx="233">
                  <c:v>-49999.9</c:v>
                </c:pt>
                <c:pt idx="234">
                  <c:v>-49999.9</c:v>
                </c:pt>
                <c:pt idx="235">
                  <c:v>-49999.9</c:v>
                </c:pt>
                <c:pt idx="236">
                  <c:v>-49999.9</c:v>
                </c:pt>
                <c:pt idx="237">
                  <c:v>-49999.9</c:v>
                </c:pt>
                <c:pt idx="238">
                  <c:v>-49999.9</c:v>
                </c:pt>
                <c:pt idx="239">
                  <c:v>-49999.9</c:v>
                </c:pt>
                <c:pt idx="240">
                  <c:v>-49999.9</c:v>
                </c:pt>
                <c:pt idx="241">
                  <c:v>-49999.9</c:v>
                </c:pt>
                <c:pt idx="242">
                  <c:v>-49999.9</c:v>
                </c:pt>
                <c:pt idx="243">
                  <c:v>-49999.9</c:v>
                </c:pt>
                <c:pt idx="244">
                  <c:v>-49999.9</c:v>
                </c:pt>
                <c:pt idx="245">
                  <c:v>-49999.9</c:v>
                </c:pt>
                <c:pt idx="246">
                  <c:v>-49999.9</c:v>
                </c:pt>
                <c:pt idx="247">
                  <c:v>-49999.9</c:v>
                </c:pt>
                <c:pt idx="248">
                  <c:v>-49999.9</c:v>
                </c:pt>
                <c:pt idx="249">
                  <c:v>-49999.9</c:v>
                </c:pt>
                <c:pt idx="250">
                  <c:v>-49999.9</c:v>
                </c:pt>
                <c:pt idx="251">
                  <c:v>-49999.9</c:v>
                </c:pt>
                <c:pt idx="252">
                  <c:v>-49999.9</c:v>
                </c:pt>
                <c:pt idx="253">
                  <c:v>-49999.9</c:v>
                </c:pt>
                <c:pt idx="254">
                  <c:v>-49999.9</c:v>
                </c:pt>
                <c:pt idx="255">
                  <c:v>-49999.9</c:v>
                </c:pt>
                <c:pt idx="256">
                  <c:v>-49999.9</c:v>
                </c:pt>
                <c:pt idx="257">
                  <c:v>-49999.9</c:v>
                </c:pt>
                <c:pt idx="258">
                  <c:v>-49999.9</c:v>
                </c:pt>
                <c:pt idx="259">
                  <c:v>-49999.9</c:v>
                </c:pt>
                <c:pt idx="260">
                  <c:v>-49999.9</c:v>
                </c:pt>
                <c:pt idx="261">
                  <c:v>-49999.9</c:v>
                </c:pt>
                <c:pt idx="262">
                  <c:v>-49999.9</c:v>
                </c:pt>
                <c:pt idx="263">
                  <c:v>-49999.9</c:v>
                </c:pt>
                <c:pt idx="264">
                  <c:v>-49999.9</c:v>
                </c:pt>
                <c:pt idx="265">
                  <c:v>-49999.9</c:v>
                </c:pt>
                <c:pt idx="266">
                  <c:v>-49999.9</c:v>
                </c:pt>
                <c:pt idx="267">
                  <c:v>-49999.9</c:v>
                </c:pt>
                <c:pt idx="268">
                  <c:v>-49999.9</c:v>
                </c:pt>
                <c:pt idx="269">
                  <c:v>-49999.9</c:v>
                </c:pt>
                <c:pt idx="270">
                  <c:v>-49999.9</c:v>
                </c:pt>
                <c:pt idx="271">
                  <c:v>-49999.9</c:v>
                </c:pt>
                <c:pt idx="272">
                  <c:v>-49999.9</c:v>
                </c:pt>
                <c:pt idx="273">
                  <c:v>-49999.9</c:v>
                </c:pt>
                <c:pt idx="274">
                  <c:v>-49999.9</c:v>
                </c:pt>
                <c:pt idx="275">
                  <c:v>-49999.9</c:v>
                </c:pt>
                <c:pt idx="276">
                  <c:v>-49999.9</c:v>
                </c:pt>
                <c:pt idx="277">
                  <c:v>-49999.9</c:v>
                </c:pt>
                <c:pt idx="278">
                  <c:v>-49999.9</c:v>
                </c:pt>
                <c:pt idx="279">
                  <c:v>-49999.9</c:v>
                </c:pt>
                <c:pt idx="280">
                  <c:v>-49999.9</c:v>
                </c:pt>
                <c:pt idx="281">
                  <c:v>-49999.9</c:v>
                </c:pt>
                <c:pt idx="282">
                  <c:v>-49999.9</c:v>
                </c:pt>
                <c:pt idx="283">
                  <c:v>-49999.9</c:v>
                </c:pt>
                <c:pt idx="284">
                  <c:v>-49999.9</c:v>
                </c:pt>
                <c:pt idx="285">
                  <c:v>-49999.9</c:v>
                </c:pt>
                <c:pt idx="286">
                  <c:v>-49999.9</c:v>
                </c:pt>
                <c:pt idx="287">
                  <c:v>-49999.9</c:v>
                </c:pt>
                <c:pt idx="288">
                  <c:v>-49999.9</c:v>
                </c:pt>
                <c:pt idx="289">
                  <c:v>-49999.9</c:v>
                </c:pt>
                <c:pt idx="290">
                  <c:v>-49999.9</c:v>
                </c:pt>
                <c:pt idx="291">
                  <c:v>-49999.9</c:v>
                </c:pt>
                <c:pt idx="292">
                  <c:v>-49999.9</c:v>
                </c:pt>
                <c:pt idx="293">
                  <c:v>-49999.9</c:v>
                </c:pt>
                <c:pt idx="294">
                  <c:v>-49999.9</c:v>
                </c:pt>
                <c:pt idx="295">
                  <c:v>-49999.9</c:v>
                </c:pt>
                <c:pt idx="296">
                  <c:v>-49999.9</c:v>
                </c:pt>
                <c:pt idx="297">
                  <c:v>-49999.9</c:v>
                </c:pt>
                <c:pt idx="298">
                  <c:v>-49999.9</c:v>
                </c:pt>
                <c:pt idx="299">
                  <c:v>-49999.9</c:v>
                </c:pt>
                <c:pt idx="300">
                  <c:v>-49999.9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4F-474B-A246-1AE1555DF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437039"/>
        <c:axId val="1835437455"/>
      </c:scatterChart>
      <c:valAx>
        <c:axId val="1835437039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Step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455"/>
        <c:crosses val="autoZero"/>
        <c:crossBetween val="midCat"/>
      </c:valAx>
      <c:valAx>
        <c:axId val="183543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E7B7-C64E-490C-99E2-1C1263DD10F6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Krishna’s Codes</a:t>
            </a:r>
          </a:p>
          <a:p>
            <a:r>
              <a:rPr lang="en-US" dirty="0" err="1" smtClean="0"/>
              <a:t>Shyamini’s</a:t>
            </a:r>
            <a:r>
              <a:rPr lang="en-US" dirty="0" smtClean="0"/>
              <a:t> Codes</a:t>
            </a:r>
          </a:p>
          <a:p>
            <a:pPr lvl="1"/>
            <a:r>
              <a:rPr lang="en-US" dirty="0" smtClean="0"/>
              <a:t>Note she had not implemented friction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was done in July</a:t>
            </a:r>
          </a:p>
          <a:p>
            <a:r>
              <a:rPr lang="en-US" dirty="0" smtClean="0"/>
              <a:t>Results show both are comparable</a:t>
            </a:r>
          </a:p>
          <a:p>
            <a:pPr lvl="1"/>
            <a:r>
              <a:rPr lang="en-US" dirty="0" smtClean="0"/>
              <a:t>Cases where they are in equilibrium</a:t>
            </a:r>
          </a:p>
          <a:p>
            <a:pPr lvl="1"/>
            <a:r>
              <a:rPr lang="en-US" dirty="0" smtClean="0"/>
              <a:t>Cases where they oscillate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043700"/>
              </p:ext>
            </p:extLst>
          </p:nvPr>
        </p:nvGraphicFramePr>
        <p:xfrm>
          <a:off x="2343742" y="3667760"/>
          <a:ext cx="7504516" cy="304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19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1398" y="-402908"/>
            <a:ext cx="5069205" cy="90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Collapse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it’s ILE,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US" dirty="0" smtClean="0"/>
                  <a:t>, 0 initial stress, they should go to equilibrium</a:t>
                </a:r>
              </a:p>
              <a:p>
                <a:r>
                  <a:rPr lang="en-US" dirty="0" smtClean="0"/>
                  <a:t>They oscillate, but ultimately converge (after a long time)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1E-5 s </a:t>
                </a:r>
              </a:p>
              <a:p>
                <a:pPr lvl="1"/>
                <a:r>
                  <a:rPr lang="en-US" dirty="0" smtClean="0"/>
                  <a:t>5 million steps</a:t>
                </a:r>
              </a:p>
              <a:p>
                <a:pPr lvl="1"/>
                <a:r>
                  <a:rPr lang="en-US" dirty="0" smtClean="0"/>
                  <a:t>Thus need 10 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Collapse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15465"/>
            <a:ext cx="779102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47" y="2397759"/>
            <a:ext cx="3224521" cy="32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6211" cy="4351338"/>
          </a:xfrm>
        </p:spPr>
        <p:txBody>
          <a:bodyPr/>
          <a:lstStyle/>
          <a:p>
            <a:r>
              <a:rPr lang="en-US" dirty="0" err="1" smtClean="0"/>
              <a:t>Shyamini</a:t>
            </a:r>
            <a:r>
              <a:rPr lang="en-US" dirty="0" smtClean="0"/>
              <a:t> mentioned:</a:t>
            </a:r>
          </a:p>
          <a:p>
            <a:pPr lvl="1"/>
            <a:r>
              <a:rPr lang="en-US" dirty="0" smtClean="0"/>
              <a:t>Instead of using nodal acceleration, then integrate to get velocity</a:t>
            </a:r>
          </a:p>
          <a:p>
            <a:pPr lvl="1"/>
            <a:r>
              <a:rPr lang="en-US" dirty="0" smtClean="0"/>
              <a:t>Use nodal velocity (from momentum) </a:t>
            </a:r>
          </a:p>
          <a:p>
            <a:pPr lvl="1"/>
            <a:r>
              <a:rPr lang="en-US" dirty="0" smtClean="0"/>
              <a:t>It removes the oscillation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4433"/>
            <a:ext cx="5257800" cy="52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enough to say they will converge after a long time?</a:t>
            </a:r>
          </a:p>
          <a:p>
            <a:endParaRPr lang="en-US" dirty="0" smtClean="0"/>
          </a:p>
          <a:p>
            <a:r>
              <a:rPr lang="en-US" dirty="0" smtClean="0"/>
              <a:t>Next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Solve oscillation</a:t>
            </a:r>
            <a:r>
              <a:rPr lang="en-US" smtClean="0"/>
              <a:t>, with damping</a:t>
            </a:r>
          </a:p>
          <a:p>
            <a:pPr lvl="1"/>
            <a:r>
              <a:rPr lang="en-US" dirty="0" smtClean="0"/>
              <a:t>Try </a:t>
            </a:r>
            <a:r>
              <a:rPr lang="en-US" dirty="0" smtClean="0"/>
              <a:t>Mohr Coulomb</a:t>
            </a:r>
          </a:p>
          <a:p>
            <a:pPr lvl="1"/>
            <a:r>
              <a:rPr lang="en-US" dirty="0" smtClean="0"/>
              <a:t>Then remove side boundary conditions so they really collapse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Comparison</vt:lpstr>
      <vt:lpstr>Element Test</vt:lpstr>
      <vt:lpstr>Column Collapse</vt:lpstr>
      <vt:lpstr>Column Collapse</vt:lpstr>
      <vt:lpstr>Column Collapse</vt:lpstr>
      <vt:lpstr>Column Collapse</vt:lpstr>
      <vt:lpstr>Column Collapse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26</cp:revision>
  <dcterms:created xsi:type="dcterms:W3CDTF">2017-08-14T15:51:52Z</dcterms:created>
  <dcterms:modified xsi:type="dcterms:W3CDTF">2017-08-14T16:20:45Z</dcterms:modified>
</cp:coreProperties>
</file>