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7" r:id="rId4"/>
    <p:sldId id="268" r:id="rId5"/>
    <p:sldId id="270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818\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818\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822\Compari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Element Test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Normal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Sheet1!$A$4:$A$1004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Sheet1!$C$4:$C$1004</c:f>
              <c:numCache>
                <c:formatCode>General</c:formatCode>
                <c:ptCount val="1001"/>
                <c:pt idx="0">
                  <c:v>0</c:v>
                </c:pt>
                <c:pt idx="1">
                  <c:v>-16537.5</c:v>
                </c:pt>
                <c:pt idx="2">
                  <c:v>-52492</c:v>
                </c:pt>
                <c:pt idx="3">
                  <c:v>-86313.9</c:v>
                </c:pt>
                <c:pt idx="4">
                  <c:v>-97991.7</c:v>
                </c:pt>
                <c:pt idx="5">
                  <c:v>-80847.8</c:v>
                </c:pt>
                <c:pt idx="6">
                  <c:v>-45403.7</c:v>
                </c:pt>
                <c:pt idx="7">
                  <c:v>-13127.5</c:v>
                </c:pt>
                <c:pt idx="8">
                  <c:v>-3515.04</c:v>
                </c:pt>
                <c:pt idx="9">
                  <c:v>-22156.2</c:v>
                </c:pt>
                <c:pt idx="10">
                  <c:v>-57339.1</c:v>
                </c:pt>
                <c:pt idx="11">
                  <c:v>-87415.6</c:v>
                </c:pt>
                <c:pt idx="12">
                  <c:v>-94138.5</c:v>
                </c:pt>
                <c:pt idx="13">
                  <c:v>-73685.3</c:v>
                </c:pt>
                <c:pt idx="14">
                  <c:v>-38887.4</c:v>
                </c:pt>
                <c:pt idx="15">
                  <c:v>-11364.8</c:v>
                </c:pt>
                <c:pt idx="16">
                  <c:v>-8125.96</c:v>
                </c:pt>
                <c:pt idx="17">
                  <c:v>-30894</c:v>
                </c:pt>
                <c:pt idx="18">
                  <c:v>-65117.3</c:v>
                </c:pt>
                <c:pt idx="19">
                  <c:v>-89301.3</c:v>
                </c:pt>
                <c:pt idx="20">
                  <c:v>-88504.2</c:v>
                </c:pt>
                <c:pt idx="21">
                  <c:v>-63528.6</c:v>
                </c:pt>
                <c:pt idx="22">
                  <c:v>-30327.200000000001</c:v>
                </c:pt>
                <c:pt idx="23">
                  <c:v>-9964.2099999999991</c:v>
                </c:pt>
                <c:pt idx="24">
                  <c:v>-15217.2</c:v>
                </c:pt>
                <c:pt idx="25">
                  <c:v>-42407.199999999997</c:v>
                </c:pt>
                <c:pt idx="26">
                  <c:v>-73917.7</c:v>
                </c:pt>
                <c:pt idx="27">
                  <c:v>-89646.9</c:v>
                </c:pt>
                <c:pt idx="28">
                  <c:v>-79799.3</c:v>
                </c:pt>
                <c:pt idx="29">
                  <c:v>-50972.9</c:v>
                </c:pt>
                <c:pt idx="30">
                  <c:v>-21874</c:v>
                </c:pt>
                <c:pt idx="31">
                  <c:v>-11268.7</c:v>
                </c:pt>
                <c:pt idx="32">
                  <c:v>-25785.4</c:v>
                </c:pt>
                <c:pt idx="33">
                  <c:v>-55667</c:v>
                </c:pt>
                <c:pt idx="34">
                  <c:v>-81339.7</c:v>
                </c:pt>
                <c:pt idx="35">
                  <c:v>-86251.6</c:v>
                </c:pt>
                <c:pt idx="36">
                  <c:v>-67498.2</c:v>
                </c:pt>
                <c:pt idx="37">
                  <c:v>-37563.800000000003</c:v>
                </c:pt>
                <c:pt idx="38">
                  <c:v>-16141.4</c:v>
                </c:pt>
                <c:pt idx="39">
                  <c:v>-17183.8</c:v>
                </c:pt>
                <c:pt idx="40">
                  <c:v>-39698.1</c:v>
                </c:pt>
                <c:pt idx="41">
                  <c:v>-68559.199999999997</c:v>
                </c:pt>
                <c:pt idx="42">
                  <c:v>-84708.1</c:v>
                </c:pt>
                <c:pt idx="43">
                  <c:v>-77715.7</c:v>
                </c:pt>
                <c:pt idx="44">
                  <c:v>-52491</c:v>
                </c:pt>
                <c:pt idx="45">
                  <c:v>-25937.3</c:v>
                </c:pt>
                <c:pt idx="46">
                  <c:v>-15706.1</c:v>
                </c:pt>
                <c:pt idx="47">
                  <c:v>-28394.2</c:v>
                </c:pt>
                <c:pt idx="48">
                  <c:v>-55208.2</c:v>
                </c:pt>
                <c:pt idx="49">
                  <c:v>-78071.5</c:v>
                </c:pt>
                <c:pt idx="50">
                  <c:v>-81825.100000000006</c:v>
                </c:pt>
                <c:pt idx="51">
                  <c:v>-64235.6</c:v>
                </c:pt>
                <c:pt idx="52">
                  <c:v>-37334.400000000001</c:v>
                </c:pt>
                <c:pt idx="53">
                  <c:v>-19290.5</c:v>
                </c:pt>
                <c:pt idx="54">
                  <c:v>-22137.1</c:v>
                </c:pt>
                <c:pt idx="55">
                  <c:v>-43654.2</c:v>
                </c:pt>
                <c:pt idx="56">
                  <c:v>-69050.5</c:v>
                </c:pt>
                <c:pt idx="57">
                  <c:v>-81163</c:v>
                </c:pt>
                <c:pt idx="58">
                  <c:v>-72029.8</c:v>
                </c:pt>
                <c:pt idx="59">
                  <c:v>-48103.5</c:v>
                </c:pt>
                <c:pt idx="60">
                  <c:v>-25779.1</c:v>
                </c:pt>
                <c:pt idx="61">
                  <c:v>-20208.5</c:v>
                </c:pt>
                <c:pt idx="62">
                  <c:v>-34948.699999999997</c:v>
                </c:pt>
                <c:pt idx="63">
                  <c:v>-59649.5</c:v>
                </c:pt>
                <c:pt idx="64">
                  <c:v>-77345.5</c:v>
                </c:pt>
                <c:pt idx="65">
                  <c:v>-76108.100000000006</c:v>
                </c:pt>
                <c:pt idx="66">
                  <c:v>-57049.7</c:v>
                </c:pt>
                <c:pt idx="67">
                  <c:v>-33422.1</c:v>
                </c:pt>
                <c:pt idx="68">
                  <c:v>-21475.5</c:v>
                </c:pt>
                <c:pt idx="69">
                  <c:v>-29252.799999999999</c:v>
                </c:pt>
                <c:pt idx="70">
                  <c:v>-51110.8</c:v>
                </c:pt>
                <c:pt idx="71">
                  <c:v>-71814.600000000006</c:v>
                </c:pt>
                <c:pt idx="72">
                  <c:v>-77175.5</c:v>
                </c:pt>
                <c:pt idx="73">
                  <c:v>-63740.4</c:v>
                </c:pt>
                <c:pt idx="74">
                  <c:v>-41012</c:v>
                </c:pt>
                <c:pt idx="75">
                  <c:v>-24800.5</c:v>
                </c:pt>
                <c:pt idx="76">
                  <c:v>-26233.599999999999</c:v>
                </c:pt>
                <c:pt idx="77">
                  <c:v>-44055.3</c:v>
                </c:pt>
                <c:pt idx="78">
                  <c:v>-65667.100000000006</c:v>
                </c:pt>
                <c:pt idx="79">
                  <c:v>-76059.8</c:v>
                </c:pt>
                <c:pt idx="80">
                  <c:v>-68217.100000000006</c:v>
                </c:pt>
                <c:pt idx="81">
                  <c:v>-47831.6</c:v>
                </c:pt>
                <c:pt idx="82">
                  <c:v>-29233.5</c:v>
                </c:pt>
                <c:pt idx="83">
                  <c:v>-25350.9</c:v>
                </c:pt>
                <c:pt idx="84">
                  <c:v>-38674.199999999997</c:v>
                </c:pt>
                <c:pt idx="85">
                  <c:v>-59642.3</c:v>
                </c:pt>
                <c:pt idx="86">
                  <c:v>-73525.100000000006</c:v>
                </c:pt>
                <c:pt idx="87">
                  <c:v>-70767.100000000006</c:v>
                </c:pt>
                <c:pt idx="88">
                  <c:v>-53535.1</c:v>
                </c:pt>
                <c:pt idx="89">
                  <c:v>-34068.6</c:v>
                </c:pt>
                <c:pt idx="90">
                  <c:v>-26032.9</c:v>
                </c:pt>
                <c:pt idx="91">
                  <c:v>-34898.400000000001</c:v>
                </c:pt>
                <c:pt idx="92">
                  <c:v>-54180.2</c:v>
                </c:pt>
                <c:pt idx="93">
                  <c:v>-70192.7</c:v>
                </c:pt>
                <c:pt idx="94">
                  <c:v>-71771</c:v>
                </c:pt>
                <c:pt idx="95">
                  <c:v>-58026.5</c:v>
                </c:pt>
                <c:pt idx="96">
                  <c:v>-38828.6</c:v>
                </c:pt>
                <c:pt idx="97">
                  <c:v>-27767.5</c:v>
                </c:pt>
                <c:pt idx="98">
                  <c:v>-32524.9</c:v>
                </c:pt>
                <c:pt idx="99">
                  <c:v>-49499.1</c:v>
                </c:pt>
                <c:pt idx="100">
                  <c:v>-66526.3</c:v>
                </c:pt>
                <c:pt idx="101">
                  <c:v>-71612.600000000006</c:v>
                </c:pt>
                <c:pt idx="102">
                  <c:v>-61359.199999999997</c:v>
                </c:pt>
                <c:pt idx="103">
                  <c:v>-43222.400000000001</c:v>
                </c:pt>
                <c:pt idx="104">
                  <c:v>-30137.7</c:v>
                </c:pt>
                <c:pt idx="105">
                  <c:v>-31300.799999999999</c:v>
                </c:pt>
                <c:pt idx="106">
                  <c:v>-45667.6</c:v>
                </c:pt>
                <c:pt idx="107">
                  <c:v>-62846.8</c:v>
                </c:pt>
                <c:pt idx="108">
                  <c:v>-70633.600000000006</c:v>
                </c:pt>
                <c:pt idx="109">
                  <c:v>-63664.800000000003</c:v>
                </c:pt>
                <c:pt idx="110">
                  <c:v>-47096.2</c:v>
                </c:pt>
                <c:pt idx="111">
                  <c:v>-32826.9</c:v>
                </c:pt>
                <c:pt idx="112">
                  <c:v>-30972.1</c:v>
                </c:pt>
                <c:pt idx="113">
                  <c:v>-42661.8</c:v>
                </c:pt>
                <c:pt idx="114">
                  <c:v>-59360.4</c:v>
                </c:pt>
                <c:pt idx="115">
                  <c:v>-69115.7</c:v>
                </c:pt>
                <c:pt idx="116">
                  <c:v>-65106</c:v>
                </c:pt>
                <c:pt idx="117">
                  <c:v>-50390.5</c:v>
                </c:pt>
                <c:pt idx="118">
                  <c:v>-35607.800000000003</c:v>
                </c:pt>
                <c:pt idx="119">
                  <c:v>-31309.599999999999</c:v>
                </c:pt>
                <c:pt idx="120">
                  <c:v>-40406.800000000003</c:v>
                </c:pt>
                <c:pt idx="121">
                  <c:v>-56186.7</c:v>
                </c:pt>
                <c:pt idx="122">
                  <c:v>-67279.100000000006</c:v>
                </c:pt>
                <c:pt idx="123">
                  <c:v>-65847.8</c:v>
                </c:pt>
                <c:pt idx="124">
                  <c:v>-53106.1</c:v>
                </c:pt>
                <c:pt idx="125">
                  <c:v>-38326.199999999997</c:v>
                </c:pt>
                <c:pt idx="126">
                  <c:v>-32119.7</c:v>
                </c:pt>
                <c:pt idx="127">
                  <c:v>-38804.5</c:v>
                </c:pt>
                <c:pt idx="128">
                  <c:v>-53383.9</c:v>
                </c:pt>
                <c:pt idx="129">
                  <c:v>-65288.5</c:v>
                </c:pt>
                <c:pt idx="130">
                  <c:v>-66042.600000000006</c:v>
                </c:pt>
                <c:pt idx="131">
                  <c:v>-55279.4</c:v>
                </c:pt>
                <c:pt idx="132">
                  <c:v>-40884.5</c:v>
                </c:pt>
                <c:pt idx="133">
                  <c:v>-33245.800000000003</c:v>
                </c:pt>
                <c:pt idx="134">
                  <c:v>-37751.1</c:v>
                </c:pt>
                <c:pt idx="135">
                  <c:v>-50968.800000000003</c:v>
                </c:pt>
                <c:pt idx="136">
                  <c:v>-63262.2</c:v>
                </c:pt>
                <c:pt idx="137">
                  <c:v>-65822.899999999994</c:v>
                </c:pt>
                <c:pt idx="138">
                  <c:v>-56965.5</c:v>
                </c:pt>
                <c:pt idx="139">
                  <c:v>-43226.3</c:v>
                </c:pt>
                <c:pt idx="140">
                  <c:v>-34565.800000000003</c:v>
                </c:pt>
                <c:pt idx="141">
                  <c:v>-37147.199999999997</c:v>
                </c:pt>
                <c:pt idx="142">
                  <c:v>-48931.9</c:v>
                </c:pt>
                <c:pt idx="143">
                  <c:v>-61281.7</c:v>
                </c:pt>
                <c:pt idx="144">
                  <c:v>-65299.7</c:v>
                </c:pt>
                <c:pt idx="145">
                  <c:v>-58226.3</c:v>
                </c:pt>
                <c:pt idx="146">
                  <c:v>-45324.7</c:v>
                </c:pt>
                <c:pt idx="147">
                  <c:v>-35987.4</c:v>
                </c:pt>
                <c:pt idx="148">
                  <c:v>-36903</c:v>
                </c:pt>
                <c:pt idx="149">
                  <c:v>-47248.1</c:v>
                </c:pt>
                <c:pt idx="150">
                  <c:v>-59400.2</c:v>
                </c:pt>
                <c:pt idx="151">
                  <c:v>-64563</c:v>
                </c:pt>
                <c:pt idx="152">
                  <c:v>-59124.6</c:v>
                </c:pt>
                <c:pt idx="153">
                  <c:v>-47172.6</c:v>
                </c:pt>
                <c:pt idx="154">
                  <c:v>-37442.400000000001</c:v>
                </c:pt>
                <c:pt idx="155">
                  <c:v>-36940.400000000001</c:v>
                </c:pt>
                <c:pt idx="156">
                  <c:v>-45884.6</c:v>
                </c:pt>
                <c:pt idx="157">
                  <c:v>-57649.9</c:v>
                </c:pt>
                <c:pt idx="158">
                  <c:v>-63684.5</c:v>
                </c:pt>
                <c:pt idx="159">
                  <c:v>-59719.1</c:v>
                </c:pt>
                <c:pt idx="160">
                  <c:v>-48775.7</c:v>
                </c:pt>
                <c:pt idx="161">
                  <c:v>-38882.300000000003</c:v>
                </c:pt>
                <c:pt idx="162">
                  <c:v>-37193.5</c:v>
                </c:pt>
                <c:pt idx="163">
                  <c:v>-44804.9</c:v>
                </c:pt>
                <c:pt idx="164">
                  <c:v>-56048.1</c:v>
                </c:pt>
                <c:pt idx="165">
                  <c:v>-62719.8</c:v>
                </c:pt>
                <c:pt idx="166">
                  <c:v>-60063.199999999997</c:v>
                </c:pt>
                <c:pt idx="167">
                  <c:v>-50147.9</c:v>
                </c:pt>
                <c:pt idx="168">
                  <c:v>-40273.699999999997</c:v>
                </c:pt>
                <c:pt idx="169">
                  <c:v>-37607.699999999997</c:v>
                </c:pt>
                <c:pt idx="170">
                  <c:v>-43972.9</c:v>
                </c:pt>
                <c:pt idx="171">
                  <c:v>-54601.3</c:v>
                </c:pt>
                <c:pt idx="172">
                  <c:v>-61711.3</c:v>
                </c:pt>
                <c:pt idx="173">
                  <c:v>-60203.6</c:v>
                </c:pt>
                <c:pt idx="174">
                  <c:v>-51307.1</c:v>
                </c:pt>
                <c:pt idx="175">
                  <c:v>-41594.5</c:v>
                </c:pt>
                <c:pt idx="176">
                  <c:v>-38138.300000000003</c:v>
                </c:pt>
                <c:pt idx="177">
                  <c:v>-43354</c:v>
                </c:pt>
                <c:pt idx="178">
                  <c:v>-53308.800000000003</c:v>
                </c:pt>
                <c:pt idx="179">
                  <c:v>-60691</c:v>
                </c:pt>
                <c:pt idx="180">
                  <c:v>-60180.800000000003</c:v>
                </c:pt>
                <c:pt idx="181">
                  <c:v>-52273.4</c:v>
                </c:pt>
                <c:pt idx="182">
                  <c:v>-42831.3</c:v>
                </c:pt>
                <c:pt idx="183">
                  <c:v>-38749.599999999999</c:v>
                </c:pt>
                <c:pt idx="184">
                  <c:v>-42916.7</c:v>
                </c:pt>
                <c:pt idx="185">
                  <c:v>-52165.2</c:v>
                </c:pt>
                <c:pt idx="186">
                  <c:v>-59682.2</c:v>
                </c:pt>
                <c:pt idx="187">
                  <c:v>-60029.1</c:v>
                </c:pt>
                <c:pt idx="188">
                  <c:v>-53067.199999999997</c:v>
                </c:pt>
                <c:pt idx="189">
                  <c:v>-43976.7</c:v>
                </c:pt>
                <c:pt idx="190">
                  <c:v>-39413.1</c:v>
                </c:pt>
                <c:pt idx="191">
                  <c:v>-42632.3</c:v>
                </c:pt>
                <c:pt idx="192">
                  <c:v>-51162.3</c:v>
                </c:pt>
                <c:pt idx="193">
                  <c:v>-58701.7</c:v>
                </c:pt>
                <c:pt idx="194">
                  <c:v>-59777.1</c:v>
                </c:pt>
                <c:pt idx="195">
                  <c:v>-53708.4</c:v>
                </c:pt>
                <c:pt idx="196">
                  <c:v>-45028.1</c:v>
                </c:pt>
                <c:pt idx="197">
                  <c:v>-40106.400000000001</c:v>
                </c:pt>
                <c:pt idx="198">
                  <c:v>-42475.8</c:v>
                </c:pt>
                <c:pt idx="199">
                  <c:v>-50290.1</c:v>
                </c:pt>
                <c:pt idx="200">
                  <c:v>-57761.1</c:v>
                </c:pt>
                <c:pt idx="201">
                  <c:v>-59448.800000000003</c:v>
                </c:pt>
                <c:pt idx="202">
                  <c:v>-54215.6</c:v>
                </c:pt>
                <c:pt idx="203">
                  <c:v>-45985.7</c:v>
                </c:pt>
                <c:pt idx="204">
                  <c:v>-40812.1</c:v>
                </c:pt>
                <c:pt idx="205">
                  <c:v>-42425.3</c:v>
                </c:pt>
                <c:pt idx="206">
                  <c:v>-49538</c:v>
                </c:pt>
                <c:pt idx="207">
                  <c:v>-56868.1</c:v>
                </c:pt>
                <c:pt idx="208">
                  <c:v>-59064</c:v>
                </c:pt>
                <c:pt idx="209">
                  <c:v>-54606.1</c:v>
                </c:pt>
                <c:pt idx="210">
                  <c:v>-46852.1</c:v>
                </c:pt>
                <c:pt idx="211">
                  <c:v>-41516.800000000003</c:v>
                </c:pt>
                <c:pt idx="212">
                  <c:v>-42461.7</c:v>
                </c:pt>
                <c:pt idx="213">
                  <c:v>-48895.3</c:v>
                </c:pt>
                <c:pt idx="214">
                  <c:v>-56027.6</c:v>
                </c:pt>
                <c:pt idx="215">
                  <c:v>-58638.9</c:v>
                </c:pt>
                <c:pt idx="216">
                  <c:v>-54895.5</c:v>
                </c:pt>
                <c:pt idx="217">
                  <c:v>-47631.3</c:v>
                </c:pt>
                <c:pt idx="218">
                  <c:v>-42210.5</c:v>
                </c:pt>
                <c:pt idx="219">
                  <c:v>-42568.800000000003</c:v>
                </c:pt>
                <c:pt idx="220">
                  <c:v>-48351.4</c:v>
                </c:pt>
                <c:pt idx="221">
                  <c:v>-55241.9</c:v>
                </c:pt>
                <c:pt idx="222">
                  <c:v>-58186.6</c:v>
                </c:pt>
                <c:pt idx="223">
                  <c:v>-55097.7</c:v>
                </c:pt>
                <c:pt idx="224">
                  <c:v>-48327.9</c:v>
                </c:pt>
                <c:pt idx="225">
                  <c:v>-42885.599999999999</c:v>
                </c:pt>
                <c:pt idx="226">
                  <c:v>-42732.6</c:v>
                </c:pt>
                <c:pt idx="227">
                  <c:v>-47896.3</c:v>
                </c:pt>
                <c:pt idx="228">
                  <c:v>-54511.9</c:v>
                </c:pt>
                <c:pt idx="229">
                  <c:v>-57717.9</c:v>
                </c:pt>
                <c:pt idx="230">
                  <c:v>-55225.4</c:v>
                </c:pt>
                <c:pt idx="231">
                  <c:v>-48947.199999999997</c:v>
                </c:pt>
                <c:pt idx="232">
                  <c:v>-43536.6</c:v>
                </c:pt>
                <c:pt idx="233">
                  <c:v>-42941.4</c:v>
                </c:pt>
                <c:pt idx="234">
                  <c:v>-47520.5</c:v>
                </c:pt>
                <c:pt idx="235">
                  <c:v>-53837.3</c:v>
                </c:pt>
                <c:pt idx="236">
                  <c:v>-57241.3</c:v>
                </c:pt>
                <c:pt idx="237">
                  <c:v>-55289.4</c:v>
                </c:pt>
                <c:pt idx="238">
                  <c:v>-49494.7</c:v>
                </c:pt>
                <c:pt idx="239">
                  <c:v>-44159.8</c:v>
                </c:pt>
                <c:pt idx="240">
                  <c:v>-43185.2</c:v>
                </c:pt>
                <c:pt idx="241">
                  <c:v>-47215.4</c:v>
                </c:pt>
                <c:pt idx="242">
                  <c:v>-53216.9</c:v>
                </c:pt>
                <c:pt idx="243">
                  <c:v>-56763.7</c:v>
                </c:pt>
                <c:pt idx="244">
                  <c:v>-55299.5</c:v>
                </c:pt>
                <c:pt idx="245">
                  <c:v>-49975.8</c:v>
                </c:pt>
                <c:pt idx="246">
                  <c:v>-44752.4</c:v>
                </c:pt>
                <c:pt idx="247">
                  <c:v>-43455.4</c:v>
                </c:pt>
                <c:pt idx="248">
                  <c:v>-46972.9</c:v>
                </c:pt>
                <c:pt idx="249">
                  <c:v>-52648.9</c:v>
                </c:pt>
                <c:pt idx="250">
                  <c:v>-56290.7</c:v>
                </c:pt>
                <c:pt idx="251">
                  <c:v>-55264.3</c:v>
                </c:pt>
                <c:pt idx="252">
                  <c:v>-50395.9</c:v>
                </c:pt>
                <c:pt idx="253">
                  <c:v>-45312.9</c:v>
                </c:pt>
                <c:pt idx="254">
                  <c:v>-43745</c:v>
                </c:pt>
                <c:pt idx="255">
                  <c:v>-46785.7</c:v>
                </c:pt>
                <c:pt idx="256">
                  <c:v>-52131.1</c:v>
                </c:pt>
                <c:pt idx="257">
                  <c:v>-55826.400000000001</c:v>
                </c:pt>
                <c:pt idx="258">
                  <c:v>-55191.199999999997</c:v>
                </c:pt>
                <c:pt idx="259">
                  <c:v>-50760</c:v>
                </c:pt>
                <c:pt idx="260">
                  <c:v>-45840.6</c:v>
                </c:pt>
                <c:pt idx="261">
                  <c:v>-44048.1</c:v>
                </c:pt>
                <c:pt idx="262">
                  <c:v>-46647.3</c:v>
                </c:pt>
                <c:pt idx="263">
                  <c:v>-51661</c:v>
                </c:pt>
                <c:pt idx="264">
                  <c:v>-55374.2</c:v>
                </c:pt>
                <c:pt idx="265">
                  <c:v>-55086.6</c:v>
                </c:pt>
                <c:pt idx="266">
                  <c:v>-51073.1</c:v>
                </c:pt>
                <c:pt idx="267">
                  <c:v>-46335.1</c:v>
                </c:pt>
                <c:pt idx="268">
                  <c:v>-44359.5</c:v>
                </c:pt>
                <c:pt idx="269">
                  <c:v>-46551.7</c:v>
                </c:pt>
                <c:pt idx="270">
                  <c:v>-51236.1</c:v>
                </c:pt>
                <c:pt idx="271">
                  <c:v>-54936.6</c:v>
                </c:pt>
                <c:pt idx="272">
                  <c:v>-54956.4</c:v>
                </c:pt>
                <c:pt idx="273">
                  <c:v>-51339.8</c:v>
                </c:pt>
                <c:pt idx="274">
                  <c:v>-46796.800000000003</c:v>
                </c:pt>
                <c:pt idx="275">
                  <c:v>-44675.199999999997</c:v>
                </c:pt>
                <c:pt idx="276">
                  <c:v>-46493.5</c:v>
                </c:pt>
                <c:pt idx="277">
                  <c:v>-50853.599999999999</c:v>
                </c:pt>
                <c:pt idx="278">
                  <c:v>-54515.6</c:v>
                </c:pt>
                <c:pt idx="279">
                  <c:v>-54805.3</c:v>
                </c:pt>
                <c:pt idx="280">
                  <c:v>-51564.3</c:v>
                </c:pt>
                <c:pt idx="281">
                  <c:v>-47226.1</c:v>
                </c:pt>
                <c:pt idx="282">
                  <c:v>-44991.7</c:v>
                </c:pt>
                <c:pt idx="283">
                  <c:v>-46467.8</c:v>
                </c:pt>
                <c:pt idx="284">
                  <c:v>-50510.9</c:v>
                </c:pt>
                <c:pt idx="285">
                  <c:v>-54112.5</c:v>
                </c:pt>
                <c:pt idx="286">
                  <c:v>-54637.7</c:v>
                </c:pt>
                <c:pt idx="287">
                  <c:v>-51750.7</c:v>
                </c:pt>
                <c:pt idx="288">
                  <c:v>-47623.9</c:v>
                </c:pt>
                <c:pt idx="289">
                  <c:v>-45306.1</c:v>
                </c:pt>
                <c:pt idx="290">
                  <c:v>-46470.3</c:v>
                </c:pt>
                <c:pt idx="291">
                  <c:v>-50205.4</c:v>
                </c:pt>
                <c:pt idx="292">
                  <c:v>-53728.3</c:v>
                </c:pt>
                <c:pt idx="293">
                  <c:v>-54457.3</c:v>
                </c:pt>
                <c:pt idx="294">
                  <c:v>-51902.6</c:v>
                </c:pt>
                <c:pt idx="295">
                  <c:v>-47991.199999999997</c:v>
                </c:pt>
                <c:pt idx="296">
                  <c:v>-45616.2</c:v>
                </c:pt>
                <c:pt idx="297">
                  <c:v>-46497</c:v>
                </c:pt>
                <c:pt idx="298">
                  <c:v>-49934.5</c:v>
                </c:pt>
                <c:pt idx="299">
                  <c:v>-53363.4</c:v>
                </c:pt>
                <c:pt idx="300">
                  <c:v>-54267.4</c:v>
                </c:pt>
                <c:pt idx="301">
                  <c:v>-52023.6</c:v>
                </c:pt>
                <c:pt idx="302">
                  <c:v>-48329.2</c:v>
                </c:pt>
                <c:pt idx="303">
                  <c:v>-45919.9</c:v>
                </c:pt>
                <c:pt idx="304">
                  <c:v>-46544.6</c:v>
                </c:pt>
                <c:pt idx="305">
                  <c:v>-49695.7</c:v>
                </c:pt>
                <c:pt idx="306">
                  <c:v>-53018.400000000001</c:v>
                </c:pt>
                <c:pt idx="307">
                  <c:v>-54070.7</c:v>
                </c:pt>
                <c:pt idx="308">
                  <c:v>-52116.800000000003</c:v>
                </c:pt>
                <c:pt idx="309">
                  <c:v>-48639.1</c:v>
                </c:pt>
                <c:pt idx="310">
                  <c:v>-46215.7</c:v>
                </c:pt>
                <c:pt idx="311">
                  <c:v>-46609.9</c:v>
                </c:pt>
                <c:pt idx="312">
                  <c:v>-49486.7</c:v>
                </c:pt>
                <c:pt idx="313">
                  <c:v>-52693.1</c:v>
                </c:pt>
                <c:pt idx="314">
                  <c:v>-53869.599999999999</c:v>
                </c:pt>
                <c:pt idx="315">
                  <c:v>-52185.2</c:v>
                </c:pt>
                <c:pt idx="316">
                  <c:v>-48922.3</c:v>
                </c:pt>
                <c:pt idx="317">
                  <c:v>-46502.400000000001</c:v>
                </c:pt>
                <c:pt idx="318">
                  <c:v>-46690</c:v>
                </c:pt>
                <c:pt idx="319">
                  <c:v>-49305.1</c:v>
                </c:pt>
                <c:pt idx="320">
                  <c:v>-52387.6</c:v>
                </c:pt>
                <c:pt idx="321">
                  <c:v>-53666.3</c:v>
                </c:pt>
                <c:pt idx="322">
                  <c:v>-52231.4</c:v>
                </c:pt>
                <c:pt idx="323">
                  <c:v>-49180</c:v>
                </c:pt>
                <c:pt idx="324">
                  <c:v>-46779.1</c:v>
                </c:pt>
                <c:pt idx="325">
                  <c:v>-46782.400000000001</c:v>
                </c:pt>
                <c:pt idx="326">
                  <c:v>-49148.800000000003</c:v>
                </c:pt>
                <c:pt idx="327">
                  <c:v>-52101.5</c:v>
                </c:pt>
                <c:pt idx="328">
                  <c:v>-53462.400000000001</c:v>
                </c:pt>
                <c:pt idx="329">
                  <c:v>-52257.9</c:v>
                </c:pt>
                <c:pt idx="330">
                  <c:v>-49413.599999999999</c:v>
                </c:pt>
                <c:pt idx="331">
                  <c:v>-47045</c:v>
                </c:pt>
                <c:pt idx="332">
                  <c:v>-46885</c:v>
                </c:pt>
                <c:pt idx="333">
                  <c:v>-49015.7</c:v>
                </c:pt>
                <c:pt idx="334">
                  <c:v>-51834.400000000001</c:v>
                </c:pt>
                <c:pt idx="335">
                  <c:v>-53259.6</c:v>
                </c:pt>
                <c:pt idx="336">
                  <c:v>-52267</c:v>
                </c:pt>
                <c:pt idx="337">
                  <c:v>-49624.5</c:v>
                </c:pt>
                <c:pt idx="338">
                  <c:v>-47299.6</c:v>
                </c:pt>
                <c:pt idx="339">
                  <c:v>-46995.8</c:v>
                </c:pt>
                <c:pt idx="340">
                  <c:v>-48903.8</c:v>
                </c:pt>
                <c:pt idx="341">
                  <c:v>-51585.9</c:v>
                </c:pt>
                <c:pt idx="342">
                  <c:v>-53059.1</c:v>
                </c:pt>
                <c:pt idx="343">
                  <c:v>-52260.800000000003</c:v>
                </c:pt>
                <c:pt idx="344">
                  <c:v>-49813.9</c:v>
                </c:pt>
                <c:pt idx="345">
                  <c:v>-47542.5</c:v>
                </c:pt>
                <c:pt idx="346">
                  <c:v>-47113</c:v>
                </c:pt>
                <c:pt idx="347">
                  <c:v>-48811.5</c:v>
                </c:pt>
                <c:pt idx="348">
                  <c:v>-51355.4</c:v>
                </c:pt>
                <c:pt idx="349">
                  <c:v>-52861.9</c:v>
                </c:pt>
                <c:pt idx="350">
                  <c:v>-52241.2</c:v>
                </c:pt>
                <c:pt idx="351">
                  <c:v>-49983.3</c:v>
                </c:pt>
                <c:pt idx="352">
                  <c:v>-47773.4</c:v>
                </c:pt>
                <c:pt idx="353">
                  <c:v>-47234.9</c:v>
                </c:pt>
                <c:pt idx="354">
                  <c:v>-48736.800000000003</c:v>
                </c:pt>
                <c:pt idx="355">
                  <c:v>-51142.3</c:v>
                </c:pt>
                <c:pt idx="356">
                  <c:v>-52669.2</c:v>
                </c:pt>
                <c:pt idx="357">
                  <c:v>-52209.9</c:v>
                </c:pt>
                <c:pt idx="358">
                  <c:v>-50133.8</c:v>
                </c:pt>
                <c:pt idx="359">
                  <c:v>-47992.3</c:v>
                </c:pt>
                <c:pt idx="360">
                  <c:v>-47360.3</c:v>
                </c:pt>
                <c:pt idx="361">
                  <c:v>-48678.2</c:v>
                </c:pt>
                <c:pt idx="362">
                  <c:v>-50945.9</c:v>
                </c:pt>
                <c:pt idx="363">
                  <c:v>-52481.4</c:v>
                </c:pt>
                <c:pt idx="364">
                  <c:v>-52168.6</c:v>
                </c:pt>
                <c:pt idx="365">
                  <c:v>-50266.8</c:v>
                </c:pt>
                <c:pt idx="366">
                  <c:v>-48199.1</c:v>
                </c:pt>
                <c:pt idx="367">
                  <c:v>-47487.9</c:v>
                </c:pt>
                <c:pt idx="368">
                  <c:v>-48634.2</c:v>
                </c:pt>
                <c:pt idx="369">
                  <c:v>-50765.5</c:v>
                </c:pt>
                <c:pt idx="370">
                  <c:v>-52299.5</c:v>
                </c:pt>
                <c:pt idx="371">
                  <c:v>-52118.6</c:v>
                </c:pt>
                <c:pt idx="372">
                  <c:v>-50383.4</c:v>
                </c:pt>
                <c:pt idx="373">
                  <c:v>-48393.9</c:v>
                </c:pt>
                <c:pt idx="374">
                  <c:v>-47616.6</c:v>
                </c:pt>
                <c:pt idx="375">
                  <c:v>-48603.4</c:v>
                </c:pt>
                <c:pt idx="376">
                  <c:v>-50600.4</c:v>
                </c:pt>
                <c:pt idx="377">
                  <c:v>-52123.7</c:v>
                </c:pt>
                <c:pt idx="378">
                  <c:v>-52061.4</c:v>
                </c:pt>
                <c:pt idx="379">
                  <c:v>-50484.800000000003</c:v>
                </c:pt>
                <c:pt idx="380">
                  <c:v>-48576.9</c:v>
                </c:pt>
                <c:pt idx="381">
                  <c:v>-47745.4</c:v>
                </c:pt>
                <c:pt idx="382">
                  <c:v>-48584.3</c:v>
                </c:pt>
                <c:pt idx="383">
                  <c:v>-50450</c:v>
                </c:pt>
                <c:pt idx="384">
                  <c:v>-51954.5</c:v>
                </c:pt>
                <c:pt idx="385">
                  <c:v>-51998.1</c:v>
                </c:pt>
                <c:pt idx="386">
                  <c:v>-50572.2</c:v>
                </c:pt>
                <c:pt idx="387">
                  <c:v>-48748.3</c:v>
                </c:pt>
                <c:pt idx="388">
                  <c:v>-47873.5</c:v>
                </c:pt>
                <c:pt idx="389">
                  <c:v>-48575.8</c:v>
                </c:pt>
                <c:pt idx="390">
                  <c:v>-50313.4</c:v>
                </c:pt>
                <c:pt idx="391">
                  <c:v>-51792.3</c:v>
                </c:pt>
                <c:pt idx="392">
                  <c:v>-51929.8</c:v>
                </c:pt>
                <c:pt idx="393">
                  <c:v>-50646.5</c:v>
                </c:pt>
                <c:pt idx="394">
                  <c:v>-48908.3</c:v>
                </c:pt>
                <c:pt idx="395">
                  <c:v>-48000.3</c:v>
                </c:pt>
                <c:pt idx="396">
                  <c:v>-48576.7</c:v>
                </c:pt>
                <c:pt idx="397">
                  <c:v>-50189.9</c:v>
                </c:pt>
                <c:pt idx="398">
                  <c:v>-51637.2</c:v>
                </c:pt>
                <c:pt idx="399">
                  <c:v>-51857.599999999999</c:v>
                </c:pt>
                <c:pt idx="400">
                  <c:v>-50708.800000000003</c:v>
                </c:pt>
                <c:pt idx="401">
                  <c:v>-49057.3</c:v>
                </c:pt>
                <c:pt idx="402">
                  <c:v>-48125</c:v>
                </c:pt>
                <c:pt idx="403">
                  <c:v>-48586</c:v>
                </c:pt>
                <c:pt idx="404">
                  <c:v>-50078.8</c:v>
                </c:pt>
                <c:pt idx="405">
                  <c:v>-51489.4</c:v>
                </c:pt>
                <c:pt idx="406">
                  <c:v>-51782.3</c:v>
                </c:pt>
                <c:pt idx="407">
                  <c:v>-50760.2</c:v>
                </c:pt>
                <c:pt idx="408">
                  <c:v>-49195.5</c:v>
                </c:pt>
                <c:pt idx="409">
                  <c:v>-48247.199999999997</c:v>
                </c:pt>
                <c:pt idx="410">
                  <c:v>-48602.6</c:v>
                </c:pt>
                <c:pt idx="411">
                  <c:v>-49979.4</c:v>
                </c:pt>
                <c:pt idx="412">
                  <c:v>-51348.9</c:v>
                </c:pt>
                <c:pt idx="413">
                  <c:v>-51704.6</c:v>
                </c:pt>
                <c:pt idx="414">
                  <c:v>-50801.4</c:v>
                </c:pt>
                <c:pt idx="415">
                  <c:v>-49323.4</c:v>
                </c:pt>
                <c:pt idx="416">
                  <c:v>-48366.3</c:v>
                </c:pt>
                <c:pt idx="417">
                  <c:v>-48625.5</c:v>
                </c:pt>
                <c:pt idx="418">
                  <c:v>-49890.9</c:v>
                </c:pt>
                <c:pt idx="419">
                  <c:v>-51215.9</c:v>
                </c:pt>
                <c:pt idx="420">
                  <c:v>-51625.5</c:v>
                </c:pt>
                <c:pt idx="421">
                  <c:v>-50833.5</c:v>
                </c:pt>
                <c:pt idx="422">
                  <c:v>-49441.3</c:v>
                </c:pt>
                <c:pt idx="423">
                  <c:v>-48482</c:v>
                </c:pt>
                <c:pt idx="424">
                  <c:v>-48654.1</c:v>
                </c:pt>
                <c:pt idx="425">
                  <c:v>-49812.7</c:v>
                </c:pt>
                <c:pt idx="426">
                  <c:v>-51090.2</c:v>
                </c:pt>
                <c:pt idx="427">
                  <c:v>-51545.5</c:v>
                </c:pt>
                <c:pt idx="428">
                  <c:v>-50857.2</c:v>
                </c:pt>
                <c:pt idx="429">
                  <c:v>-49549.599999999999</c:v>
                </c:pt>
                <c:pt idx="430">
                  <c:v>-48594</c:v>
                </c:pt>
                <c:pt idx="431">
                  <c:v>-48687.4</c:v>
                </c:pt>
                <c:pt idx="432">
                  <c:v>-49744.1</c:v>
                </c:pt>
                <c:pt idx="433">
                  <c:v>-50971.8</c:v>
                </c:pt>
                <c:pt idx="434">
                  <c:v>-51465.1</c:v>
                </c:pt>
                <c:pt idx="435">
                  <c:v>-50873.3</c:v>
                </c:pt>
                <c:pt idx="436">
                  <c:v>-49648.800000000003</c:v>
                </c:pt>
                <c:pt idx="437">
                  <c:v>-48702.1</c:v>
                </c:pt>
                <c:pt idx="438">
                  <c:v>-48724.7</c:v>
                </c:pt>
                <c:pt idx="439">
                  <c:v>-49684.4</c:v>
                </c:pt>
                <c:pt idx="440">
                  <c:v>-50860.6</c:v>
                </c:pt>
                <c:pt idx="441">
                  <c:v>-51384.9</c:v>
                </c:pt>
                <c:pt idx="442">
                  <c:v>-50882.6</c:v>
                </c:pt>
                <c:pt idx="443">
                  <c:v>-49739.3</c:v>
                </c:pt>
                <c:pt idx="444">
                  <c:v>-48805.9</c:v>
                </c:pt>
                <c:pt idx="445">
                  <c:v>-48765.4</c:v>
                </c:pt>
                <c:pt idx="446">
                  <c:v>-49633.1</c:v>
                </c:pt>
                <c:pt idx="447">
                  <c:v>-50756.4</c:v>
                </c:pt>
                <c:pt idx="448">
                  <c:v>-51305.4</c:v>
                </c:pt>
                <c:pt idx="449">
                  <c:v>-50885.8</c:v>
                </c:pt>
                <c:pt idx="450">
                  <c:v>-49821.5</c:v>
                </c:pt>
                <c:pt idx="451">
                  <c:v>-48905.4</c:v>
                </c:pt>
                <c:pt idx="452">
                  <c:v>-48808.800000000003</c:v>
                </c:pt>
                <c:pt idx="453">
                  <c:v>-49589.4</c:v>
                </c:pt>
                <c:pt idx="454">
                  <c:v>-50659.199999999997</c:v>
                </c:pt>
                <c:pt idx="455">
                  <c:v>-51227</c:v>
                </c:pt>
                <c:pt idx="456">
                  <c:v>-50883.5</c:v>
                </c:pt>
                <c:pt idx="457">
                  <c:v>-49895.8</c:v>
                </c:pt>
                <c:pt idx="458">
                  <c:v>-49000.5</c:v>
                </c:pt>
                <c:pt idx="459">
                  <c:v>-48854.400000000001</c:v>
                </c:pt>
                <c:pt idx="460">
                  <c:v>-49552.800000000003</c:v>
                </c:pt>
                <c:pt idx="461">
                  <c:v>-50568.7</c:v>
                </c:pt>
                <c:pt idx="462">
                  <c:v>-51149.9</c:v>
                </c:pt>
                <c:pt idx="463">
                  <c:v>-50876.3</c:v>
                </c:pt>
                <c:pt idx="464">
                  <c:v>-49962.7</c:v>
                </c:pt>
                <c:pt idx="465">
                  <c:v>-49091.1</c:v>
                </c:pt>
                <c:pt idx="466">
                  <c:v>-48901.7</c:v>
                </c:pt>
                <c:pt idx="467">
                  <c:v>-49522.8</c:v>
                </c:pt>
                <c:pt idx="468">
                  <c:v>-50484.6</c:v>
                </c:pt>
                <c:pt idx="469">
                  <c:v>-51074.6</c:v>
                </c:pt>
                <c:pt idx="470">
                  <c:v>-50864.800000000003</c:v>
                </c:pt>
                <c:pt idx="471">
                  <c:v>-50022.5</c:v>
                </c:pt>
                <c:pt idx="472">
                  <c:v>-49177.1</c:v>
                </c:pt>
                <c:pt idx="473">
                  <c:v>-48950.2</c:v>
                </c:pt>
                <c:pt idx="474">
                  <c:v>-49498.8</c:v>
                </c:pt>
                <c:pt idx="475">
                  <c:v>-50406.9</c:v>
                </c:pt>
                <c:pt idx="476">
                  <c:v>-51001.1</c:v>
                </c:pt>
                <c:pt idx="477">
                  <c:v>-50849.7</c:v>
                </c:pt>
                <c:pt idx="478">
                  <c:v>-50075.8</c:v>
                </c:pt>
                <c:pt idx="479">
                  <c:v>-49258.6</c:v>
                </c:pt>
                <c:pt idx="480">
                  <c:v>-48999.5</c:v>
                </c:pt>
                <c:pt idx="481">
                  <c:v>-49480.2</c:v>
                </c:pt>
                <c:pt idx="482">
                  <c:v>-50335.199999999997</c:v>
                </c:pt>
                <c:pt idx="483">
                  <c:v>-50929.9</c:v>
                </c:pt>
                <c:pt idx="484">
                  <c:v>-50831.199999999997</c:v>
                </c:pt>
                <c:pt idx="485">
                  <c:v>-50122.9</c:v>
                </c:pt>
                <c:pt idx="486">
                  <c:v>-49335.5</c:v>
                </c:pt>
                <c:pt idx="487">
                  <c:v>-49049.3</c:v>
                </c:pt>
                <c:pt idx="488">
                  <c:v>-49466.6</c:v>
                </c:pt>
                <c:pt idx="489">
                  <c:v>-50269.3</c:v>
                </c:pt>
                <c:pt idx="490">
                  <c:v>-50861</c:v>
                </c:pt>
                <c:pt idx="491">
                  <c:v>-50810</c:v>
                </c:pt>
                <c:pt idx="492">
                  <c:v>-50164.2</c:v>
                </c:pt>
                <c:pt idx="493">
                  <c:v>-49407.9</c:v>
                </c:pt>
                <c:pt idx="494">
                  <c:v>-49099.1</c:v>
                </c:pt>
                <c:pt idx="495">
                  <c:v>-49457.599999999999</c:v>
                </c:pt>
                <c:pt idx="496">
                  <c:v>-50209</c:v>
                </c:pt>
                <c:pt idx="497">
                  <c:v>-50794.6</c:v>
                </c:pt>
                <c:pt idx="498">
                  <c:v>-50786.400000000001</c:v>
                </c:pt>
                <c:pt idx="499">
                  <c:v>-50200.1</c:v>
                </c:pt>
                <c:pt idx="500">
                  <c:v>-49476</c:v>
                </c:pt>
                <c:pt idx="501">
                  <c:v>-49148.7</c:v>
                </c:pt>
                <c:pt idx="502">
                  <c:v>-49452.6</c:v>
                </c:pt>
                <c:pt idx="503">
                  <c:v>-50154</c:v>
                </c:pt>
                <c:pt idx="504">
                  <c:v>-50730.7</c:v>
                </c:pt>
                <c:pt idx="505">
                  <c:v>-50760.800000000003</c:v>
                </c:pt>
                <c:pt idx="506">
                  <c:v>-50231</c:v>
                </c:pt>
                <c:pt idx="507">
                  <c:v>-49539.7</c:v>
                </c:pt>
                <c:pt idx="508">
                  <c:v>-49197.9</c:v>
                </c:pt>
                <c:pt idx="509">
                  <c:v>-49451.3</c:v>
                </c:pt>
                <c:pt idx="510">
                  <c:v>-50104</c:v>
                </c:pt>
                <c:pt idx="511">
                  <c:v>-50669.599999999999</c:v>
                </c:pt>
                <c:pt idx="512">
                  <c:v>-50733.7</c:v>
                </c:pt>
                <c:pt idx="513">
                  <c:v>-50257.2</c:v>
                </c:pt>
                <c:pt idx="514">
                  <c:v>-49599.199999999997</c:v>
                </c:pt>
                <c:pt idx="515">
                  <c:v>-49246.400000000001</c:v>
                </c:pt>
                <c:pt idx="516">
                  <c:v>-49453.3</c:v>
                </c:pt>
                <c:pt idx="517">
                  <c:v>-50058.8</c:v>
                </c:pt>
                <c:pt idx="518">
                  <c:v>-50611.199999999997</c:v>
                </c:pt>
                <c:pt idx="519">
                  <c:v>-50705.2</c:v>
                </c:pt>
                <c:pt idx="520">
                  <c:v>-50279.1</c:v>
                </c:pt>
                <c:pt idx="521">
                  <c:v>-49654.5</c:v>
                </c:pt>
                <c:pt idx="522">
                  <c:v>-49293.9</c:v>
                </c:pt>
                <c:pt idx="523">
                  <c:v>-49458.2</c:v>
                </c:pt>
                <c:pt idx="524">
                  <c:v>-50018.2</c:v>
                </c:pt>
                <c:pt idx="525">
                  <c:v>-50555.6</c:v>
                </c:pt>
                <c:pt idx="526">
                  <c:v>-50675.8</c:v>
                </c:pt>
                <c:pt idx="527">
                  <c:v>-50297.1</c:v>
                </c:pt>
                <c:pt idx="528">
                  <c:v>-49705.9</c:v>
                </c:pt>
                <c:pt idx="529">
                  <c:v>-49340.4</c:v>
                </c:pt>
                <c:pt idx="530">
                  <c:v>-49465.7</c:v>
                </c:pt>
                <c:pt idx="531">
                  <c:v>-49981.8</c:v>
                </c:pt>
                <c:pt idx="532">
                  <c:v>-50502.9</c:v>
                </c:pt>
                <c:pt idx="533">
                  <c:v>-50645.7</c:v>
                </c:pt>
                <c:pt idx="534">
                  <c:v>-50311.4</c:v>
                </c:pt>
                <c:pt idx="535">
                  <c:v>-49753.4</c:v>
                </c:pt>
                <c:pt idx="536">
                  <c:v>-49385.7</c:v>
                </c:pt>
                <c:pt idx="537">
                  <c:v>-49475.4</c:v>
                </c:pt>
                <c:pt idx="538">
                  <c:v>-49949.4</c:v>
                </c:pt>
                <c:pt idx="539">
                  <c:v>-50452.9</c:v>
                </c:pt>
                <c:pt idx="540">
                  <c:v>-50615.199999999997</c:v>
                </c:pt>
                <c:pt idx="541">
                  <c:v>-50322.400000000001</c:v>
                </c:pt>
                <c:pt idx="542">
                  <c:v>-49797.3</c:v>
                </c:pt>
                <c:pt idx="543">
                  <c:v>-49429.5</c:v>
                </c:pt>
                <c:pt idx="544">
                  <c:v>-49487.1</c:v>
                </c:pt>
                <c:pt idx="545">
                  <c:v>-49920.800000000003</c:v>
                </c:pt>
                <c:pt idx="546">
                  <c:v>-50405.7</c:v>
                </c:pt>
                <c:pt idx="547">
                  <c:v>-50584.4</c:v>
                </c:pt>
                <c:pt idx="548">
                  <c:v>-50330.400000000001</c:v>
                </c:pt>
                <c:pt idx="549">
                  <c:v>-49837.5</c:v>
                </c:pt>
                <c:pt idx="550">
                  <c:v>-49472</c:v>
                </c:pt>
                <c:pt idx="551">
                  <c:v>-49500.5</c:v>
                </c:pt>
                <c:pt idx="552">
                  <c:v>-49895.8</c:v>
                </c:pt>
                <c:pt idx="553">
                  <c:v>-50361.3</c:v>
                </c:pt>
                <c:pt idx="554">
                  <c:v>-50553.599999999999</c:v>
                </c:pt>
                <c:pt idx="555">
                  <c:v>-50335.7</c:v>
                </c:pt>
                <c:pt idx="556">
                  <c:v>-49874.400000000001</c:v>
                </c:pt>
                <c:pt idx="557">
                  <c:v>-49512.800000000003</c:v>
                </c:pt>
                <c:pt idx="558">
                  <c:v>-49515.199999999997</c:v>
                </c:pt>
                <c:pt idx="559">
                  <c:v>-49874</c:v>
                </c:pt>
                <c:pt idx="560">
                  <c:v>-50319.5</c:v>
                </c:pt>
                <c:pt idx="561">
                  <c:v>-50522.9</c:v>
                </c:pt>
                <c:pt idx="562">
                  <c:v>-50338.400000000001</c:v>
                </c:pt>
                <c:pt idx="563">
                  <c:v>-49908</c:v>
                </c:pt>
                <c:pt idx="564">
                  <c:v>-49552.1</c:v>
                </c:pt>
                <c:pt idx="565">
                  <c:v>-49531.199999999997</c:v>
                </c:pt>
                <c:pt idx="566">
                  <c:v>-49855.3</c:v>
                </c:pt>
                <c:pt idx="567">
                  <c:v>-50280.5</c:v>
                </c:pt>
                <c:pt idx="568">
                  <c:v>-50492.5</c:v>
                </c:pt>
                <c:pt idx="569">
                  <c:v>-50339</c:v>
                </c:pt>
                <c:pt idx="570">
                  <c:v>-49938.5</c:v>
                </c:pt>
                <c:pt idx="571">
                  <c:v>-49589.7</c:v>
                </c:pt>
                <c:pt idx="572">
                  <c:v>-49548.1</c:v>
                </c:pt>
                <c:pt idx="573">
                  <c:v>-49839.4</c:v>
                </c:pt>
                <c:pt idx="574">
                  <c:v>-50244</c:v>
                </c:pt>
                <c:pt idx="575">
                  <c:v>-50462.7</c:v>
                </c:pt>
                <c:pt idx="576">
                  <c:v>-50337.5</c:v>
                </c:pt>
                <c:pt idx="577">
                  <c:v>-49966.1</c:v>
                </c:pt>
                <c:pt idx="578">
                  <c:v>-49625.599999999999</c:v>
                </c:pt>
                <c:pt idx="579">
                  <c:v>-49565.8</c:v>
                </c:pt>
                <c:pt idx="580">
                  <c:v>-49826.1</c:v>
                </c:pt>
                <c:pt idx="581">
                  <c:v>-50210.1</c:v>
                </c:pt>
                <c:pt idx="582">
                  <c:v>-50433.3</c:v>
                </c:pt>
                <c:pt idx="583">
                  <c:v>-50334.3</c:v>
                </c:pt>
                <c:pt idx="584">
                  <c:v>-49991</c:v>
                </c:pt>
                <c:pt idx="585">
                  <c:v>-49659.7</c:v>
                </c:pt>
                <c:pt idx="586">
                  <c:v>-49584</c:v>
                </c:pt>
                <c:pt idx="587">
                  <c:v>-49815.3</c:v>
                </c:pt>
                <c:pt idx="588">
                  <c:v>-50178.6</c:v>
                </c:pt>
                <c:pt idx="589">
                  <c:v>-50404.7</c:v>
                </c:pt>
                <c:pt idx="590">
                  <c:v>-50329.5</c:v>
                </c:pt>
                <c:pt idx="591">
                  <c:v>-50013.2</c:v>
                </c:pt>
                <c:pt idx="592">
                  <c:v>-49692.2</c:v>
                </c:pt>
                <c:pt idx="593">
                  <c:v>-49602.6</c:v>
                </c:pt>
                <c:pt idx="594">
                  <c:v>-49806.7</c:v>
                </c:pt>
                <c:pt idx="595">
                  <c:v>-50149.5</c:v>
                </c:pt>
                <c:pt idx="596">
                  <c:v>-50376.800000000003</c:v>
                </c:pt>
                <c:pt idx="597">
                  <c:v>-50323.3</c:v>
                </c:pt>
                <c:pt idx="598">
                  <c:v>-50032.9</c:v>
                </c:pt>
                <c:pt idx="599">
                  <c:v>-49722.9</c:v>
                </c:pt>
                <c:pt idx="600">
                  <c:v>-49621.599999999999</c:v>
                </c:pt>
                <c:pt idx="601">
                  <c:v>-49800.1</c:v>
                </c:pt>
                <c:pt idx="602">
                  <c:v>-50122.7</c:v>
                </c:pt>
                <c:pt idx="603">
                  <c:v>-50349.8</c:v>
                </c:pt>
                <c:pt idx="604">
                  <c:v>-50316</c:v>
                </c:pt>
                <c:pt idx="605">
                  <c:v>-50050.3</c:v>
                </c:pt>
                <c:pt idx="606">
                  <c:v>-49751.9</c:v>
                </c:pt>
                <c:pt idx="607">
                  <c:v>-49640.6</c:v>
                </c:pt>
                <c:pt idx="608">
                  <c:v>-49795.3</c:v>
                </c:pt>
                <c:pt idx="609">
                  <c:v>-50098</c:v>
                </c:pt>
                <c:pt idx="610">
                  <c:v>-50323.7</c:v>
                </c:pt>
                <c:pt idx="611">
                  <c:v>-50307.7</c:v>
                </c:pt>
                <c:pt idx="612">
                  <c:v>-50065.599999999999</c:v>
                </c:pt>
                <c:pt idx="613">
                  <c:v>-49779.1</c:v>
                </c:pt>
                <c:pt idx="614">
                  <c:v>-49659.6</c:v>
                </c:pt>
                <c:pt idx="615">
                  <c:v>-49792.3</c:v>
                </c:pt>
                <c:pt idx="616">
                  <c:v>-50075.5</c:v>
                </c:pt>
                <c:pt idx="617">
                  <c:v>-50298.5</c:v>
                </c:pt>
                <c:pt idx="618">
                  <c:v>-50298.5</c:v>
                </c:pt>
                <c:pt idx="619">
                  <c:v>-50078.9</c:v>
                </c:pt>
                <c:pt idx="620">
                  <c:v>-49804.7</c:v>
                </c:pt>
                <c:pt idx="621">
                  <c:v>-49678.6</c:v>
                </c:pt>
                <c:pt idx="622">
                  <c:v>-49790.7</c:v>
                </c:pt>
                <c:pt idx="623">
                  <c:v>-50054.9</c:v>
                </c:pt>
                <c:pt idx="624">
                  <c:v>-50274.400000000001</c:v>
                </c:pt>
                <c:pt idx="625">
                  <c:v>-50288.5</c:v>
                </c:pt>
                <c:pt idx="626">
                  <c:v>-50090.2</c:v>
                </c:pt>
                <c:pt idx="627">
                  <c:v>-49828.7</c:v>
                </c:pt>
                <c:pt idx="628">
                  <c:v>-49697.3</c:v>
                </c:pt>
                <c:pt idx="629">
                  <c:v>-49790.5</c:v>
                </c:pt>
                <c:pt idx="630">
                  <c:v>-50036.2</c:v>
                </c:pt>
                <c:pt idx="631">
                  <c:v>-50251.3</c:v>
                </c:pt>
                <c:pt idx="632">
                  <c:v>-50278.1</c:v>
                </c:pt>
                <c:pt idx="633">
                  <c:v>-50099.9</c:v>
                </c:pt>
                <c:pt idx="634">
                  <c:v>-49851.1</c:v>
                </c:pt>
                <c:pt idx="635">
                  <c:v>-49715.7</c:v>
                </c:pt>
                <c:pt idx="636">
                  <c:v>-49791.5</c:v>
                </c:pt>
                <c:pt idx="637">
                  <c:v>-50019.3</c:v>
                </c:pt>
                <c:pt idx="638">
                  <c:v>-50229.2</c:v>
                </c:pt>
                <c:pt idx="639">
                  <c:v>-50267.1</c:v>
                </c:pt>
                <c:pt idx="640">
                  <c:v>-50107.9</c:v>
                </c:pt>
                <c:pt idx="641">
                  <c:v>-49871.9</c:v>
                </c:pt>
                <c:pt idx="642">
                  <c:v>-49733.8</c:v>
                </c:pt>
                <c:pt idx="643">
                  <c:v>-49793.599999999999</c:v>
                </c:pt>
                <c:pt idx="644">
                  <c:v>-50004.2</c:v>
                </c:pt>
                <c:pt idx="645">
                  <c:v>-50208.2</c:v>
                </c:pt>
                <c:pt idx="646">
                  <c:v>-50255.8</c:v>
                </c:pt>
                <c:pt idx="647">
                  <c:v>-50114.5</c:v>
                </c:pt>
                <c:pt idx="648">
                  <c:v>-49891.199999999997</c:v>
                </c:pt>
                <c:pt idx="649">
                  <c:v>-49751.4</c:v>
                </c:pt>
                <c:pt idx="650">
                  <c:v>-49796.7</c:v>
                </c:pt>
                <c:pt idx="651">
                  <c:v>-49990.6</c:v>
                </c:pt>
                <c:pt idx="652">
                  <c:v>-50188.3</c:v>
                </c:pt>
                <c:pt idx="653">
                  <c:v>-50244.3</c:v>
                </c:pt>
                <c:pt idx="654">
                  <c:v>-50119.7</c:v>
                </c:pt>
                <c:pt idx="655">
                  <c:v>-49909</c:v>
                </c:pt>
                <c:pt idx="656">
                  <c:v>-49768.6</c:v>
                </c:pt>
                <c:pt idx="657">
                  <c:v>-49800.5</c:v>
                </c:pt>
                <c:pt idx="658">
                  <c:v>-49978.5</c:v>
                </c:pt>
                <c:pt idx="659">
                  <c:v>-50169.4</c:v>
                </c:pt>
                <c:pt idx="660">
                  <c:v>-50232.6</c:v>
                </c:pt>
                <c:pt idx="661">
                  <c:v>-50123.7</c:v>
                </c:pt>
                <c:pt idx="662">
                  <c:v>-49925.5</c:v>
                </c:pt>
                <c:pt idx="663">
                  <c:v>-49785.3</c:v>
                </c:pt>
                <c:pt idx="664">
                  <c:v>-49805.1</c:v>
                </c:pt>
                <c:pt idx="665">
                  <c:v>-49967.9</c:v>
                </c:pt>
                <c:pt idx="666">
                  <c:v>-50151.6</c:v>
                </c:pt>
                <c:pt idx="667">
                  <c:v>-50220.800000000003</c:v>
                </c:pt>
                <c:pt idx="668">
                  <c:v>-50126.5</c:v>
                </c:pt>
                <c:pt idx="669">
                  <c:v>-49940.6</c:v>
                </c:pt>
                <c:pt idx="670">
                  <c:v>-49801.3</c:v>
                </c:pt>
                <c:pt idx="671">
                  <c:v>-49810.3</c:v>
                </c:pt>
                <c:pt idx="672">
                  <c:v>-49958.6</c:v>
                </c:pt>
                <c:pt idx="673">
                  <c:v>-50134.9</c:v>
                </c:pt>
                <c:pt idx="674">
                  <c:v>-50209.1</c:v>
                </c:pt>
                <c:pt idx="675">
                  <c:v>-50128.3</c:v>
                </c:pt>
                <c:pt idx="676">
                  <c:v>-49954.400000000001</c:v>
                </c:pt>
                <c:pt idx="677">
                  <c:v>-49816.800000000003</c:v>
                </c:pt>
                <c:pt idx="678">
                  <c:v>-49816.1</c:v>
                </c:pt>
                <c:pt idx="679">
                  <c:v>-49950.5</c:v>
                </c:pt>
                <c:pt idx="680">
                  <c:v>-50119.1</c:v>
                </c:pt>
                <c:pt idx="681">
                  <c:v>-50197.4</c:v>
                </c:pt>
                <c:pt idx="682">
                  <c:v>-50129.2</c:v>
                </c:pt>
                <c:pt idx="683">
                  <c:v>-49967</c:v>
                </c:pt>
                <c:pt idx="684">
                  <c:v>-49831.7</c:v>
                </c:pt>
                <c:pt idx="685">
                  <c:v>-49822.2</c:v>
                </c:pt>
                <c:pt idx="686">
                  <c:v>-49943.6</c:v>
                </c:pt>
                <c:pt idx="687">
                  <c:v>-50104.4</c:v>
                </c:pt>
                <c:pt idx="688">
                  <c:v>-50185.8</c:v>
                </c:pt>
                <c:pt idx="689">
                  <c:v>-50129.2</c:v>
                </c:pt>
                <c:pt idx="690">
                  <c:v>-49978.5</c:v>
                </c:pt>
                <c:pt idx="691">
                  <c:v>-49845.9</c:v>
                </c:pt>
                <c:pt idx="692">
                  <c:v>-49828.7</c:v>
                </c:pt>
                <c:pt idx="693">
                  <c:v>-49937.7</c:v>
                </c:pt>
                <c:pt idx="694">
                  <c:v>-50090.7</c:v>
                </c:pt>
                <c:pt idx="695">
                  <c:v>-50174.5</c:v>
                </c:pt>
                <c:pt idx="696">
                  <c:v>-50128.5</c:v>
                </c:pt>
                <c:pt idx="697">
                  <c:v>-49988.800000000003</c:v>
                </c:pt>
                <c:pt idx="698">
                  <c:v>-49859.5</c:v>
                </c:pt>
                <c:pt idx="699">
                  <c:v>-49835.5</c:v>
                </c:pt>
                <c:pt idx="700">
                  <c:v>-49932.800000000003</c:v>
                </c:pt>
                <c:pt idx="701">
                  <c:v>-50077.9</c:v>
                </c:pt>
                <c:pt idx="702">
                  <c:v>-50163.3</c:v>
                </c:pt>
                <c:pt idx="703">
                  <c:v>-50127.199999999997</c:v>
                </c:pt>
                <c:pt idx="704">
                  <c:v>-49998.1</c:v>
                </c:pt>
                <c:pt idx="705">
                  <c:v>-49872.4</c:v>
                </c:pt>
                <c:pt idx="706">
                  <c:v>-49842.5</c:v>
                </c:pt>
                <c:pt idx="707">
                  <c:v>-49928.9</c:v>
                </c:pt>
                <c:pt idx="708">
                  <c:v>-50066.1</c:v>
                </c:pt>
                <c:pt idx="709">
                  <c:v>-50152.4</c:v>
                </c:pt>
                <c:pt idx="710">
                  <c:v>-50125.3</c:v>
                </c:pt>
                <c:pt idx="711">
                  <c:v>-50006.400000000001</c:v>
                </c:pt>
                <c:pt idx="712">
                  <c:v>-49884.6</c:v>
                </c:pt>
                <c:pt idx="713">
                  <c:v>-49849.599999999999</c:v>
                </c:pt>
                <c:pt idx="714">
                  <c:v>-49925.7</c:v>
                </c:pt>
                <c:pt idx="715">
                  <c:v>-50055.1</c:v>
                </c:pt>
                <c:pt idx="716">
                  <c:v>-50141.9</c:v>
                </c:pt>
                <c:pt idx="717">
                  <c:v>-50122.8</c:v>
                </c:pt>
                <c:pt idx="718">
                  <c:v>-50013.7</c:v>
                </c:pt>
                <c:pt idx="719">
                  <c:v>-49896.2</c:v>
                </c:pt>
                <c:pt idx="720">
                  <c:v>-49856.9</c:v>
                </c:pt>
                <c:pt idx="721">
                  <c:v>-49923.3</c:v>
                </c:pt>
                <c:pt idx="722">
                  <c:v>-50045.1</c:v>
                </c:pt>
                <c:pt idx="723">
                  <c:v>-50131.6</c:v>
                </c:pt>
                <c:pt idx="724">
                  <c:v>-50120</c:v>
                </c:pt>
                <c:pt idx="725">
                  <c:v>-50020.2</c:v>
                </c:pt>
                <c:pt idx="726">
                  <c:v>-49907.199999999997</c:v>
                </c:pt>
                <c:pt idx="727">
                  <c:v>-49864.1</c:v>
                </c:pt>
                <c:pt idx="728">
                  <c:v>-49921.599999999999</c:v>
                </c:pt>
                <c:pt idx="729">
                  <c:v>-50035.8</c:v>
                </c:pt>
                <c:pt idx="730">
                  <c:v>-50121.7</c:v>
                </c:pt>
                <c:pt idx="731">
                  <c:v>-50116.7</c:v>
                </c:pt>
                <c:pt idx="732">
                  <c:v>-50025.9</c:v>
                </c:pt>
                <c:pt idx="733">
                  <c:v>-49917.4</c:v>
                </c:pt>
                <c:pt idx="734">
                  <c:v>-49871.4</c:v>
                </c:pt>
                <c:pt idx="735">
                  <c:v>-49920.6</c:v>
                </c:pt>
                <c:pt idx="736">
                  <c:v>-50027.3</c:v>
                </c:pt>
                <c:pt idx="737">
                  <c:v>-50112.2</c:v>
                </c:pt>
                <c:pt idx="738">
                  <c:v>-50113.2</c:v>
                </c:pt>
                <c:pt idx="739">
                  <c:v>-50030.8</c:v>
                </c:pt>
                <c:pt idx="740">
                  <c:v>-49927.1</c:v>
                </c:pt>
                <c:pt idx="741">
                  <c:v>-49878.6</c:v>
                </c:pt>
                <c:pt idx="742">
                  <c:v>-49920.1</c:v>
                </c:pt>
                <c:pt idx="743">
                  <c:v>-50019.6</c:v>
                </c:pt>
                <c:pt idx="744">
                  <c:v>-50103.1</c:v>
                </c:pt>
                <c:pt idx="745">
                  <c:v>-50109.3</c:v>
                </c:pt>
                <c:pt idx="746">
                  <c:v>-50035</c:v>
                </c:pt>
                <c:pt idx="747">
                  <c:v>-49936.1</c:v>
                </c:pt>
                <c:pt idx="748">
                  <c:v>-49885.7</c:v>
                </c:pt>
                <c:pt idx="749">
                  <c:v>-49920.1</c:v>
                </c:pt>
                <c:pt idx="750">
                  <c:v>-50012.6</c:v>
                </c:pt>
                <c:pt idx="751">
                  <c:v>-50094.3</c:v>
                </c:pt>
                <c:pt idx="752">
                  <c:v>-50105.3</c:v>
                </c:pt>
                <c:pt idx="753">
                  <c:v>-50038.6</c:v>
                </c:pt>
                <c:pt idx="754">
                  <c:v>-49944.6</c:v>
                </c:pt>
                <c:pt idx="755">
                  <c:v>-49892.7</c:v>
                </c:pt>
                <c:pt idx="756">
                  <c:v>-49920.5</c:v>
                </c:pt>
                <c:pt idx="757">
                  <c:v>-50006.3</c:v>
                </c:pt>
                <c:pt idx="758">
                  <c:v>-50086</c:v>
                </c:pt>
                <c:pt idx="759">
                  <c:v>-50101.1</c:v>
                </c:pt>
                <c:pt idx="760">
                  <c:v>-50041.599999999999</c:v>
                </c:pt>
                <c:pt idx="761">
                  <c:v>-49952.4</c:v>
                </c:pt>
                <c:pt idx="762">
                  <c:v>-49899.6</c:v>
                </c:pt>
                <c:pt idx="763">
                  <c:v>-49921.4</c:v>
                </c:pt>
                <c:pt idx="764">
                  <c:v>-50000.6</c:v>
                </c:pt>
                <c:pt idx="765">
                  <c:v>-50078</c:v>
                </c:pt>
                <c:pt idx="766">
                  <c:v>-50096.800000000003</c:v>
                </c:pt>
                <c:pt idx="767">
                  <c:v>-50044</c:v>
                </c:pt>
                <c:pt idx="768">
                  <c:v>-49959.7</c:v>
                </c:pt>
                <c:pt idx="769">
                  <c:v>-49906.3</c:v>
                </c:pt>
                <c:pt idx="770">
                  <c:v>-49922.6</c:v>
                </c:pt>
                <c:pt idx="771">
                  <c:v>-49995.5</c:v>
                </c:pt>
                <c:pt idx="772">
                  <c:v>-50070.5</c:v>
                </c:pt>
                <c:pt idx="773">
                  <c:v>-50092.4</c:v>
                </c:pt>
                <c:pt idx="774">
                  <c:v>-50045.9</c:v>
                </c:pt>
                <c:pt idx="775">
                  <c:v>-49966.400000000001</c:v>
                </c:pt>
                <c:pt idx="776">
                  <c:v>-49912.800000000003</c:v>
                </c:pt>
                <c:pt idx="777">
                  <c:v>-49924.2</c:v>
                </c:pt>
                <c:pt idx="778">
                  <c:v>-49991</c:v>
                </c:pt>
                <c:pt idx="779">
                  <c:v>-50063.4</c:v>
                </c:pt>
                <c:pt idx="780">
                  <c:v>-50087.9</c:v>
                </c:pt>
                <c:pt idx="781">
                  <c:v>-50047.3</c:v>
                </c:pt>
                <c:pt idx="782">
                  <c:v>-49972.6</c:v>
                </c:pt>
                <c:pt idx="783">
                  <c:v>-49919.1</c:v>
                </c:pt>
                <c:pt idx="784">
                  <c:v>-49926</c:v>
                </c:pt>
                <c:pt idx="785">
                  <c:v>-49987.1</c:v>
                </c:pt>
                <c:pt idx="786">
                  <c:v>-50056.7</c:v>
                </c:pt>
                <c:pt idx="787">
                  <c:v>-50083.4</c:v>
                </c:pt>
                <c:pt idx="788">
                  <c:v>-50048.3</c:v>
                </c:pt>
                <c:pt idx="789">
                  <c:v>-49978.2</c:v>
                </c:pt>
                <c:pt idx="790">
                  <c:v>-49925.2</c:v>
                </c:pt>
                <c:pt idx="791">
                  <c:v>-49928</c:v>
                </c:pt>
                <c:pt idx="792">
                  <c:v>-49983.6</c:v>
                </c:pt>
                <c:pt idx="793">
                  <c:v>-50050.3</c:v>
                </c:pt>
                <c:pt idx="794">
                  <c:v>-50078.9</c:v>
                </c:pt>
                <c:pt idx="795">
                  <c:v>-50049</c:v>
                </c:pt>
                <c:pt idx="796">
                  <c:v>-49983.4</c:v>
                </c:pt>
                <c:pt idx="797">
                  <c:v>-49931.1</c:v>
                </c:pt>
                <c:pt idx="798">
                  <c:v>-49930.2</c:v>
                </c:pt>
                <c:pt idx="799">
                  <c:v>-49980.6</c:v>
                </c:pt>
                <c:pt idx="800">
                  <c:v>-50044.4</c:v>
                </c:pt>
                <c:pt idx="801">
                  <c:v>-50074.5</c:v>
                </c:pt>
                <c:pt idx="802">
                  <c:v>-50049.2</c:v>
                </c:pt>
                <c:pt idx="803">
                  <c:v>-49988.1</c:v>
                </c:pt>
                <c:pt idx="804">
                  <c:v>-49936.7</c:v>
                </c:pt>
                <c:pt idx="805">
                  <c:v>-49932.6</c:v>
                </c:pt>
                <c:pt idx="806">
                  <c:v>-49978</c:v>
                </c:pt>
                <c:pt idx="807">
                  <c:v>-50038.9</c:v>
                </c:pt>
                <c:pt idx="808">
                  <c:v>-50070.1</c:v>
                </c:pt>
                <c:pt idx="809">
                  <c:v>-50049.2</c:v>
                </c:pt>
                <c:pt idx="810">
                  <c:v>-49992.4</c:v>
                </c:pt>
                <c:pt idx="811">
                  <c:v>-49942.1</c:v>
                </c:pt>
                <c:pt idx="812">
                  <c:v>-49935.1</c:v>
                </c:pt>
                <c:pt idx="813">
                  <c:v>-49975.9</c:v>
                </c:pt>
                <c:pt idx="814">
                  <c:v>-50033.7</c:v>
                </c:pt>
                <c:pt idx="815">
                  <c:v>-50065.8</c:v>
                </c:pt>
                <c:pt idx="816">
                  <c:v>-50048.9</c:v>
                </c:pt>
                <c:pt idx="817">
                  <c:v>-49996.3</c:v>
                </c:pt>
                <c:pt idx="818">
                  <c:v>-49947.199999999997</c:v>
                </c:pt>
                <c:pt idx="819">
                  <c:v>-49937.7</c:v>
                </c:pt>
                <c:pt idx="820">
                  <c:v>-49974.1</c:v>
                </c:pt>
                <c:pt idx="821">
                  <c:v>-50028.9</c:v>
                </c:pt>
                <c:pt idx="822">
                  <c:v>-50061.5</c:v>
                </c:pt>
                <c:pt idx="823">
                  <c:v>-50048.3</c:v>
                </c:pt>
                <c:pt idx="824">
                  <c:v>-49999.8</c:v>
                </c:pt>
                <c:pt idx="825">
                  <c:v>-49952.1</c:v>
                </c:pt>
                <c:pt idx="826">
                  <c:v>-49940.3</c:v>
                </c:pt>
                <c:pt idx="827">
                  <c:v>-49972.6</c:v>
                </c:pt>
                <c:pt idx="828">
                  <c:v>-50024.4</c:v>
                </c:pt>
                <c:pt idx="829">
                  <c:v>-50057.4</c:v>
                </c:pt>
                <c:pt idx="830">
                  <c:v>-50047.6</c:v>
                </c:pt>
                <c:pt idx="831">
                  <c:v>-50002.9</c:v>
                </c:pt>
                <c:pt idx="832">
                  <c:v>-49956.7</c:v>
                </c:pt>
                <c:pt idx="833">
                  <c:v>-49943.1</c:v>
                </c:pt>
                <c:pt idx="834">
                  <c:v>-49971.5</c:v>
                </c:pt>
                <c:pt idx="835">
                  <c:v>-50020.3</c:v>
                </c:pt>
                <c:pt idx="836">
                  <c:v>-50053.4</c:v>
                </c:pt>
                <c:pt idx="837">
                  <c:v>-50046.6</c:v>
                </c:pt>
                <c:pt idx="838">
                  <c:v>-50005.599999999999</c:v>
                </c:pt>
                <c:pt idx="839">
                  <c:v>-49961.1</c:v>
                </c:pt>
                <c:pt idx="840">
                  <c:v>-49945.8</c:v>
                </c:pt>
                <c:pt idx="841">
                  <c:v>-49970.6</c:v>
                </c:pt>
                <c:pt idx="842">
                  <c:v>-50016.5</c:v>
                </c:pt>
                <c:pt idx="843">
                  <c:v>-50049.5</c:v>
                </c:pt>
                <c:pt idx="844">
                  <c:v>-50045.5</c:v>
                </c:pt>
                <c:pt idx="845">
                  <c:v>-50008</c:v>
                </c:pt>
                <c:pt idx="846">
                  <c:v>-49965.2</c:v>
                </c:pt>
                <c:pt idx="847">
                  <c:v>-49948.6</c:v>
                </c:pt>
                <c:pt idx="848">
                  <c:v>-49970</c:v>
                </c:pt>
                <c:pt idx="849">
                  <c:v>-50013</c:v>
                </c:pt>
                <c:pt idx="850">
                  <c:v>-50045.7</c:v>
                </c:pt>
                <c:pt idx="851">
                  <c:v>-50044.2</c:v>
                </c:pt>
                <c:pt idx="852">
                  <c:v>-50010.2</c:v>
                </c:pt>
                <c:pt idx="853">
                  <c:v>-49969.1</c:v>
                </c:pt>
                <c:pt idx="854">
                  <c:v>-49951.4</c:v>
                </c:pt>
                <c:pt idx="855">
                  <c:v>-49969.599999999999</c:v>
                </c:pt>
                <c:pt idx="856">
                  <c:v>-50009.9</c:v>
                </c:pt>
                <c:pt idx="857">
                  <c:v>-50042.1</c:v>
                </c:pt>
                <c:pt idx="858">
                  <c:v>-50042.9</c:v>
                </c:pt>
                <c:pt idx="859">
                  <c:v>-50012</c:v>
                </c:pt>
                <c:pt idx="860">
                  <c:v>-49972.800000000003</c:v>
                </c:pt>
                <c:pt idx="861">
                  <c:v>-49954.1</c:v>
                </c:pt>
                <c:pt idx="862">
                  <c:v>-49969.5</c:v>
                </c:pt>
                <c:pt idx="863">
                  <c:v>-50007</c:v>
                </c:pt>
                <c:pt idx="864">
                  <c:v>-50038.7</c:v>
                </c:pt>
                <c:pt idx="865">
                  <c:v>-50041.4</c:v>
                </c:pt>
                <c:pt idx="866">
                  <c:v>-50013.599999999999</c:v>
                </c:pt>
                <c:pt idx="867">
                  <c:v>-49976.2</c:v>
                </c:pt>
                <c:pt idx="868">
                  <c:v>-49956.800000000003</c:v>
                </c:pt>
                <c:pt idx="869">
                  <c:v>-49969.5</c:v>
                </c:pt>
                <c:pt idx="870">
                  <c:v>-50004.3</c:v>
                </c:pt>
                <c:pt idx="871">
                  <c:v>-50035.4</c:v>
                </c:pt>
                <c:pt idx="872">
                  <c:v>-50039.8</c:v>
                </c:pt>
                <c:pt idx="873">
                  <c:v>-50014.9</c:v>
                </c:pt>
                <c:pt idx="874">
                  <c:v>-49979.3</c:v>
                </c:pt>
                <c:pt idx="875">
                  <c:v>-49959.5</c:v>
                </c:pt>
                <c:pt idx="876">
                  <c:v>-49969.7</c:v>
                </c:pt>
                <c:pt idx="877">
                  <c:v>-50002</c:v>
                </c:pt>
                <c:pt idx="878">
                  <c:v>-50032.2</c:v>
                </c:pt>
                <c:pt idx="879">
                  <c:v>-50038.2</c:v>
                </c:pt>
                <c:pt idx="880">
                  <c:v>-50016</c:v>
                </c:pt>
                <c:pt idx="881">
                  <c:v>-49982.3</c:v>
                </c:pt>
                <c:pt idx="882">
                  <c:v>-49962.1</c:v>
                </c:pt>
                <c:pt idx="883">
                  <c:v>-49970.1</c:v>
                </c:pt>
                <c:pt idx="884">
                  <c:v>-49999.8</c:v>
                </c:pt>
                <c:pt idx="885">
                  <c:v>-50029.2</c:v>
                </c:pt>
                <c:pt idx="886">
                  <c:v>-50036.6</c:v>
                </c:pt>
                <c:pt idx="887">
                  <c:v>-50016.9</c:v>
                </c:pt>
                <c:pt idx="888">
                  <c:v>-49985</c:v>
                </c:pt>
                <c:pt idx="889">
                  <c:v>-49964.6</c:v>
                </c:pt>
                <c:pt idx="890">
                  <c:v>-49970.5</c:v>
                </c:pt>
                <c:pt idx="891">
                  <c:v>-49997.9</c:v>
                </c:pt>
                <c:pt idx="892">
                  <c:v>-50026.400000000001</c:v>
                </c:pt>
                <c:pt idx="893">
                  <c:v>-50034.9</c:v>
                </c:pt>
                <c:pt idx="894">
                  <c:v>-50017.599999999999</c:v>
                </c:pt>
                <c:pt idx="895">
                  <c:v>-49987.5</c:v>
                </c:pt>
                <c:pt idx="896">
                  <c:v>-49967.1</c:v>
                </c:pt>
                <c:pt idx="897">
                  <c:v>-49971.1</c:v>
                </c:pt>
                <c:pt idx="898">
                  <c:v>-49996.3</c:v>
                </c:pt>
                <c:pt idx="899">
                  <c:v>-50023.7</c:v>
                </c:pt>
                <c:pt idx="900">
                  <c:v>-50033.2</c:v>
                </c:pt>
                <c:pt idx="901">
                  <c:v>-50018.1</c:v>
                </c:pt>
                <c:pt idx="902">
                  <c:v>-49989.9</c:v>
                </c:pt>
                <c:pt idx="903">
                  <c:v>-49969.5</c:v>
                </c:pt>
                <c:pt idx="904">
                  <c:v>-49971.8</c:v>
                </c:pt>
                <c:pt idx="905">
                  <c:v>-49994.8</c:v>
                </c:pt>
                <c:pt idx="906">
                  <c:v>-50021.1</c:v>
                </c:pt>
                <c:pt idx="907">
                  <c:v>-50031.5</c:v>
                </c:pt>
                <c:pt idx="908">
                  <c:v>-50018.400000000001</c:v>
                </c:pt>
                <c:pt idx="909">
                  <c:v>-49992</c:v>
                </c:pt>
                <c:pt idx="910">
                  <c:v>-49971.8</c:v>
                </c:pt>
                <c:pt idx="911">
                  <c:v>-49972.6</c:v>
                </c:pt>
                <c:pt idx="912">
                  <c:v>-49993.5</c:v>
                </c:pt>
                <c:pt idx="913">
                  <c:v>-50018.8</c:v>
                </c:pt>
                <c:pt idx="914">
                  <c:v>-50029.8</c:v>
                </c:pt>
                <c:pt idx="915">
                  <c:v>-50018.6</c:v>
                </c:pt>
                <c:pt idx="916">
                  <c:v>-49993.9</c:v>
                </c:pt>
                <c:pt idx="917">
                  <c:v>-49974</c:v>
                </c:pt>
                <c:pt idx="918">
                  <c:v>-49973.5</c:v>
                </c:pt>
                <c:pt idx="919">
                  <c:v>-49992.4</c:v>
                </c:pt>
                <c:pt idx="920">
                  <c:v>-50016.5</c:v>
                </c:pt>
                <c:pt idx="921">
                  <c:v>-50028.1</c:v>
                </c:pt>
                <c:pt idx="922">
                  <c:v>-50018.7</c:v>
                </c:pt>
                <c:pt idx="923">
                  <c:v>-49995.7</c:v>
                </c:pt>
                <c:pt idx="924">
                  <c:v>-49976.2</c:v>
                </c:pt>
                <c:pt idx="925">
                  <c:v>-49974.400000000001</c:v>
                </c:pt>
                <c:pt idx="926">
                  <c:v>-49991.4</c:v>
                </c:pt>
                <c:pt idx="927">
                  <c:v>-50014.400000000001</c:v>
                </c:pt>
                <c:pt idx="928">
                  <c:v>-50026.400000000001</c:v>
                </c:pt>
                <c:pt idx="929">
                  <c:v>-50018.7</c:v>
                </c:pt>
                <c:pt idx="930">
                  <c:v>-49997.3</c:v>
                </c:pt>
                <c:pt idx="931">
                  <c:v>-49978.2</c:v>
                </c:pt>
                <c:pt idx="932">
                  <c:v>-49975.4</c:v>
                </c:pt>
                <c:pt idx="933">
                  <c:v>-49990.6</c:v>
                </c:pt>
                <c:pt idx="934">
                  <c:v>-50012.5</c:v>
                </c:pt>
                <c:pt idx="935">
                  <c:v>-50024.800000000003</c:v>
                </c:pt>
                <c:pt idx="936">
                  <c:v>-50018.6</c:v>
                </c:pt>
                <c:pt idx="937">
                  <c:v>-49998.8</c:v>
                </c:pt>
                <c:pt idx="938">
                  <c:v>-49980.1</c:v>
                </c:pt>
                <c:pt idx="939">
                  <c:v>-49976.4</c:v>
                </c:pt>
                <c:pt idx="940">
                  <c:v>-49990</c:v>
                </c:pt>
                <c:pt idx="941">
                  <c:v>-50010.7</c:v>
                </c:pt>
                <c:pt idx="942">
                  <c:v>-50023.1</c:v>
                </c:pt>
                <c:pt idx="943">
                  <c:v>-50018.3</c:v>
                </c:pt>
                <c:pt idx="944">
                  <c:v>-50000.1</c:v>
                </c:pt>
                <c:pt idx="945">
                  <c:v>-49982</c:v>
                </c:pt>
                <c:pt idx="946">
                  <c:v>-49977.4</c:v>
                </c:pt>
                <c:pt idx="947">
                  <c:v>-49989.4</c:v>
                </c:pt>
                <c:pt idx="948">
                  <c:v>-50009</c:v>
                </c:pt>
                <c:pt idx="949">
                  <c:v>-50021.599999999999</c:v>
                </c:pt>
                <c:pt idx="950">
                  <c:v>-50018</c:v>
                </c:pt>
                <c:pt idx="951">
                  <c:v>-50001.2</c:v>
                </c:pt>
                <c:pt idx="952">
                  <c:v>-49983.7</c:v>
                </c:pt>
                <c:pt idx="953">
                  <c:v>-49978.400000000001</c:v>
                </c:pt>
                <c:pt idx="954">
                  <c:v>-49989</c:v>
                </c:pt>
                <c:pt idx="955">
                  <c:v>-50007.4</c:v>
                </c:pt>
                <c:pt idx="956">
                  <c:v>-50020.1</c:v>
                </c:pt>
                <c:pt idx="957">
                  <c:v>-50017.7</c:v>
                </c:pt>
                <c:pt idx="958">
                  <c:v>-50002.3</c:v>
                </c:pt>
                <c:pt idx="959">
                  <c:v>-49985.4</c:v>
                </c:pt>
                <c:pt idx="960">
                  <c:v>-49979.5</c:v>
                </c:pt>
                <c:pt idx="961">
                  <c:v>-49988.7</c:v>
                </c:pt>
                <c:pt idx="962">
                  <c:v>-50006</c:v>
                </c:pt>
                <c:pt idx="963">
                  <c:v>-50018.6</c:v>
                </c:pt>
                <c:pt idx="964">
                  <c:v>-50017.2</c:v>
                </c:pt>
                <c:pt idx="965">
                  <c:v>-50003.199999999997</c:v>
                </c:pt>
                <c:pt idx="966">
                  <c:v>-49986.9</c:v>
                </c:pt>
                <c:pt idx="967">
                  <c:v>-49980.5</c:v>
                </c:pt>
                <c:pt idx="968">
                  <c:v>-49988.5</c:v>
                </c:pt>
                <c:pt idx="969">
                  <c:v>-50004.7</c:v>
                </c:pt>
                <c:pt idx="970">
                  <c:v>-50017.2</c:v>
                </c:pt>
                <c:pt idx="971">
                  <c:v>-50016.7</c:v>
                </c:pt>
                <c:pt idx="972">
                  <c:v>-50004</c:v>
                </c:pt>
                <c:pt idx="973">
                  <c:v>-49988.4</c:v>
                </c:pt>
                <c:pt idx="974">
                  <c:v>-49981.599999999999</c:v>
                </c:pt>
                <c:pt idx="975">
                  <c:v>-49988.4</c:v>
                </c:pt>
                <c:pt idx="976">
                  <c:v>-50003.5</c:v>
                </c:pt>
                <c:pt idx="977">
                  <c:v>-50015.8</c:v>
                </c:pt>
                <c:pt idx="978">
                  <c:v>-50016.2</c:v>
                </c:pt>
                <c:pt idx="979">
                  <c:v>-50004.6</c:v>
                </c:pt>
                <c:pt idx="980">
                  <c:v>-49989.8</c:v>
                </c:pt>
                <c:pt idx="981">
                  <c:v>-49982.6</c:v>
                </c:pt>
                <c:pt idx="982">
                  <c:v>-49988.3</c:v>
                </c:pt>
                <c:pt idx="983">
                  <c:v>-50002.400000000001</c:v>
                </c:pt>
                <c:pt idx="984">
                  <c:v>-50014.5</c:v>
                </c:pt>
                <c:pt idx="985">
                  <c:v>-50015.6</c:v>
                </c:pt>
                <c:pt idx="986">
                  <c:v>-50005.2</c:v>
                </c:pt>
                <c:pt idx="987">
                  <c:v>-49991.1</c:v>
                </c:pt>
                <c:pt idx="988">
                  <c:v>-49983.7</c:v>
                </c:pt>
                <c:pt idx="989">
                  <c:v>-49988.3</c:v>
                </c:pt>
                <c:pt idx="990">
                  <c:v>-50001.4</c:v>
                </c:pt>
                <c:pt idx="991">
                  <c:v>-50013.2</c:v>
                </c:pt>
                <c:pt idx="992">
                  <c:v>-50015</c:v>
                </c:pt>
                <c:pt idx="993">
                  <c:v>-50005.7</c:v>
                </c:pt>
                <c:pt idx="994">
                  <c:v>-49992.3</c:v>
                </c:pt>
                <c:pt idx="995">
                  <c:v>-49984.7</c:v>
                </c:pt>
                <c:pt idx="996">
                  <c:v>-49988.4</c:v>
                </c:pt>
                <c:pt idx="997">
                  <c:v>-50000.6</c:v>
                </c:pt>
                <c:pt idx="998">
                  <c:v>-50012</c:v>
                </c:pt>
                <c:pt idx="999">
                  <c:v>-50014.400000000001</c:v>
                </c:pt>
                <c:pt idx="1000">
                  <c:v>-50006.1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D4-475C-91AE-FB917BB5C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13263"/>
        <c:axId val="214415343"/>
      </c:scatterChart>
      <c:valAx>
        <c:axId val="214413263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(1E-3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5343"/>
        <c:crosses val="autoZero"/>
        <c:crossBetween val="midCat"/>
      </c:valAx>
      <c:valAx>
        <c:axId val="2144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Stress </a:t>
                </a:r>
                <a:r>
                  <a:rPr lang="en-US" dirty="0" smtClean="0"/>
                  <a:t>(Pa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Element Test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Normal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Sheet1!$A$4:$A$1004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Sheet1!$C$4:$C$1004</c:f>
              <c:numCache>
                <c:formatCode>General</c:formatCode>
                <c:ptCount val="1001"/>
                <c:pt idx="0">
                  <c:v>0</c:v>
                </c:pt>
                <c:pt idx="1">
                  <c:v>-16537.5</c:v>
                </c:pt>
                <c:pt idx="2">
                  <c:v>-52492</c:v>
                </c:pt>
                <c:pt idx="3">
                  <c:v>-86313.9</c:v>
                </c:pt>
                <c:pt idx="4">
                  <c:v>-97991.7</c:v>
                </c:pt>
                <c:pt idx="5">
                  <c:v>-80847.8</c:v>
                </c:pt>
                <c:pt idx="6">
                  <c:v>-45403.7</c:v>
                </c:pt>
                <c:pt idx="7">
                  <c:v>-13127.5</c:v>
                </c:pt>
                <c:pt idx="8">
                  <c:v>-3515.04</c:v>
                </c:pt>
                <c:pt idx="9">
                  <c:v>-22156.2</c:v>
                </c:pt>
                <c:pt idx="10">
                  <c:v>-57339.1</c:v>
                </c:pt>
                <c:pt idx="11">
                  <c:v>-87415.6</c:v>
                </c:pt>
                <c:pt idx="12">
                  <c:v>-94138.5</c:v>
                </c:pt>
                <c:pt idx="13">
                  <c:v>-73685.3</c:v>
                </c:pt>
                <c:pt idx="14">
                  <c:v>-38887.4</c:v>
                </c:pt>
                <c:pt idx="15">
                  <c:v>-11364.8</c:v>
                </c:pt>
                <c:pt idx="16">
                  <c:v>-8125.96</c:v>
                </c:pt>
                <c:pt idx="17">
                  <c:v>-30894</c:v>
                </c:pt>
                <c:pt idx="18">
                  <c:v>-65117.3</c:v>
                </c:pt>
                <c:pt idx="19">
                  <c:v>-89301.3</c:v>
                </c:pt>
                <c:pt idx="20">
                  <c:v>-88504.2</c:v>
                </c:pt>
                <c:pt idx="21">
                  <c:v>-63528.6</c:v>
                </c:pt>
                <c:pt idx="22">
                  <c:v>-30327.200000000001</c:v>
                </c:pt>
                <c:pt idx="23">
                  <c:v>-9964.2099999999991</c:v>
                </c:pt>
                <c:pt idx="24">
                  <c:v>-15217.2</c:v>
                </c:pt>
                <c:pt idx="25">
                  <c:v>-42407.199999999997</c:v>
                </c:pt>
                <c:pt idx="26">
                  <c:v>-73917.7</c:v>
                </c:pt>
                <c:pt idx="27">
                  <c:v>-89646.9</c:v>
                </c:pt>
                <c:pt idx="28">
                  <c:v>-79799.3</c:v>
                </c:pt>
                <c:pt idx="29">
                  <c:v>-50972.9</c:v>
                </c:pt>
                <c:pt idx="30">
                  <c:v>-21874</c:v>
                </c:pt>
                <c:pt idx="31">
                  <c:v>-11268.7</c:v>
                </c:pt>
                <c:pt idx="32">
                  <c:v>-25785.4</c:v>
                </c:pt>
                <c:pt idx="33">
                  <c:v>-55667</c:v>
                </c:pt>
                <c:pt idx="34">
                  <c:v>-81339.7</c:v>
                </c:pt>
                <c:pt idx="35">
                  <c:v>-86251.6</c:v>
                </c:pt>
                <c:pt idx="36">
                  <c:v>-67498.2</c:v>
                </c:pt>
                <c:pt idx="37">
                  <c:v>-37563.800000000003</c:v>
                </c:pt>
                <c:pt idx="38">
                  <c:v>-16141.4</c:v>
                </c:pt>
                <c:pt idx="39">
                  <c:v>-17183.8</c:v>
                </c:pt>
                <c:pt idx="40">
                  <c:v>-39698.1</c:v>
                </c:pt>
                <c:pt idx="41">
                  <c:v>-68559.199999999997</c:v>
                </c:pt>
                <c:pt idx="42">
                  <c:v>-84708.1</c:v>
                </c:pt>
                <c:pt idx="43">
                  <c:v>-77715.7</c:v>
                </c:pt>
                <c:pt idx="44">
                  <c:v>-52491</c:v>
                </c:pt>
                <c:pt idx="45">
                  <c:v>-25937.3</c:v>
                </c:pt>
                <c:pt idx="46">
                  <c:v>-15706.1</c:v>
                </c:pt>
                <c:pt idx="47">
                  <c:v>-28394.2</c:v>
                </c:pt>
                <c:pt idx="48">
                  <c:v>-55208.2</c:v>
                </c:pt>
                <c:pt idx="49">
                  <c:v>-78071.5</c:v>
                </c:pt>
                <c:pt idx="50">
                  <c:v>-81825.100000000006</c:v>
                </c:pt>
                <c:pt idx="51">
                  <c:v>-64235.6</c:v>
                </c:pt>
                <c:pt idx="52">
                  <c:v>-37334.400000000001</c:v>
                </c:pt>
                <c:pt idx="53">
                  <c:v>-19290.5</c:v>
                </c:pt>
                <c:pt idx="54">
                  <c:v>-22137.1</c:v>
                </c:pt>
                <c:pt idx="55">
                  <c:v>-43654.2</c:v>
                </c:pt>
                <c:pt idx="56">
                  <c:v>-69050.5</c:v>
                </c:pt>
                <c:pt idx="57">
                  <c:v>-81163</c:v>
                </c:pt>
                <c:pt idx="58">
                  <c:v>-72029.8</c:v>
                </c:pt>
                <c:pt idx="59">
                  <c:v>-48103.5</c:v>
                </c:pt>
                <c:pt idx="60">
                  <c:v>-25779.1</c:v>
                </c:pt>
                <c:pt idx="61">
                  <c:v>-20208.5</c:v>
                </c:pt>
                <c:pt idx="62">
                  <c:v>-34948.699999999997</c:v>
                </c:pt>
                <c:pt idx="63">
                  <c:v>-59649.5</c:v>
                </c:pt>
                <c:pt idx="64">
                  <c:v>-77345.5</c:v>
                </c:pt>
                <c:pt idx="65">
                  <c:v>-76108.100000000006</c:v>
                </c:pt>
                <c:pt idx="66">
                  <c:v>-57049.7</c:v>
                </c:pt>
                <c:pt idx="67">
                  <c:v>-33422.1</c:v>
                </c:pt>
                <c:pt idx="68">
                  <c:v>-21475.5</c:v>
                </c:pt>
                <c:pt idx="69">
                  <c:v>-29252.799999999999</c:v>
                </c:pt>
                <c:pt idx="70">
                  <c:v>-51110.8</c:v>
                </c:pt>
                <c:pt idx="71">
                  <c:v>-71814.600000000006</c:v>
                </c:pt>
                <c:pt idx="72">
                  <c:v>-77175.5</c:v>
                </c:pt>
                <c:pt idx="73">
                  <c:v>-63740.4</c:v>
                </c:pt>
                <c:pt idx="74">
                  <c:v>-41012</c:v>
                </c:pt>
                <c:pt idx="75">
                  <c:v>-24800.5</c:v>
                </c:pt>
                <c:pt idx="76">
                  <c:v>-26233.599999999999</c:v>
                </c:pt>
                <c:pt idx="77">
                  <c:v>-44055.3</c:v>
                </c:pt>
                <c:pt idx="78">
                  <c:v>-65667.100000000006</c:v>
                </c:pt>
                <c:pt idx="79">
                  <c:v>-76059.8</c:v>
                </c:pt>
                <c:pt idx="80">
                  <c:v>-68217.100000000006</c:v>
                </c:pt>
                <c:pt idx="81">
                  <c:v>-47831.6</c:v>
                </c:pt>
                <c:pt idx="82">
                  <c:v>-29233.5</c:v>
                </c:pt>
                <c:pt idx="83">
                  <c:v>-25350.9</c:v>
                </c:pt>
                <c:pt idx="84">
                  <c:v>-38674.199999999997</c:v>
                </c:pt>
                <c:pt idx="85">
                  <c:v>-59642.3</c:v>
                </c:pt>
                <c:pt idx="86">
                  <c:v>-73525.100000000006</c:v>
                </c:pt>
                <c:pt idx="87">
                  <c:v>-70767.100000000006</c:v>
                </c:pt>
                <c:pt idx="88">
                  <c:v>-53535.1</c:v>
                </c:pt>
                <c:pt idx="89">
                  <c:v>-34068.6</c:v>
                </c:pt>
                <c:pt idx="90">
                  <c:v>-26032.9</c:v>
                </c:pt>
                <c:pt idx="91">
                  <c:v>-34898.400000000001</c:v>
                </c:pt>
                <c:pt idx="92">
                  <c:v>-54180.2</c:v>
                </c:pt>
                <c:pt idx="93">
                  <c:v>-70192.7</c:v>
                </c:pt>
                <c:pt idx="94">
                  <c:v>-71771</c:v>
                </c:pt>
                <c:pt idx="95">
                  <c:v>-58026.5</c:v>
                </c:pt>
                <c:pt idx="96">
                  <c:v>-38828.6</c:v>
                </c:pt>
                <c:pt idx="97">
                  <c:v>-27767.5</c:v>
                </c:pt>
                <c:pt idx="98">
                  <c:v>-32524.9</c:v>
                </c:pt>
                <c:pt idx="99">
                  <c:v>-49499.1</c:v>
                </c:pt>
                <c:pt idx="100">
                  <c:v>-66526.3</c:v>
                </c:pt>
                <c:pt idx="101">
                  <c:v>-71612.600000000006</c:v>
                </c:pt>
                <c:pt idx="102">
                  <c:v>-61359.199999999997</c:v>
                </c:pt>
                <c:pt idx="103">
                  <c:v>-43222.400000000001</c:v>
                </c:pt>
                <c:pt idx="104">
                  <c:v>-30137.7</c:v>
                </c:pt>
                <c:pt idx="105">
                  <c:v>-31300.799999999999</c:v>
                </c:pt>
                <c:pt idx="106">
                  <c:v>-45667.6</c:v>
                </c:pt>
                <c:pt idx="107">
                  <c:v>-62846.8</c:v>
                </c:pt>
                <c:pt idx="108">
                  <c:v>-70633.600000000006</c:v>
                </c:pt>
                <c:pt idx="109">
                  <c:v>-63664.800000000003</c:v>
                </c:pt>
                <c:pt idx="110">
                  <c:v>-47096.2</c:v>
                </c:pt>
                <c:pt idx="111">
                  <c:v>-32826.9</c:v>
                </c:pt>
                <c:pt idx="112">
                  <c:v>-30972.1</c:v>
                </c:pt>
                <c:pt idx="113">
                  <c:v>-42661.8</c:v>
                </c:pt>
                <c:pt idx="114">
                  <c:v>-59360.4</c:v>
                </c:pt>
                <c:pt idx="115">
                  <c:v>-69115.7</c:v>
                </c:pt>
                <c:pt idx="116">
                  <c:v>-65106</c:v>
                </c:pt>
                <c:pt idx="117">
                  <c:v>-50390.5</c:v>
                </c:pt>
                <c:pt idx="118">
                  <c:v>-35607.800000000003</c:v>
                </c:pt>
                <c:pt idx="119">
                  <c:v>-31309.599999999999</c:v>
                </c:pt>
                <c:pt idx="120">
                  <c:v>-40406.800000000003</c:v>
                </c:pt>
                <c:pt idx="121">
                  <c:v>-56186.7</c:v>
                </c:pt>
                <c:pt idx="122">
                  <c:v>-67279.100000000006</c:v>
                </c:pt>
                <c:pt idx="123">
                  <c:v>-65847.8</c:v>
                </c:pt>
                <c:pt idx="124">
                  <c:v>-53106.1</c:v>
                </c:pt>
                <c:pt idx="125">
                  <c:v>-38326.199999999997</c:v>
                </c:pt>
                <c:pt idx="126">
                  <c:v>-32119.7</c:v>
                </c:pt>
                <c:pt idx="127">
                  <c:v>-38804.5</c:v>
                </c:pt>
                <c:pt idx="128">
                  <c:v>-53383.9</c:v>
                </c:pt>
                <c:pt idx="129">
                  <c:v>-65288.5</c:v>
                </c:pt>
                <c:pt idx="130">
                  <c:v>-66042.600000000006</c:v>
                </c:pt>
                <c:pt idx="131">
                  <c:v>-55279.4</c:v>
                </c:pt>
                <c:pt idx="132">
                  <c:v>-40884.5</c:v>
                </c:pt>
                <c:pt idx="133">
                  <c:v>-33245.800000000003</c:v>
                </c:pt>
                <c:pt idx="134">
                  <c:v>-37751.1</c:v>
                </c:pt>
                <c:pt idx="135">
                  <c:v>-50968.800000000003</c:v>
                </c:pt>
                <c:pt idx="136">
                  <c:v>-63262.2</c:v>
                </c:pt>
                <c:pt idx="137">
                  <c:v>-65822.899999999994</c:v>
                </c:pt>
                <c:pt idx="138">
                  <c:v>-56965.5</c:v>
                </c:pt>
                <c:pt idx="139">
                  <c:v>-43226.3</c:v>
                </c:pt>
                <c:pt idx="140">
                  <c:v>-34565.800000000003</c:v>
                </c:pt>
                <c:pt idx="141">
                  <c:v>-37147.199999999997</c:v>
                </c:pt>
                <c:pt idx="142">
                  <c:v>-48931.9</c:v>
                </c:pt>
                <c:pt idx="143">
                  <c:v>-61281.7</c:v>
                </c:pt>
                <c:pt idx="144">
                  <c:v>-65299.7</c:v>
                </c:pt>
                <c:pt idx="145">
                  <c:v>-58226.3</c:v>
                </c:pt>
                <c:pt idx="146">
                  <c:v>-45324.7</c:v>
                </c:pt>
                <c:pt idx="147">
                  <c:v>-35987.4</c:v>
                </c:pt>
                <c:pt idx="148">
                  <c:v>-36903</c:v>
                </c:pt>
                <c:pt idx="149">
                  <c:v>-47248.1</c:v>
                </c:pt>
                <c:pt idx="150">
                  <c:v>-59400.2</c:v>
                </c:pt>
                <c:pt idx="151">
                  <c:v>-64563</c:v>
                </c:pt>
                <c:pt idx="152">
                  <c:v>-59124.6</c:v>
                </c:pt>
                <c:pt idx="153">
                  <c:v>-47172.6</c:v>
                </c:pt>
                <c:pt idx="154">
                  <c:v>-37442.400000000001</c:v>
                </c:pt>
                <c:pt idx="155">
                  <c:v>-36940.400000000001</c:v>
                </c:pt>
                <c:pt idx="156">
                  <c:v>-45884.6</c:v>
                </c:pt>
                <c:pt idx="157">
                  <c:v>-57649.9</c:v>
                </c:pt>
                <c:pt idx="158">
                  <c:v>-63684.5</c:v>
                </c:pt>
                <c:pt idx="159">
                  <c:v>-59719.1</c:v>
                </c:pt>
                <c:pt idx="160">
                  <c:v>-48775.7</c:v>
                </c:pt>
                <c:pt idx="161">
                  <c:v>-38882.300000000003</c:v>
                </c:pt>
                <c:pt idx="162">
                  <c:v>-37193.5</c:v>
                </c:pt>
                <c:pt idx="163">
                  <c:v>-44804.9</c:v>
                </c:pt>
                <c:pt idx="164">
                  <c:v>-56048.1</c:v>
                </c:pt>
                <c:pt idx="165">
                  <c:v>-62719.8</c:v>
                </c:pt>
                <c:pt idx="166">
                  <c:v>-60063.199999999997</c:v>
                </c:pt>
                <c:pt idx="167">
                  <c:v>-50147.9</c:v>
                </c:pt>
                <c:pt idx="168">
                  <c:v>-40273.699999999997</c:v>
                </c:pt>
                <c:pt idx="169">
                  <c:v>-37607.699999999997</c:v>
                </c:pt>
                <c:pt idx="170">
                  <c:v>-43972.9</c:v>
                </c:pt>
                <c:pt idx="171">
                  <c:v>-54601.3</c:v>
                </c:pt>
                <c:pt idx="172">
                  <c:v>-61711.3</c:v>
                </c:pt>
                <c:pt idx="173">
                  <c:v>-60203.6</c:v>
                </c:pt>
                <c:pt idx="174">
                  <c:v>-51307.1</c:v>
                </c:pt>
                <c:pt idx="175">
                  <c:v>-41594.5</c:v>
                </c:pt>
                <c:pt idx="176">
                  <c:v>-38138.300000000003</c:v>
                </c:pt>
                <c:pt idx="177">
                  <c:v>-43354</c:v>
                </c:pt>
                <c:pt idx="178">
                  <c:v>-53308.800000000003</c:v>
                </c:pt>
                <c:pt idx="179">
                  <c:v>-60691</c:v>
                </c:pt>
                <c:pt idx="180">
                  <c:v>-60180.800000000003</c:v>
                </c:pt>
                <c:pt idx="181">
                  <c:v>-52273.4</c:v>
                </c:pt>
                <c:pt idx="182">
                  <c:v>-42831.3</c:v>
                </c:pt>
                <c:pt idx="183">
                  <c:v>-38749.599999999999</c:v>
                </c:pt>
                <c:pt idx="184">
                  <c:v>-42916.7</c:v>
                </c:pt>
                <c:pt idx="185">
                  <c:v>-52165.2</c:v>
                </c:pt>
                <c:pt idx="186">
                  <c:v>-59682.2</c:v>
                </c:pt>
                <c:pt idx="187">
                  <c:v>-60029.1</c:v>
                </c:pt>
                <c:pt idx="188">
                  <c:v>-53067.199999999997</c:v>
                </c:pt>
                <c:pt idx="189">
                  <c:v>-43976.7</c:v>
                </c:pt>
                <c:pt idx="190">
                  <c:v>-39413.1</c:v>
                </c:pt>
                <c:pt idx="191">
                  <c:v>-42632.3</c:v>
                </c:pt>
                <c:pt idx="192">
                  <c:v>-51162.3</c:v>
                </c:pt>
                <c:pt idx="193">
                  <c:v>-58701.7</c:v>
                </c:pt>
                <c:pt idx="194">
                  <c:v>-59777.1</c:v>
                </c:pt>
                <c:pt idx="195">
                  <c:v>-53708.4</c:v>
                </c:pt>
                <c:pt idx="196">
                  <c:v>-45028.1</c:v>
                </c:pt>
                <c:pt idx="197">
                  <c:v>-40106.400000000001</c:v>
                </c:pt>
                <c:pt idx="198">
                  <c:v>-42475.8</c:v>
                </c:pt>
                <c:pt idx="199">
                  <c:v>-50290.1</c:v>
                </c:pt>
                <c:pt idx="200">
                  <c:v>-57761.1</c:v>
                </c:pt>
                <c:pt idx="201">
                  <c:v>-59448.800000000003</c:v>
                </c:pt>
                <c:pt idx="202">
                  <c:v>-54215.6</c:v>
                </c:pt>
                <c:pt idx="203">
                  <c:v>-45985.7</c:v>
                </c:pt>
                <c:pt idx="204">
                  <c:v>-40812.1</c:v>
                </c:pt>
                <c:pt idx="205">
                  <c:v>-42425.3</c:v>
                </c:pt>
                <c:pt idx="206">
                  <c:v>-49538</c:v>
                </c:pt>
                <c:pt idx="207">
                  <c:v>-56868.1</c:v>
                </c:pt>
                <c:pt idx="208">
                  <c:v>-59064</c:v>
                </c:pt>
                <c:pt idx="209">
                  <c:v>-54606.1</c:v>
                </c:pt>
                <c:pt idx="210">
                  <c:v>-46852.1</c:v>
                </c:pt>
                <c:pt idx="211">
                  <c:v>-41516.800000000003</c:v>
                </c:pt>
                <c:pt idx="212">
                  <c:v>-42461.7</c:v>
                </c:pt>
                <c:pt idx="213">
                  <c:v>-48895.3</c:v>
                </c:pt>
                <c:pt idx="214">
                  <c:v>-56027.6</c:v>
                </c:pt>
                <c:pt idx="215">
                  <c:v>-58638.9</c:v>
                </c:pt>
                <c:pt idx="216">
                  <c:v>-54895.5</c:v>
                </c:pt>
                <c:pt idx="217">
                  <c:v>-47631.3</c:v>
                </c:pt>
                <c:pt idx="218">
                  <c:v>-42210.5</c:v>
                </c:pt>
                <c:pt idx="219">
                  <c:v>-42568.800000000003</c:v>
                </c:pt>
                <c:pt idx="220">
                  <c:v>-48351.4</c:v>
                </c:pt>
                <c:pt idx="221">
                  <c:v>-55241.9</c:v>
                </c:pt>
                <c:pt idx="222">
                  <c:v>-58186.6</c:v>
                </c:pt>
                <c:pt idx="223">
                  <c:v>-55097.7</c:v>
                </c:pt>
                <c:pt idx="224">
                  <c:v>-48327.9</c:v>
                </c:pt>
                <c:pt idx="225">
                  <c:v>-42885.599999999999</c:v>
                </c:pt>
                <c:pt idx="226">
                  <c:v>-42732.6</c:v>
                </c:pt>
                <c:pt idx="227">
                  <c:v>-47896.3</c:v>
                </c:pt>
                <c:pt idx="228">
                  <c:v>-54511.9</c:v>
                </c:pt>
                <c:pt idx="229">
                  <c:v>-57717.9</c:v>
                </c:pt>
                <c:pt idx="230">
                  <c:v>-55225.4</c:v>
                </c:pt>
                <c:pt idx="231">
                  <c:v>-48947.199999999997</c:v>
                </c:pt>
                <c:pt idx="232">
                  <c:v>-43536.6</c:v>
                </c:pt>
                <c:pt idx="233">
                  <c:v>-42941.4</c:v>
                </c:pt>
                <c:pt idx="234">
                  <c:v>-47520.5</c:v>
                </c:pt>
                <c:pt idx="235">
                  <c:v>-53837.3</c:v>
                </c:pt>
                <c:pt idx="236">
                  <c:v>-57241.3</c:v>
                </c:pt>
                <c:pt idx="237">
                  <c:v>-55289.4</c:v>
                </c:pt>
                <c:pt idx="238">
                  <c:v>-49494.7</c:v>
                </c:pt>
                <c:pt idx="239">
                  <c:v>-44159.8</c:v>
                </c:pt>
                <c:pt idx="240">
                  <c:v>-43185.2</c:v>
                </c:pt>
                <c:pt idx="241">
                  <c:v>-47215.4</c:v>
                </c:pt>
                <c:pt idx="242">
                  <c:v>-53216.9</c:v>
                </c:pt>
                <c:pt idx="243">
                  <c:v>-56763.7</c:v>
                </c:pt>
                <c:pt idx="244">
                  <c:v>-55299.5</c:v>
                </c:pt>
                <c:pt idx="245">
                  <c:v>-49975.8</c:v>
                </c:pt>
                <c:pt idx="246">
                  <c:v>-44752.4</c:v>
                </c:pt>
                <c:pt idx="247">
                  <c:v>-43455.4</c:v>
                </c:pt>
                <c:pt idx="248">
                  <c:v>-46972.9</c:v>
                </c:pt>
                <c:pt idx="249">
                  <c:v>-52648.9</c:v>
                </c:pt>
                <c:pt idx="250">
                  <c:v>-56290.7</c:v>
                </c:pt>
                <c:pt idx="251">
                  <c:v>-55264.3</c:v>
                </c:pt>
                <c:pt idx="252">
                  <c:v>-50395.9</c:v>
                </c:pt>
                <c:pt idx="253">
                  <c:v>-45312.9</c:v>
                </c:pt>
                <c:pt idx="254">
                  <c:v>-43745</c:v>
                </c:pt>
                <c:pt idx="255">
                  <c:v>-46785.7</c:v>
                </c:pt>
                <c:pt idx="256">
                  <c:v>-52131.1</c:v>
                </c:pt>
                <c:pt idx="257">
                  <c:v>-55826.400000000001</c:v>
                </c:pt>
                <c:pt idx="258">
                  <c:v>-55191.199999999997</c:v>
                </c:pt>
                <c:pt idx="259">
                  <c:v>-50760</c:v>
                </c:pt>
                <c:pt idx="260">
                  <c:v>-45840.6</c:v>
                </c:pt>
                <c:pt idx="261">
                  <c:v>-44048.1</c:v>
                </c:pt>
                <c:pt idx="262">
                  <c:v>-46647.3</c:v>
                </c:pt>
                <c:pt idx="263">
                  <c:v>-51661</c:v>
                </c:pt>
                <c:pt idx="264">
                  <c:v>-55374.2</c:v>
                </c:pt>
                <c:pt idx="265">
                  <c:v>-55086.6</c:v>
                </c:pt>
                <c:pt idx="266">
                  <c:v>-51073.1</c:v>
                </c:pt>
                <c:pt idx="267">
                  <c:v>-46335.1</c:v>
                </c:pt>
                <c:pt idx="268">
                  <c:v>-44359.5</c:v>
                </c:pt>
                <c:pt idx="269">
                  <c:v>-46551.7</c:v>
                </c:pt>
                <c:pt idx="270">
                  <c:v>-51236.1</c:v>
                </c:pt>
                <c:pt idx="271">
                  <c:v>-54936.6</c:v>
                </c:pt>
                <c:pt idx="272">
                  <c:v>-54956.4</c:v>
                </c:pt>
                <c:pt idx="273">
                  <c:v>-51339.8</c:v>
                </c:pt>
                <c:pt idx="274">
                  <c:v>-46796.800000000003</c:v>
                </c:pt>
                <c:pt idx="275">
                  <c:v>-44675.199999999997</c:v>
                </c:pt>
                <c:pt idx="276">
                  <c:v>-46493.5</c:v>
                </c:pt>
                <c:pt idx="277">
                  <c:v>-50853.599999999999</c:v>
                </c:pt>
                <c:pt idx="278">
                  <c:v>-54515.6</c:v>
                </c:pt>
                <c:pt idx="279">
                  <c:v>-54805.3</c:v>
                </c:pt>
                <c:pt idx="280">
                  <c:v>-51564.3</c:v>
                </c:pt>
                <c:pt idx="281">
                  <c:v>-47226.1</c:v>
                </c:pt>
                <c:pt idx="282">
                  <c:v>-44991.7</c:v>
                </c:pt>
                <c:pt idx="283">
                  <c:v>-46467.8</c:v>
                </c:pt>
                <c:pt idx="284">
                  <c:v>-50510.9</c:v>
                </c:pt>
                <c:pt idx="285">
                  <c:v>-54112.5</c:v>
                </c:pt>
                <c:pt idx="286">
                  <c:v>-54637.7</c:v>
                </c:pt>
                <c:pt idx="287">
                  <c:v>-51750.7</c:v>
                </c:pt>
                <c:pt idx="288">
                  <c:v>-47623.9</c:v>
                </c:pt>
                <c:pt idx="289">
                  <c:v>-45306.1</c:v>
                </c:pt>
                <c:pt idx="290">
                  <c:v>-46470.3</c:v>
                </c:pt>
                <c:pt idx="291">
                  <c:v>-50205.4</c:v>
                </c:pt>
                <c:pt idx="292">
                  <c:v>-53728.3</c:v>
                </c:pt>
                <c:pt idx="293">
                  <c:v>-54457.3</c:v>
                </c:pt>
                <c:pt idx="294">
                  <c:v>-51902.6</c:v>
                </c:pt>
                <c:pt idx="295">
                  <c:v>-47991.199999999997</c:v>
                </c:pt>
                <c:pt idx="296">
                  <c:v>-45616.2</c:v>
                </c:pt>
                <c:pt idx="297">
                  <c:v>-46497</c:v>
                </c:pt>
                <c:pt idx="298">
                  <c:v>-49934.5</c:v>
                </c:pt>
                <c:pt idx="299">
                  <c:v>-53363.4</c:v>
                </c:pt>
                <c:pt idx="300">
                  <c:v>-54267.4</c:v>
                </c:pt>
                <c:pt idx="301">
                  <c:v>-52023.6</c:v>
                </c:pt>
                <c:pt idx="302">
                  <c:v>-48329.2</c:v>
                </c:pt>
                <c:pt idx="303">
                  <c:v>-45919.9</c:v>
                </c:pt>
                <c:pt idx="304">
                  <c:v>-46544.6</c:v>
                </c:pt>
                <c:pt idx="305">
                  <c:v>-49695.7</c:v>
                </c:pt>
                <c:pt idx="306">
                  <c:v>-53018.400000000001</c:v>
                </c:pt>
                <c:pt idx="307">
                  <c:v>-54070.7</c:v>
                </c:pt>
                <c:pt idx="308">
                  <c:v>-52116.800000000003</c:v>
                </c:pt>
                <c:pt idx="309">
                  <c:v>-48639.1</c:v>
                </c:pt>
                <c:pt idx="310">
                  <c:v>-46215.7</c:v>
                </c:pt>
                <c:pt idx="311">
                  <c:v>-46609.9</c:v>
                </c:pt>
                <c:pt idx="312">
                  <c:v>-49486.7</c:v>
                </c:pt>
                <c:pt idx="313">
                  <c:v>-52693.1</c:v>
                </c:pt>
                <c:pt idx="314">
                  <c:v>-53869.599999999999</c:v>
                </c:pt>
                <c:pt idx="315">
                  <c:v>-52185.2</c:v>
                </c:pt>
                <c:pt idx="316">
                  <c:v>-48922.3</c:v>
                </c:pt>
                <c:pt idx="317">
                  <c:v>-46502.400000000001</c:v>
                </c:pt>
                <c:pt idx="318">
                  <c:v>-46690</c:v>
                </c:pt>
                <c:pt idx="319">
                  <c:v>-49305.1</c:v>
                </c:pt>
                <c:pt idx="320">
                  <c:v>-52387.6</c:v>
                </c:pt>
                <c:pt idx="321">
                  <c:v>-53666.3</c:v>
                </c:pt>
                <c:pt idx="322">
                  <c:v>-52231.4</c:v>
                </c:pt>
                <c:pt idx="323">
                  <c:v>-49180</c:v>
                </c:pt>
                <c:pt idx="324">
                  <c:v>-46779.1</c:v>
                </c:pt>
                <c:pt idx="325">
                  <c:v>-46782.400000000001</c:v>
                </c:pt>
                <c:pt idx="326">
                  <c:v>-49148.800000000003</c:v>
                </c:pt>
                <c:pt idx="327">
                  <c:v>-52101.5</c:v>
                </c:pt>
                <c:pt idx="328">
                  <c:v>-53462.400000000001</c:v>
                </c:pt>
                <c:pt idx="329">
                  <c:v>-52257.9</c:v>
                </c:pt>
                <c:pt idx="330">
                  <c:v>-49413.599999999999</c:v>
                </c:pt>
                <c:pt idx="331">
                  <c:v>-47045</c:v>
                </c:pt>
                <c:pt idx="332">
                  <c:v>-46885</c:v>
                </c:pt>
                <c:pt idx="333">
                  <c:v>-49015.7</c:v>
                </c:pt>
                <c:pt idx="334">
                  <c:v>-51834.400000000001</c:v>
                </c:pt>
                <c:pt idx="335">
                  <c:v>-53259.6</c:v>
                </c:pt>
                <c:pt idx="336">
                  <c:v>-52267</c:v>
                </c:pt>
                <c:pt idx="337">
                  <c:v>-49624.5</c:v>
                </c:pt>
                <c:pt idx="338">
                  <c:v>-47299.6</c:v>
                </c:pt>
                <c:pt idx="339">
                  <c:v>-46995.8</c:v>
                </c:pt>
                <c:pt idx="340">
                  <c:v>-48903.8</c:v>
                </c:pt>
                <c:pt idx="341">
                  <c:v>-51585.9</c:v>
                </c:pt>
                <c:pt idx="342">
                  <c:v>-53059.1</c:v>
                </c:pt>
                <c:pt idx="343">
                  <c:v>-52260.800000000003</c:v>
                </c:pt>
                <c:pt idx="344">
                  <c:v>-49813.9</c:v>
                </c:pt>
                <c:pt idx="345">
                  <c:v>-47542.5</c:v>
                </c:pt>
                <c:pt idx="346">
                  <c:v>-47113</c:v>
                </c:pt>
                <c:pt idx="347">
                  <c:v>-48811.5</c:v>
                </c:pt>
                <c:pt idx="348">
                  <c:v>-51355.4</c:v>
                </c:pt>
                <c:pt idx="349">
                  <c:v>-52861.9</c:v>
                </c:pt>
                <c:pt idx="350">
                  <c:v>-52241.2</c:v>
                </c:pt>
                <c:pt idx="351">
                  <c:v>-49983.3</c:v>
                </c:pt>
                <c:pt idx="352">
                  <c:v>-47773.4</c:v>
                </c:pt>
                <c:pt idx="353">
                  <c:v>-47234.9</c:v>
                </c:pt>
                <c:pt idx="354">
                  <c:v>-48736.800000000003</c:v>
                </c:pt>
                <c:pt idx="355">
                  <c:v>-51142.3</c:v>
                </c:pt>
                <c:pt idx="356">
                  <c:v>-52669.2</c:v>
                </c:pt>
                <c:pt idx="357">
                  <c:v>-52209.9</c:v>
                </c:pt>
                <c:pt idx="358">
                  <c:v>-50133.8</c:v>
                </c:pt>
                <c:pt idx="359">
                  <c:v>-47992.3</c:v>
                </c:pt>
                <c:pt idx="360">
                  <c:v>-47360.3</c:v>
                </c:pt>
                <c:pt idx="361">
                  <c:v>-48678.2</c:v>
                </c:pt>
                <c:pt idx="362">
                  <c:v>-50945.9</c:v>
                </c:pt>
                <c:pt idx="363">
                  <c:v>-52481.4</c:v>
                </c:pt>
                <c:pt idx="364">
                  <c:v>-52168.6</c:v>
                </c:pt>
                <c:pt idx="365">
                  <c:v>-50266.8</c:v>
                </c:pt>
                <c:pt idx="366">
                  <c:v>-48199.1</c:v>
                </c:pt>
                <c:pt idx="367">
                  <c:v>-47487.9</c:v>
                </c:pt>
                <c:pt idx="368">
                  <c:v>-48634.2</c:v>
                </c:pt>
                <c:pt idx="369">
                  <c:v>-50765.5</c:v>
                </c:pt>
                <c:pt idx="370">
                  <c:v>-52299.5</c:v>
                </c:pt>
                <c:pt idx="371">
                  <c:v>-52118.6</c:v>
                </c:pt>
                <c:pt idx="372">
                  <c:v>-50383.4</c:v>
                </c:pt>
                <c:pt idx="373">
                  <c:v>-48393.9</c:v>
                </c:pt>
                <c:pt idx="374">
                  <c:v>-47616.6</c:v>
                </c:pt>
                <c:pt idx="375">
                  <c:v>-48603.4</c:v>
                </c:pt>
                <c:pt idx="376">
                  <c:v>-50600.4</c:v>
                </c:pt>
                <c:pt idx="377">
                  <c:v>-52123.7</c:v>
                </c:pt>
                <c:pt idx="378">
                  <c:v>-52061.4</c:v>
                </c:pt>
                <c:pt idx="379">
                  <c:v>-50484.800000000003</c:v>
                </c:pt>
                <c:pt idx="380">
                  <c:v>-48576.9</c:v>
                </c:pt>
                <c:pt idx="381">
                  <c:v>-47745.4</c:v>
                </c:pt>
                <c:pt idx="382">
                  <c:v>-48584.3</c:v>
                </c:pt>
                <c:pt idx="383">
                  <c:v>-50450</c:v>
                </c:pt>
                <c:pt idx="384">
                  <c:v>-51954.5</c:v>
                </c:pt>
                <c:pt idx="385">
                  <c:v>-51998.1</c:v>
                </c:pt>
                <c:pt idx="386">
                  <c:v>-50572.2</c:v>
                </c:pt>
                <c:pt idx="387">
                  <c:v>-48748.3</c:v>
                </c:pt>
                <c:pt idx="388">
                  <c:v>-47873.5</c:v>
                </c:pt>
                <c:pt idx="389">
                  <c:v>-48575.8</c:v>
                </c:pt>
                <c:pt idx="390">
                  <c:v>-50313.4</c:v>
                </c:pt>
                <c:pt idx="391">
                  <c:v>-51792.3</c:v>
                </c:pt>
                <c:pt idx="392">
                  <c:v>-51929.8</c:v>
                </c:pt>
                <c:pt idx="393">
                  <c:v>-50646.5</c:v>
                </c:pt>
                <c:pt idx="394">
                  <c:v>-48908.3</c:v>
                </c:pt>
                <c:pt idx="395">
                  <c:v>-48000.3</c:v>
                </c:pt>
                <c:pt idx="396">
                  <c:v>-48576.7</c:v>
                </c:pt>
                <c:pt idx="397">
                  <c:v>-50189.9</c:v>
                </c:pt>
                <c:pt idx="398">
                  <c:v>-51637.2</c:v>
                </c:pt>
                <c:pt idx="399">
                  <c:v>-51857.599999999999</c:v>
                </c:pt>
                <c:pt idx="400">
                  <c:v>-50708.800000000003</c:v>
                </c:pt>
                <c:pt idx="401">
                  <c:v>-49057.3</c:v>
                </c:pt>
                <c:pt idx="402">
                  <c:v>-48125</c:v>
                </c:pt>
                <c:pt idx="403">
                  <c:v>-48586</c:v>
                </c:pt>
                <c:pt idx="404">
                  <c:v>-50078.8</c:v>
                </c:pt>
                <c:pt idx="405">
                  <c:v>-51489.4</c:v>
                </c:pt>
                <c:pt idx="406">
                  <c:v>-51782.3</c:v>
                </c:pt>
                <c:pt idx="407">
                  <c:v>-50760.2</c:v>
                </c:pt>
                <c:pt idx="408">
                  <c:v>-49195.5</c:v>
                </c:pt>
                <c:pt idx="409">
                  <c:v>-48247.199999999997</c:v>
                </c:pt>
                <c:pt idx="410">
                  <c:v>-48602.6</c:v>
                </c:pt>
                <c:pt idx="411">
                  <c:v>-49979.4</c:v>
                </c:pt>
                <c:pt idx="412">
                  <c:v>-51348.9</c:v>
                </c:pt>
                <c:pt idx="413">
                  <c:v>-51704.6</c:v>
                </c:pt>
                <c:pt idx="414">
                  <c:v>-50801.4</c:v>
                </c:pt>
                <c:pt idx="415">
                  <c:v>-49323.4</c:v>
                </c:pt>
                <c:pt idx="416">
                  <c:v>-48366.3</c:v>
                </c:pt>
                <c:pt idx="417">
                  <c:v>-48625.5</c:v>
                </c:pt>
                <c:pt idx="418">
                  <c:v>-49890.9</c:v>
                </c:pt>
                <c:pt idx="419">
                  <c:v>-51215.9</c:v>
                </c:pt>
                <c:pt idx="420">
                  <c:v>-51625.5</c:v>
                </c:pt>
                <c:pt idx="421">
                  <c:v>-50833.5</c:v>
                </c:pt>
                <c:pt idx="422">
                  <c:v>-49441.3</c:v>
                </c:pt>
                <c:pt idx="423">
                  <c:v>-48482</c:v>
                </c:pt>
                <c:pt idx="424">
                  <c:v>-48654.1</c:v>
                </c:pt>
                <c:pt idx="425">
                  <c:v>-49812.7</c:v>
                </c:pt>
                <c:pt idx="426">
                  <c:v>-51090.2</c:v>
                </c:pt>
                <c:pt idx="427">
                  <c:v>-51545.5</c:v>
                </c:pt>
                <c:pt idx="428">
                  <c:v>-50857.2</c:v>
                </c:pt>
                <c:pt idx="429">
                  <c:v>-49549.599999999999</c:v>
                </c:pt>
                <c:pt idx="430">
                  <c:v>-48594</c:v>
                </c:pt>
                <c:pt idx="431">
                  <c:v>-48687.4</c:v>
                </c:pt>
                <c:pt idx="432">
                  <c:v>-49744.1</c:v>
                </c:pt>
                <c:pt idx="433">
                  <c:v>-50971.8</c:v>
                </c:pt>
                <c:pt idx="434">
                  <c:v>-51465.1</c:v>
                </c:pt>
                <c:pt idx="435">
                  <c:v>-50873.3</c:v>
                </c:pt>
                <c:pt idx="436">
                  <c:v>-49648.800000000003</c:v>
                </c:pt>
                <c:pt idx="437">
                  <c:v>-48702.1</c:v>
                </c:pt>
                <c:pt idx="438">
                  <c:v>-48724.7</c:v>
                </c:pt>
                <c:pt idx="439">
                  <c:v>-49684.4</c:v>
                </c:pt>
                <c:pt idx="440">
                  <c:v>-50860.6</c:v>
                </c:pt>
                <c:pt idx="441">
                  <c:v>-51384.9</c:v>
                </c:pt>
                <c:pt idx="442">
                  <c:v>-50882.6</c:v>
                </c:pt>
                <c:pt idx="443">
                  <c:v>-49739.3</c:v>
                </c:pt>
                <c:pt idx="444">
                  <c:v>-48805.9</c:v>
                </c:pt>
                <c:pt idx="445">
                  <c:v>-48765.4</c:v>
                </c:pt>
                <c:pt idx="446">
                  <c:v>-49633.1</c:v>
                </c:pt>
                <c:pt idx="447">
                  <c:v>-50756.4</c:v>
                </c:pt>
                <c:pt idx="448">
                  <c:v>-51305.4</c:v>
                </c:pt>
                <c:pt idx="449">
                  <c:v>-50885.8</c:v>
                </c:pt>
                <c:pt idx="450">
                  <c:v>-49821.5</c:v>
                </c:pt>
                <c:pt idx="451">
                  <c:v>-48905.4</c:v>
                </c:pt>
                <c:pt idx="452">
                  <c:v>-48808.800000000003</c:v>
                </c:pt>
                <c:pt idx="453">
                  <c:v>-49589.4</c:v>
                </c:pt>
                <c:pt idx="454">
                  <c:v>-50659.199999999997</c:v>
                </c:pt>
                <c:pt idx="455">
                  <c:v>-51227</c:v>
                </c:pt>
                <c:pt idx="456">
                  <c:v>-50883.5</c:v>
                </c:pt>
                <c:pt idx="457">
                  <c:v>-49895.8</c:v>
                </c:pt>
                <c:pt idx="458">
                  <c:v>-49000.5</c:v>
                </c:pt>
                <c:pt idx="459">
                  <c:v>-48854.400000000001</c:v>
                </c:pt>
                <c:pt idx="460">
                  <c:v>-49552.800000000003</c:v>
                </c:pt>
                <c:pt idx="461">
                  <c:v>-50568.7</c:v>
                </c:pt>
                <c:pt idx="462">
                  <c:v>-51149.9</c:v>
                </c:pt>
                <c:pt idx="463">
                  <c:v>-50876.3</c:v>
                </c:pt>
                <c:pt idx="464">
                  <c:v>-49962.7</c:v>
                </c:pt>
                <c:pt idx="465">
                  <c:v>-49091.1</c:v>
                </c:pt>
                <c:pt idx="466">
                  <c:v>-48901.7</c:v>
                </c:pt>
                <c:pt idx="467">
                  <c:v>-49522.8</c:v>
                </c:pt>
                <c:pt idx="468">
                  <c:v>-50484.6</c:v>
                </c:pt>
                <c:pt idx="469">
                  <c:v>-51074.6</c:v>
                </c:pt>
                <c:pt idx="470">
                  <c:v>-50864.800000000003</c:v>
                </c:pt>
                <c:pt idx="471">
                  <c:v>-50022.5</c:v>
                </c:pt>
                <c:pt idx="472">
                  <c:v>-49177.1</c:v>
                </c:pt>
                <c:pt idx="473">
                  <c:v>-48950.2</c:v>
                </c:pt>
                <c:pt idx="474">
                  <c:v>-49498.8</c:v>
                </c:pt>
                <c:pt idx="475">
                  <c:v>-50406.9</c:v>
                </c:pt>
                <c:pt idx="476">
                  <c:v>-51001.1</c:v>
                </c:pt>
                <c:pt idx="477">
                  <c:v>-50849.7</c:v>
                </c:pt>
                <c:pt idx="478">
                  <c:v>-50075.8</c:v>
                </c:pt>
                <c:pt idx="479">
                  <c:v>-49258.6</c:v>
                </c:pt>
                <c:pt idx="480">
                  <c:v>-48999.5</c:v>
                </c:pt>
                <c:pt idx="481">
                  <c:v>-49480.2</c:v>
                </c:pt>
                <c:pt idx="482">
                  <c:v>-50335.199999999997</c:v>
                </c:pt>
                <c:pt idx="483">
                  <c:v>-50929.9</c:v>
                </c:pt>
                <c:pt idx="484">
                  <c:v>-50831.199999999997</c:v>
                </c:pt>
                <c:pt idx="485">
                  <c:v>-50122.9</c:v>
                </c:pt>
                <c:pt idx="486">
                  <c:v>-49335.5</c:v>
                </c:pt>
                <c:pt idx="487">
                  <c:v>-49049.3</c:v>
                </c:pt>
                <c:pt idx="488">
                  <c:v>-49466.6</c:v>
                </c:pt>
                <c:pt idx="489">
                  <c:v>-50269.3</c:v>
                </c:pt>
                <c:pt idx="490">
                  <c:v>-50861</c:v>
                </c:pt>
                <c:pt idx="491">
                  <c:v>-50810</c:v>
                </c:pt>
                <c:pt idx="492">
                  <c:v>-50164.2</c:v>
                </c:pt>
                <c:pt idx="493">
                  <c:v>-49407.9</c:v>
                </c:pt>
                <c:pt idx="494">
                  <c:v>-49099.1</c:v>
                </c:pt>
                <c:pt idx="495">
                  <c:v>-49457.599999999999</c:v>
                </c:pt>
                <c:pt idx="496">
                  <c:v>-50209</c:v>
                </c:pt>
                <c:pt idx="497">
                  <c:v>-50794.6</c:v>
                </c:pt>
                <c:pt idx="498">
                  <c:v>-50786.400000000001</c:v>
                </c:pt>
                <c:pt idx="499">
                  <c:v>-50200.1</c:v>
                </c:pt>
                <c:pt idx="500">
                  <c:v>-49476</c:v>
                </c:pt>
                <c:pt idx="501">
                  <c:v>-49148.7</c:v>
                </c:pt>
                <c:pt idx="502">
                  <c:v>-49452.6</c:v>
                </c:pt>
                <c:pt idx="503">
                  <c:v>-50154</c:v>
                </c:pt>
                <c:pt idx="504">
                  <c:v>-50730.7</c:v>
                </c:pt>
                <c:pt idx="505">
                  <c:v>-50760.800000000003</c:v>
                </c:pt>
                <c:pt idx="506">
                  <c:v>-50231</c:v>
                </c:pt>
                <c:pt idx="507">
                  <c:v>-49539.7</c:v>
                </c:pt>
                <c:pt idx="508">
                  <c:v>-49197.9</c:v>
                </c:pt>
                <c:pt idx="509">
                  <c:v>-49451.3</c:v>
                </c:pt>
                <c:pt idx="510">
                  <c:v>-50104</c:v>
                </c:pt>
                <c:pt idx="511">
                  <c:v>-50669.599999999999</c:v>
                </c:pt>
                <c:pt idx="512">
                  <c:v>-50733.7</c:v>
                </c:pt>
                <c:pt idx="513">
                  <c:v>-50257.2</c:v>
                </c:pt>
                <c:pt idx="514">
                  <c:v>-49599.199999999997</c:v>
                </c:pt>
                <c:pt idx="515">
                  <c:v>-49246.400000000001</c:v>
                </c:pt>
                <c:pt idx="516">
                  <c:v>-49453.3</c:v>
                </c:pt>
                <c:pt idx="517">
                  <c:v>-50058.8</c:v>
                </c:pt>
                <c:pt idx="518">
                  <c:v>-50611.199999999997</c:v>
                </c:pt>
                <c:pt idx="519">
                  <c:v>-50705.2</c:v>
                </c:pt>
                <c:pt idx="520">
                  <c:v>-50279.1</c:v>
                </c:pt>
                <c:pt idx="521">
                  <c:v>-49654.5</c:v>
                </c:pt>
                <c:pt idx="522">
                  <c:v>-49293.9</c:v>
                </c:pt>
                <c:pt idx="523">
                  <c:v>-49458.2</c:v>
                </c:pt>
                <c:pt idx="524">
                  <c:v>-50018.2</c:v>
                </c:pt>
                <c:pt idx="525">
                  <c:v>-50555.6</c:v>
                </c:pt>
                <c:pt idx="526">
                  <c:v>-50675.8</c:v>
                </c:pt>
                <c:pt idx="527">
                  <c:v>-50297.1</c:v>
                </c:pt>
                <c:pt idx="528">
                  <c:v>-49705.9</c:v>
                </c:pt>
                <c:pt idx="529">
                  <c:v>-49340.4</c:v>
                </c:pt>
                <c:pt idx="530">
                  <c:v>-49465.7</c:v>
                </c:pt>
                <c:pt idx="531">
                  <c:v>-49981.8</c:v>
                </c:pt>
                <c:pt idx="532">
                  <c:v>-50502.9</c:v>
                </c:pt>
                <c:pt idx="533">
                  <c:v>-50645.7</c:v>
                </c:pt>
                <c:pt idx="534">
                  <c:v>-50311.4</c:v>
                </c:pt>
                <c:pt idx="535">
                  <c:v>-49753.4</c:v>
                </c:pt>
                <c:pt idx="536">
                  <c:v>-49385.7</c:v>
                </c:pt>
                <c:pt idx="537">
                  <c:v>-49475.4</c:v>
                </c:pt>
                <c:pt idx="538">
                  <c:v>-49949.4</c:v>
                </c:pt>
                <c:pt idx="539">
                  <c:v>-50452.9</c:v>
                </c:pt>
                <c:pt idx="540">
                  <c:v>-50615.199999999997</c:v>
                </c:pt>
                <c:pt idx="541">
                  <c:v>-50322.400000000001</c:v>
                </c:pt>
                <c:pt idx="542">
                  <c:v>-49797.3</c:v>
                </c:pt>
                <c:pt idx="543">
                  <c:v>-49429.5</c:v>
                </c:pt>
                <c:pt idx="544">
                  <c:v>-49487.1</c:v>
                </c:pt>
                <c:pt idx="545">
                  <c:v>-49920.800000000003</c:v>
                </c:pt>
                <c:pt idx="546">
                  <c:v>-50405.7</c:v>
                </c:pt>
                <c:pt idx="547">
                  <c:v>-50584.4</c:v>
                </c:pt>
                <c:pt idx="548">
                  <c:v>-50330.400000000001</c:v>
                </c:pt>
                <c:pt idx="549">
                  <c:v>-49837.5</c:v>
                </c:pt>
                <c:pt idx="550">
                  <c:v>-49472</c:v>
                </c:pt>
                <c:pt idx="551">
                  <c:v>-49500.5</c:v>
                </c:pt>
                <c:pt idx="552">
                  <c:v>-49895.8</c:v>
                </c:pt>
                <c:pt idx="553">
                  <c:v>-50361.3</c:v>
                </c:pt>
                <c:pt idx="554">
                  <c:v>-50553.599999999999</c:v>
                </c:pt>
                <c:pt idx="555">
                  <c:v>-50335.7</c:v>
                </c:pt>
                <c:pt idx="556">
                  <c:v>-49874.400000000001</c:v>
                </c:pt>
                <c:pt idx="557">
                  <c:v>-49512.800000000003</c:v>
                </c:pt>
                <c:pt idx="558">
                  <c:v>-49515.199999999997</c:v>
                </c:pt>
                <c:pt idx="559">
                  <c:v>-49874</c:v>
                </c:pt>
                <c:pt idx="560">
                  <c:v>-50319.5</c:v>
                </c:pt>
                <c:pt idx="561">
                  <c:v>-50522.9</c:v>
                </c:pt>
                <c:pt idx="562">
                  <c:v>-50338.400000000001</c:v>
                </c:pt>
                <c:pt idx="563">
                  <c:v>-49908</c:v>
                </c:pt>
                <c:pt idx="564">
                  <c:v>-49552.1</c:v>
                </c:pt>
                <c:pt idx="565">
                  <c:v>-49531.199999999997</c:v>
                </c:pt>
                <c:pt idx="566">
                  <c:v>-49855.3</c:v>
                </c:pt>
                <c:pt idx="567">
                  <c:v>-50280.5</c:v>
                </c:pt>
                <c:pt idx="568">
                  <c:v>-50492.5</c:v>
                </c:pt>
                <c:pt idx="569">
                  <c:v>-50339</c:v>
                </c:pt>
                <c:pt idx="570">
                  <c:v>-49938.5</c:v>
                </c:pt>
                <c:pt idx="571">
                  <c:v>-49589.7</c:v>
                </c:pt>
                <c:pt idx="572">
                  <c:v>-49548.1</c:v>
                </c:pt>
                <c:pt idx="573">
                  <c:v>-49839.4</c:v>
                </c:pt>
                <c:pt idx="574">
                  <c:v>-50244</c:v>
                </c:pt>
                <c:pt idx="575">
                  <c:v>-50462.7</c:v>
                </c:pt>
                <c:pt idx="576">
                  <c:v>-50337.5</c:v>
                </c:pt>
                <c:pt idx="577">
                  <c:v>-49966.1</c:v>
                </c:pt>
                <c:pt idx="578">
                  <c:v>-49625.599999999999</c:v>
                </c:pt>
                <c:pt idx="579">
                  <c:v>-49565.8</c:v>
                </c:pt>
                <c:pt idx="580">
                  <c:v>-49826.1</c:v>
                </c:pt>
                <c:pt idx="581">
                  <c:v>-50210.1</c:v>
                </c:pt>
                <c:pt idx="582">
                  <c:v>-50433.3</c:v>
                </c:pt>
                <c:pt idx="583">
                  <c:v>-50334.3</c:v>
                </c:pt>
                <c:pt idx="584">
                  <c:v>-49991</c:v>
                </c:pt>
                <c:pt idx="585">
                  <c:v>-49659.7</c:v>
                </c:pt>
                <c:pt idx="586">
                  <c:v>-49584</c:v>
                </c:pt>
                <c:pt idx="587">
                  <c:v>-49815.3</c:v>
                </c:pt>
                <c:pt idx="588">
                  <c:v>-50178.6</c:v>
                </c:pt>
                <c:pt idx="589">
                  <c:v>-50404.7</c:v>
                </c:pt>
                <c:pt idx="590">
                  <c:v>-50329.5</c:v>
                </c:pt>
                <c:pt idx="591">
                  <c:v>-50013.2</c:v>
                </c:pt>
                <c:pt idx="592">
                  <c:v>-49692.2</c:v>
                </c:pt>
                <c:pt idx="593">
                  <c:v>-49602.6</c:v>
                </c:pt>
                <c:pt idx="594">
                  <c:v>-49806.7</c:v>
                </c:pt>
                <c:pt idx="595">
                  <c:v>-50149.5</c:v>
                </c:pt>
                <c:pt idx="596">
                  <c:v>-50376.800000000003</c:v>
                </c:pt>
                <c:pt idx="597">
                  <c:v>-50323.3</c:v>
                </c:pt>
                <c:pt idx="598">
                  <c:v>-50032.9</c:v>
                </c:pt>
                <c:pt idx="599">
                  <c:v>-49722.9</c:v>
                </c:pt>
                <c:pt idx="600">
                  <c:v>-49621.599999999999</c:v>
                </c:pt>
                <c:pt idx="601">
                  <c:v>-49800.1</c:v>
                </c:pt>
                <c:pt idx="602">
                  <c:v>-50122.7</c:v>
                </c:pt>
                <c:pt idx="603">
                  <c:v>-50349.8</c:v>
                </c:pt>
                <c:pt idx="604">
                  <c:v>-50316</c:v>
                </c:pt>
                <c:pt idx="605">
                  <c:v>-50050.3</c:v>
                </c:pt>
                <c:pt idx="606">
                  <c:v>-49751.9</c:v>
                </c:pt>
                <c:pt idx="607">
                  <c:v>-49640.6</c:v>
                </c:pt>
                <c:pt idx="608">
                  <c:v>-49795.3</c:v>
                </c:pt>
                <c:pt idx="609">
                  <c:v>-50098</c:v>
                </c:pt>
                <c:pt idx="610">
                  <c:v>-50323.7</c:v>
                </c:pt>
                <c:pt idx="611">
                  <c:v>-50307.7</c:v>
                </c:pt>
                <c:pt idx="612">
                  <c:v>-50065.599999999999</c:v>
                </c:pt>
                <c:pt idx="613">
                  <c:v>-49779.1</c:v>
                </c:pt>
                <c:pt idx="614">
                  <c:v>-49659.6</c:v>
                </c:pt>
                <c:pt idx="615">
                  <c:v>-49792.3</c:v>
                </c:pt>
                <c:pt idx="616">
                  <c:v>-50075.5</c:v>
                </c:pt>
                <c:pt idx="617">
                  <c:v>-50298.5</c:v>
                </c:pt>
                <c:pt idx="618">
                  <c:v>-50298.5</c:v>
                </c:pt>
                <c:pt idx="619">
                  <c:v>-50078.9</c:v>
                </c:pt>
                <c:pt idx="620">
                  <c:v>-49804.7</c:v>
                </c:pt>
                <c:pt idx="621">
                  <c:v>-49678.6</c:v>
                </c:pt>
                <c:pt idx="622">
                  <c:v>-49790.7</c:v>
                </c:pt>
                <c:pt idx="623">
                  <c:v>-50054.9</c:v>
                </c:pt>
                <c:pt idx="624">
                  <c:v>-50274.400000000001</c:v>
                </c:pt>
                <c:pt idx="625">
                  <c:v>-50288.5</c:v>
                </c:pt>
                <c:pt idx="626">
                  <c:v>-50090.2</c:v>
                </c:pt>
                <c:pt idx="627">
                  <c:v>-49828.7</c:v>
                </c:pt>
                <c:pt idx="628">
                  <c:v>-49697.3</c:v>
                </c:pt>
                <c:pt idx="629">
                  <c:v>-49790.5</c:v>
                </c:pt>
                <c:pt idx="630">
                  <c:v>-50036.2</c:v>
                </c:pt>
                <c:pt idx="631">
                  <c:v>-50251.3</c:v>
                </c:pt>
                <c:pt idx="632">
                  <c:v>-50278.1</c:v>
                </c:pt>
                <c:pt idx="633">
                  <c:v>-50099.9</c:v>
                </c:pt>
                <c:pt idx="634">
                  <c:v>-49851.1</c:v>
                </c:pt>
                <c:pt idx="635">
                  <c:v>-49715.7</c:v>
                </c:pt>
                <c:pt idx="636">
                  <c:v>-49791.5</c:v>
                </c:pt>
                <c:pt idx="637">
                  <c:v>-50019.3</c:v>
                </c:pt>
                <c:pt idx="638">
                  <c:v>-50229.2</c:v>
                </c:pt>
                <c:pt idx="639">
                  <c:v>-50267.1</c:v>
                </c:pt>
                <c:pt idx="640">
                  <c:v>-50107.9</c:v>
                </c:pt>
                <c:pt idx="641">
                  <c:v>-49871.9</c:v>
                </c:pt>
                <c:pt idx="642">
                  <c:v>-49733.8</c:v>
                </c:pt>
                <c:pt idx="643">
                  <c:v>-49793.599999999999</c:v>
                </c:pt>
                <c:pt idx="644">
                  <c:v>-50004.2</c:v>
                </c:pt>
                <c:pt idx="645">
                  <c:v>-50208.2</c:v>
                </c:pt>
                <c:pt idx="646">
                  <c:v>-50255.8</c:v>
                </c:pt>
                <c:pt idx="647">
                  <c:v>-50114.5</c:v>
                </c:pt>
                <c:pt idx="648">
                  <c:v>-49891.199999999997</c:v>
                </c:pt>
                <c:pt idx="649">
                  <c:v>-49751.4</c:v>
                </c:pt>
                <c:pt idx="650">
                  <c:v>-49796.7</c:v>
                </c:pt>
                <c:pt idx="651">
                  <c:v>-49990.6</c:v>
                </c:pt>
                <c:pt idx="652">
                  <c:v>-50188.3</c:v>
                </c:pt>
                <c:pt idx="653">
                  <c:v>-50244.3</c:v>
                </c:pt>
                <c:pt idx="654">
                  <c:v>-50119.7</c:v>
                </c:pt>
                <c:pt idx="655">
                  <c:v>-49909</c:v>
                </c:pt>
                <c:pt idx="656">
                  <c:v>-49768.6</c:v>
                </c:pt>
                <c:pt idx="657">
                  <c:v>-49800.5</c:v>
                </c:pt>
                <c:pt idx="658">
                  <c:v>-49978.5</c:v>
                </c:pt>
                <c:pt idx="659">
                  <c:v>-50169.4</c:v>
                </c:pt>
                <c:pt idx="660">
                  <c:v>-50232.6</c:v>
                </c:pt>
                <c:pt idx="661">
                  <c:v>-50123.7</c:v>
                </c:pt>
                <c:pt idx="662">
                  <c:v>-49925.5</c:v>
                </c:pt>
                <c:pt idx="663">
                  <c:v>-49785.3</c:v>
                </c:pt>
                <c:pt idx="664">
                  <c:v>-49805.1</c:v>
                </c:pt>
                <c:pt idx="665">
                  <c:v>-49967.9</c:v>
                </c:pt>
                <c:pt idx="666">
                  <c:v>-50151.6</c:v>
                </c:pt>
                <c:pt idx="667">
                  <c:v>-50220.800000000003</c:v>
                </c:pt>
                <c:pt idx="668">
                  <c:v>-50126.5</c:v>
                </c:pt>
                <c:pt idx="669">
                  <c:v>-49940.6</c:v>
                </c:pt>
                <c:pt idx="670">
                  <c:v>-49801.3</c:v>
                </c:pt>
                <c:pt idx="671">
                  <c:v>-49810.3</c:v>
                </c:pt>
                <c:pt idx="672">
                  <c:v>-49958.6</c:v>
                </c:pt>
                <c:pt idx="673">
                  <c:v>-50134.9</c:v>
                </c:pt>
                <c:pt idx="674">
                  <c:v>-50209.1</c:v>
                </c:pt>
                <c:pt idx="675">
                  <c:v>-50128.3</c:v>
                </c:pt>
                <c:pt idx="676">
                  <c:v>-49954.400000000001</c:v>
                </c:pt>
                <c:pt idx="677">
                  <c:v>-49816.800000000003</c:v>
                </c:pt>
                <c:pt idx="678">
                  <c:v>-49816.1</c:v>
                </c:pt>
                <c:pt idx="679">
                  <c:v>-49950.5</c:v>
                </c:pt>
                <c:pt idx="680">
                  <c:v>-50119.1</c:v>
                </c:pt>
                <c:pt idx="681">
                  <c:v>-50197.4</c:v>
                </c:pt>
                <c:pt idx="682">
                  <c:v>-50129.2</c:v>
                </c:pt>
                <c:pt idx="683">
                  <c:v>-49967</c:v>
                </c:pt>
                <c:pt idx="684">
                  <c:v>-49831.7</c:v>
                </c:pt>
                <c:pt idx="685">
                  <c:v>-49822.2</c:v>
                </c:pt>
                <c:pt idx="686">
                  <c:v>-49943.6</c:v>
                </c:pt>
                <c:pt idx="687">
                  <c:v>-50104.4</c:v>
                </c:pt>
                <c:pt idx="688">
                  <c:v>-50185.8</c:v>
                </c:pt>
                <c:pt idx="689">
                  <c:v>-50129.2</c:v>
                </c:pt>
                <c:pt idx="690">
                  <c:v>-49978.5</c:v>
                </c:pt>
                <c:pt idx="691">
                  <c:v>-49845.9</c:v>
                </c:pt>
                <c:pt idx="692">
                  <c:v>-49828.7</c:v>
                </c:pt>
                <c:pt idx="693">
                  <c:v>-49937.7</c:v>
                </c:pt>
                <c:pt idx="694">
                  <c:v>-50090.7</c:v>
                </c:pt>
                <c:pt idx="695">
                  <c:v>-50174.5</c:v>
                </c:pt>
                <c:pt idx="696">
                  <c:v>-50128.5</c:v>
                </c:pt>
                <c:pt idx="697">
                  <c:v>-49988.800000000003</c:v>
                </c:pt>
                <c:pt idx="698">
                  <c:v>-49859.5</c:v>
                </c:pt>
                <c:pt idx="699">
                  <c:v>-49835.5</c:v>
                </c:pt>
                <c:pt idx="700">
                  <c:v>-49932.800000000003</c:v>
                </c:pt>
                <c:pt idx="701">
                  <c:v>-50077.9</c:v>
                </c:pt>
                <c:pt idx="702">
                  <c:v>-50163.3</c:v>
                </c:pt>
                <c:pt idx="703">
                  <c:v>-50127.199999999997</c:v>
                </c:pt>
                <c:pt idx="704">
                  <c:v>-49998.1</c:v>
                </c:pt>
                <c:pt idx="705">
                  <c:v>-49872.4</c:v>
                </c:pt>
                <c:pt idx="706">
                  <c:v>-49842.5</c:v>
                </c:pt>
                <c:pt idx="707">
                  <c:v>-49928.9</c:v>
                </c:pt>
                <c:pt idx="708">
                  <c:v>-50066.1</c:v>
                </c:pt>
                <c:pt idx="709">
                  <c:v>-50152.4</c:v>
                </c:pt>
                <c:pt idx="710">
                  <c:v>-50125.3</c:v>
                </c:pt>
                <c:pt idx="711">
                  <c:v>-50006.400000000001</c:v>
                </c:pt>
                <c:pt idx="712">
                  <c:v>-49884.6</c:v>
                </c:pt>
                <c:pt idx="713">
                  <c:v>-49849.599999999999</c:v>
                </c:pt>
                <c:pt idx="714">
                  <c:v>-49925.7</c:v>
                </c:pt>
                <c:pt idx="715">
                  <c:v>-50055.1</c:v>
                </c:pt>
                <c:pt idx="716">
                  <c:v>-50141.9</c:v>
                </c:pt>
                <c:pt idx="717">
                  <c:v>-50122.8</c:v>
                </c:pt>
                <c:pt idx="718">
                  <c:v>-50013.7</c:v>
                </c:pt>
                <c:pt idx="719">
                  <c:v>-49896.2</c:v>
                </c:pt>
                <c:pt idx="720">
                  <c:v>-49856.9</c:v>
                </c:pt>
                <c:pt idx="721">
                  <c:v>-49923.3</c:v>
                </c:pt>
                <c:pt idx="722">
                  <c:v>-50045.1</c:v>
                </c:pt>
                <c:pt idx="723">
                  <c:v>-50131.6</c:v>
                </c:pt>
                <c:pt idx="724">
                  <c:v>-50120</c:v>
                </c:pt>
                <c:pt idx="725">
                  <c:v>-50020.2</c:v>
                </c:pt>
                <c:pt idx="726">
                  <c:v>-49907.199999999997</c:v>
                </c:pt>
                <c:pt idx="727">
                  <c:v>-49864.1</c:v>
                </c:pt>
                <c:pt idx="728">
                  <c:v>-49921.599999999999</c:v>
                </c:pt>
                <c:pt idx="729">
                  <c:v>-50035.8</c:v>
                </c:pt>
                <c:pt idx="730">
                  <c:v>-50121.7</c:v>
                </c:pt>
                <c:pt idx="731">
                  <c:v>-50116.7</c:v>
                </c:pt>
                <c:pt idx="732">
                  <c:v>-50025.9</c:v>
                </c:pt>
                <c:pt idx="733">
                  <c:v>-49917.4</c:v>
                </c:pt>
                <c:pt idx="734">
                  <c:v>-49871.4</c:v>
                </c:pt>
                <c:pt idx="735">
                  <c:v>-49920.6</c:v>
                </c:pt>
                <c:pt idx="736">
                  <c:v>-50027.3</c:v>
                </c:pt>
                <c:pt idx="737">
                  <c:v>-50112.2</c:v>
                </c:pt>
                <c:pt idx="738">
                  <c:v>-50113.2</c:v>
                </c:pt>
                <c:pt idx="739">
                  <c:v>-50030.8</c:v>
                </c:pt>
                <c:pt idx="740">
                  <c:v>-49927.1</c:v>
                </c:pt>
                <c:pt idx="741">
                  <c:v>-49878.6</c:v>
                </c:pt>
                <c:pt idx="742">
                  <c:v>-49920.1</c:v>
                </c:pt>
                <c:pt idx="743">
                  <c:v>-50019.6</c:v>
                </c:pt>
                <c:pt idx="744">
                  <c:v>-50103.1</c:v>
                </c:pt>
                <c:pt idx="745">
                  <c:v>-50109.3</c:v>
                </c:pt>
                <c:pt idx="746">
                  <c:v>-50035</c:v>
                </c:pt>
                <c:pt idx="747">
                  <c:v>-49936.1</c:v>
                </c:pt>
                <c:pt idx="748">
                  <c:v>-49885.7</c:v>
                </c:pt>
                <c:pt idx="749">
                  <c:v>-49920.1</c:v>
                </c:pt>
                <c:pt idx="750">
                  <c:v>-50012.6</c:v>
                </c:pt>
                <c:pt idx="751">
                  <c:v>-50094.3</c:v>
                </c:pt>
                <c:pt idx="752">
                  <c:v>-50105.3</c:v>
                </c:pt>
                <c:pt idx="753">
                  <c:v>-50038.6</c:v>
                </c:pt>
                <c:pt idx="754">
                  <c:v>-49944.6</c:v>
                </c:pt>
                <c:pt idx="755">
                  <c:v>-49892.7</c:v>
                </c:pt>
                <c:pt idx="756">
                  <c:v>-49920.5</c:v>
                </c:pt>
                <c:pt idx="757">
                  <c:v>-50006.3</c:v>
                </c:pt>
                <c:pt idx="758">
                  <c:v>-50086</c:v>
                </c:pt>
                <c:pt idx="759">
                  <c:v>-50101.1</c:v>
                </c:pt>
                <c:pt idx="760">
                  <c:v>-50041.599999999999</c:v>
                </c:pt>
                <c:pt idx="761">
                  <c:v>-49952.4</c:v>
                </c:pt>
                <c:pt idx="762">
                  <c:v>-49899.6</c:v>
                </c:pt>
                <c:pt idx="763">
                  <c:v>-49921.4</c:v>
                </c:pt>
                <c:pt idx="764">
                  <c:v>-50000.6</c:v>
                </c:pt>
                <c:pt idx="765">
                  <c:v>-50078</c:v>
                </c:pt>
                <c:pt idx="766">
                  <c:v>-50096.800000000003</c:v>
                </c:pt>
                <c:pt idx="767">
                  <c:v>-50044</c:v>
                </c:pt>
                <c:pt idx="768">
                  <c:v>-49959.7</c:v>
                </c:pt>
                <c:pt idx="769">
                  <c:v>-49906.3</c:v>
                </c:pt>
                <c:pt idx="770">
                  <c:v>-49922.6</c:v>
                </c:pt>
                <c:pt idx="771">
                  <c:v>-49995.5</c:v>
                </c:pt>
                <c:pt idx="772">
                  <c:v>-50070.5</c:v>
                </c:pt>
                <c:pt idx="773">
                  <c:v>-50092.4</c:v>
                </c:pt>
                <c:pt idx="774">
                  <c:v>-50045.9</c:v>
                </c:pt>
                <c:pt idx="775">
                  <c:v>-49966.400000000001</c:v>
                </c:pt>
                <c:pt idx="776">
                  <c:v>-49912.800000000003</c:v>
                </c:pt>
                <c:pt idx="777">
                  <c:v>-49924.2</c:v>
                </c:pt>
                <c:pt idx="778">
                  <c:v>-49991</c:v>
                </c:pt>
                <c:pt idx="779">
                  <c:v>-50063.4</c:v>
                </c:pt>
                <c:pt idx="780">
                  <c:v>-50087.9</c:v>
                </c:pt>
                <c:pt idx="781">
                  <c:v>-50047.3</c:v>
                </c:pt>
                <c:pt idx="782">
                  <c:v>-49972.6</c:v>
                </c:pt>
                <c:pt idx="783">
                  <c:v>-49919.1</c:v>
                </c:pt>
                <c:pt idx="784">
                  <c:v>-49926</c:v>
                </c:pt>
                <c:pt idx="785">
                  <c:v>-49987.1</c:v>
                </c:pt>
                <c:pt idx="786">
                  <c:v>-50056.7</c:v>
                </c:pt>
                <c:pt idx="787">
                  <c:v>-50083.4</c:v>
                </c:pt>
                <c:pt idx="788">
                  <c:v>-50048.3</c:v>
                </c:pt>
                <c:pt idx="789">
                  <c:v>-49978.2</c:v>
                </c:pt>
                <c:pt idx="790">
                  <c:v>-49925.2</c:v>
                </c:pt>
                <c:pt idx="791">
                  <c:v>-49928</c:v>
                </c:pt>
                <c:pt idx="792">
                  <c:v>-49983.6</c:v>
                </c:pt>
                <c:pt idx="793">
                  <c:v>-50050.3</c:v>
                </c:pt>
                <c:pt idx="794">
                  <c:v>-50078.9</c:v>
                </c:pt>
                <c:pt idx="795">
                  <c:v>-50049</c:v>
                </c:pt>
                <c:pt idx="796">
                  <c:v>-49983.4</c:v>
                </c:pt>
                <c:pt idx="797">
                  <c:v>-49931.1</c:v>
                </c:pt>
                <c:pt idx="798">
                  <c:v>-49930.2</c:v>
                </c:pt>
                <c:pt idx="799">
                  <c:v>-49980.6</c:v>
                </c:pt>
                <c:pt idx="800">
                  <c:v>-50044.4</c:v>
                </c:pt>
                <c:pt idx="801">
                  <c:v>-50074.5</c:v>
                </c:pt>
                <c:pt idx="802">
                  <c:v>-50049.2</c:v>
                </c:pt>
                <c:pt idx="803">
                  <c:v>-49988.1</c:v>
                </c:pt>
                <c:pt idx="804">
                  <c:v>-49936.7</c:v>
                </c:pt>
                <c:pt idx="805">
                  <c:v>-49932.6</c:v>
                </c:pt>
                <c:pt idx="806">
                  <c:v>-49978</c:v>
                </c:pt>
                <c:pt idx="807">
                  <c:v>-50038.9</c:v>
                </c:pt>
                <c:pt idx="808">
                  <c:v>-50070.1</c:v>
                </c:pt>
                <c:pt idx="809">
                  <c:v>-50049.2</c:v>
                </c:pt>
                <c:pt idx="810">
                  <c:v>-49992.4</c:v>
                </c:pt>
                <c:pt idx="811">
                  <c:v>-49942.1</c:v>
                </c:pt>
                <c:pt idx="812">
                  <c:v>-49935.1</c:v>
                </c:pt>
                <c:pt idx="813">
                  <c:v>-49975.9</c:v>
                </c:pt>
                <c:pt idx="814">
                  <c:v>-50033.7</c:v>
                </c:pt>
                <c:pt idx="815">
                  <c:v>-50065.8</c:v>
                </c:pt>
                <c:pt idx="816">
                  <c:v>-50048.9</c:v>
                </c:pt>
                <c:pt idx="817">
                  <c:v>-49996.3</c:v>
                </c:pt>
                <c:pt idx="818">
                  <c:v>-49947.199999999997</c:v>
                </c:pt>
                <c:pt idx="819">
                  <c:v>-49937.7</c:v>
                </c:pt>
                <c:pt idx="820">
                  <c:v>-49974.1</c:v>
                </c:pt>
                <c:pt idx="821">
                  <c:v>-50028.9</c:v>
                </c:pt>
                <c:pt idx="822">
                  <c:v>-50061.5</c:v>
                </c:pt>
                <c:pt idx="823">
                  <c:v>-50048.3</c:v>
                </c:pt>
                <c:pt idx="824">
                  <c:v>-49999.8</c:v>
                </c:pt>
                <c:pt idx="825">
                  <c:v>-49952.1</c:v>
                </c:pt>
                <c:pt idx="826">
                  <c:v>-49940.3</c:v>
                </c:pt>
                <c:pt idx="827">
                  <c:v>-49972.6</c:v>
                </c:pt>
                <c:pt idx="828">
                  <c:v>-50024.4</c:v>
                </c:pt>
                <c:pt idx="829">
                  <c:v>-50057.4</c:v>
                </c:pt>
                <c:pt idx="830">
                  <c:v>-50047.6</c:v>
                </c:pt>
                <c:pt idx="831">
                  <c:v>-50002.9</c:v>
                </c:pt>
                <c:pt idx="832">
                  <c:v>-49956.7</c:v>
                </c:pt>
                <c:pt idx="833">
                  <c:v>-49943.1</c:v>
                </c:pt>
                <c:pt idx="834">
                  <c:v>-49971.5</c:v>
                </c:pt>
                <c:pt idx="835">
                  <c:v>-50020.3</c:v>
                </c:pt>
                <c:pt idx="836">
                  <c:v>-50053.4</c:v>
                </c:pt>
                <c:pt idx="837">
                  <c:v>-50046.6</c:v>
                </c:pt>
                <c:pt idx="838">
                  <c:v>-50005.599999999999</c:v>
                </c:pt>
                <c:pt idx="839">
                  <c:v>-49961.1</c:v>
                </c:pt>
                <c:pt idx="840">
                  <c:v>-49945.8</c:v>
                </c:pt>
                <c:pt idx="841">
                  <c:v>-49970.6</c:v>
                </c:pt>
                <c:pt idx="842">
                  <c:v>-50016.5</c:v>
                </c:pt>
                <c:pt idx="843">
                  <c:v>-50049.5</c:v>
                </c:pt>
                <c:pt idx="844">
                  <c:v>-50045.5</c:v>
                </c:pt>
                <c:pt idx="845">
                  <c:v>-50008</c:v>
                </c:pt>
                <c:pt idx="846">
                  <c:v>-49965.2</c:v>
                </c:pt>
                <c:pt idx="847">
                  <c:v>-49948.6</c:v>
                </c:pt>
                <c:pt idx="848">
                  <c:v>-49970</c:v>
                </c:pt>
                <c:pt idx="849">
                  <c:v>-50013</c:v>
                </c:pt>
                <c:pt idx="850">
                  <c:v>-50045.7</c:v>
                </c:pt>
                <c:pt idx="851">
                  <c:v>-50044.2</c:v>
                </c:pt>
                <c:pt idx="852">
                  <c:v>-50010.2</c:v>
                </c:pt>
                <c:pt idx="853">
                  <c:v>-49969.1</c:v>
                </c:pt>
                <c:pt idx="854">
                  <c:v>-49951.4</c:v>
                </c:pt>
                <c:pt idx="855">
                  <c:v>-49969.599999999999</c:v>
                </c:pt>
                <c:pt idx="856">
                  <c:v>-50009.9</c:v>
                </c:pt>
                <c:pt idx="857">
                  <c:v>-50042.1</c:v>
                </c:pt>
                <c:pt idx="858">
                  <c:v>-50042.9</c:v>
                </c:pt>
                <c:pt idx="859">
                  <c:v>-50012</c:v>
                </c:pt>
                <c:pt idx="860">
                  <c:v>-49972.800000000003</c:v>
                </c:pt>
                <c:pt idx="861">
                  <c:v>-49954.1</c:v>
                </c:pt>
                <c:pt idx="862">
                  <c:v>-49969.5</c:v>
                </c:pt>
                <c:pt idx="863">
                  <c:v>-50007</c:v>
                </c:pt>
                <c:pt idx="864">
                  <c:v>-50038.7</c:v>
                </c:pt>
                <c:pt idx="865">
                  <c:v>-50041.4</c:v>
                </c:pt>
                <c:pt idx="866">
                  <c:v>-50013.599999999999</c:v>
                </c:pt>
                <c:pt idx="867">
                  <c:v>-49976.2</c:v>
                </c:pt>
                <c:pt idx="868">
                  <c:v>-49956.800000000003</c:v>
                </c:pt>
                <c:pt idx="869">
                  <c:v>-49969.5</c:v>
                </c:pt>
                <c:pt idx="870">
                  <c:v>-50004.3</c:v>
                </c:pt>
                <c:pt idx="871">
                  <c:v>-50035.4</c:v>
                </c:pt>
                <c:pt idx="872">
                  <c:v>-50039.8</c:v>
                </c:pt>
                <c:pt idx="873">
                  <c:v>-50014.9</c:v>
                </c:pt>
                <c:pt idx="874">
                  <c:v>-49979.3</c:v>
                </c:pt>
                <c:pt idx="875">
                  <c:v>-49959.5</c:v>
                </c:pt>
                <c:pt idx="876">
                  <c:v>-49969.7</c:v>
                </c:pt>
                <c:pt idx="877">
                  <c:v>-50002</c:v>
                </c:pt>
                <c:pt idx="878">
                  <c:v>-50032.2</c:v>
                </c:pt>
                <c:pt idx="879">
                  <c:v>-50038.2</c:v>
                </c:pt>
                <c:pt idx="880">
                  <c:v>-50016</c:v>
                </c:pt>
                <c:pt idx="881">
                  <c:v>-49982.3</c:v>
                </c:pt>
                <c:pt idx="882">
                  <c:v>-49962.1</c:v>
                </c:pt>
                <c:pt idx="883">
                  <c:v>-49970.1</c:v>
                </c:pt>
                <c:pt idx="884">
                  <c:v>-49999.8</c:v>
                </c:pt>
                <c:pt idx="885">
                  <c:v>-50029.2</c:v>
                </c:pt>
                <c:pt idx="886">
                  <c:v>-50036.6</c:v>
                </c:pt>
                <c:pt idx="887">
                  <c:v>-50016.9</c:v>
                </c:pt>
                <c:pt idx="888">
                  <c:v>-49985</c:v>
                </c:pt>
                <c:pt idx="889">
                  <c:v>-49964.6</c:v>
                </c:pt>
                <c:pt idx="890">
                  <c:v>-49970.5</c:v>
                </c:pt>
                <c:pt idx="891">
                  <c:v>-49997.9</c:v>
                </c:pt>
                <c:pt idx="892">
                  <c:v>-50026.400000000001</c:v>
                </c:pt>
                <c:pt idx="893">
                  <c:v>-50034.9</c:v>
                </c:pt>
                <c:pt idx="894">
                  <c:v>-50017.599999999999</c:v>
                </c:pt>
                <c:pt idx="895">
                  <c:v>-49987.5</c:v>
                </c:pt>
                <c:pt idx="896">
                  <c:v>-49967.1</c:v>
                </c:pt>
                <c:pt idx="897">
                  <c:v>-49971.1</c:v>
                </c:pt>
                <c:pt idx="898">
                  <c:v>-49996.3</c:v>
                </c:pt>
                <c:pt idx="899">
                  <c:v>-50023.7</c:v>
                </c:pt>
                <c:pt idx="900">
                  <c:v>-50033.2</c:v>
                </c:pt>
                <c:pt idx="901">
                  <c:v>-50018.1</c:v>
                </c:pt>
                <c:pt idx="902">
                  <c:v>-49989.9</c:v>
                </c:pt>
                <c:pt idx="903">
                  <c:v>-49969.5</c:v>
                </c:pt>
                <c:pt idx="904">
                  <c:v>-49971.8</c:v>
                </c:pt>
                <c:pt idx="905">
                  <c:v>-49994.8</c:v>
                </c:pt>
                <c:pt idx="906">
                  <c:v>-50021.1</c:v>
                </c:pt>
                <c:pt idx="907">
                  <c:v>-50031.5</c:v>
                </c:pt>
                <c:pt idx="908">
                  <c:v>-50018.400000000001</c:v>
                </c:pt>
                <c:pt idx="909">
                  <c:v>-49992</c:v>
                </c:pt>
                <c:pt idx="910">
                  <c:v>-49971.8</c:v>
                </c:pt>
                <c:pt idx="911">
                  <c:v>-49972.6</c:v>
                </c:pt>
                <c:pt idx="912">
                  <c:v>-49993.5</c:v>
                </c:pt>
                <c:pt idx="913">
                  <c:v>-50018.8</c:v>
                </c:pt>
                <c:pt idx="914">
                  <c:v>-50029.8</c:v>
                </c:pt>
                <c:pt idx="915">
                  <c:v>-50018.6</c:v>
                </c:pt>
                <c:pt idx="916">
                  <c:v>-49993.9</c:v>
                </c:pt>
                <c:pt idx="917">
                  <c:v>-49974</c:v>
                </c:pt>
                <c:pt idx="918">
                  <c:v>-49973.5</c:v>
                </c:pt>
                <c:pt idx="919">
                  <c:v>-49992.4</c:v>
                </c:pt>
                <c:pt idx="920">
                  <c:v>-50016.5</c:v>
                </c:pt>
                <c:pt idx="921">
                  <c:v>-50028.1</c:v>
                </c:pt>
                <c:pt idx="922">
                  <c:v>-50018.7</c:v>
                </c:pt>
                <c:pt idx="923">
                  <c:v>-49995.7</c:v>
                </c:pt>
                <c:pt idx="924">
                  <c:v>-49976.2</c:v>
                </c:pt>
                <c:pt idx="925">
                  <c:v>-49974.400000000001</c:v>
                </c:pt>
                <c:pt idx="926">
                  <c:v>-49991.4</c:v>
                </c:pt>
                <c:pt idx="927">
                  <c:v>-50014.400000000001</c:v>
                </c:pt>
                <c:pt idx="928">
                  <c:v>-50026.400000000001</c:v>
                </c:pt>
                <c:pt idx="929">
                  <c:v>-50018.7</c:v>
                </c:pt>
                <c:pt idx="930">
                  <c:v>-49997.3</c:v>
                </c:pt>
                <c:pt idx="931">
                  <c:v>-49978.2</c:v>
                </c:pt>
                <c:pt idx="932">
                  <c:v>-49975.4</c:v>
                </c:pt>
                <c:pt idx="933">
                  <c:v>-49990.6</c:v>
                </c:pt>
                <c:pt idx="934">
                  <c:v>-50012.5</c:v>
                </c:pt>
                <c:pt idx="935">
                  <c:v>-50024.800000000003</c:v>
                </c:pt>
                <c:pt idx="936">
                  <c:v>-50018.6</c:v>
                </c:pt>
                <c:pt idx="937">
                  <c:v>-49998.8</c:v>
                </c:pt>
                <c:pt idx="938">
                  <c:v>-49980.1</c:v>
                </c:pt>
                <c:pt idx="939">
                  <c:v>-49976.4</c:v>
                </c:pt>
                <c:pt idx="940">
                  <c:v>-49990</c:v>
                </c:pt>
                <c:pt idx="941">
                  <c:v>-50010.7</c:v>
                </c:pt>
                <c:pt idx="942">
                  <c:v>-50023.1</c:v>
                </c:pt>
                <c:pt idx="943">
                  <c:v>-50018.3</c:v>
                </c:pt>
                <c:pt idx="944">
                  <c:v>-50000.1</c:v>
                </c:pt>
                <c:pt idx="945">
                  <c:v>-49982</c:v>
                </c:pt>
                <c:pt idx="946">
                  <c:v>-49977.4</c:v>
                </c:pt>
                <c:pt idx="947">
                  <c:v>-49989.4</c:v>
                </c:pt>
                <c:pt idx="948">
                  <c:v>-50009</c:v>
                </c:pt>
                <c:pt idx="949">
                  <c:v>-50021.599999999999</c:v>
                </c:pt>
                <c:pt idx="950">
                  <c:v>-50018</c:v>
                </c:pt>
                <c:pt idx="951">
                  <c:v>-50001.2</c:v>
                </c:pt>
                <c:pt idx="952">
                  <c:v>-49983.7</c:v>
                </c:pt>
                <c:pt idx="953">
                  <c:v>-49978.400000000001</c:v>
                </c:pt>
                <c:pt idx="954">
                  <c:v>-49989</c:v>
                </c:pt>
                <c:pt idx="955">
                  <c:v>-50007.4</c:v>
                </c:pt>
                <c:pt idx="956">
                  <c:v>-50020.1</c:v>
                </c:pt>
                <c:pt idx="957">
                  <c:v>-50017.7</c:v>
                </c:pt>
                <c:pt idx="958">
                  <c:v>-50002.3</c:v>
                </c:pt>
                <c:pt idx="959">
                  <c:v>-49985.4</c:v>
                </c:pt>
                <c:pt idx="960">
                  <c:v>-49979.5</c:v>
                </c:pt>
                <c:pt idx="961">
                  <c:v>-49988.7</c:v>
                </c:pt>
                <c:pt idx="962">
                  <c:v>-50006</c:v>
                </c:pt>
                <c:pt idx="963">
                  <c:v>-50018.6</c:v>
                </c:pt>
                <c:pt idx="964">
                  <c:v>-50017.2</c:v>
                </c:pt>
                <c:pt idx="965">
                  <c:v>-50003.199999999997</c:v>
                </c:pt>
                <c:pt idx="966">
                  <c:v>-49986.9</c:v>
                </c:pt>
                <c:pt idx="967">
                  <c:v>-49980.5</c:v>
                </c:pt>
                <c:pt idx="968">
                  <c:v>-49988.5</c:v>
                </c:pt>
                <c:pt idx="969">
                  <c:v>-50004.7</c:v>
                </c:pt>
                <c:pt idx="970">
                  <c:v>-50017.2</c:v>
                </c:pt>
                <c:pt idx="971">
                  <c:v>-50016.7</c:v>
                </c:pt>
                <c:pt idx="972">
                  <c:v>-50004</c:v>
                </c:pt>
                <c:pt idx="973">
                  <c:v>-49988.4</c:v>
                </c:pt>
                <c:pt idx="974">
                  <c:v>-49981.599999999999</c:v>
                </c:pt>
                <c:pt idx="975">
                  <c:v>-49988.4</c:v>
                </c:pt>
                <c:pt idx="976">
                  <c:v>-50003.5</c:v>
                </c:pt>
                <c:pt idx="977">
                  <c:v>-50015.8</c:v>
                </c:pt>
                <c:pt idx="978">
                  <c:v>-50016.2</c:v>
                </c:pt>
                <c:pt idx="979">
                  <c:v>-50004.6</c:v>
                </c:pt>
                <c:pt idx="980">
                  <c:v>-49989.8</c:v>
                </c:pt>
                <c:pt idx="981">
                  <c:v>-49982.6</c:v>
                </c:pt>
                <c:pt idx="982">
                  <c:v>-49988.3</c:v>
                </c:pt>
                <c:pt idx="983">
                  <c:v>-50002.400000000001</c:v>
                </c:pt>
                <c:pt idx="984">
                  <c:v>-50014.5</c:v>
                </c:pt>
                <c:pt idx="985">
                  <c:v>-50015.6</c:v>
                </c:pt>
                <c:pt idx="986">
                  <c:v>-50005.2</c:v>
                </c:pt>
                <c:pt idx="987">
                  <c:v>-49991.1</c:v>
                </c:pt>
                <c:pt idx="988">
                  <c:v>-49983.7</c:v>
                </c:pt>
                <c:pt idx="989">
                  <c:v>-49988.3</c:v>
                </c:pt>
                <c:pt idx="990">
                  <c:v>-50001.4</c:v>
                </c:pt>
                <c:pt idx="991">
                  <c:v>-50013.2</c:v>
                </c:pt>
                <c:pt idx="992">
                  <c:v>-50015</c:v>
                </c:pt>
                <c:pt idx="993">
                  <c:v>-50005.7</c:v>
                </c:pt>
                <c:pt idx="994">
                  <c:v>-49992.3</c:v>
                </c:pt>
                <c:pt idx="995">
                  <c:v>-49984.7</c:v>
                </c:pt>
                <c:pt idx="996">
                  <c:v>-49988.4</c:v>
                </c:pt>
                <c:pt idx="997">
                  <c:v>-50000.6</c:v>
                </c:pt>
                <c:pt idx="998">
                  <c:v>-50012</c:v>
                </c:pt>
                <c:pt idx="999">
                  <c:v>-50014.400000000001</c:v>
                </c:pt>
                <c:pt idx="1000">
                  <c:v>-50006.1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E0-4B41-989B-A824516B26D6}"/>
            </c:ext>
          </c:extLst>
        </c:ser>
        <c:ser>
          <c:idx val="2"/>
          <c:order val="1"/>
          <c:tx>
            <c:v>With Damping (0.05%)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Sheet1!$L$4:$L$1004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Sheet1!$N$4:$N$1004</c:f>
              <c:numCache>
                <c:formatCode>General</c:formatCode>
                <c:ptCount val="1001"/>
                <c:pt idx="0">
                  <c:v>0</c:v>
                </c:pt>
                <c:pt idx="1">
                  <c:v>-17575.400000000001</c:v>
                </c:pt>
                <c:pt idx="2">
                  <c:v>-52196.1</c:v>
                </c:pt>
                <c:pt idx="3">
                  <c:v>-82744</c:v>
                </c:pt>
                <c:pt idx="4">
                  <c:v>-92046.5</c:v>
                </c:pt>
                <c:pt idx="5">
                  <c:v>-76373.3</c:v>
                </c:pt>
                <c:pt idx="6">
                  <c:v>-46602.7</c:v>
                </c:pt>
                <c:pt idx="7">
                  <c:v>-21000.7</c:v>
                </c:pt>
                <c:pt idx="8">
                  <c:v>-14135.9</c:v>
                </c:pt>
                <c:pt idx="9">
                  <c:v>-28582.5</c:v>
                </c:pt>
                <c:pt idx="10">
                  <c:v>-54260.800000000003</c:v>
                </c:pt>
                <c:pt idx="11">
                  <c:v>-75322.3</c:v>
                </c:pt>
                <c:pt idx="12">
                  <c:v>-79854.100000000006</c:v>
                </c:pt>
                <c:pt idx="13">
                  <c:v>-66487.899999999994</c:v>
                </c:pt>
                <c:pt idx="14">
                  <c:v>-44403.199999999997</c:v>
                </c:pt>
                <c:pt idx="15">
                  <c:v>-27216.400000000001</c:v>
                </c:pt>
                <c:pt idx="16">
                  <c:v>-24660.799999999999</c:v>
                </c:pt>
                <c:pt idx="17">
                  <c:v>-37105.5</c:v>
                </c:pt>
                <c:pt idx="18">
                  <c:v>-56042.2</c:v>
                </c:pt>
                <c:pt idx="19">
                  <c:v>-69814.2</c:v>
                </c:pt>
                <c:pt idx="20">
                  <c:v>-70727</c:v>
                </c:pt>
                <c:pt idx="21">
                  <c:v>-59245.1</c:v>
                </c:pt>
                <c:pt idx="22">
                  <c:v>-43095.1</c:v>
                </c:pt>
                <c:pt idx="23">
                  <c:v>-32177.4</c:v>
                </c:pt>
                <c:pt idx="24">
                  <c:v>-32545.5</c:v>
                </c:pt>
                <c:pt idx="25">
                  <c:v>-43096.1</c:v>
                </c:pt>
                <c:pt idx="26">
                  <c:v>-56780.3</c:v>
                </c:pt>
                <c:pt idx="27">
                  <c:v>-65257.7</c:v>
                </c:pt>
                <c:pt idx="28">
                  <c:v>-63927.6</c:v>
                </c:pt>
                <c:pt idx="29">
                  <c:v>-54344.5</c:v>
                </c:pt>
                <c:pt idx="30">
                  <c:v>-42825.1</c:v>
                </c:pt>
                <c:pt idx="31">
                  <c:v>-36349.699999999997</c:v>
                </c:pt>
                <c:pt idx="32">
                  <c:v>-38366.199999999997</c:v>
                </c:pt>
                <c:pt idx="33">
                  <c:v>-47008.2</c:v>
                </c:pt>
                <c:pt idx="34">
                  <c:v>-56623.9</c:v>
                </c:pt>
                <c:pt idx="35">
                  <c:v>-61435.4</c:v>
                </c:pt>
                <c:pt idx="36">
                  <c:v>-58969.9</c:v>
                </c:pt>
                <c:pt idx="37">
                  <c:v>-51260.6</c:v>
                </c:pt>
                <c:pt idx="38">
                  <c:v>-43292.9</c:v>
                </c:pt>
                <c:pt idx="39">
                  <c:v>-39819.5</c:v>
                </c:pt>
                <c:pt idx="40">
                  <c:v>-42551.1</c:v>
                </c:pt>
                <c:pt idx="41">
                  <c:v>-49374.1</c:v>
                </c:pt>
                <c:pt idx="42">
                  <c:v>-55911.6</c:v>
                </c:pt>
                <c:pt idx="43">
                  <c:v>-58304.9</c:v>
                </c:pt>
                <c:pt idx="44">
                  <c:v>-55460.6</c:v>
                </c:pt>
                <c:pt idx="45">
                  <c:v>-49479.4</c:v>
                </c:pt>
                <c:pt idx="46">
                  <c:v>-44161.3</c:v>
                </c:pt>
                <c:pt idx="47">
                  <c:v>-42615.9</c:v>
                </c:pt>
                <c:pt idx="48">
                  <c:v>-45464.6</c:v>
                </c:pt>
                <c:pt idx="49">
                  <c:v>-50666.1</c:v>
                </c:pt>
                <c:pt idx="50">
                  <c:v>-54942.6</c:v>
                </c:pt>
                <c:pt idx="51">
                  <c:v>-55826.400000000001</c:v>
                </c:pt>
                <c:pt idx="52">
                  <c:v>-53060.3</c:v>
                </c:pt>
                <c:pt idx="53">
                  <c:v>-48575.4</c:v>
                </c:pt>
                <c:pt idx="54">
                  <c:v>-45173.4</c:v>
                </c:pt>
                <c:pt idx="55">
                  <c:v>-44792.3</c:v>
                </c:pt>
                <c:pt idx="56">
                  <c:v>-47420.2</c:v>
                </c:pt>
                <c:pt idx="57">
                  <c:v>-51256.3</c:v>
                </c:pt>
                <c:pt idx="58">
                  <c:v>-53924.2</c:v>
                </c:pt>
                <c:pt idx="59">
                  <c:v>-53930.5</c:v>
                </c:pt>
                <c:pt idx="60">
                  <c:v>-51481.5</c:v>
                </c:pt>
                <c:pt idx="61">
                  <c:v>-48226.8</c:v>
                </c:pt>
                <c:pt idx="62">
                  <c:v>-46165.4</c:v>
                </c:pt>
                <c:pt idx="63">
                  <c:v>-46429.4</c:v>
                </c:pt>
                <c:pt idx="64">
                  <c:v>-48678.2</c:v>
                </c:pt>
                <c:pt idx="65">
                  <c:v>-51417.1</c:v>
                </c:pt>
                <c:pt idx="66">
                  <c:v>-52978.7</c:v>
                </c:pt>
                <c:pt idx="67">
                  <c:v>-52527.7</c:v>
                </c:pt>
                <c:pt idx="68">
                  <c:v>-50491</c:v>
                </c:pt>
                <c:pt idx="69">
                  <c:v>-48204.9</c:v>
                </c:pt>
                <c:pt idx="70">
                  <c:v>-47048.800000000003</c:v>
                </c:pt>
                <c:pt idx="71">
                  <c:v>-47621.3</c:v>
                </c:pt>
                <c:pt idx="72">
                  <c:v>-49445.2</c:v>
                </c:pt>
                <c:pt idx="73">
                  <c:v>-51336.7</c:v>
                </c:pt>
                <c:pt idx="74">
                  <c:v>-52165.599999999999</c:v>
                </c:pt>
                <c:pt idx="75">
                  <c:v>-51522.9</c:v>
                </c:pt>
                <c:pt idx="76">
                  <c:v>-49907</c:v>
                </c:pt>
                <c:pt idx="77">
                  <c:v>-48355.8</c:v>
                </c:pt>
                <c:pt idx="78">
                  <c:v>-47786.9</c:v>
                </c:pt>
                <c:pt idx="79">
                  <c:v>-48461.1</c:v>
                </c:pt>
                <c:pt idx="80">
                  <c:v>-49879.199999999997</c:v>
                </c:pt>
                <c:pt idx="81">
                  <c:v>-51138.8</c:v>
                </c:pt>
                <c:pt idx="82">
                  <c:v>-51503.3</c:v>
                </c:pt>
                <c:pt idx="83">
                  <c:v>-50826.7</c:v>
                </c:pt>
                <c:pt idx="84">
                  <c:v>-49593.599999999999</c:v>
                </c:pt>
                <c:pt idx="85">
                  <c:v>-48581.3</c:v>
                </c:pt>
                <c:pt idx="86">
                  <c:v>-48374.6</c:v>
                </c:pt>
                <c:pt idx="87">
                  <c:v>-49032.9</c:v>
                </c:pt>
                <c:pt idx="88">
                  <c:v>-50096.1</c:v>
                </c:pt>
                <c:pt idx="89">
                  <c:v>-50899.9</c:v>
                </c:pt>
                <c:pt idx="90">
                  <c:v>-50986.7</c:v>
                </c:pt>
                <c:pt idx="91">
                  <c:v>-50361.5</c:v>
                </c:pt>
                <c:pt idx="92">
                  <c:v>-49452.4</c:v>
                </c:pt>
                <c:pt idx="93">
                  <c:v>-48822.5</c:v>
                </c:pt>
                <c:pt idx="94">
                  <c:v>-48824.6</c:v>
                </c:pt>
                <c:pt idx="95">
                  <c:v>-49407.4</c:v>
                </c:pt>
                <c:pt idx="96">
                  <c:v>-50178.400000000001</c:v>
                </c:pt>
                <c:pt idx="97">
                  <c:v>-50664.1</c:v>
                </c:pt>
                <c:pt idx="98">
                  <c:v>-50598.2</c:v>
                </c:pt>
                <c:pt idx="99">
                  <c:v>-50063.4</c:v>
                </c:pt>
                <c:pt idx="100">
                  <c:v>-49414.9</c:v>
                </c:pt>
                <c:pt idx="101">
                  <c:v>-49047.4</c:v>
                </c:pt>
                <c:pt idx="102">
                  <c:v>-49157.3</c:v>
                </c:pt>
                <c:pt idx="103">
                  <c:v>-49641.5</c:v>
                </c:pt>
                <c:pt idx="104">
                  <c:v>-50182.400000000001</c:v>
                </c:pt>
                <c:pt idx="105">
                  <c:v>-50453.8</c:v>
                </c:pt>
                <c:pt idx="106">
                  <c:v>-50315.6</c:v>
                </c:pt>
                <c:pt idx="107">
                  <c:v>-49882.2</c:v>
                </c:pt>
                <c:pt idx="108">
                  <c:v>-49434.9</c:v>
                </c:pt>
                <c:pt idx="109">
                  <c:v>-49240.800000000003</c:v>
                </c:pt>
                <c:pt idx="110">
                  <c:v>-49395.3</c:v>
                </c:pt>
                <c:pt idx="111">
                  <c:v>-49779</c:v>
                </c:pt>
                <c:pt idx="112">
                  <c:v>-50145.599999999999</c:v>
                </c:pt>
                <c:pt idx="113">
                  <c:v>-50278.3</c:v>
                </c:pt>
                <c:pt idx="114">
                  <c:v>-50116.7</c:v>
                </c:pt>
                <c:pt idx="115">
                  <c:v>-49780.2</c:v>
                </c:pt>
                <c:pt idx="116">
                  <c:v>-49482.7</c:v>
                </c:pt>
                <c:pt idx="117">
                  <c:v>-49398.1</c:v>
                </c:pt>
                <c:pt idx="118">
                  <c:v>-49560</c:v>
                </c:pt>
                <c:pt idx="119">
                  <c:v>-49852.5</c:v>
                </c:pt>
                <c:pt idx="120">
                  <c:v>-50091.4</c:v>
                </c:pt>
                <c:pt idx="121">
                  <c:v>-50138.7</c:v>
                </c:pt>
                <c:pt idx="122">
                  <c:v>-49981.599999999999</c:v>
                </c:pt>
                <c:pt idx="123">
                  <c:v>-49729.5</c:v>
                </c:pt>
                <c:pt idx="124">
                  <c:v>-49539.9</c:v>
                </c:pt>
                <c:pt idx="125">
                  <c:v>-49520.800000000003</c:v>
                </c:pt>
                <c:pt idx="126">
                  <c:v>-49669.9</c:v>
                </c:pt>
                <c:pt idx="127">
                  <c:v>-49885.3</c:v>
                </c:pt>
                <c:pt idx="128">
                  <c:v>-50033.599999999999</c:v>
                </c:pt>
                <c:pt idx="129">
                  <c:v>-50032</c:v>
                </c:pt>
                <c:pt idx="130">
                  <c:v>-49893.1</c:v>
                </c:pt>
                <c:pt idx="131">
                  <c:v>-49710.5</c:v>
                </c:pt>
                <c:pt idx="132">
                  <c:v>-49596.3</c:v>
                </c:pt>
                <c:pt idx="133">
                  <c:v>-49612.9</c:v>
                </c:pt>
                <c:pt idx="134">
                  <c:v>-49740.2</c:v>
                </c:pt>
                <c:pt idx="135">
                  <c:v>-49893.7</c:v>
                </c:pt>
                <c:pt idx="136">
                  <c:v>-49980</c:v>
                </c:pt>
                <c:pt idx="137">
                  <c:v>-49953.1</c:v>
                </c:pt>
                <c:pt idx="138">
                  <c:v>-49838</c:v>
                </c:pt>
                <c:pt idx="139">
                  <c:v>-49710</c:v>
                </c:pt>
                <c:pt idx="140">
                  <c:v>-49646.400000000001</c:v>
                </c:pt>
                <c:pt idx="141">
                  <c:v>-49679.8</c:v>
                </c:pt>
                <c:pt idx="142">
                  <c:v>-49782.8</c:v>
                </c:pt>
                <c:pt idx="143">
                  <c:v>-49888.6</c:v>
                </c:pt>
                <c:pt idx="144">
                  <c:v>-49934</c:v>
                </c:pt>
                <c:pt idx="145">
                  <c:v>-49896.800000000003</c:v>
                </c:pt>
                <c:pt idx="146">
                  <c:v>-49805.599999999999</c:v>
                </c:pt>
                <c:pt idx="147">
                  <c:v>-49719</c:v>
                </c:pt>
                <c:pt idx="148">
                  <c:v>-49688.1</c:v>
                </c:pt>
                <c:pt idx="149">
                  <c:v>-49726.9</c:v>
                </c:pt>
                <c:pt idx="150">
                  <c:v>-49806.7</c:v>
                </c:pt>
                <c:pt idx="151">
                  <c:v>-49877</c:v>
                </c:pt>
                <c:pt idx="152">
                  <c:v>-49896.6</c:v>
                </c:pt>
                <c:pt idx="153">
                  <c:v>-49857.8</c:v>
                </c:pt>
                <c:pt idx="154">
                  <c:v>-49788.4</c:v>
                </c:pt>
                <c:pt idx="155">
                  <c:v>-49732.1</c:v>
                </c:pt>
                <c:pt idx="156">
                  <c:v>-49721.3</c:v>
                </c:pt>
                <c:pt idx="157">
                  <c:v>-49758.8</c:v>
                </c:pt>
                <c:pt idx="158">
                  <c:v>-49818.6</c:v>
                </c:pt>
                <c:pt idx="159">
                  <c:v>-49863.199999999997</c:v>
                </c:pt>
                <c:pt idx="160">
                  <c:v>-49867.5</c:v>
                </c:pt>
                <c:pt idx="161">
                  <c:v>-49831.9</c:v>
                </c:pt>
                <c:pt idx="162">
                  <c:v>-49780.800000000003</c:v>
                </c:pt>
                <c:pt idx="163">
                  <c:v>-49745.9</c:v>
                </c:pt>
                <c:pt idx="164">
                  <c:v>-49746.6</c:v>
                </c:pt>
                <c:pt idx="165">
                  <c:v>-49779.7</c:v>
                </c:pt>
                <c:pt idx="166">
                  <c:v>-49822.9</c:v>
                </c:pt>
                <c:pt idx="167">
                  <c:v>-49849.8</c:v>
                </c:pt>
                <c:pt idx="168">
                  <c:v>-49845.599999999999</c:v>
                </c:pt>
                <c:pt idx="169">
                  <c:v>-49815.3</c:v>
                </c:pt>
                <c:pt idx="170">
                  <c:v>-49779</c:v>
                </c:pt>
                <c:pt idx="171">
                  <c:v>-49758.7</c:v>
                </c:pt>
                <c:pt idx="172">
                  <c:v>-49765.3</c:v>
                </c:pt>
                <c:pt idx="173">
                  <c:v>-49792.7</c:v>
                </c:pt>
                <c:pt idx="174">
                  <c:v>-49822.9</c:v>
                </c:pt>
                <c:pt idx="175">
                  <c:v>-49837.9</c:v>
                </c:pt>
                <c:pt idx="176">
                  <c:v>-49829.8</c:v>
                </c:pt>
                <c:pt idx="177">
                  <c:v>-49805.3</c:v>
                </c:pt>
                <c:pt idx="178">
                  <c:v>-49780.3</c:v>
                </c:pt>
                <c:pt idx="179">
                  <c:v>-49769.7</c:v>
                </c:pt>
                <c:pt idx="180">
                  <c:v>-49778.6</c:v>
                </c:pt>
                <c:pt idx="181">
                  <c:v>-49800.3</c:v>
                </c:pt>
                <c:pt idx="182">
                  <c:v>-49820.7</c:v>
                </c:pt>
                <c:pt idx="183">
                  <c:v>-49827.9</c:v>
                </c:pt>
                <c:pt idx="184">
                  <c:v>-49818.6</c:v>
                </c:pt>
                <c:pt idx="185">
                  <c:v>-49799.7</c:v>
                </c:pt>
                <c:pt idx="186">
                  <c:v>-49783.1</c:v>
                </c:pt>
                <c:pt idx="187">
                  <c:v>-49778.6</c:v>
                </c:pt>
                <c:pt idx="188">
                  <c:v>-49787.8</c:v>
                </c:pt>
                <c:pt idx="189">
                  <c:v>-49804.3</c:v>
                </c:pt>
                <c:pt idx="190">
                  <c:v>-49817.599999999999</c:v>
                </c:pt>
                <c:pt idx="191">
                  <c:v>-49820</c:v>
                </c:pt>
                <c:pt idx="192">
                  <c:v>-49811.1</c:v>
                </c:pt>
                <c:pt idx="193">
                  <c:v>-49796.9</c:v>
                </c:pt>
                <c:pt idx="194">
                  <c:v>-49786.400000000001</c:v>
                </c:pt>
                <c:pt idx="195">
                  <c:v>-49785.5</c:v>
                </c:pt>
                <c:pt idx="196">
                  <c:v>-49793.9</c:v>
                </c:pt>
                <c:pt idx="197">
                  <c:v>-49806</c:v>
                </c:pt>
                <c:pt idx="198">
                  <c:v>-49814.3</c:v>
                </c:pt>
                <c:pt idx="199">
                  <c:v>-49814</c:v>
                </c:pt>
                <c:pt idx="200">
                  <c:v>-49806.2</c:v>
                </c:pt>
                <c:pt idx="201">
                  <c:v>-49795.9</c:v>
                </c:pt>
                <c:pt idx="202">
                  <c:v>-49789.599999999999</c:v>
                </c:pt>
                <c:pt idx="203">
                  <c:v>-49790.6</c:v>
                </c:pt>
                <c:pt idx="204">
                  <c:v>-49797.9</c:v>
                </c:pt>
                <c:pt idx="205">
                  <c:v>-49806.5</c:v>
                </c:pt>
                <c:pt idx="206">
                  <c:v>-49811.199999999997</c:v>
                </c:pt>
                <c:pt idx="207">
                  <c:v>-49809.599999999999</c:v>
                </c:pt>
                <c:pt idx="208">
                  <c:v>-49803.1</c:v>
                </c:pt>
                <c:pt idx="209">
                  <c:v>-49795.9</c:v>
                </c:pt>
                <c:pt idx="210">
                  <c:v>-49792.4</c:v>
                </c:pt>
                <c:pt idx="211">
                  <c:v>-49794.400000000001</c:v>
                </c:pt>
                <c:pt idx="212">
                  <c:v>-49800.2</c:v>
                </c:pt>
                <c:pt idx="213">
                  <c:v>-49806.1</c:v>
                </c:pt>
                <c:pt idx="214">
                  <c:v>-49808.6</c:v>
                </c:pt>
                <c:pt idx="215">
                  <c:v>-49806.5</c:v>
                </c:pt>
                <c:pt idx="216">
                  <c:v>-49801.3</c:v>
                </c:pt>
                <c:pt idx="217">
                  <c:v>-49796.5</c:v>
                </c:pt>
                <c:pt idx="218">
                  <c:v>-49794.8</c:v>
                </c:pt>
                <c:pt idx="219">
                  <c:v>-49797</c:v>
                </c:pt>
                <c:pt idx="220">
                  <c:v>-49801.5</c:v>
                </c:pt>
                <c:pt idx="221">
                  <c:v>-49805.4</c:v>
                </c:pt>
                <c:pt idx="222">
                  <c:v>-49806.5</c:v>
                </c:pt>
                <c:pt idx="223">
                  <c:v>-49804.3</c:v>
                </c:pt>
                <c:pt idx="224">
                  <c:v>-49800.4</c:v>
                </c:pt>
                <c:pt idx="225">
                  <c:v>-49797.2</c:v>
                </c:pt>
                <c:pt idx="226">
                  <c:v>-49796.7</c:v>
                </c:pt>
                <c:pt idx="227">
                  <c:v>-49798.8</c:v>
                </c:pt>
                <c:pt idx="228">
                  <c:v>-49802.2</c:v>
                </c:pt>
                <c:pt idx="229">
                  <c:v>-49804.7</c:v>
                </c:pt>
                <c:pt idx="230">
                  <c:v>-49804.9</c:v>
                </c:pt>
                <c:pt idx="231">
                  <c:v>-49802.8</c:v>
                </c:pt>
                <c:pt idx="232">
                  <c:v>-49800</c:v>
                </c:pt>
                <c:pt idx="233">
                  <c:v>-49798</c:v>
                </c:pt>
                <c:pt idx="234">
                  <c:v>-49798.1</c:v>
                </c:pt>
                <c:pt idx="235">
                  <c:v>-49800</c:v>
                </c:pt>
                <c:pt idx="236">
                  <c:v>-49802.400000000001</c:v>
                </c:pt>
                <c:pt idx="237">
                  <c:v>-49803.9</c:v>
                </c:pt>
                <c:pt idx="238">
                  <c:v>-49803.6</c:v>
                </c:pt>
                <c:pt idx="239">
                  <c:v>-49801.9</c:v>
                </c:pt>
                <c:pt idx="240">
                  <c:v>-49799.9</c:v>
                </c:pt>
                <c:pt idx="241">
                  <c:v>-49798.8</c:v>
                </c:pt>
                <c:pt idx="242">
                  <c:v>-49799.1</c:v>
                </c:pt>
                <c:pt idx="243">
                  <c:v>-49800.7</c:v>
                </c:pt>
                <c:pt idx="244">
                  <c:v>-49802.400000000001</c:v>
                </c:pt>
                <c:pt idx="245">
                  <c:v>-49803.199999999997</c:v>
                </c:pt>
                <c:pt idx="246">
                  <c:v>-49802.7</c:v>
                </c:pt>
                <c:pt idx="247">
                  <c:v>-49801.4</c:v>
                </c:pt>
                <c:pt idx="248">
                  <c:v>-49800</c:v>
                </c:pt>
                <c:pt idx="249">
                  <c:v>-49799.4</c:v>
                </c:pt>
                <c:pt idx="250">
                  <c:v>-49799.9</c:v>
                </c:pt>
                <c:pt idx="251">
                  <c:v>-49801.1</c:v>
                </c:pt>
                <c:pt idx="252">
                  <c:v>-49802.3</c:v>
                </c:pt>
                <c:pt idx="253">
                  <c:v>-49802.6</c:v>
                </c:pt>
                <c:pt idx="254">
                  <c:v>-49802.1</c:v>
                </c:pt>
                <c:pt idx="255">
                  <c:v>-49801</c:v>
                </c:pt>
                <c:pt idx="256">
                  <c:v>-49800.1</c:v>
                </c:pt>
                <c:pt idx="257">
                  <c:v>-49799.9</c:v>
                </c:pt>
                <c:pt idx="258">
                  <c:v>-49800.4</c:v>
                </c:pt>
                <c:pt idx="259">
                  <c:v>-49801.3</c:v>
                </c:pt>
                <c:pt idx="260">
                  <c:v>-49802.1</c:v>
                </c:pt>
                <c:pt idx="261">
                  <c:v>-49802.2</c:v>
                </c:pt>
                <c:pt idx="262">
                  <c:v>-49801.7</c:v>
                </c:pt>
                <c:pt idx="263">
                  <c:v>-49800.9</c:v>
                </c:pt>
                <c:pt idx="264">
                  <c:v>-49800.3</c:v>
                </c:pt>
                <c:pt idx="265">
                  <c:v>-49800.3</c:v>
                </c:pt>
                <c:pt idx="266">
                  <c:v>-49800.7</c:v>
                </c:pt>
                <c:pt idx="267">
                  <c:v>-49801.4</c:v>
                </c:pt>
                <c:pt idx="268">
                  <c:v>-49801.9</c:v>
                </c:pt>
                <c:pt idx="269">
                  <c:v>-49801.9</c:v>
                </c:pt>
                <c:pt idx="270">
                  <c:v>-49801.4</c:v>
                </c:pt>
                <c:pt idx="271">
                  <c:v>-49800.800000000003</c:v>
                </c:pt>
                <c:pt idx="272">
                  <c:v>-49800.5</c:v>
                </c:pt>
                <c:pt idx="273">
                  <c:v>-49800.6</c:v>
                </c:pt>
                <c:pt idx="274">
                  <c:v>-49801</c:v>
                </c:pt>
                <c:pt idx="275">
                  <c:v>-49801.4</c:v>
                </c:pt>
                <c:pt idx="276">
                  <c:v>-49801.7</c:v>
                </c:pt>
                <c:pt idx="277">
                  <c:v>-49801.599999999999</c:v>
                </c:pt>
                <c:pt idx="278">
                  <c:v>-49801.2</c:v>
                </c:pt>
                <c:pt idx="279">
                  <c:v>-49800.800000000003</c:v>
                </c:pt>
                <c:pt idx="280">
                  <c:v>-49800.7</c:v>
                </c:pt>
                <c:pt idx="281">
                  <c:v>-49800.800000000003</c:v>
                </c:pt>
                <c:pt idx="282">
                  <c:v>-49801.1</c:v>
                </c:pt>
                <c:pt idx="283">
                  <c:v>-49801.4</c:v>
                </c:pt>
                <c:pt idx="284">
                  <c:v>-49801.599999999999</c:v>
                </c:pt>
                <c:pt idx="285">
                  <c:v>-49801.4</c:v>
                </c:pt>
                <c:pt idx="286">
                  <c:v>-49801.1</c:v>
                </c:pt>
                <c:pt idx="287">
                  <c:v>-49800.9</c:v>
                </c:pt>
                <c:pt idx="288">
                  <c:v>-49800.800000000003</c:v>
                </c:pt>
                <c:pt idx="289">
                  <c:v>-49800.9</c:v>
                </c:pt>
                <c:pt idx="290">
                  <c:v>-49801.2</c:v>
                </c:pt>
                <c:pt idx="291">
                  <c:v>-49801.4</c:v>
                </c:pt>
                <c:pt idx="292">
                  <c:v>-49801.4</c:v>
                </c:pt>
                <c:pt idx="293">
                  <c:v>-49801.3</c:v>
                </c:pt>
                <c:pt idx="294">
                  <c:v>-49801.1</c:v>
                </c:pt>
                <c:pt idx="295">
                  <c:v>-49800.9</c:v>
                </c:pt>
                <c:pt idx="296">
                  <c:v>-49800.9</c:v>
                </c:pt>
                <c:pt idx="297">
                  <c:v>-49801</c:v>
                </c:pt>
                <c:pt idx="298">
                  <c:v>-49801.2</c:v>
                </c:pt>
                <c:pt idx="299">
                  <c:v>-49801.3</c:v>
                </c:pt>
                <c:pt idx="300">
                  <c:v>-49801.4</c:v>
                </c:pt>
                <c:pt idx="301">
                  <c:v>-49801.2</c:v>
                </c:pt>
                <c:pt idx="302">
                  <c:v>-49801.1</c:v>
                </c:pt>
                <c:pt idx="303">
                  <c:v>-49801</c:v>
                </c:pt>
                <c:pt idx="304">
                  <c:v>-49801</c:v>
                </c:pt>
                <c:pt idx="305">
                  <c:v>-49801.1</c:v>
                </c:pt>
                <c:pt idx="306">
                  <c:v>-49801.2</c:v>
                </c:pt>
                <c:pt idx="307">
                  <c:v>-49801.3</c:v>
                </c:pt>
                <c:pt idx="308">
                  <c:v>-49801.3</c:v>
                </c:pt>
                <c:pt idx="309">
                  <c:v>-49801.2</c:v>
                </c:pt>
                <c:pt idx="310">
                  <c:v>-49801.1</c:v>
                </c:pt>
                <c:pt idx="311">
                  <c:v>-49801</c:v>
                </c:pt>
                <c:pt idx="312">
                  <c:v>-49801</c:v>
                </c:pt>
                <c:pt idx="313">
                  <c:v>-49801.1</c:v>
                </c:pt>
                <c:pt idx="314">
                  <c:v>-49801.2</c:v>
                </c:pt>
                <c:pt idx="315">
                  <c:v>-49801.3</c:v>
                </c:pt>
                <c:pt idx="316">
                  <c:v>-49801.2</c:v>
                </c:pt>
                <c:pt idx="317">
                  <c:v>-49801.2</c:v>
                </c:pt>
                <c:pt idx="318">
                  <c:v>-49801.1</c:v>
                </c:pt>
                <c:pt idx="319">
                  <c:v>-49801</c:v>
                </c:pt>
                <c:pt idx="320">
                  <c:v>-49801.1</c:v>
                </c:pt>
                <c:pt idx="321">
                  <c:v>-49801.1</c:v>
                </c:pt>
                <c:pt idx="322">
                  <c:v>-49801.2</c:v>
                </c:pt>
                <c:pt idx="323">
                  <c:v>-49801.2</c:v>
                </c:pt>
                <c:pt idx="324">
                  <c:v>-49801.2</c:v>
                </c:pt>
                <c:pt idx="325">
                  <c:v>-49801.1</c:v>
                </c:pt>
                <c:pt idx="326">
                  <c:v>-49801.1</c:v>
                </c:pt>
                <c:pt idx="327">
                  <c:v>-49801.1</c:v>
                </c:pt>
                <c:pt idx="328">
                  <c:v>-49801.1</c:v>
                </c:pt>
                <c:pt idx="329">
                  <c:v>-49801.2</c:v>
                </c:pt>
                <c:pt idx="330">
                  <c:v>-49801.2</c:v>
                </c:pt>
                <c:pt idx="331">
                  <c:v>-49801.2</c:v>
                </c:pt>
                <c:pt idx="332">
                  <c:v>-49801.2</c:v>
                </c:pt>
                <c:pt idx="333">
                  <c:v>-49801.1</c:v>
                </c:pt>
                <c:pt idx="334">
                  <c:v>-49801.1</c:v>
                </c:pt>
                <c:pt idx="335">
                  <c:v>-49801.1</c:v>
                </c:pt>
                <c:pt idx="336">
                  <c:v>-49801.1</c:v>
                </c:pt>
                <c:pt idx="337">
                  <c:v>-49801.2</c:v>
                </c:pt>
                <c:pt idx="338">
                  <c:v>-49801.2</c:v>
                </c:pt>
                <c:pt idx="339">
                  <c:v>-49801.2</c:v>
                </c:pt>
                <c:pt idx="340">
                  <c:v>-49801.2</c:v>
                </c:pt>
                <c:pt idx="341">
                  <c:v>-49801.1</c:v>
                </c:pt>
                <c:pt idx="342">
                  <c:v>-49801.1</c:v>
                </c:pt>
                <c:pt idx="343">
                  <c:v>-49801.1</c:v>
                </c:pt>
                <c:pt idx="344">
                  <c:v>-49801.1</c:v>
                </c:pt>
                <c:pt idx="345">
                  <c:v>-49801.2</c:v>
                </c:pt>
                <c:pt idx="346">
                  <c:v>-49801.2</c:v>
                </c:pt>
                <c:pt idx="347">
                  <c:v>-49801.2</c:v>
                </c:pt>
                <c:pt idx="348">
                  <c:v>-49801.1</c:v>
                </c:pt>
                <c:pt idx="349">
                  <c:v>-49801.1</c:v>
                </c:pt>
                <c:pt idx="350">
                  <c:v>-49801.1</c:v>
                </c:pt>
                <c:pt idx="351">
                  <c:v>-49801.1</c:v>
                </c:pt>
                <c:pt idx="352">
                  <c:v>-49801.1</c:v>
                </c:pt>
                <c:pt idx="353">
                  <c:v>-49801.2</c:v>
                </c:pt>
                <c:pt idx="354">
                  <c:v>-49801.2</c:v>
                </c:pt>
                <c:pt idx="355">
                  <c:v>-49801.2</c:v>
                </c:pt>
                <c:pt idx="356">
                  <c:v>-49801.1</c:v>
                </c:pt>
                <c:pt idx="357">
                  <c:v>-49801.1</c:v>
                </c:pt>
                <c:pt idx="358">
                  <c:v>-49801.1</c:v>
                </c:pt>
                <c:pt idx="359">
                  <c:v>-49801.1</c:v>
                </c:pt>
                <c:pt idx="360">
                  <c:v>-49801.1</c:v>
                </c:pt>
                <c:pt idx="361">
                  <c:v>-49801.2</c:v>
                </c:pt>
                <c:pt idx="362">
                  <c:v>-49801.2</c:v>
                </c:pt>
                <c:pt idx="363">
                  <c:v>-49801.2</c:v>
                </c:pt>
                <c:pt idx="364">
                  <c:v>-49801.1</c:v>
                </c:pt>
                <c:pt idx="365">
                  <c:v>-49801.1</c:v>
                </c:pt>
                <c:pt idx="366">
                  <c:v>-49801.1</c:v>
                </c:pt>
                <c:pt idx="367">
                  <c:v>-49801.1</c:v>
                </c:pt>
                <c:pt idx="368">
                  <c:v>-49801.1</c:v>
                </c:pt>
                <c:pt idx="369">
                  <c:v>-49801.2</c:v>
                </c:pt>
                <c:pt idx="370">
                  <c:v>-49801.2</c:v>
                </c:pt>
                <c:pt idx="371">
                  <c:v>-49801.1</c:v>
                </c:pt>
                <c:pt idx="372">
                  <c:v>-49801.1</c:v>
                </c:pt>
                <c:pt idx="373">
                  <c:v>-49801.1</c:v>
                </c:pt>
                <c:pt idx="374">
                  <c:v>-49801.1</c:v>
                </c:pt>
                <c:pt idx="375">
                  <c:v>-49801.1</c:v>
                </c:pt>
                <c:pt idx="376">
                  <c:v>-49801.1</c:v>
                </c:pt>
                <c:pt idx="377">
                  <c:v>-49801.2</c:v>
                </c:pt>
                <c:pt idx="378">
                  <c:v>-49801.2</c:v>
                </c:pt>
                <c:pt idx="379">
                  <c:v>-49801.1</c:v>
                </c:pt>
                <c:pt idx="380">
                  <c:v>-49801.1</c:v>
                </c:pt>
                <c:pt idx="381">
                  <c:v>-49801.1</c:v>
                </c:pt>
                <c:pt idx="382">
                  <c:v>-49801.1</c:v>
                </c:pt>
                <c:pt idx="383">
                  <c:v>-49801.1</c:v>
                </c:pt>
                <c:pt idx="384">
                  <c:v>-49801.1</c:v>
                </c:pt>
                <c:pt idx="385">
                  <c:v>-49801.1</c:v>
                </c:pt>
                <c:pt idx="386">
                  <c:v>-49801.1</c:v>
                </c:pt>
                <c:pt idx="387">
                  <c:v>-49801.1</c:v>
                </c:pt>
                <c:pt idx="388">
                  <c:v>-49801.1</c:v>
                </c:pt>
                <c:pt idx="389">
                  <c:v>-49801.1</c:v>
                </c:pt>
                <c:pt idx="390">
                  <c:v>-49801.1</c:v>
                </c:pt>
                <c:pt idx="391">
                  <c:v>-49801.1</c:v>
                </c:pt>
                <c:pt idx="392">
                  <c:v>-49801.1</c:v>
                </c:pt>
                <c:pt idx="393">
                  <c:v>-49801.1</c:v>
                </c:pt>
                <c:pt idx="394">
                  <c:v>-49801.1</c:v>
                </c:pt>
                <c:pt idx="395">
                  <c:v>-49801.1</c:v>
                </c:pt>
                <c:pt idx="396">
                  <c:v>-49801.1</c:v>
                </c:pt>
                <c:pt idx="397">
                  <c:v>-49801.1</c:v>
                </c:pt>
                <c:pt idx="398">
                  <c:v>-49801.1</c:v>
                </c:pt>
                <c:pt idx="399">
                  <c:v>-49801.1</c:v>
                </c:pt>
                <c:pt idx="400">
                  <c:v>-49801.1</c:v>
                </c:pt>
                <c:pt idx="401">
                  <c:v>-49801.1</c:v>
                </c:pt>
                <c:pt idx="402">
                  <c:v>-49801.1</c:v>
                </c:pt>
                <c:pt idx="403">
                  <c:v>-49801.1</c:v>
                </c:pt>
                <c:pt idx="404">
                  <c:v>-49801.1</c:v>
                </c:pt>
                <c:pt idx="405">
                  <c:v>-49801.1</c:v>
                </c:pt>
                <c:pt idx="406">
                  <c:v>-49801.1</c:v>
                </c:pt>
                <c:pt idx="407">
                  <c:v>-49801.1</c:v>
                </c:pt>
                <c:pt idx="408">
                  <c:v>-49801.1</c:v>
                </c:pt>
                <c:pt idx="409">
                  <c:v>-49801.1</c:v>
                </c:pt>
                <c:pt idx="410">
                  <c:v>-49801.1</c:v>
                </c:pt>
                <c:pt idx="411">
                  <c:v>-49801.1</c:v>
                </c:pt>
                <c:pt idx="412">
                  <c:v>-49801.1</c:v>
                </c:pt>
                <c:pt idx="413">
                  <c:v>-49801.1</c:v>
                </c:pt>
                <c:pt idx="414">
                  <c:v>-49801.1</c:v>
                </c:pt>
                <c:pt idx="415">
                  <c:v>-49801.1</c:v>
                </c:pt>
                <c:pt idx="416">
                  <c:v>-49801.1</c:v>
                </c:pt>
                <c:pt idx="417">
                  <c:v>-49801.1</c:v>
                </c:pt>
                <c:pt idx="418">
                  <c:v>-49801.1</c:v>
                </c:pt>
                <c:pt idx="419">
                  <c:v>-49801.1</c:v>
                </c:pt>
                <c:pt idx="420">
                  <c:v>-49801.1</c:v>
                </c:pt>
                <c:pt idx="421">
                  <c:v>-49801.1</c:v>
                </c:pt>
                <c:pt idx="422">
                  <c:v>-49801.1</c:v>
                </c:pt>
                <c:pt idx="423">
                  <c:v>-49801.1</c:v>
                </c:pt>
                <c:pt idx="424">
                  <c:v>-49801.1</c:v>
                </c:pt>
                <c:pt idx="425">
                  <c:v>-49801.1</c:v>
                </c:pt>
                <c:pt idx="426">
                  <c:v>-49801.1</c:v>
                </c:pt>
                <c:pt idx="427">
                  <c:v>-49801.1</c:v>
                </c:pt>
                <c:pt idx="428">
                  <c:v>-49801.1</c:v>
                </c:pt>
                <c:pt idx="429">
                  <c:v>-49801.1</c:v>
                </c:pt>
                <c:pt idx="430">
                  <c:v>-49801.1</c:v>
                </c:pt>
                <c:pt idx="431">
                  <c:v>-49801.1</c:v>
                </c:pt>
                <c:pt idx="432">
                  <c:v>-49801.1</c:v>
                </c:pt>
                <c:pt idx="433">
                  <c:v>-49801.1</c:v>
                </c:pt>
                <c:pt idx="434">
                  <c:v>-49801.1</c:v>
                </c:pt>
                <c:pt idx="435">
                  <c:v>-49801.1</c:v>
                </c:pt>
                <c:pt idx="436">
                  <c:v>-49801.1</c:v>
                </c:pt>
                <c:pt idx="437">
                  <c:v>-49801.1</c:v>
                </c:pt>
                <c:pt idx="438">
                  <c:v>-49801.1</c:v>
                </c:pt>
                <c:pt idx="439">
                  <c:v>-49801.1</c:v>
                </c:pt>
                <c:pt idx="440">
                  <c:v>-49801.1</c:v>
                </c:pt>
                <c:pt idx="441">
                  <c:v>-49801.1</c:v>
                </c:pt>
                <c:pt idx="442">
                  <c:v>-49801.1</c:v>
                </c:pt>
                <c:pt idx="443">
                  <c:v>-49801.1</c:v>
                </c:pt>
                <c:pt idx="444">
                  <c:v>-49801.1</c:v>
                </c:pt>
                <c:pt idx="445">
                  <c:v>-49801.1</c:v>
                </c:pt>
                <c:pt idx="446">
                  <c:v>-49801.1</c:v>
                </c:pt>
                <c:pt idx="447">
                  <c:v>-49801.1</c:v>
                </c:pt>
                <c:pt idx="448">
                  <c:v>-49801.1</c:v>
                </c:pt>
                <c:pt idx="449">
                  <c:v>-49801.1</c:v>
                </c:pt>
                <c:pt idx="450">
                  <c:v>-49801.1</c:v>
                </c:pt>
                <c:pt idx="451">
                  <c:v>-49801.1</c:v>
                </c:pt>
                <c:pt idx="452">
                  <c:v>-49801.1</c:v>
                </c:pt>
                <c:pt idx="453">
                  <c:v>-49801.1</c:v>
                </c:pt>
                <c:pt idx="454">
                  <c:v>-49801.1</c:v>
                </c:pt>
                <c:pt idx="455">
                  <c:v>-49801.1</c:v>
                </c:pt>
                <c:pt idx="456">
                  <c:v>-49801.1</c:v>
                </c:pt>
                <c:pt idx="457">
                  <c:v>-49801.1</c:v>
                </c:pt>
                <c:pt idx="458">
                  <c:v>-49801.1</c:v>
                </c:pt>
                <c:pt idx="459">
                  <c:v>-49801.1</c:v>
                </c:pt>
                <c:pt idx="460">
                  <c:v>-49801.1</c:v>
                </c:pt>
                <c:pt idx="461">
                  <c:v>-49801.1</c:v>
                </c:pt>
                <c:pt idx="462">
                  <c:v>-49801.1</c:v>
                </c:pt>
                <c:pt idx="463">
                  <c:v>-49801.1</c:v>
                </c:pt>
                <c:pt idx="464">
                  <c:v>-49801.1</c:v>
                </c:pt>
                <c:pt idx="465">
                  <c:v>-49801.1</c:v>
                </c:pt>
                <c:pt idx="466">
                  <c:v>-49801.1</c:v>
                </c:pt>
                <c:pt idx="467">
                  <c:v>-49801.1</c:v>
                </c:pt>
                <c:pt idx="468">
                  <c:v>-49801.1</c:v>
                </c:pt>
                <c:pt idx="469">
                  <c:v>-49801.1</c:v>
                </c:pt>
                <c:pt idx="470">
                  <c:v>-49801.1</c:v>
                </c:pt>
                <c:pt idx="471">
                  <c:v>-49801.1</c:v>
                </c:pt>
                <c:pt idx="472">
                  <c:v>-49801.1</c:v>
                </c:pt>
                <c:pt idx="473">
                  <c:v>-49801.1</c:v>
                </c:pt>
                <c:pt idx="474">
                  <c:v>-49801.1</c:v>
                </c:pt>
                <c:pt idx="475">
                  <c:v>-49801.1</c:v>
                </c:pt>
                <c:pt idx="476">
                  <c:v>-49801.1</c:v>
                </c:pt>
                <c:pt idx="477">
                  <c:v>-49801.1</c:v>
                </c:pt>
                <c:pt idx="478">
                  <c:v>-49801.1</c:v>
                </c:pt>
                <c:pt idx="479">
                  <c:v>-49801.1</c:v>
                </c:pt>
                <c:pt idx="480">
                  <c:v>-49801.1</c:v>
                </c:pt>
                <c:pt idx="481">
                  <c:v>-49801.1</c:v>
                </c:pt>
                <c:pt idx="482">
                  <c:v>-49801.1</c:v>
                </c:pt>
                <c:pt idx="483">
                  <c:v>-49801.1</c:v>
                </c:pt>
                <c:pt idx="484">
                  <c:v>-49801.1</c:v>
                </c:pt>
                <c:pt idx="485">
                  <c:v>-49801.1</c:v>
                </c:pt>
                <c:pt idx="486">
                  <c:v>-49801.1</c:v>
                </c:pt>
                <c:pt idx="487">
                  <c:v>-49801.1</c:v>
                </c:pt>
                <c:pt idx="488">
                  <c:v>-49801.1</c:v>
                </c:pt>
                <c:pt idx="489">
                  <c:v>-49801.1</c:v>
                </c:pt>
                <c:pt idx="490">
                  <c:v>-49801.1</c:v>
                </c:pt>
                <c:pt idx="491">
                  <c:v>-49801.1</c:v>
                </c:pt>
                <c:pt idx="492">
                  <c:v>-49801.1</c:v>
                </c:pt>
                <c:pt idx="493">
                  <c:v>-49801.1</c:v>
                </c:pt>
                <c:pt idx="494">
                  <c:v>-49801.1</c:v>
                </c:pt>
                <c:pt idx="495">
                  <c:v>-49801.1</c:v>
                </c:pt>
                <c:pt idx="496">
                  <c:v>-49801.1</c:v>
                </c:pt>
                <c:pt idx="497">
                  <c:v>-49801.1</c:v>
                </c:pt>
                <c:pt idx="498">
                  <c:v>-49801.1</c:v>
                </c:pt>
                <c:pt idx="499">
                  <c:v>-49801.1</c:v>
                </c:pt>
                <c:pt idx="500">
                  <c:v>-49801.1</c:v>
                </c:pt>
                <c:pt idx="501">
                  <c:v>-49801.1</c:v>
                </c:pt>
                <c:pt idx="502">
                  <c:v>-49801.1</c:v>
                </c:pt>
                <c:pt idx="503">
                  <c:v>-49801.1</c:v>
                </c:pt>
                <c:pt idx="504">
                  <c:v>-49801.1</c:v>
                </c:pt>
                <c:pt idx="505">
                  <c:v>-49801.1</c:v>
                </c:pt>
                <c:pt idx="506">
                  <c:v>-49801.1</c:v>
                </c:pt>
                <c:pt idx="507">
                  <c:v>-49801.1</c:v>
                </c:pt>
                <c:pt idx="508">
                  <c:v>-49801.1</c:v>
                </c:pt>
                <c:pt idx="509">
                  <c:v>-49801.1</c:v>
                </c:pt>
                <c:pt idx="510">
                  <c:v>-49801.1</c:v>
                </c:pt>
                <c:pt idx="511">
                  <c:v>-49801.1</c:v>
                </c:pt>
                <c:pt idx="512">
                  <c:v>-49801.1</c:v>
                </c:pt>
                <c:pt idx="513">
                  <c:v>-49801.1</c:v>
                </c:pt>
                <c:pt idx="514">
                  <c:v>-49801.1</c:v>
                </c:pt>
                <c:pt idx="515">
                  <c:v>-49801.1</c:v>
                </c:pt>
                <c:pt idx="516">
                  <c:v>-49801.1</c:v>
                </c:pt>
                <c:pt idx="517">
                  <c:v>-49801.1</c:v>
                </c:pt>
                <c:pt idx="518">
                  <c:v>-49801.1</c:v>
                </c:pt>
                <c:pt idx="519">
                  <c:v>-49801.1</c:v>
                </c:pt>
                <c:pt idx="520">
                  <c:v>-49801.1</c:v>
                </c:pt>
                <c:pt idx="521">
                  <c:v>-49801.1</c:v>
                </c:pt>
                <c:pt idx="522">
                  <c:v>-49801.1</c:v>
                </c:pt>
                <c:pt idx="523">
                  <c:v>-49801.1</c:v>
                </c:pt>
                <c:pt idx="524">
                  <c:v>-49801.1</c:v>
                </c:pt>
                <c:pt idx="525">
                  <c:v>-49801.1</c:v>
                </c:pt>
                <c:pt idx="526">
                  <c:v>-49801.1</c:v>
                </c:pt>
                <c:pt idx="527">
                  <c:v>-49801.1</c:v>
                </c:pt>
                <c:pt idx="528">
                  <c:v>-49801.1</c:v>
                </c:pt>
                <c:pt idx="529">
                  <c:v>-49801.1</c:v>
                </c:pt>
                <c:pt idx="530">
                  <c:v>-49801.1</c:v>
                </c:pt>
                <c:pt idx="531">
                  <c:v>-49801.1</c:v>
                </c:pt>
                <c:pt idx="532">
                  <c:v>-49801.1</c:v>
                </c:pt>
                <c:pt idx="533">
                  <c:v>-49801.1</c:v>
                </c:pt>
                <c:pt idx="534">
                  <c:v>-49801.1</c:v>
                </c:pt>
                <c:pt idx="535">
                  <c:v>-49801.1</c:v>
                </c:pt>
                <c:pt idx="536">
                  <c:v>-49801.1</c:v>
                </c:pt>
                <c:pt idx="537">
                  <c:v>-49801.1</c:v>
                </c:pt>
                <c:pt idx="538">
                  <c:v>-49801.1</c:v>
                </c:pt>
                <c:pt idx="539">
                  <c:v>-49801.1</c:v>
                </c:pt>
                <c:pt idx="540">
                  <c:v>-49801.1</c:v>
                </c:pt>
                <c:pt idx="541">
                  <c:v>-49801.1</c:v>
                </c:pt>
                <c:pt idx="542">
                  <c:v>-49801.1</c:v>
                </c:pt>
                <c:pt idx="543">
                  <c:v>-49801.1</c:v>
                </c:pt>
                <c:pt idx="544">
                  <c:v>-49801.1</c:v>
                </c:pt>
                <c:pt idx="545">
                  <c:v>-49801.1</c:v>
                </c:pt>
                <c:pt idx="546">
                  <c:v>-49801.1</c:v>
                </c:pt>
                <c:pt idx="547">
                  <c:v>-49801.1</c:v>
                </c:pt>
                <c:pt idx="548">
                  <c:v>-49801.1</c:v>
                </c:pt>
                <c:pt idx="549">
                  <c:v>-49801.1</c:v>
                </c:pt>
                <c:pt idx="550">
                  <c:v>-49801.1</c:v>
                </c:pt>
                <c:pt idx="551">
                  <c:v>-49801.1</c:v>
                </c:pt>
                <c:pt idx="552">
                  <c:v>-49801.1</c:v>
                </c:pt>
                <c:pt idx="553">
                  <c:v>-49801.1</c:v>
                </c:pt>
                <c:pt idx="554">
                  <c:v>-49801.1</c:v>
                </c:pt>
                <c:pt idx="555">
                  <c:v>-49801.1</c:v>
                </c:pt>
                <c:pt idx="556">
                  <c:v>-49801.1</c:v>
                </c:pt>
                <c:pt idx="557">
                  <c:v>-49801.1</c:v>
                </c:pt>
                <c:pt idx="558">
                  <c:v>-49801.1</c:v>
                </c:pt>
                <c:pt idx="559">
                  <c:v>-49801.1</c:v>
                </c:pt>
                <c:pt idx="560">
                  <c:v>-49801.1</c:v>
                </c:pt>
                <c:pt idx="561">
                  <c:v>-49801.1</c:v>
                </c:pt>
                <c:pt idx="562">
                  <c:v>-49801.1</c:v>
                </c:pt>
                <c:pt idx="563">
                  <c:v>-49801.1</c:v>
                </c:pt>
                <c:pt idx="564">
                  <c:v>-49801.1</c:v>
                </c:pt>
                <c:pt idx="565">
                  <c:v>-49801.1</c:v>
                </c:pt>
                <c:pt idx="566">
                  <c:v>-49801.1</c:v>
                </c:pt>
                <c:pt idx="567">
                  <c:v>-49801.1</c:v>
                </c:pt>
                <c:pt idx="568">
                  <c:v>-49801.1</c:v>
                </c:pt>
                <c:pt idx="569">
                  <c:v>-49801.1</c:v>
                </c:pt>
                <c:pt idx="570">
                  <c:v>-49801.1</c:v>
                </c:pt>
                <c:pt idx="571">
                  <c:v>-49801.1</c:v>
                </c:pt>
                <c:pt idx="572">
                  <c:v>-49801.1</c:v>
                </c:pt>
                <c:pt idx="573">
                  <c:v>-49801.1</c:v>
                </c:pt>
                <c:pt idx="574">
                  <c:v>-49801.1</c:v>
                </c:pt>
                <c:pt idx="575">
                  <c:v>-49801.1</c:v>
                </c:pt>
                <c:pt idx="576">
                  <c:v>-49801.1</c:v>
                </c:pt>
                <c:pt idx="577">
                  <c:v>-49801.1</c:v>
                </c:pt>
                <c:pt idx="578">
                  <c:v>-49801.1</c:v>
                </c:pt>
                <c:pt idx="579">
                  <c:v>-49801.1</c:v>
                </c:pt>
                <c:pt idx="580">
                  <c:v>-49801.1</c:v>
                </c:pt>
                <c:pt idx="581">
                  <c:v>-49801.1</c:v>
                </c:pt>
                <c:pt idx="582">
                  <c:v>-49801.1</c:v>
                </c:pt>
                <c:pt idx="583">
                  <c:v>-49801.1</c:v>
                </c:pt>
                <c:pt idx="584">
                  <c:v>-49801.1</c:v>
                </c:pt>
                <c:pt idx="585">
                  <c:v>-49801.1</c:v>
                </c:pt>
                <c:pt idx="586">
                  <c:v>-49801.1</c:v>
                </c:pt>
                <c:pt idx="587">
                  <c:v>-49801.1</c:v>
                </c:pt>
                <c:pt idx="588">
                  <c:v>-49801.1</c:v>
                </c:pt>
                <c:pt idx="589">
                  <c:v>-49801.1</c:v>
                </c:pt>
                <c:pt idx="590">
                  <c:v>-49801.1</c:v>
                </c:pt>
                <c:pt idx="591">
                  <c:v>-49801.1</c:v>
                </c:pt>
                <c:pt idx="592">
                  <c:v>-49801.1</c:v>
                </c:pt>
                <c:pt idx="593">
                  <c:v>-49801.1</c:v>
                </c:pt>
                <c:pt idx="594">
                  <c:v>-49801.1</c:v>
                </c:pt>
                <c:pt idx="595">
                  <c:v>-49801.1</c:v>
                </c:pt>
                <c:pt idx="596">
                  <c:v>-49801.1</c:v>
                </c:pt>
                <c:pt idx="597">
                  <c:v>-49801.1</c:v>
                </c:pt>
                <c:pt idx="598">
                  <c:v>-49801.1</c:v>
                </c:pt>
                <c:pt idx="599">
                  <c:v>-49801.1</c:v>
                </c:pt>
                <c:pt idx="600">
                  <c:v>-49801.1</c:v>
                </c:pt>
                <c:pt idx="601">
                  <c:v>-49801.1</c:v>
                </c:pt>
                <c:pt idx="602">
                  <c:v>-49801.1</c:v>
                </c:pt>
                <c:pt idx="603">
                  <c:v>-49801.1</c:v>
                </c:pt>
                <c:pt idx="604">
                  <c:v>-49801.1</c:v>
                </c:pt>
                <c:pt idx="605">
                  <c:v>-49801.1</c:v>
                </c:pt>
                <c:pt idx="606">
                  <c:v>-49801.1</c:v>
                </c:pt>
                <c:pt idx="607">
                  <c:v>-49801.1</c:v>
                </c:pt>
                <c:pt idx="608">
                  <c:v>-49801.1</c:v>
                </c:pt>
                <c:pt idx="609">
                  <c:v>-49801.1</c:v>
                </c:pt>
                <c:pt idx="610">
                  <c:v>-49801.1</c:v>
                </c:pt>
                <c:pt idx="611">
                  <c:v>-49801.1</c:v>
                </c:pt>
                <c:pt idx="612">
                  <c:v>-49801.1</c:v>
                </c:pt>
                <c:pt idx="613">
                  <c:v>-49801.1</c:v>
                </c:pt>
                <c:pt idx="614">
                  <c:v>-49801.1</c:v>
                </c:pt>
                <c:pt idx="615">
                  <c:v>-49801.1</c:v>
                </c:pt>
                <c:pt idx="616">
                  <c:v>-49801.1</c:v>
                </c:pt>
                <c:pt idx="617">
                  <c:v>-49801.1</c:v>
                </c:pt>
                <c:pt idx="618">
                  <c:v>-49801.1</c:v>
                </c:pt>
                <c:pt idx="619">
                  <c:v>-49801.1</c:v>
                </c:pt>
                <c:pt idx="620">
                  <c:v>-49801.1</c:v>
                </c:pt>
                <c:pt idx="621">
                  <c:v>-49801.1</c:v>
                </c:pt>
                <c:pt idx="622">
                  <c:v>-49801.1</c:v>
                </c:pt>
                <c:pt idx="623">
                  <c:v>-49801.1</c:v>
                </c:pt>
                <c:pt idx="624">
                  <c:v>-49801.1</c:v>
                </c:pt>
                <c:pt idx="625">
                  <c:v>-49801.1</c:v>
                </c:pt>
                <c:pt idx="626">
                  <c:v>-49801.1</c:v>
                </c:pt>
                <c:pt idx="627">
                  <c:v>-49801.1</c:v>
                </c:pt>
                <c:pt idx="628">
                  <c:v>-49801.1</c:v>
                </c:pt>
                <c:pt idx="629">
                  <c:v>-49801.1</c:v>
                </c:pt>
                <c:pt idx="630">
                  <c:v>-49801.1</c:v>
                </c:pt>
                <c:pt idx="631">
                  <c:v>-49801.1</c:v>
                </c:pt>
                <c:pt idx="632">
                  <c:v>-49801.1</c:v>
                </c:pt>
                <c:pt idx="633">
                  <c:v>-49801.1</c:v>
                </c:pt>
                <c:pt idx="634">
                  <c:v>-49801.1</c:v>
                </c:pt>
                <c:pt idx="635">
                  <c:v>-49801.1</c:v>
                </c:pt>
                <c:pt idx="636">
                  <c:v>-49801.1</c:v>
                </c:pt>
                <c:pt idx="637">
                  <c:v>-49801.1</c:v>
                </c:pt>
                <c:pt idx="638">
                  <c:v>-49801.1</c:v>
                </c:pt>
                <c:pt idx="639">
                  <c:v>-49801.1</c:v>
                </c:pt>
                <c:pt idx="640">
                  <c:v>-49801.1</c:v>
                </c:pt>
                <c:pt idx="641">
                  <c:v>-49801.1</c:v>
                </c:pt>
                <c:pt idx="642">
                  <c:v>-49801.1</c:v>
                </c:pt>
                <c:pt idx="643">
                  <c:v>-49801.1</c:v>
                </c:pt>
                <c:pt idx="644">
                  <c:v>-49801.1</c:v>
                </c:pt>
                <c:pt idx="645">
                  <c:v>-49801.1</c:v>
                </c:pt>
                <c:pt idx="646">
                  <c:v>-49801.1</c:v>
                </c:pt>
                <c:pt idx="647">
                  <c:v>-49801.1</c:v>
                </c:pt>
                <c:pt idx="648">
                  <c:v>-49801.1</c:v>
                </c:pt>
                <c:pt idx="649">
                  <c:v>-49801.1</c:v>
                </c:pt>
                <c:pt idx="650">
                  <c:v>-49801.1</c:v>
                </c:pt>
                <c:pt idx="651">
                  <c:v>-49801.1</c:v>
                </c:pt>
                <c:pt idx="652">
                  <c:v>-49801.1</c:v>
                </c:pt>
                <c:pt idx="653">
                  <c:v>-49801.1</c:v>
                </c:pt>
                <c:pt idx="654">
                  <c:v>-49801.1</c:v>
                </c:pt>
                <c:pt idx="655">
                  <c:v>-49801.1</c:v>
                </c:pt>
                <c:pt idx="656">
                  <c:v>-49801.1</c:v>
                </c:pt>
                <c:pt idx="657">
                  <c:v>-49801.1</c:v>
                </c:pt>
                <c:pt idx="658">
                  <c:v>-49801.1</c:v>
                </c:pt>
                <c:pt idx="659">
                  <c:v>-49801.1</c:v>
                </c:pt>
                <c:pt idx="660">
                  <c:v>-49801.1</c:v>
                </c:pt>
                <c:pt idx="661">
                  <c:v>-49801.1</c:v>
                </c:pt>
                <c:pt idx="662">
                  <c:v>-49801.1</c:v>
                </c:pt>
                <c:pt idx="663">
                  <c:v>-49801.1</c:v>
                </c:pt>
                <c:pt idx="664">
                  <c:v>-49801.1</c:v>
                </c:pt>
                <c:pt idx="665">
                  <c:v>-49801.1</c:v>
                </c:pt>
                <c:pt idx="666">
                  <c:v>-49801.1</c:v>
                </c:pt>
                <c:pt idx="667">
                  <c:v>-49801.1</c:v>
                </c:pt>
                <c:pt idx="668">
                  <c:v>-49801.1</c:v>
                </c:pt>
                <c:pt idx="669">
                  <c:v>-49801.1</c:v>
                </c:pt>
                <c:pt idx="670">
                  <c:v>-49801.1</c:v>
                </c:pt>
                <c:pt idx="671">
                  <c:v>-49801.1</c:v>
                </c:pt>
                <c:pt idx="672">
                  <c:v>-49801.1</c:v>
                </c:pt>
                <c:pt idx="673">
                  <c:v>-49801.1</c:v>
                </c:pt>
                <c:pt idx="674">
                  <c:v>-49801.1</c:v>
                </c:pt>
                <c:pt idx="675">
                  <c:v>-49801.1</c:v>
                </c:pt>
                <c:pt idx="676">
                  <c:v>-49801.1</c:v>
                </c:pt>
                <c:pt idx="677">
                  <c:v>-49801.1</c:v>
                </c:pt>
                <c:pt idx="678">
                  <c:v>-49801.1</c:v>
                </c:pt>
                <c:pt idx="679">
                  <c:v>-49801.1</c:v>
                </c:pt>
                <c:pt idx="680">
                  <c:v>-49801.1</c:v>
                </c:pt>
                <c:pt idx="681">
                  <c:v>-49801.1</c:v>
                </c:pt>
                <c:pt idx="682">
                  <c:v>-49801.1</c:v>
                </c:pt>
                <c:pt idx="683">
                  <c:v>-49801.1</c:v>
                </c:pt>
                <c:pt idx="684">
                  <c:v>-49801.1</c:v>
                </c:pt>
                <c:pt idx="685">
                  <c:v>-49801.1</c:v>
                </c:pt>
                <c:pt idx="686">
                  <c:v>-49801.1</c:v>
                </c:pt>
                <c:pt idx="687">
                  <c:v>-49801.1</c:v>
                </c:pt>
                <c:pt idx="688">
                  <c:v>-49801.1</c:v>
                </c:pt>
                <c:pt idx="689">
                  <c:v>-49801.1</c:v>
                </c:pt>
                <c:pt idx="690">
                  <c:v>-49801.1</c:v>
                </c:pt>
                <c:pt idx="691">
                  <c:v>-49801.1</c:v>
                </c:pt>
                <c:pt idx="692">
                  <c:v>-49801.1</c:v>
                </c:pt>
                <c:pt idx="693">
                  <c:v>-49801.1</c:v>
                </c:pt>
                <c:pt idx="694">
                  <c:v>-49801.1</c:v>
                </c:pt>
                <c:pt idx="695">
                  <c:v>-49801.1</c:v>
                </c:pt>
                <c:pt idx="696">
                  <c:v>-49801.1</c:v>
                </c:pt>
                <c:pt idx="697">
                  <c:v>-49801.1</c:v>
                </c:pt>
                <c:pt idx="698">
                  <c:v>-49801.1</c:v>
                </c:pt>
                <c:pt idx="699">
                  <c:v>-49801.1</c:v>
                </c:pt>
                <c:pt idx="700">
                  <c:v>-49801.1</c:v>
                </c:pt>
                <c:pt idx="701">
                  <c:v>-49801.1</c:v>
                </c:pt>
                <c:pt idx="702">
                  <c:v>-49801.1</c:v>
                </c:pt>
                <c:pt idx="703">
                  <c:v>-49801.1</c:v>
                </c:pt>
                <c:pt idx="704">
                  <c:v>-49801.1</c:v>
                </c:pt>
                <c:pt idx="705">
                  <c:v>-49801.1</c:v>
                </c:pt>
                <c:pt idx="706">
                  <c:v>-49801.1</c:v>
                </c:pt>
                <c:pt idx="707">
                  <c:v>-49801.1</c:v>
                </c:pt>
                <c:pt idx="708">
                  <c:v>-49801.1</c:v>
                </c:pt>
                <c:pt idx="709">
                  <c:v>-49801.1</c:v>
                </c:pt>
                <c:pt idx="710">
                  <c:v>-49801.1</c:v>
                </c:pt>
                <c:pt idx="711">
                  <c:v>-49801.1</c:v>
                </c:pt>
                <c:pt idx="712">
                  <c:v>-49801.1</c:v>
                </c:pt>
                <c:pt idx="713">
                  <c:v>-49801.1</c:v>
                </c:pt>
                <c:pt idx="714">
                  <c:v>-49801.1</c:v>
                </c:pt>
                <c:pt idx="715">
                  <c:v>-49801.1</c:v>
                </c:pt>
                <c:pt idx="716">
                  <c:v>-49801.1</c:v>
                </c:pt>
                <c:pt idx="717">
                  <c:v>-49801.1</c:v>
                </c:pt>
                <c:pt idx="718">
                  <c:v>-49801.1</c:v>
                </c:pt>
                <c:pt idx="719">
                  <c:v>-49801.1</c:v>
                </c:pt>
                <c:pt idx="720">
                  <c:v>-49801.1</c:v>
                </c:pt>
                <c:pt idx="721">
                  <c:v>-49801.1</c:v>
                </c:pt>
                <c:pt idx="722">
                  <c:v>-49801.1</c:v>
                </c:pt>
                <c:pt idx="723">
                  <c:v>-49801.1</c:v>
                </c:pt>
                <c:pt idx="724">
                  <c:v>-49801.1</c:v>
                </c:pt>
                <c:pt idx="725">
                  <c:v>-49801.1</c:v>
                </c:pt>
                <c:pt idx="726">
                  <c:v>-49801.1</c:v>
                </c:pt>
                <c:pt idx="727">
                  <c:v>-49801.1</c:v>
                </c:pt>
                <c:pt idx="728">
                  <c:v>-49801.1</c:v>
                </c:pt>
                <c:pt idx="729">
                  <c:v>-49801.1</c:v>
                </c:pt>
                <c:pt idx="730">
                  <c:v>-49801.1</c:v>
                </c:pt>
                <c:pt idx="731">
                  <c:v>-49801.1</c:v>
                </c:pt>
                <c:pt idx="732">
                  <c:v>-49801.1</c:v>
                </c:pt>
                <c:pt idx="733">
                  <c:v>-49801.1</c:v>
                </c:pt>
                <c:pt idx="734">
                  <c:v>-49801.1</c:v>
                </c:pt>
                <c:pt idx="735">
                  <c:v>-49801.1</c:v>
                </c:pt>
                <c:pt idx="736">
                  <c:v>-49801.1</c:v>
                </c:pt>
                <c:pt idx="737">
                  <c:v>-49801.1</c:v>
                </c:pt>
                <c:pt idx="738">
                  <c:v>-49801.1</c:v>
                </c:pt>
                <c:pt idx="739">
                  <c:v>-49801.1</c:v>
                </c:pt>
                <c:pt idx="740">
                  <c:v>-49801.1</c:v>
                </c:pt>
                <c:pt idx="741">
                  <c:v>-49801.1</c:v>
                </c:pt>
                <c:pt idx="742">
                  <c:v>-49801.1</c:v>
                </c:pt>
                <c:pt idx="743">
                  <c:v>-49801.1</c:v>
                </c:pt>
                <c:pt idx="744">
                  <c:v>-49801.1</c:v>
                </c:pt>
                <c:pt idx="745">
                  <c:v>-49801.1</c:v>
                </c:pt>
                <c:pt idx="746">
                  <c:v>-49801.1</c:v>
                </c:pt>
                <c:pt idx="747">
                  <c:v>-49801.1</c:v>
                </c:pt>
                <c:pt idx="748">
                  <c:v>-49801.1</c:v>
                </c:pt>
                <c:pt idx="749">
                  <c:v>-49801.1</c:v>
                </c:pt>
                <c:pt idx="750">
                  <c:v>-49801.1</c:v>
                </c:pt>
                <c:pt idx="751">
                  <c:v>-49801.1</c:v>
                </c:pt>
                <c:pt idx="752">
                  <c:v>-49801.1</c:v>
                </c:pt>
                <c:pt idx="753">
                  <c:v>-49801.1</c:v>
                </c:pt>
                <c:pt idx="754">
                  <c:v>-49801.1</c:v>
                </c:pt>
                <c:pt idx="755">
                  <c:v>-49801.1</c:v>
                </c:pt>
                <c:pt idx="756">
                  <c:v>-49801.1</c:v>
                </c:pt>
                <c:pt idx="757">
                  <c:v>-49801.1</c:v>
                </c:pt>
                <c:pt idx="758">
                  <c:v>-49801.1</c:v>
                </c:pt>
                <c:pt idx="759">
                  <c:v>-49801.1</c:v>
                </c:pt>
                <c:pt idx="760">
                  <c:v>-49801.1</c:v>
                </c:pt>
                <c:pt idx="761">
                  <c:v>-49801.1</c:v>
                </c:pt>
                <c:pt idx="762">
                  <c:v>-49801.1</c:v>
                </c:pt>
                <c:pt idx="763">
                  <c:v>-49801.1</c:v>
                </c:pt>
                <c:pt idx="764">
                  <c:v>-49801.1</c:v>
                </c:pt>
                <c:pt idx="765">
                  <c:v>-49801.1</c:v>
                </c:pt>
                <c:pt idx="766">
                  <c:v>-49801.1</c:v>
                </c:pt>
                <c:pt idx="767">
                  <c:v>-49801.1</c:v>
                </c:pt>
                <c:pt idx="768">
                  <c:v>-49801.1</c:v>
                </c:pt>
                <c:pt idx="769">
                  <c:v>-49801.1</c:v>
                </c:pt>
                <c:pt idx="770">
                  <c:v>-49801.1</c:v>
                </c:pt>
                <c:pt idx="771">
                  <c:v>-49801.1</c:v>
                </c:pt>
                <c:pt idx="772">
                  <c:v>-49801.1</c:v>
                </c:pt>
                <c:pt idx="773">
                  <c:v>-49801.1</c:v>
                </c:pt>
                <c:pt idx="774">
                  <c:v>-49801.1</c:v>
                </c:pt>
                <c:pt idx="775">
                  <c:v>-49801.1</c:v>
                </c:pt>
                <c:pt idx="776">
                  <c:v>-49801.1</c:v>
                </c:pt>
                <c:pt idx="777">
                  <c:v>-49801.1</c:v>
                </c:pt>
                <c:pt idx="778">
                  <c:v>-49801.1</c:v>
                </c:pt>
                <c:pt idx="779">
                  <c:v>-49801.1</c:v>
                </c:pt>
                <c:pt idx="780">
                  <c:v>-49801.1</c:v>
                </c:pt>
                <c:pt idx="781">
                  <c:v>-49801.1</c:v>
                </c:pt>
                <c:pt idx="782">
                  <c:v>-49801.1</c:v>
                </c:pt>
                <c:pt idx="783">
                  <c:v>-49801.1</c:v>
                </c:pt>
                <c:pt idx="784">
                  <c:v>-49801.1</c:v>
                </c:pt>
                <c:pt idx="785">
                  <c:v>-49801.1</c:v>
                </c:pt>
                <c:pt idx="786">
                  <c:v>-49801.1</c:v>
                </c:pt>
                <c:pt idx="787">
                  <c:v>-49801.1</c:v>
                </c:pt>
                <c:pt idx="788">
                  <c:v>-49801.1</c:v>
                </c:pt>
                <c:pt idx="789">
                  <c:v>-49801.1</c:v>
                </c:pt>
                <c:pt idx="790">
                  <c:v>-49801.1</c:v>
                </c:pt>
                <c:pt idx="791">
                  <c:v>-49801.1</c:v>
                </c:pt>
                <c:pt idx="792">
                  <c:v>-49801.1</c:v>
                </c:pt>
                <c:pt idx="793">
                  <c:v>-49801.1</c:v>
                </c:pt>
                <c:pt idx="794">
                  <c:v>-49801.1</c:v>
                </c:pt>
                <c:pt idx="795">
                  <c:v>-49801.1</c:v>
                </c:pt>
                <c:pt idx="796">
                  <c:v>-49801.1</c:v>
                </c:pt>
                <c:pt idx="797">
                  <c:v>-49801.1</c:v>
                </c:pt>
                <c:pt idx="798">
                  <c:v>-49801.1</c:v>
                </c:pt>
                <c:pt idx="799">
                  <c:v>-49801.1</c:v>
                </c:pt>
                <c:pt idx="800">
                  <c:v>-49801.1</c:v>
                </c:pt>
                <c:pt idx="801">
                  <c:v>-49801.1</c:v>
                </c:pt>
                <c:pt idx="802">
                  <c:v>-49801.1</c:v>
                </c:pt>
                <c:pt idx="803">
                  <c:v>-49801.1</c:v>
                </c:pt>
                <c:pt idx="804">
                  <c:v>-49801.1</c:v>
                </c:pt>
                <c:pt idx="805">
                  <c:v>-49801.1</c:v>
                </c:pt>
                <c:pt idx="806">
                  <c:v>-49801.1</c:v>
                </c:pt>
                <c:pt idx="807">
                  <c:v>-49801.1</c:v>
                </c:pt>
                <c:pt idx="808">
                  <c:v>-49801.1</c:v>
                </c:pt>
                <c:pt idx="809">
                  <c:v>-49801.1</c:v>
                </c:pt>
                <c:pt idx="810">
                  <c:v>-49801.1</c:v>
                </c:pt>
                <c:pt idx="811">
                  <c:v>-49801.1</c:v>
                </c:pt>
                <c:pt idx="812">
                  <c:v>-49801.1</c:v>
                </c:pt>
                <c:pt idx="813">
                  <c:v>-49801.1</c:v>
                </c:pt>
                <c:pt idx="814">
                  <c:v>-49801.1</c:v>
                </c:pt>
                <c:pt idx="815">
                  <c:v>-49801.1</c:v>
                </c:pt>
                <c:pt idx="816">
                  <c:v>-49801.1</c:v>
                </c:pt>
                <c:pt idx="817">
                  <c:v>-49801.1</c:v>
                </c:pt>
                <c:pt idx="818">
                  <c:v>-49801.1</c:v>
                </c:pt>
                <c:pt idx="819">
                  <c:v>-49801.1</c:v>
                </c:pt>
                <c:pt idx="820">
                  <c:v>-49801.1</c:v>
                </c:pt>
                <c:pt idx="821">
                  <c:v>-49801.1</c:v>
                </c:pt>
                <c:pt idx="822">
                  <c:v>-49801.1</c:v>
                </c:pt>
                <c:pt idx="823">
                  <c:v>-49801.1</c:v>
                </c:pt>
                <c:pt idx="824">
                  <c:v>-49801.1</c:v>
                </c:pt>
                <c:pt idx="825">
                  <c:v>-49801.1</c:v>
                </c:pt>
                <c:pt idx="826">
                  <c:v>-49801.1</c:v>
                </c:pt>
                <c:pt idx="827">
                  <c:v>-49801.1</c:v>
                </c:pt>
                <c:pt idx="828">
                  <c:v>-49801.1</c:v>
                </c:pt>
                <c:pt idx="829">
                  <c:v>-49801.1</c:v>
                </c:pt>
                <c:pt idx="830">
                  <c:v>-49801.1</c:v>
                </c:pt>
                <c:pt idx="831">
                  <c:v>-49801.1</c:v>
                </c:pt>
                <c:pt idx="832">
                  <c:v>-49801.1</c:v>
                </c:pt>
                <c:pt idx="833">
                  <c:v>-49801.1</c:v>
                </c:pt>
                <c:pt idx="834">
                  <c:v>-49801.1</c:v>
                </c:pt>
                <c:pt idx="835">
                  <c:v>-49801.1</c:v>
                </c:pt>
                <c:pt idx="836">
                  <c:v>-49801.1</c:v>
                </c:pt>
                <c:pt idx="837">
                  <c:v>-49801.1</c:v>
                </c:pt>
                <c:pt idx="838">
                  <c:v>-49801.1</c:v>
                </c:pt>
                <c:pt idx="839">
                  <c:v>-49801.1</c:v>
                </c:pt>
                <c:pt idx="840">
                  <c:v>-49801.1</c:v>
                </c:pt>
                <c:pt idx="841">
                  <c:v>-49801.1</c:v>
                </c:pt>
                <c:pt idx="842">
                  <c:v>-49801.1</c:v>
                </c:pt>
                <c:pt idx="843">
                  <c:v>-49801.1</c:v>
                </c:pt>
                <c:pt idx="844">
                  <c:v>-49801.1</c:v>
                </c:pt>
                <c:pt idx="845">
                  <c:v>-49801.1</c:v>
                </c:pt>
                <c:pt idx="846">
                  <c:v>-49801.1</c:v>
                </c:pt>
                <c:pt idx="847">
                  <c:v>-49801.1</c:v>
                </c:pt>
                <c:pt idx="848">
                  <c:v>-49801.1</c:v>
                </c:pt>
                <c:pt idx="849">
                  <c:v>-49801.1</c:v>
                </c:pt>
                <c:pt idx="850">
                  <c:v>-49801.1</c:v>
                </c:pt>
                <c:pt idx="851">
                  <c:v>-49801.1</c:v>
                </c:pt>
                <c:pt idx="852">
                  <c:v>-49801.1</c:v>
                </c:pt>
                <c:pt idx="853">
                  <c:v>-49801.1</c:v>
                </c:pt>
                <c:pt idx="854">
                  <c:v>-49801.1</c:v>
                </c:pt>
                <c:pt idx="855">
                  <c:v>-49801.1</c:v>
                </c:pt>
                <c:pt idx="856">
                  <c:v>-49801.1</c:v>
                </c:pt>
                <c:pt idx="857">
                  <c:v>-49801.1</c:v>
                </c:pt>
                <c:pt idx="858">
                  <c:v>-49801.1</c:v>
                </c:pt>
                <c:pt idx="859">
                  <c:v>-49801.1</c:v>
                </c:pt>
                <c:pt idx="860">
                  <c:v>-49801.1</c:v>
                </c:pt>
                <c:pt idx="861">
                  <c:v>-49801.1</c:v>
                </c:pt>
                <c:pt idx="862">
                  <c:v>-49801.1</c:v>
                </c:pt>
                <c:pt idx="863">
                  <c:v>-49801.1</c:v>
                </c:pt>
                <c:pt idx="864">
                  <c:v>-49801.1</c:v>
                </c:pt>
                <c:pt idx="865">
                  <c:v>-49801.1</c:v>
                </c:pt>
                <c:pt idx="866">
                  <c:v>-49801.1</c:v>
                </c:pt>
                <c:pt idx="867">
                  <c:v>-49801.1</c:v>
                </c:pt>
                <c:pt idx="868">
                  <c:v>-49801.1</c:v>
                </c:pt>
                <c:pt idx="869">
                  <c:v>-49801.1</c:v>
                </c:pt>
                <c:pt idx="870">
                  <c:v>-49801.1</c:v>
                </c:pt>
                <c:pt idx="871">
                  <c:v>-49801.1</c:v>
                </c:pt>
                <c:pt idx="872">
                  <c:v>-49801.1</c:v>
                </c:pt>
                <c:pt idx="873">
                  <c:v>-49801.1</c:v>
                </c:pt>
                <c:pt idx="874">
                  <c:v>-49801.1</c:v>
                </c:pt>
                <c:pt idx="875">
                  <c:v>-49801.1</c:v>
                </c:pt>
                <c:pt idx="876">
                  <c:v>-49801.1</c:v>
                </c:pt>
                <c:pt idx="877">
                  <c:v>-49801.1</c:v>
                </c:pt>
                <c:pt idx="878">
                  <c:v>-49801.1</c:v>
                </c:pt>
                <c:pt idx="879">
                  <c:v>-49801.1</c:v>
                </c:pt>
                <c:pt idx="880">
                  <c:v>-49801.1</c:v>
                </c:pt>
                <c:pt idx="881">
                  <c:v>-49801.1</c:v>
                </c:pt>
                <c:pt idx="882">
                  <c:v>-49801.1</c:v>
                </c:pt>
                <c:pt idx="883">
                  <c:v>-49801.1</c:v>
                </c:pt>
                <c:pt idx="884">
                  <c:v>-49801.1</c:v>
                </c:pt>
                <c:pt idx="885">
                  <c:v>-49801.1</c:v>
                </c:pt>
                <c:pt idx="886">
                  <c:v>-49801.1</c:v>
                </c:pt>
                <c:pt idx="887">
                  <c:v>-49801.1</c:v>
                </c:pt>
                <c:pt idx="888">
                  <c:v>-49801.1</c:v>
                </c:pt>
                <c:pt idx="889">
                  <c:v>-49801.1</c:v>
                </c:pt>
                <c:pt idx="890">
                  <c:v>-49801.1</c:v>
                </c:pt>
                <c:pt idx="891">
                  <c:v>-49801.1</c:v>
                </c:pt>
                <c:pt idx="892">
                  <c:v>-49801.1</c:v>
                </c:pt>
                <c:pt idx="893">
                  <c:v>-49801.1</c:v>
                </c:pt>
                <c:pt idx="894">
                  <c:v>-49801.1</c:v>
                </c:pt>
                <c:pt idx="895">
                  <c:v>-49801.1</c:v>
                </c:pt>
                <c:pt idx="896">
                  <c:v>-49801.1</c:v>
                </c:pt>
                <c:pt idx="897">
                  <c:v>-49801.1</c:v>
                </c:pt>
                <c:pt idx="898">
                  <c:v>-49801.1</c:v>
                </c:pt>
                <c:pt idx="899">
                  <c:v>-49801.1</c:v>
                </c:pt>
                <c:pt idx="900">
                  <c:v>-49801.1</c:v>
                </c:pt>
                <c:pt idx="901">
                  <c:v>-49801.1</c:v>
                </c:pt>
                <c:pt idx="902">
                  <c:v>-49801.1</c:v>
                </c:pt>
                <c:pt idx="903">
                  <c:v>-49801.1</c:v>
                </c:pt>
                <c:pt idx="904">
                  <c:v>-49801.1</c:v>
                </c:pt>
                <c:pt idx="905">
                  <c:v>-49801.1</c:v>
                </c:pt>
                <c:pt idx="906">
                  <c:v>-49801.1</c:v>
                </c:pt>
                <c:pt idx="907">
                  <c:v>-49801.1</c:v>
                </c:pt>
                <c:pt idx="908">
                  <c:v>-49801.1</c:v>
                </c:pt>
                <c:pt idx="909">
                  <c:v>-49801.1</c:v>
                </c:pt>
                <c:pt idx="910">
                  <c:v>-49801.1</c:v>
                </c:pt>
                <c:pt idx="911">
                  <c:v>-49801.1</c:v>
                </c:pt>
                <c:pt idx="912">
                  <c:v>-49801.1</c:v>
                </c:pt>
                <c:pt idx="913">
                  <c:v>-49801.1</c:v>
                </c:pt>
                <c:pt idx="914">
                  <c:v>-49801.1</c:v>
                </c:pt>
                <c:pt idx="915">
                  <c:v>-49801.1</c:v>
                </c:pt>
                <c:pt idx="916">
                  <c:v>-49801.1</c:v>
                </c:pt>
                <c:pt idx="917">
                  <c:v>-49801.1</c:v>
                </c:pt>
                <c:pt idx="918">
                  <c:v>-49801.1</c:v>
                </c:pt>
                <c:pt idx="919">
                  <c:v>-49801.1</c:v>
                </c:pt>
                <c:pt idx="920">
                  <c:v>-49801.1</c:v>
                </c:pt>
                <c:pt idx="921">
                  <c:v>-49801.1</c:v>
                </c:pt>
                <c:pt idx="922">
                  <c:v>-49801.1</c:v>
                </c:pt>
                <c:pt idx="923">
                  <c:v>-49801.1</c:v>
                </c:pt>
                <c:pt idx="924">
                  <c:v>-49801.1</c:v>
                </c:pt>
                <c:pt idx="925">
                  <c:v>-49801.1</c:v>
                </c:pt>
                <c:pt idx="926">
                  <c:v>-49801.1</c:v>
                </c:pt>
                <c:pt idx="927">
                  <c:v>-49801.1</c:v>
                </c:pt>
                <c:pt idx="928">
                  <c:v>-49801.1</c:v>
                </c:pt>
                <c:pt idx="929">
                  <c:v>-49801.1</c:v>
                </c:pt>
                <c:pt idx="930">
                  <c:v>-49801.1</c:v>
                </c:pt>
                <c:pt idx="931">
                  <c:v>-49801.1</c:v>
                </c:pt>
                <c:pt idx="932">
                  <c:v>-49801.1</c:v>
                </c:pt>
                <c:pt idx="933">
                  <c:v>-49801.1</c:v>
                </c:pt>
                <c:pt idx="934">
                  <c:v>-49801.1</c:v>
                </c:pt>
                <c:pt idx="935">
                  <c:v>-49801.1</c:v>
                </c:pt>
                <c:pt idx="936">
                  <c:v>-49801.1</c:v>
                </c:pt>
                <c:pt idx="937">
                  <c:v>-49801.1</c:v>
                </c:pt>
                <c:pt idx="938">
                  <c:v>-49801.1</c:v>
                </c:pt>
                <c:pt idx="939">
                  <c:v>-49801.1</c:v>
                </c:pt>
                <c:pt idx="940">
                  <c:v>-49801.1</c:v>
                </c:pt>
                <c:pt idx="941">
                  <c:v>-49801.1</c:v>
                </c:pt>
                <c:pt idx="942">
                  <c:v>-49801.1</c:v>
                </c:pt>
                <c:pt idx="943">
                  <c:v>-49801.1</c:v>
                </c:pt>
                <c:pt idx="944">
                  <c:v>-49801.1</c:v>
                </c:pt>
                <c:pt idx="945">
                  <c:v>-49801.1</c:v>
                </c:pt>
                <c:pt idx="946">
                  <c:v>-49801.1</c:v>
                </c:pt>
                <c:pt idx="947">
                  <c:v>-49801.1</c:v>
                </c:pt>
                <c:pt idx="948">
                  <c:v>-49801.1</c:v>
                </c:pt>
                <c:pt idx="949">
                  <c:v>-49801.1</c:v>
                </c:pt>
                <c:pt idx="950">
                  <c:v>-49801.1</c:v>
                </c:pt>
                <c:pt idx="951">
                  <c:v>-49801.1</c:v>
                </c:pt>
                <c:pt idx="952">
                  <c:v>-49801.1</c:v>
                </c:pt>
                <c:pt idx="953">
                  <c:v>-49801.1</c:v>
                </c:pt>
                <c:pt idx="954">
                  <c:v>-49801.1</c:v>
                </c:pt>
                <c:pt idx="955">
                  <c:v>-49801.1</c:v>
                </c:pt>
                <c:pt idx="956">
                  <c:v>-49801.1</c:v>
                </c:pt>
                <c:pt idx="957">
                  <c:v>-49801.1</c:v>
                </c:pt>
                <c:pt idx="958">
                  <c:v>-49801.1</c:v>
                </c:pt>
                <c:pt idx="959">
                  <c:v>-49801.1</c:v>
                </c:pt>
                <c:pt idx="960">
                  <c:v>-49801.1</c:v>
                </c:pt>
                <c:pt idx="961">
                  <c:v>-49801.1</c:v>
                </c:pt>
                <c:pt idx="962">
                  <c:v>-49801.1</c:v>
                </c:pt>
                <c:pt idx="963">
                  <c:v>-49801.1</c:v>
                </c:pt>
                <c:pt idx="964">
                  <c:v>-49801.1</c:v>
                </c:pt>
                <c:pt idx="965">
                  <c:v>-49801.1</c:v>
                </c:pt>
                <c:pt idx="966">
                  <c:v>-49801.1</c:v>
                </c:pt>
                <c:pt idx="967">
                  <c:v>-49801.1</c:v>
                </c:pt>
                <c:pt idx="968">
                  <c:v>-49801.1</c:v>
                </c:pt>
                <c:pt idx="969">
                  <c:v>-49801.1</c:v>
                </c:pt>
                <c:pt idx="970">
                  <c:v>-49801.1</c:v>
                </c:pt>
                <c:pt idx="971">
                  <c:v>-49801.1</c:v>
                </c:pt>
                <c:pt idx="972">
                  <c:v>-49801.1</c:v>
                </c:pt>
                <c:pt idx="973">
                  <c:v>-49801.1</c:v>
                </c:pt>
                <c:pt idx="974">
                  <c:v>-49801.1</c:v>
                </c:pt>
                <c:pt idx="975">
                  <c:v>-49801.1</c:v>
                </c:pt>
                <c:pt idx="976">
                  <c:v>-49801.1</c:v>
                </c:pt>
                <c:pt idx="977">
                  <c:v>-49801.1</c:v>
                </c:pt>
                <c:pt idx="978">
                  <c:v>-49801.1</c:v>
                </c:pt>
                <c:pt idx="979">
                  <c:v>-49801.1</c:v>
                </c:pt>
                <c:pt idx="980">
                  <c:v>-49801.1</c:v>
                </c:pt>
                <c:pt idx="981">
                  <c:v>-49801.1</c:v>
                </c:pt>
                <c:pt idx="982">
                  <c:v>-49801.1</c:v>
                </c:pt>
                <c:pt idx="983">
                  <c:v>-49801.1</c:v>
                </c:pt>
                <c:pt idx="984">
                  <c:v>-49801.1</c:v>
                </c:pt>
                <c:pt idx="985">
                  <c:v>-49801.1</c:v>
                </c:pt>
                <c:pt idx="986">
                  <c:v>-49801.1</c:v>
                </c:pt>
                <c:pt idx="987">
                  <c:v>-49801.1</c:v>
                </c:pt>
                <c:pt idx="988">
                  <c:v>-49801.1</c:v>
                </c:pt>
                <c:pt idx="989">
                  <c:v>-49801.1</c:v>
                </c:pt>
                <c:pt idx="990">
                  <c:v>-49801.1</c:v>
                </c:pt>
                <c:pt idx="991">
                  <c:v>-49801.1</c:v>
                </c:pt>
                <c:pt idx="992">
                  <c:v>-49801.1</c:v>
                </c:pt>
                <c:pt idx="993">
                  <c:v>-49801.1</c:v>
                </c:pt>
                <c:pt idx="994">
                  <c:v>-49801.1</c:v>
                </c:pt>
                <c:pt idx="995">
                  <c:v>-49801.1</c:v>
                </c:pt>
                <c:pt idx="996">
                  <c:v>-49801.1</c:v>
                </c:pt>
                <c:pt idx="997">
                  <c:v>-49801.1</c:v>
                </c:pt>
                <c:pt idx="998">
                  <c:v>-49801.1</c:v>
                </c:pt>
                <c:pt idx="999">
                  <c:v>-49801.1</c:v>
                </c:pt>
                <c:pt idx="1000">
                  <c:v>-49801.1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E0-4B41-989B-A824516B26D6}"/>
            </c:ext>
          </c:extLst>
        </c:ser>
        <c:ser>
          <c:idx val="1"/>
          <c:order val="2"/>
          <c:tx>
            <c:strRef>
              <c:f>Sheet1!$G$1</c:f>
              <c:strCache>
                <c:ptCount val="1"/>
                <c:pt idx="0">
                  <c:v>With Damping (5%)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Sheet1!$G$4:$G$1004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Sheet1!$I$4:$I$1004</c:f>
              <c:numCache>
                <c:formatCode>General</c:formatCode>
                <c:ptCount val="1001"/>
                <c:pt idx="0">
                  <c:v>0</c:v>
                </c:pt>
                <c:pt idx="1">
                  <c:v>-49442.3</c:v>
                </c:pt>
                <c:pt idx="2">
                  <c:v>-49752.3</c:v>
                </c:pt>
                <c:pt idx="3">
                  <c:v>-49752.3</c:v>
                </c:pt>
                <c:pt idx="4">
                  <c:v>-49752.3</c:v>
                </c:pt>
                <c:pt idx="5">
                  <c:v>-49752.3</c:v>
                </c:pt>
                <c:pt idx="6">
                  <c:v>-49752.3</c:v>
                </c:pt>
                <c:pt idx="7">
                  <c:v>-49752.3</c:v>
                </c:pt>
                <c:pt idx="8">
                  <c:v>-49752.3</c:v>
                </c:pt>
                <c:pt idx="9">
                  <c:v>-49752.3</c:v>
                </c:pt>
                <c:pt idx="10">
                  <c:v>-49752.3</c:v>
                </c:pt>
                <c:pt idx="11">
                  <c:v>-49752.3</c:v>
                </c:pt>
                <c:pt idx="12">
                  <c:v>-49752.3</c:v>
                </c:pt>
                <c:pt idx="13">
                  <c:v>-49752.3</c:v>
                </c:pt>
                <c:pt idx="14">
                  <c:v>-49752.3</c:v>
                </c:pt>
                <c:pt idx="15">
                  <c:v>-49752.3</c:v>
                </c:pt>
                <c:pt idx="16">
                  <c:v>-49752.3</c:v>
                </c:pt>
                <c:pt idx="17">
                  <c:v>-49752.3</c:v>
                </c:pt>
                <c:pt idx="18">
                  <c:v>-49752.3</c:v>
                </c:pt>
                <c:pt idx="19">
                  <c:v>-49752.3</c:v>
                </c:pt>
                <c:pt idx="20">
                  <c:v>-49752.3</c:v>
                </c:pt>
                <c:pt idx="21">
                  <c:v>-49752.3</c:v>
                </c:pt>
                <c:pt idx="22">
                  <c:v>-49752.3</c:v>
                </c:pt>
                <c:pt idx="23">
                  <c:v>-49752.3</c:v>
                </c:pt>
                <c:pt idx="24">
                  <c:v>-49752.3</c:v>
                </c:pt>
                <c:pt idx="25">
                  <c:v>-49752.3</c:v>
                </c:pt>
                <c:pt idx="26">
                  <c:v>-49752.3</c:v>
                </c:pt>
                <c:pt idx="27">
                  <c:v>-49752.3</c:v>
                </c:pt>
                <c:pt idx="28">
                  <c:v>-49752.3</c:v>
                </c:pt>
                <c:pt idx="29">
                  <c:v>-49752.3</c:v>
                </c:pt>
                <c:pt idx="30">
                  <c:v>-49752.3</c:v>
                </c:pt>
                <c:pt idx="31">
                  <c:v>-49752.3</c:v>
                </c:pt>
                <c:pt idx="32">
                  <c:v>-49752.3</c:v>
                </c:pt>
                <c:pt idx="33">
                  <c:v>-49752.3</c:v>
                </c:pt>
                <c:pt idx="34">
                  <c:v>-49752.3</c:v>
                </c:pt>
                <c:pt idx="35">
                  <c:v>-49752.3</c:v>
                </c:pt>
                <c:pt idx="36">
                  <c:v>-49752.3</c:v>
                </c:pt>
                <c:pt idx="37">
                  <c:v>-49752.3</c:v>
                </c:pt>
                <c:pt idx="38">
                  <c:v>-49752.3</c:v>
                </c:pt>
                <c:pt idx="39">
                  <c:v>-49752.3</c:v>
                </c:pt>
                <c:pt idx="40">
                  <c:v>-49752.3</c:v>
                </c:pt>
                <c:pt idx="41">
                  <c:v>-49752.3</c:v>
                </c:pt>
                <c:pt idx="42">
                  <c:v>-49752.3</c:v>
                </c:pt>
                <c:pt idx="43">
                  <c:v>-49752.3</c:v>
                </c:pt>
                <c:pt idx="44">
                  <c:v>-49752.3</c:v>
                </c:pt>
                <c:pt idx="45">
                  <c:v>-49752.3</c:v>
                </c:pt>
                <c:pt idx="46">
                  <c:v>-49752.3</c:v>
                </c:pt>
                <c:pt idx="47">
                  <c:v>-49752.3</c:v>
                </c:pt>
                <c:pt idx="48">
                  <c:v>-49752.3</c:v>
                </c:pt>
                <c:pt idx="49">
                  <c:v>-49752.3</c:v>
                </c:pt>
                <c:pt idx="50">
                  <c:v>-49752.3</c:v>
                </c:pt>
                <c:pt idx="51">
                  <c:v>-49752.3</c:v>
                </c:pt>
                <c:pt idx="52">
                  <c:v>-49752.3</c:v>
                </c:pt>
                <c:pt idx="53">
                  <c:v>-49752.3</c:v>
                </c:pt>
                <c:pt idx="54">
                  <c:v>-49752.3</c:v>
                </c:pt>
                <c:pt idx="55">
                  <c:v>-49752.3</c:v>
                </c:pt>
                <c:pt idx="56">
                  <c:v>-49752.3</c:v>
                </c:pt>
                <c:pt idx="57">
                  <c:v>-49752.3</c:v>
                </c:pt>
                <c:pt idx="58">
                  <c:v>-49752.3</c:v>
                </c:pt>
                <c:pt idx="59">
                  <c:v>-49752.3</c:v>
                </c:pt>
                <c:pt idx="60">
                  <c:v>-49752.3</c:v>
                </c:pt>
                <c:pt idx="61">
                  <c:v>-49752.3</c:v>
                </c:pt>
                <c:pt idx="62">
                  <c:v>-49752.3</c:v>
                </c:pt>
                <c:pt idx="63">
                  <c:v>-49752.3</c:v>
                </c:pt>
                <c:pt idx="64">
                  <c:v>-49752.3</c:v>
                </c:pt>
                <c:pt idx="65">
                  <c:v>-49752.3</c:v>
                </c:pt>
                <c:pt idx="66">
                  <c:v>-49752.3</c:v>
                </c:pt>
                <c:pt idx="67">
                  <c:v>-49752.3</c:v>
                </c:pt>
                <c:pt idx="68">
                  <c:v>-49752.3</c:v>
                </c:pt>
                <c:pt idx="69">
                  <c:v>-49752.3</c:v>
                </c:pt>
                <c:pt idx="70">
                  <c:v>-49752.3</c:v>
                </c:pt>
                <c:pt idx="71">
                  <c:v>-49752.3</c:v>
                </c:pt>
                <c:pt idx="72">
                  <c:v>-49752.3</c:v>
                </c:pt>
                <c:pt idx="73">
                  <c:v>-49752.3</c:v>
                </c:pt>
                <c:pt idx="74">
                  <c:v>-49752.3</c:v>
                </c:pt>
                <c:pt idx="75">
                  <c:v>-49752.3</c:v>
                </c:pt>
                <c:pt idx="76">
                  <c:v>-49752.3</c:v>
                </c:pt>
                <c:pt idx="77">
                  <c:v>-49752.3</c:v>
                </c:pt>
                <c:pt idx="78">
                  <c:v>-49752.3</c:v>
                </c:pt>
                <c:pt idx="79">
                  <c:v>-49752.3</c:v>
                </c:pt>
                <c:pt idx="80">
                  <c:v>-49752.3</c:v>
                </c:pt>
                <c:pt idx="81">
                  <c:v>-49752.3</c:v>
                </c:pt>
                <c:pt idx="82">
                  <c:v>-49752.3</c:v>
                </c:pt>
                <c:pt idx="83">
                  <c:v>-49752.3</c:v>
                </c:pt>
                <c:pt idx="84">
                  <c:v>-49752.3</c:v>
                </c:pt>
                <c:pt idx="85">
                  <c:v>-49752.3</c:v>
                </c:pt>
                <c:pt idx="86">
                  <c:v>-49752.3</c:v>
                </c:pt>
                <c:pt idx="87">
                  <c:v>-49752.3</c:v>
                </c:pt>
                <c:pt idx="88">
                  <c:v>-49752.3</c:v>
                </c:pt>
                <c:pt idx="89">
                  <c:v>-49752.3</c:v>
                </c:pt>
                <c:pt idx="90">
                  <c:v>-49752.3</c:v>
                </c:pt>
                <c:pt idx="91">
                  <c:v>-49752.3</c:v>
                </c:pt>
                <c:pt idx="92">
                  <c:v>-49752.3</c:v>
                </c:pt>
                <c:pt idx="93">
                  <c:v>-49752.3</c:v>
                </c:pt>
                <c:pt idx="94">
                  <c:v>-49752.3</c:v>
                </c:pt>
                <c:pt idx="95">
                  <c:v>-49752.3</c:v>
                </c:pt>
                <c:pt idx="96">
                  <c:v>-49752.3</c:v>
                </c:pt>
                <c:pt idx="97">
                  <c:v>-49752.3</c:v>
                </c:pt>
                <c:pt idx="98">
                  <c:v>-49752.3</c:v>
                </c:pt>
                <c:pt idx="99">
                  <c:v>-49752.3</c:v>
                </c:pt>
                <c:pt idx="100">
                  <c:v>-49752.3</c:v>
                </c:pt>
                <c:pt idx="101">
                  <c:v>-49752.3</c:v>
                </c:pt>
                <c:pt idx="102">
                  <c:v>-49752.3</c:v>
                </c:pt>
                <c:pt idx="103">
                  <c:v>-49752.3</c:v>
                </c:pt>
                <c:pt idx="104">
                  <c:v>-49752.3</c:v>
                </c:pt>
                <c:pt idx="105">
                  <c:v>-49752.3</c:v>
                </c:pt>
                <c:pt idx="106">
                  <c:v>-49752.3</c:v>
                </c:pt>
                <c:pt idx="107">
                  <c:v>-49752.3</c:v>
                </c:pt>
                <c:pt idx="108">
                  <c:v>-49752.3</c:v>
                </c:pt>
                <c:pt idx="109">
                  <c:v>-49752.3</c:v>
                </c:pt>
                <c:pt idx="110">
                  <c:v>-49752.3</c:v>
                </c:pt>
                <c:pt idx="111">
                  <c:v>-49752.3</c:v>
                </c:pt>
                <c:pt idx="112">
                  <c:v>-49752.3</c:v>
                </c:pt>
                <c:pt idx="113">
                  <c:v>-49752.3</c:v>
                </c:pt>
                <c:pt idx="114">
                  <c:v>-49752.3</c:v>
                </c:pt>
                <c:pt idx="115">
                  <c:v>-49752.3</c:v>
                </c:pt>
                <c:pt idx="116">
                  <c:v>-49752.3</c:v>
                </c:pt>
                <c:pt idx="117">
                  <c:v>-49752.3</c:v>
                </c:pt>
                <c:pt idx="118">
                  <c:v>-49752.3</c:v>
                </c:pt>
                <c:pt idx="119">
                  <c:v>-49752.3</c:v>
                </c:pt>
                <c:pt idx="120">
                  <c:v>-49752.3</c:v>
                </c:pt>
                <c:pt idx="121">
                  <c:v>-49752.3</c:v>
                </c:pt>
                <c:pt idx="122">
                  <c:v>-49752.3</c:v>
                </c:pt>
                <c:pt idx="123">
                  <c:v>-49752.3</c:v>
                </c:pt>
                <c:pt idx="124">
                  <c:v>-49752.3</c:v>
                </c:pt>
                <c:pt idx="125">
                  <c:v>-49752.3</c:v>
                </c:pt>
                <c:pt idx="126">
                  <c:v>-49752.3</c:v>
                </c:pt>
                <c:pt idx="127">
                  <c:v>-49752.3</c:v>
                </c:pt>
                <c:pt idx="128">
                  <c:v>-49752.3</c:v>
                </c:pt>
                <c:pt idx="129">
                  <c:v>-49752.3</c:v>
                </c:pt>
                <c:pt idx="130">
                  <c:v>-49752.3</c:v>
                </c:pt>
                <c:pt idx="131">
                  <c:v>-49752.3</c:v>
                </c:pt>
                <c:pt idx="132">
                  <c:v>-49752.3</c:v>
                </c:pt>
                <c:pt idx="133">
                  <c:v>-49752.3</c:v>
                </c:pt>
                <c:pt idx="134">
                  <c:v>-49752.3</c:v>
                </c:pt>
                <c:pt idx="135">
                  <c:v>-49752.3</c:v>
                </c:pt>
                <c:pt idx="136">
                  <c:v>-49752.3</c:v>
                </c:pt>
                <c:pt idx="137">
                  <c:v>-49752.3</c:v>
                </c:pt>
                <c:pt idx="138">
                  <c:v>-49752.3</c:v>
                </c:pt>
                <c:pt idx="139">
                  <c:v>-49752.3</c:v>
                </c:pt>
                <c:pt idx="140">
                  <c:v>-49752.3</c:v>
                </c:pt>
                <c:pt idx="141">
                  <c:v>-49752.3</c:v>
                </c:pt>
                <c:pt idx="142">
                  <c:v>-49752.3</c:v>
                </c:pt>
                <c:pt idx="143">
                  <c:v>-49752.3</c:v>
                </c:pt>
                <c:pt idx="144">
                  <c:v>-49752.3</c:v>
                </c:pt>
                <c:pt idx="145">
                  <c:v>-49752.3</c:v>
                </c:pt>
                <c:pt idx="146">
                  <c:v>-49752.3</c:v>
                </c:pt>
                <c:pt idx="147">
                  <c:v>-49752.3</c:v>
                </c:pt>
                <c:pt idx="148">
                  <c:v>-49752.3</c:v>
                </c:pt>
                <c:pt idx="149">
                  <c:v>-49752.3</c:v>
                </c:pt>
                <c:pt idx="150">
                  <c:v>-49752.3</c:v>
                </c:pt>
                <c:pt idx="151">
                  <c:v>-49752.3</c:v>
                </c:pt>
                <c:pt idx="152">
                  <c:v>-49752.3</c:v>
                </c:pt>
                <c:pt idx="153">
                  <c:v>-49752.3</c:v>
                </c:pt>
                <c:pt idx="154">
                  <c:v>-49752.3</c:v>
                </c:pt>
                <c:pt idx="155">
                  <c:v>-49752.3</c:v>
                </c:pt>
                <c:pt idx="156">
                  <c:v>-49752.3</c:v>
                </c:pt>
                <c:pt idx="157">
                  <c:v>-49752.3</c:v>
                </c:pt>
                <c:pt idx="158">
                  <c:v>-49752.3</c:v>
                </c:pt>
                <c:pt idx="159">
                  <c:v>-49752.3</c:v>
                </c:pt>
                <c:pt idx="160">
                  <c:v>-49752.3</c:v>
                </c:pt>
                <c:pt idx="161">
                  <c:v>-49752.3</c:v>
                </c:pt>
                <c:pt idx="162">
                  <c:v>-49752.3</c:v>
                </c:pt>
                <c:pt idx="163">
                  <c:v>-49752.3</c:v>
                </c:pt>
                <c:pt idx="164">
                  <c:v>-49752.3</c:v>
                </c:pt>
                <c:pt idx="165">
                  <c:v>-49752.3</c:v>
                </c:pt>
                <c:pt idx="166">
                  <c:v>-49752.3</c:v>
                </c:pt>
                <c:pt idx="167">
                  <c:v>-49752.3</c:v>
                </c:pt>
                <c:pt idx="168">
                  <c:v>-49752.3</c:v>
                </c:pt>
                <c:pt idx="169">
                  <c:v>-49752.3</c:v>
                </c:pt>
                <c:pt idx="170">
                  <c:v>-49752.3</c:v>
                </c:pt>
                <c:pt idx="171">
                  <c:v>-49752.3</c:v>
                </c:pt>
                <c:pt idx="172">
                  <c:v>-49752.3</c:v>
                </c:pt>
                <c:pt idx="173">
                  <c:v>-49752.3</c:v>
                </c:pt>
                <c:pt idx="174">
                  <c:v>-49752.3</c:v>
                </c:pt>
                <c:pt idx="175">
                  <c:v>-49752.3</c:v>
                </c:pt>
                <c:pt idx="176">
                  <c:v>-49752.3</c:v>
                </c:pt>
                <c:pt idx="177">
                  <c:v>-49752.3</c:v>
                </c:pt>
                <c:pt idx="178">
                  <c:v>-49752.3</c:v>
                </c:pt>
                <c:pt idx="179">
                  <c:v>-49752.3</c:v>
                </c:pt>
                <c:pt idx="180">
                  <c:v>-49752.3</c:v>
                </c:pt>
                <c:pt idx="181">
                  <c:v>-49752.3</c:v>
                </c:pt>
                <c:pt idx="182">
                  <c:v>-49752.3</c:v>
                </c:pt>
                <c:pt idx="183">
                  <c:v>-49752.3</c:v>
                </c:pt>
                <c:pt idx="184">
                  <c:v>-49752.3</c:v>
                </c:pt>
                <c:pt idx="185">
                  <c:v>-49752.3</c:v>
                </c:pt>
                <c:pt idx="186">
                  <c:v>-49752.3</c:v>
                </c:pt>
                <c:pt idx="187">
                  <c:v>-49752.3</c:v>
                </c:pt>
                <c:pt idx="188">
                  <c:v>-49752.3</c:v>
                </c:pt>
                <c:pt idx="189">
                  <c:v>-49752.3</c:v>
                </c:pt>
                <c:pt idx="190">
                  <c:v>-49752.3</c:v>
                </c:pt>
                <c:pt idx="191">
                  <c:v>-49752.3</c:v>
                </c:pt>
                <c:pt idx="192">
                  <c:v>-49752.3</c:v>
                </c:pt>
                <c:pt idx="193">
                  <c:v>-49752.3</c:v>
                </c:pt>
                <c:pt idx="194">
                  <c:v>-49752.3</c:v>
                </c:pt>
                <c:pt idx="195">
                  <c:v>-49752.3</c:v>
                </c:pt>
                <c:pt idx="196">
                  <c:v>-49752.3</c:v>
                </c:pt>
                <c:pt idx="197">
                  <c:v>-49752.3</c:v>
                </c:pt>
                <c:pt idx="198">
                  <c:v>-49752.3</c:v>
                </c:pt>
                <c:pt idx="199">
                  <c:v>-49752.3</c:v>
                </c:pt>
                <c:pt idx="200">
                  <c:v>-49752.3</c:v>
                </c:pt>
                <c:pt idx="201">
                  <c:v>-49752.3</c:v>
                </c:pt>
                <c:pt idx="202">
                  <c:v>-49752.3</c:v>
                </c:pt>
                <c:pt idx="203">
                  <c:v>-49752.3</c:v>
                </c:pt>
                <c:pt idx="204">
                  <c:v>-49752.3</c:v>
                </c:pt>
                <c:pt idx="205">
                  <c:v>-49752.3</c:v>
                </c:pt>
                <c:pt idx="206">
                  <c:v>-49752.3</c:v>
                </c:pt>
                <c:pt idx="207">
                  <c:v>-49752.3</c:v>
                </c:pt>
                <c:pt idx="208">
                  <c:v>-49752.3</c:v>
                </c:pt>
                <c:pt idx="209">
                  <c:v>-49752.3</c:v>
                </c:pt>
                <c:pt idx="210">
                  <c:v>-49752.3</c:v>
                </c:pt>
                <c:pt idx="211">
                  <c:v>-49752.3</c:v>
                </c:pt>
                <c:pt idx="212">
                  <c:v>-49752.3</c:v>
                </c:pt>
                <c:pt idx="213">
                  <c:v>-49752.3</c:v>
                </c:pt>
                <c:pt idx="214">
                  <c:v>-49752.3</c:v>
                </c:pt>
                <c:pt idx="215">
                  <c:v>-49752.3</c:v>
                </c:pt>
                <c:pt idx="216">
                  <c:v>-49752.3</c:v>
                </c:pt>
                <c:pt idx="217">
                  <c:v>-49752.3</c:v>
                </c:pt>
                <c:pt idx="218">
                  <c:v>-49752.3</c:v>
                </c:pt>
                <c:pt idx="219">
                  <c:v>-49752.3</c:v>
                </c:pt>
                <c:pt idx="220">
                  <c:v>-49752.3</c:v>
                </c:pt>
                <c:pt idx="221">
                  <c:v>-49752.3</c:v>
                </c:pt>
                <c:pt idx="222">
                  <c:v>-49752.3</c:v>
                </c:pt>
                <c:pt idx="223">
                  <c:v>-49752.3</c:v>
                </c:pt>
                <c:pt idx="224">
                  <c:v>-49752.3</c:v>
                </c:pt>
                <c:pt idx="225">
                  <c:v>-49752.3</c:v>
                </c:pt>
                <c:pt idx="226">
                  <c:v>-49752.3</c:v>
                </c:pt>
                <c:pt idx="227">
                  <c:v>-49752.3</c:v>
                </c:pt>
                <c:pt idx="228">
                  <c:v>-49752.3</c:v>
                </c:pt>
                <c:pt idx="229">
                  <c:v>-49752.3</c:v>
                </c:pt>
                <c:pt idx="230">
                  <c:v>-49752.3</c:v>
                </c:pt>
                <c:pt idx="231">
                  <c:v>-49752.3</c:v>
                </c:pt>
                <c:pt idx="232">
                  <c:v>-49752.3</c:v>
                </c:pt>
                <c:pt idx="233">
                  <c:v>-49752.3</c:v>
                </c:pt>
                <c:pt idx="234">
                  <c:v>-49752.3</c:v>
                </c:pt>
                <c:pt idx="235">
                  <c:v>-49752.3</c:v>
                </c:pt>
                <c:pt idx="236">
                  <c:v>-49752.3</c:v>
                </c:pt>
                <c:pt idx="237">
                  <c:v>-49752.3</c:v>
                </c:pt>
                <c:pt idx="238">
                  <c:v>-49752.3</c:v>
                </c:pt>
                <c:pt idx="239">
                  <c:v>-49752.3</c:v>
                </c:pt>
                <c:pt idx="240">
                  <c:v>-49752.3</c:v>
                </c:pt>
                <c:pt idx="241">
                  <c:v>-49752.3</c:v>
                </c:pt>
                <c:pt idx="242">
                  <c:v>-49752.3</c:v>
                </c:pt>
                <c:pt idx="243">
                  <c:v>-49752.3</c:v>
                </c:pt>
                <c:pt idx="244">
                  <c:v>-49752.3</c:v>
                </c:pt>
                <c:pt idx="245">
                  <c:v>-49752.3</c:v>
                </c:pt>
                <c:pt idx="246">
                  <c:v>-49752.3</c:v>
                </c:pt>
                <c:pt idx="247">
                  <c:v>-49752.3</c:v>
                </c:pt>
                <c:pt idx="248">
                  <c:v>-49752.3</c:v>
                </c:pt>
                <c:pt idx="249">
                  <c:v>-49752.3</c:v>
                </c:pt>
                <c:pt idx="250">
                  <c:v>-49752.3</c:v>
                </c:pt>
                <c:pt idx="251">
                  <c:v>-49752.3</c:v>
                </c:pt>
                <c:pt idx="252">
                  <c:v>-49752.3</c:v>
                </c:pt>
                <c:pt idx="253">
                  <c:v>-49752.3</c:v>
                </c:pt>
                <c:pt idx="254">
                  <c:v>-49752.3</c:v>
                </c:pt>
                <c:pt idx="255">
                  <c:v>-49752.3</c:v>
                </c:pt>
                <c:pt idx="256">
                  <c:v>-49752.3</c:v>
                </c:pt>
                <c:pt idx="257">
                  <c:v>-49752.3</c:v>
                </c:pt>
                <c:pt idx="258">
                  <c:v>-49752.3</c:v>
                </c:pt>
                <c:pt idx="259">
                  <c:v>-49752.3</c:v>
                </c:pt>
                <c:pt idx="260">
                  <c:v>-49752.3</c:v>
                </c:pt>
                <c:pt idx="261">
                  <c:v>-49752.3</c:v>
                </c:pt>
                <c:pt idx="262">
                  <c:v>-49752.3</c:v>
                </c:pt>
                <c:pt idx="263">
                  <c:v>-49752.3</c:v>
                </c:pt>
                <c:pt idx="264">
                  <c:v>-49752.3</c:v>
                </c:pt>
                <c:pt idx="265">
                  <c:v>-49752.3</c:v>
                </c:pt>
                <c:pt idx="266">
                  <c:v>-49752.3</c:v>
                </c:pt>
                <c:pt idx="267">
                  <c:v>-49752.3</c:v>
                </c:pt>
                <c:pt idx="268">
                  <c:v>-49752.3</c:v>
                </c:pt>
                <c:pt idx="269">
                  <c:v>-49752.3</c:v>
                </c:pt>
                <c:pt idx="270">
                  <c:v>-49752.3</c:v>
                </c:pt>
                <c:pt idx="271">
                  <c:v>-49752.3</c:v>
                </c:pt>
                <c:pt idx="272">
                  <c:v>-49752.3</c:v>
                </c:pt>
                <c:pt idx="273">
                  <c:v>-49752.3</c:v>
                </c:pt>
                <c:pt idx="274">
                  <c:v>-49752.3</c:v>
                </c:pt>
                <c:pt idx="275">
                  <c:v>-49752.3</c:v>
                </c:pt>
                <c:pt idx="276">
                  <c:v>-49752.3</c:v>
                </c:pt>
                <c:pt idx="277">
                  <c:v>-49752.3</c:v>
                </c:pt>
                <c:pt idx="278">
                  <c:v>-49752.3</c:v>
                </c:pt>
                <c:pt idx="279">
                  <c:v>-49752.3</c:v>
                </c:pt>
                <c:pt idx="280">
                  <c:v>-49752.3</c:v>
                </c:pt>
                <c:pt idx="281">
                  <c:v>-49752.3</c:v>
                </c:pt>
                <c:pt idx="282">
                  <c:v>-49752.3</c:v>
                </c:pt>
                <c:pt idx="283">
                  <c:v>-49752.3</c:v>
                </c:pt>
                <c:pt idx="284">
                  <c:v>-49752.3</c:v>
                </c:pt>
                <c:pt idx="285">
                  <c:v>-49752.3</c:v>
                </c:pt>
                <c:pt idx="286">
                  <c:v>-49752.3</c:v>
                </c:pt>
                <c:pt idx="287">
                  <c:v>-49752.3</c:v>
                </c:pt>
                <c:pt idx="288">
                  <c:v>-49752.3</c:v>
                </c:pt>
                <c:pt idx="289">
                  <c:v>-49752.3</c:v>
                </c:pt>
                <c:pt idx="290">
                  <c:v>-49752.3</c:v>
                </c:pt>
                <c:pt idx="291">
                  <c:v>-49752.3</c:v>
                </c:pt>
                <c:pt idx="292">
                  <c:v>-49752.3</c:v>
                </c:pt>
                <c:pt idx="293">
                  <c:v>-49752.3</c:v>
                </c:pt>
                <c:pt idx="294">
                  <c:v>-49752.3</c:v>
                </c:pt>
                <c:pt idx="295">
                  <c:v>-49752.3</c:v>
                </c:pt>
                <c:pt idx="296">
                  <c:v>-49752.3</c:v>
                </c:pt>
                <c:pt idx="297">
                  <c:v>-49752.3</c:v>
                </c:pt>
                <c:pt idx="298">
                  <c:v>-49752.3</c:v>
                </c:pt>
                <c:pt idx="299">
                  <c:v>-49752.3</c:v>
                </c:pt>
                <c:pt idx="300">
                  <c:v>-49752.3</c:v>
                </c:pt>
                <c:pt idx="301">
                  <c:v>-49752.3</c:v>
                </c:pt>
                <c:pt idx="302">
                  <c:v>-49752.3</c:v>
                </c:pt>
                <c:pt idx="303">
                  <c:v>-49752.3</c:v>
                </c:pt>
                <c:pt idx="304">
                  <c:v>-49752.3</c:v>
                </c:pt>
                <c:pt idx="305">
                  <c:v>-49752.3</c:v>
                </c:pt>
                <c:pt idx="306">
                  <c:v>-49752.3</c:v>
                </c:pt>
                <c:pt idx="307">
                  <c:v>-49752.3</c:v>
                </c:pt>
                <c:pt idx="308">
                  <c:v>-49752.3</c:v>
                </c:pt>
                <c:pt idx="309">
                  <c:v>-49752.3</c:v>
                </c:pt>
                <c:pt idx="310">
                  <c:v>-49752.3</c:v>
                </c:pt>
                <c:pt idx="311">
                  <c:v>-49752.3</c:v>
                </c:pt>
                <c:pt idx="312">
                  <c:v>-49752.3</c:v>
                </c:pt>
                <c:pt idx="313">
                  <c:v>-49752.3</c:v>
                </c:pt>
                <c:pt idx="314">
                  <c:v>-49752.3</c:v>
                </c:pt>
                <c:pt idx="315">
                  <c:v>-49752.3</c:v>
                </c:pt>
                <c:pt idx="316">
                  <c:v>-49752.3</c:v>
                </c:pt>
                <c:pt idx="317">
                  <c:v>-49752.3</c:v>
                </c:pt>
                <c:pt idx="318">
                  <c:v>-49752.3</c:v>
                </c:pt>
                <c:pt idx="319">
                  <c:v>-49752.3</c:v>
                </c:pt>
                <c:pt idx="320">
                  <c:v>-49752.3</c:v>
                </c:pt>
                <c:pt idx="321">
                  <c:v>-49752.3</c:v>
                </c:pt>
                <c:pt idx="322">
                  <c:v>-49752.3</c:v>
                </c:pt>
                <c:pt idx="323">
                  <c:v>-49752.3</c:v>
                </c:pt>
                <c:pt idx="324">
                  <c:v>-49752.3</c:v>
                </c:pt>
                <c:pt idx="325">
                  <c:v>-49752.3</c:v>
                </c:pt>
                <c:pt idx="326">
                  <c:v>-49752.3</c:v>
                </c:pt>
                <c:pt idx="327">
                  <c:v>-49752.3</c:v>
                </c:pt>
                <c:pt idx="328">
                  <c:v>-49752.3</c:v>
                </c:pt>
                <c:pt idx="329">
                  <c:v>-49752.3</c:v>
                </c:pt>
                <c:pt idx="330">
                  <c:v>-49752.3</c:v>
                </c:pt>
                <c:pt idx="331">
                  <c:v>-49752.3</c:v>
                </c:pt>
                <c:pt idx="332">
                  <c:v>-49752.3</c:v>
                </c:pt>
                <c:pt idx="333">
                  <c:v>-49752.3</c:v>
                </c:pt>
                <c:pt idx="334">
                  <c:v>-49752.3</c:v>
                </c:pt>
                <c:pt idx="335">
                  <c:v>-49752.3</c:v>
                </c:pt>
                <c:pt idx="336">
                  <c:v>-49752.3</c:v>
                </c:pt>
                <c:pt idx="337">
                  <c:v>-49752.3</c:v>
                </c:pt>
                <c:pt idx="338">
                  <c:v>-49752.3</c:v>
                </c:pt>
                <c:pt idx="339">
                  <c:v>-49752.3</c:v>
                </c:pt>
                <c:pt idx="340">
                  <c:v>-49752.3</c:v>
                </c:pt>
                <c:pt idx="341">
                  <c:v>-49752.3</c:v>
                </c:pt>
                <c:pt idx="342">
                  <c:v>-49752.3</c:v>
                </c:pt>
                <c:pt idx="343">
                  <c:v>-49752.3</c:v>
                </c:pt>
                <c:pt idx="344">
                  <c:v>-49752.3</c:v>
                </c:pt>
                <c:pt idx="345">
                  <c:v>-49752.3</c:v>
                </c:pt>
                <c:pt idx="346">
                  <c:v>-49752.3</c:v>
                </c:pt>
                <c:pt idx="347">
                  <c:v>-49752.3</c:v>
                </c:pt>
                <c:pt idx="348">
                  <c:v>-49752.3</c:v>
                </c:pt>
                <c:pt idx="349">
                  <c:v>-49752.3</c:v>
                </c:pt>
                <c:pt idx="350">
                  <c:v>-49752.3</c:v>
                </c:pt>
                <c:pt idx="351">
                  <c:v>-49752.3</c:v>
                </c:pt>
                <c:pt idx="352">
                  <c:v>-49752.3</c:v>
                </c:pt>
                <c:pt idx="353">
                  <c:v>-49752.3</c:v>
                </c:pt>
                <c:pt idx="354">
                  <c:v>-49752.3</c:v>
                </c:pt>
                <c:pt idx="355">
                  <c:v>-49752.3</c:v>
                </c:pt>
                <c:pt idx="356">
                  <c:v>-49752.3</c:v>
                </c:pt>
                <c:pt idx="357">
                  <c:v>-49752.3</c:v>
                </c:pt>
                <c:pt idx="358">
                  <c:v>-49752.3</c:v>
                </c:pt>
                <c:pt idx="359">
                  <c:v>-49752.3</c:v>
                </c:pt>
                <c:pt idx="360">
                  <c:v>-49752.3</c:v>
                </c:pt>
                <c:pt idx="361">
                  <c:v>-49752.3</c:v>
                </c:pt>
                <c:pt idx="362">
                  <c:v>-49752.3</c:v>
                </c:pt>
                <c:pt idx="363">
                  <c:v>-49752.3</c:v>
                </c:pt>
                <c:pt idx="364">
                  <c:v>-49752.3</c:v>
                </c:pt>
                <c:pt idx="365">
                  <c:v>-49752.3</c:v>
                </c:pt>
                <c:pt idx="366">
                  <c:v>-49752.3</c:v>
                </c:pt>
                <c:pt idx="367">
                  <c:v>-49752.3</c:v>
                </c:pt>
                <c:pt idx="368">
                  <c:v>-49752.3</c:v>
                </c:pt>
                <c:pt idx="369">
                  <c:v>-49752.3</c:v>
                </c:pt>
                <c:pt idx="370">
                  <c:v>-49752.3</c:v>
                </c:pt>
                <c:pt idx="371">
                  <c:v>-49752.3</c:v>
                </c:pt>
                <c:pt idx="372">
                  <c:v>-49752.3</c:v>
                </c:pt>
                <c:pt idx="373">
                  <c:v>-49752.3</c:v>
                </c:pt>
                <c:pt idx="374">
                  <c:v>-49752.3</c:v>
                </c:pt>
                <c:pt idx="375">
                  <c:v>-49752.3</c:v>
                </c:pt>
                <c:pt idx="376">
                  <c:v>-49752.3</c:v>
                </c:pt>
                <c:pt idx="377">
                  <c:v>-49752.3</c:v>
                </c:pt>
                <c:pt idx="378">
                  <c:v>-49752.3</c:v>
                </c:pt>
                <c:pt idx="379">
                  <c:v>-49752.3</c:v>
                </c:pt>
                <c:pt idx="380">
                  <c:v>-49752.3</c:v>
                </c:pt>
                <c:pt idx="381">
                  <c:v>-49752.3</c:v>
                </c:pt>
                <c:pt idx="382">
                  <c:v>-49752.3</c:v>
                </c:pt>
                <c:pt idx="383">
                  <c:v>-49752.3</c:v>
                </c:pt>
                <c:pt idx="384">
                  <c:v>-49752.3</c:v>
                </c:pt>
                <c:pt idx="385">
                  <c:v>-49752.3</c:v>
                </c:pt>
                <c:pt idx="386">
                  <c:v>-49752.3</c:v>
                </c:pt>
                <c:pt idx="387">
                  <c:v>-49752.3</c:v>
                </c:pt>
                <c:pt idx="388">
                  <c:v>-49752.3</c:v>
                </c:pt>
                <c:pt idx="389">
                  <c:v>-49752.3</c:v>
                </c:pt>
                <c:pt idx="390">
                  <c:v>-49752.3</c:v>
                </c:pt>
                <c:pt idx="391">
                  <c:v>-49752.3</c:v>
                </c:pt>
                <c:pt idx="392">
                  <c:v>-49752.3</c:v>
                </c:pt>
                <c:pt idx="393">
                  <c:v>-49752.3</c:v>
                </c:pt>
                <c:pt idx="394">
                  <c:v>-49752.3</c:v>
                </c:pt>
                <c:pt idx="395">
                  <c:v>-49752.3</c:v>
                </c:pt>
                <c:pt idx="396">
                  <c:v>-49752.3</c:v>
                </c:pt>
                <c:pt idx="397">
                  <c:v>-49752.3</c:v>
                </c:pt>
                <c:pt idx="398">
                  <c:v>-49752.3</c:v>
                </c:pt>
                <c:pt idx="399">
                  <c:v>-49752.3</c:v>
                </c:pt>
                <c:pt idx="400">
                  <c:v>-49752.3</c:v>
                </c:pt>
                <c:pt idx="401">
                  <c:v>-49752.3</c:v>
                </c:pt>
                <c:pt idx="402">
                  <c:v>-49752.3</c:v>
                </c:pt>
                <c:pt idx="403">
                  <c:v>-49752.3</c:v>
                </c:pt>
                <c:pt idx="404">
                  <c:v>-49752.3</c:v>
                </c:pt>
                <c:pt idx="405">
                  <c:v>-49752.3</c:v>
                </c:pt>
                <c:pt idx="406">
                  <c:v>-49752.3</c:v>
                </c:pt>
                <c:pt idx="407">
                  <c:v>-49752.3</c:v>
                </c:pt>
                <c:pt idx="408">
                  <c:v>-49752.3</c:v>
                </c:pt>
                <c:pt idx="409">
                  <c:v>-49752.3</c:v>
                </c:pt>
                <c:pt idx="410">
                  <c:v>-49752.3</c:v>
                </c:pt>
                <c:pt idx="411">
                  <c:v>-49752.3</c:v>
                </c:pt>
                <c:pt idx="412">
                  <c:v>-49752.3</c:v>
                </c:pt>
                <c:pt idx="413">
                  <c:v>-49752.3</c:v>
                </c:pt>
                <c:pt idx="414">
                  <c:v>-49752.3</c:v>
                </c:pt>
                <c:pt idx="415">
                  <c:v>-49752.3</c:v>
                </c:pt>
                <c:pt idx="416">
                  <c:v>-49752.3</c:v>
                </c:pt>
                <c:pt idx="417">
                  <c:v>-49752.3</c:v>
                </c:pt>
                <c:pt idx="418">
                  <c:v>-49752.3</c:v>
                </c:pt>
                <c:pt idx="419">
                  <c:v>-49752.3</c:v>
                </c:pt>
                <c:pt idx="420">
                  <c:v>-49752.3</c:v>
                </c:pt>
                <c:pt idx="421">
                  <c:v>-49752.3</c:v>
                </c:pt>
                <c:pt idx="422">
                  <c:v>-49752.3</c:v>
                </c:pt>
                <c:pt idx="423">
                  <c:v>-49752.3</c:v>
                </c:pt>
                <c:pt idx="424">
                  <c:v>-49752.3</c:v>
                </c:pt>
                <c:pt idx="425">
                  <c:v>-49752.3</c:v>
                </c:pt>
                <c:pt idx="426">
                  <c:v>-49752.3</c:v>
                </c:pt>
                <c:pt idx="427">
                  <c:v>-49752.3</c:v>
                </c:pt>
                <c:pt idx="428">
                  <c:v>-49752.3</c:v>
                </c:pt>
                <c:pt idx="429">
                  <c:v>-49752.3</c:v>
                </c:pt>
                <c:pt idx="430">
                  <c:v>-49752.3</c:v>
                </c:pt>
                <c:pt idx="431">
                  <c:v>-49752.3</c:v>
                </c:pt>
                <c:pt idx="432">
                  <c:v>-49752.3</c:v>
                </c:pt>
                <c:pt idx="433">
                  <c:v>-49752.3</c:v>
                </c:pt>
                <c:pt idx="434">
                  <c:v>-49752.3</c:v>
                </c:pt>
                <c:pt idx="435">
                  <c:v>-49752.3</c:v>
                </c:pt>
                <c:pt idx="436">
                  <c:v>-49752.3</c:v>
                </c:pt>
                <c:pt idx="437">
                  <c:v>-49752.3</c:v>
                </c:pt>
                <c:pt idx="438">
                  <c:v>-49752.3</c:v>
                </c:pt>
                <c:pt idx="439">
                  <c:v>-49752.3</c:v>
                </c:pt>
                <c:pt idx="440">
                  <c:v>-49752.3</c:v>
                </c:pt>
                <c:pt idx="441">
                  <c:v>-49752.3</c:v>
                </c:pt>
                <c:pt idx="442">
                  <c:v>-49752.3</c:v>
                </c:pt>
                <c:pt idx="443">
                  <c:v>-49752.3</c:v>
                </c:pt>
                <c:pt idx="444">
                  <c:v>-49752.3</c:v>
                </c:pt>
                <c:pt idx="445">
                  <c:v>-49752.3</c:v>
                </c:pt>
                <c:pt idx="446">
                  <c:v>-49752.3</c:v>
                </c:pt>
                <c:pt idx="447">
                  <c:v>-49752.3</c:v>
                </c:pt>
                <c:pt idx="448">
                  <c:v>-49752.3</c:v>
                </c:pt>
                <c:pt idx="449">
                  <c:v>-49752.3</c:v>
                </c:pt>
                <c:pt idx="450">
                  <c:v>-49752.3</c:v>
                </c:pt>
                <c:pt idx="451">
                  <c:v>-49752.3</c:v>
                </c:pt>
                <c:pt idx="452">
                  <c:v>-49752.3</c:v>
                </c:pt>
                <c:pt idx="453">
                  <c:v>-49752.3</c:v>
                </c:pt>
                <c:pt idx="454">
                  <c:v>-49752.3</c:v>
                </c:pt>
                <c:pt idx="455">
                  <c:v>-49752.3</c:v>
                </c:pt>
                <c:pt idx="456">
                  <c:v>-49752.3</c:v>
                </c:pt>
                <c:pt idx="457">
                  <c:v>-49752.3</c:v>
                </c:pt>
                <c:pt idx="458">
                  <c:v>-49752.3</c:v>
                </c:pt>
                <c:pt idx="459">
                  <c:v>-49752.3</c:v>
                </c:pt>
                <c:pt idx="460">
                  <c:v>-49752.3</c:v>
                </c:pt>
                <c:pt idx="461">
                  <c:v>-49752.3</c:v>
                </c:pt>
                <c:pt idx="462">
                  <c:v>-49752.3</c:v>
                </c:pt>
                <c:pt idx="463">
                  <c:v>-49752.3</c:v>
                </c:pt>
                <c:pt idx="464">
                  <c:v>-49752.3</c:v>
                </c:pt>
                <c:pt idx="465">
                  <c:v>-49752.3</c:v>
                </c:pt>
                <c:pt idx="466">
                  <c:v>-49752.3</c:v>
                </c:pt>
                <c:pt idx="467">
                  <c:v>-49752.3</c:v>
                </c:pt>
                <c:pt idx="468">
                  <c:v>-49752.3</c:v>
                </c:pt>
                <c:pt idx="469">
                  <c:v>-49752.3</c:v>
                </c:pt>
                <c:pt idx="470">
                  <c:v>-49752.3</c:v>
                </c:pt>
                <c:pt idx="471">
                  <c:v>-49752.3</c:v>
                </c:pt>
                <c:pt idx="472">
                  <c:v>-49752.3</c:v>
                </c:pt>
                <c:pt idx="473">
                  <c:v>-49752.3</c:v>
                </c:pt>
                <c:pt idx="474">
                  <c:v>-49752.3</c:v>
                </c:pt>
                <c:pt idx="475">
                  <c:v>-49752.3</c:v>
                </c:pt>
                <c:pt idx="476">
                  <c:v>-49752.3</c:v>
                </c:pt>
                <c:pt idx="477">
                  <c:v>-49752.3</c:v>
                </c:pt>
                <c:pt idx="478">
                  <c:v>-49752.3</c:v>
                </c:pt>
                <c:pt idx="479">
                  <c:v>-49752.3</c:v>
                </c:pt>
                <c:pt idx="480">
                  <c:v>-49752.3</c:v>
                </c:pt>
                <c:pt idx="481">
                  <c:v>-49752.3</c:v>
                </c:pt>
                <c:pt idx="482">
                  <c:v>-49752.3</c:v>
                </c:pt>
                <c:pt idx="483">
                  <c:v>-49752.3</c:v>
                </c:pt>
                <c:pt idx="484">
                  <c:v>-49752.3</c:v>
                </c:pt>
                <c:pt idx="485">
                  <c:v>-49752.3</c:v>
                </c:pt>
                <c:pt idx="486">
                  <c:v>-49752.3</c:v>
                </c:pt>
                <c:pt idx="487">
                  <c:v>-49752.3</c:v>
                </c:pt>
                <c:pt idx="488">
                  <c:v>-49752.3</c:v>
                </c:pt>
                <c:pt idx="489">
                  <c:v>-49752.3</c:v>
                </c:pt>
                <c:pt idx="490">
                  <c:v>-49752.3</c:v>
                </c:pt>
                <c:pt idx="491">
                  <c:v>-49752.3</c:v>
                </c:pt>
                <c:pt idx="492">
                  <c:v>-49752.3</c:v>
                </c:pt>
                <c:pt idx="493">
                  <c:v>-49752.3</c:v>
                </c:pt>
                <c:pt idx="494">
                  <c:v>-49752.3</c:v>
                </c:pt>
                <c:pt idx="495">
                  <c:v>-49752.3</c:v>
                </c:pt>
                <c:pt idx="496">
                  <c:v>-49752.3</c:v>
                </c:pt>
                <c:pt idx="497">
                  <c:v>-49752.3</c:v>
                </c:pt>
                <c:pt idx="498">
                  <c:v>-49752.3</c:v>
                </c:pt>
                <c:pt idx="499">
                  <c:v>-49752.3</c:v>
                </c:pt>
                <c:pt idx="500">
                  <c:v>-49752.3</c:v>
                </c:pt>
                <c:pt idx="501">
                  <c:v>-49752.3</c:v>
                </c:pt>
                <c:pt idx="502">
                  <c:v>-49752.3</c:v>
                </c:pt>
                <c:pt idx="503">
                  <c:v>-49752.3</c:v>
                </c:pt>
                <c:pt idx="504">
                  <c:v>-49752.3</c:v>
                </c:pt>
                <c:pt idx="505">
                  <c:v>-49752.3</c:v>
                </c:pt>
                <c:pt idx="506">
                  <c:v>-49752.3</c:v>
                </c:pt>
                <c:pt idx="507">
                  <c:v>-49752.3</c:v>
                </c:pt>
                <c:pt idx="508">
                  <c:v>-49752.3</c:v>
                </c:pt>
                <c:pt idx="509">
                  <c:v>-49752.3</c:v>
                </c:pt>
                <c:pt idx="510">
                  <c:v>-49752.3</c:v>
                </c:pt>
                <c:pt idx="511">
                  <c:v>-49752.3</c:v>
                </c:pt>
                <c:pt idx="512">
                  <c:v>-49752.3</c:v>
                </c:pt>
                <c:pt idx="513">
                  <c:v>-49752.3</c:v>
                </c:pt>
                <c:pt idx="514">
                  <c:v>-49752.3</c:v>
                </c:pt>
                <c:pt idx="515">
                  <c:v>-49752.3</c:v>
                </c:pt>
                <c:pt idx="516">
                  <c:v>-49752.3</c:v>
                </c:pt>
                <c:pt idx="517">
                  <c:v>-49752.3</c:v>
                </c:pt>
                <c:pt idx="518">
                  <c:v>-49752.3</c:v>
                </c:pt>
                <c:pt idx="519">
                  <c:v>-49752.3</c:v>
                </c:pt>
                <c:pt idx="520">
                  <c:v>-49752.3</c:v>
                </c:pt>
                <c:pt idx="521">
                  <c:v>-49752.3</c:v>
                </c:pt>
                <c:pt idx="522">
                  <c:v>-49752.3</c:v>
                </c:pt>
                <c:pt idx="523">
                  <c:v>-49752.3</c:v>
                </c:pt>
                <c:pt idx="524">
                  <c:v>-49752.3</c:v>
                </c:pt>
                <c:pt idx="525">
                  <c:v>-49752.3</c:v>
                </c:pt>
                <c:pt idx="526">
                  <c:v>-49752.3</c:v>
                </c:pt>
                <c:pt idx="527">
                  <c:v>-49752.3</c:v>
                </c:pt>
                <c:pt idx="528">
                  <c:v>-49752.3</c:v>
                </c:pt>
                <c:pt idx="529">
                  <c:v>-49752.3</c:v>
                </c:pt>
                <c:pt idx="530">
                  <c:v>-49752.3</c:v>
                </c:pt>
                <c:pt idx="531">
                  <c:v>-49752.3</c:v>
                </c:pt>
                <c:pt idx="532">
                  <c:v>-49752.3</c:v>
                </c:pt>
                <c:pt idx="533">
                  <c:v>-49752.3</c:v>
                </c:pt>
                <c:pt idx="534">
                  <c:v>-49752.3</c:v>
                </c:pt>
                <c:pt idx="535">
                  <c:v>-49752.3</c:v>
                </c:pt>
                <c:pt idx="536">
                  <c:v>-49752.3</c:v>
                </c:pt>
                <c:pt idx="537">
                  <c:v>-49752.3</c:v>
                </c:pt>
                <c:pt idx="538">
                  <c:v>-49752.3</c:v>
                </c:pt>
                <c:pt idx="539">
                  <c:v>-49752.3</c:v>
                </c:pt>
                <c:pt idx="540">
                  <c:v>-49752.3</c:v>
                </c:pt>
                <c:pt idx="541">
                  <c:v>-49752.3</c:v>
                </c:pt>
                <c:pt idx="542">
                  <c:v>-49752.3</c:v>
                </c:pt>
                <c:pt idx="543">
                  <c:v>-49752.3</c:v>
                </c:pt>
                <c:pt idx="544">
                  <c:v>-49752.3</c:v>
                </c:pt>
                <c:pt idx="545">
                  <c:v>-49752.3</c:v>
                </c:pt>
                <c:pt idx="546">
                  <c:v>-49752.3</c:v>
                </c:pt>
                <c:pt idx="547">
                  <c:v>-49752.3</c:v>
                </c:pt>
                <c:pt idx="548">
                  <c:v>-49752.3</c:v>
                </c:pt>
                <c:pt idx="549">
                  <c:v>-49752.3</c:v>
                </c:pt>
                <c:pt idx="550">
                  <c:v>-49752.3</c:v>
                </c:pt>
                <c:pt idx="551">
                  <c:v>-49752.3</c:v>
                </c:pt>
                <c:pt idx="552">
                  <c:v>-49752.3</c:v>
                </c:pt>
                <c:pt idx="553">
                  <c:v>-49752.3</c:v>
                </c:pt>
                <c:pt idx="554">
                  <c:v>-49752.3</c:v>
                </c:pt>
                <c:pt idx="555">
                  <c:v>-49752.3</c:v>
                </c:pt>
                <c:pt idx="556">
                  <c:v>-49752.3</c:v>
                </c:pt>
                <c:pt idx="557">
                  <c:v>-49752.3</c:v>
                </c:pt>
                <c:pt idx="558">
                  <c:v>-49752.3</c:v>
                </c:pt>
                <c:pt idx="559">
                  <c:v>-49752.3</c:v>
                </c:pt>
                <c:pt idx="560">
                  <c:v>-49752.3</c:v>
                </c:pt>
                <c:pt idx="561">
                  <c:v>-49752.3</c:v>
                </c:pt>
                <c:pt idx="562">
                  <c:v>-49752.3</c:v>
                </c:pt>
                <c:pt idx="563">
                  <c:v>-49752.3</c:v>
                </c:pt>
                <c:pt idx="564">
                  <c:v>-49752.3</c:v>
                </c:pt>
                <c:pt idx="565">
                  <c:v>-49752.3</c:v>
                </c:pt>
                <c:pt idx="566">
                  <c:v>-49752.3</c:v>
                </c:pt>
                <c:pt idx="567">
                  <c:v>-49752.3</c:v>
                </c:pt>
                <c:pt idx="568">
                  <c:v>-49752.3</c:v>
                </c:pt>
                <c:pt idx="569">
                  <c:v>-49752.3</c:v>
                </c:pt>
                <c:pt idx="570">
                  <c:v>-49752.3</c:v>
                </c:pt>
                <c:pt idx="571">
                  <c:v>-49752.3</c:v>
                </c:pt>
                <c:pt idx="572">
                  <c:v>-49752.3</c:v>
                </c:pt>
                <c:pt idx="573">
                  <c:v>-49752.3</c:v>
                </c:pt>
                <c:pt idx="574">
                  <c:v>-49752.3</c:v>
                </c:pt>
                <c:pt idx="575">
                  <c:v>-49752.3</c:v>
                </c:pt>
                <c:pt idx="576">
                  <c:v>-49752.3</c:v>
                </c:pt>
                <c:pt idx="577">
                  <c:v>-49752.3</c:v>
                </c:pt>
                <c:pt idx="578">
                  <c:v>-49752.3</c:v>
                </c:pt>
                <c:pt idx="579">
                  <c:v>-49752.3</c:v>
                </c:pt>
                <c:pt idx="580">
                  <c:v>-49752.3</c:v>
                </c:pt>
                <c:pt idx="581">
                  <c:v>-49752.3</c:v>
                </c:pt>
                <c:pt idx="582">
                  <c:v>-49752.3</c:v>
                </c:pt>
                <c:pt idx="583">
                  <c:v>-49752.3</c:v>
                </c:pt>
                <c:pt idx="584">
                  <c:v>-49752.3</c:v>
                </c:pt>
                <c:pt idx="585">
                  <c:v>-49752.3</c:v>
                </c:pt>
                <c:pt idx="586">
                  <c:v>-49752.3</c:v>
                </c:pt>
                <c:pt idx="587">
                  <c:v>-49752.3</c:v>
                </c:pt>
                <c:pt idx="588">
                  <c:v>-49752.3</c:v>
                </c:pt>
                <c:pt idx="589">
                  <c:v>-49752.3</c:v>
                </c:pt>
                <c:pt idx="590">
                  <c:v>-49752.3</c:v>
                </c:pt>
                <c:pt idx="591">
                  <c:v>-49752.3</c:v>
                </c:pt>
                <c:pt idx="592">
                  <c:v>-49752.3</c:v>
                </c:pt>
                <c:pt idx="593">
                  <c:v>-49752.3</c:v>
                </c:pt>
                <c:pt idx="594">
                  <c:v>-49752.3</c:v>
                </c:pt>
                <c:pt idx="595">
                  <c:v>-49752.3</c:v>
                </c:pt>
                <c:pt idx="596">
                  <c:v>-49752.3</c:v>
                </c:pt>
                <c:pt idx="597">
                  <c:v>-49752.3</c:v>
                </c:pt>
                <c:pt idx="598">
                  <c:v>-49752.3</c:v>
                </c:pt>
                <c:pt idx="599">
                  <c:v>-49752.3</c:v>
                </c:pt>
                <c:pt idx="600">
                  <c:v>-49752.3</c:v>
                </c:pt>
                <c:pt idx="601">
                  <c:v>-49752.3</c:v>
                </c:pt>
                <c:pt idx="602">
                  <c:v>-49752.3</c:v>
                </c:pt>
                <c:pt idx="603">
                  <c:v>-49752.3</c:v>
                </c:pt>
                <c:pt idx="604">
                  <c:v>-49752.3</c:v>
                </c:pt>
                <c:pt idx="605">
                  <c:v>-49752.3</c:v>
                </c:pt>
                <c:pt idx="606">
                  <c:v>-49752.3</c:v>
                </c:pt>
                <c:pt idx="607">
                  <c:v>-49752.3</c:v>
                </c:pt>
                <c:pt idx="608">
                  <c:v>-49752.3</c:v>
                </c:pt>
                <c:pt idx="609">
                  <c:v>-49752.3</c:v>
                </c:pt>
                <c:pt idx="610">
                  <c:v>-49752.3</c:v>
                </c:pt>
                <c:pt idx="611">
                  <c:v>-49752.3</c:v>
                </c:pt>
                <c:pt idx="612">
                  <c:v>-49752.3</c:v>
                </c:pt>
                <c:pt idx="613">
                  <c:v>-49752.3</c:v>
                </c:pt>
                <c:pt idx="614">
                  <c:v>-49752.3</c:v>
                </c:pt>
                <c:pt idx="615">
                  <c:v>-49752.3</c:v>
                </c:pt>
                <c:pt idx="616">
                  <c:v>-49752.3</c:v>
                </c:pt>
                <c:pt idx="617">
                  <c:v>-49752.3</c:v>
                </c:pt>
                <c:pt idx="618">
                  <c:v>-49752.3</c:v>
                </c:pt>
                <c:pt idx="619">
                  <c:v>-49752.3</c:v>
                </c:pt>
                <c:pt idx="620">
                  <c:v>-49752.3</c:v>
                </c:pt>
                <c:pt idx="621">
                  <c:v>-49752.3</c:v>
                </c:pt>
                <c:pt idx="622">
                  <c:v>-49752.3</c:v>
                </c:pt>
                <c:pt idx="623">
                  <c:v>-49752.3</c:v>
                </c:pt>
                <c:pt idx="624">
                  <c:v>-49752.3</c:v>
                </c:pt>
                <c:pt idx="625">
                  <c:v>-49752.3</c:v>
                </c:pt>
                <c:pt idx="626">
                  <c:v>-49752.3</c:v>
                </c:pt>
                <c:pt idx="627">
                  <c:v>-49752.3</c:v>
                </c:pt>
                <c:pt idx="628">
                  <c:v>-49752.3</c:v>
                </c:pt>
                <c:pt idx="629">
                  <c:v>-49752.3</c:v>
                </c:pt>
                <c:pt idx="630">
                  <c:v>-49752.3</c:v>
                </c:pt>
                <c:pt idx="631">
                  <c:v>-49752.3</c:v>
                </c:pt>
                <c:pt idx="632">
                  <c:v>-49752.3</c:v>
                </c:pt>
                <c:pt idx="633">
                  <c:v>-49752.3</c:v>
                </c:pt>
                <c:pt idx="634">
                  <c:v>-49752.3</c:v>
                </c:pt>
                <c:pt idx="635">
                  <c:v>-49752.3</c:v>
                </c:pt>
                <c:pt idx="636">
                  <c:v>-49752.3</c:v>
                </c:pt>
                <c:pt idx="637">
                  <c:v>-49752.3</c:v>
                </c:pt>
                <c:pt idx="638">
                  <c:v>-49752.3</c:v>
                </c:pt>
                <c:pt idx="639">
                  <c:v>-49752.3</c:v>
                </c:pt>
                <c:pt idx="640">
                  <c:v>-49752.3</c:v>
                </c:pt>
                <c:pt idx="641">
                  <c:v>-49752.3</c:v>
                </c:pt>
                <c:pt idx="642">
                  <c:v>-49752.3</c:v>
                </c:pt>
                <c:pt idx="643">
                  <c:v>-49752.3</c:v>
                </c:pt>
                <c:pt idx="644">
                  <c:v>-49752.3</c:v>
                </c:pt>
                <c:pt idx="645">
                  <c:v>-49752.3</c:v>
                </c:pt>
                <c:pt idx="646">
                  <c:v>-49752.3</c:v>
                </c:pt>
                <c:pt idx="647">
                  <c:v>-49752.3</c:v>
                </c:pt>
                <c:pt idx="648">
                  <c:v>-49752.3</c:v>
                </c:pt>
                <c:pt idx="649">
                  <c:v>-49752.3</c:v>
                </c:pt>
                <c:pt idx="650">
                  <c:v>-49752.3</c:v>
                </c:pt>
                <c:pt idx="651">
                  <c:v>-49752.3</c:v>
                </c:pt>
                <c:pt idx="652">
                  <c:v>-49752.3</c:v>
                </c:pt>
                <c:pt idx="653">
                  <c:v>-49752.3</c:v>
                </c:pt>
                <c:pt idx="654">
                  <c:v>-49752.3</c:v>
                </c:pt>
                <c:pt idx="655">
                  <c:v>-49752.3</c:v>
                </c:pt>
                <c:pt idx="656">
                  <c:v>-49752.3</c:v>
                </c:pt>
                <c:pt idx="657">
                  <c:v>-49752.3</c:v>
                </c:pt>
                <c:pt idx="658">
                  <c:v>-49752.3</c:v>
                </c:pt>
                <c:pt idx="659">
                  <c:v>-49752.3</c:v>
                </c:pt>
                <c:pt idx="660">
                  <c:v>-49752.3</c:v>
                </c:pt>
                <c:pt idx="661">
                  <c:v>-49752.3</c:v>
                </c:pt>
                <c:pt idx="662">
                  <c:v>-49752.3</c:v>
                </c:pt>
                <c:pt idx="663">
                  <c:v>-49752.3</c:v>
                </c:pt>
                <c:pt idx="664">
                  <c:v>-49752.3</c:v>
                </c:pt>
                <c:pt idx="665">
                  <c:v>-49752.3</c:v>
                </c:pt>
                <c:pt idx="666">
                  <c:v>-49752.3</c:v>
                </c:pt>
                <c:pt idx="667">
                  <c:v>-49752.3</c:v>
                </c:pt>
                <c:pt idx="668">
                  <c:v>-49752.3</c:v>
                </c:pt>
                <c:pt idx="669">
                  <c:v>-49752.3</c:v>
                </c:pt>
                <c:pt idx="670">
                  <c:v>-49752.3</c:v>
                </c:pt>
                <c:pt idx="671">
                  <c:v>-49752.3</c:v>
                </c:pt>
                <c:pt idx="672">
                  <c:v>-49752.3</c:v>
                </c:pt>
                <c:pt idx="673">
                  <c:v>-49752.3</c:v>
                </c:pt>
                <c:pt idx="674">
                  <c:v>-49752.3</c:v>
                </c:pt>
                <c:pt idx="675">
                  <c:v>-49752.3</c:v>
                </c:pt>
                <c:pt idx="676">
                  <c:v>-49752.3</c:v>
                </c:pt>
                <c:pt idx="677">
                  <c:v>-49752.3</c:v>
                </c:pt>
                <c:pt idx="678">
                  <c:v>-49752.3</c:v>
                </c:pt>
                <c:pt idx="679">
                  <c:v>-49752.3</c:v>
                </c:pt>
                <c:pt idx="680">
                  <c:v>-49752.3</c:v>
                </c:pt>
                <c:pt idx="681">
                  <c:v>-49752.3</c:v>
                </c:pt>
                <c:pt idx="682">
                  <c:v>-49752.3</c:v>
                </c:pt>
                <c:pt idx="683">
                  <c:v>-49752.3</c:v>
                </c:pt>
                <c:pt idx="684">
                  <c:v>-49752.3</c:v>
                </c:pt>
                <c:pt idx="685">
                  <c:v>-49752.3</c:v>
                </c:pt>
                <c:pt idx="686">
                  <c:v>-49752.3</c:v>
                </c:pt>
                <c:pt idx="687">
                  <c:v>-49752.3</c:v>
                </c:pt>
                <c:pt idx="688">
                  <c:v>-49752.3</c:v>
                </c:pt>
                <c:pt idx="689">
                  <c:v>-49752.3</c:v>
                </c:pt>
                <c:pt idx="690">
                  <c:v>-49752.3</c:v>
                </c:pt>
                <c:pt idx="691">
                  <c:v>-49752.3</c:v>
                </c:pt>
                <c:pt idx="692">
                  <c:v>-49752.3</c:v>
                </c:pt>
                <c:pt idx="693">
                  <c:v>-49752.3</c:v>
                </c:pt>
                <c:pt idx="694">
                  <c:v>-49752.3</c:v>
                </c:pt>
                <c:pt idx="695">
                  <c:v>-49752.3</c:v>
                </c:pt>
                <c:pt idx="696">
                  <c:v>-49752.3</c:v>
                </c:pt>
                <c:pt idx="697">
                  <c:v>-49752.3</c:v>
                </c:pt>
                <c:pt idx="698">
                  <c:v>-49752.3</c:v>
                </c:pt>
                <c:pt idx="699">
                  <c:v>-49752.3</c:v>
                </c:pt>
                <c:pt idx="700">
                  <c:v>-49752.3</c:v>
                </c:pt>
                <c:pt idx="701">
                  <c:v>-49752.3</c:v>
                </c:pt>
                <c:pt idx="702">
                  <c:v>-49752.3</c:v>
                </c:pt>
                <c:pt idx="703">
                  <c:v>-49752.3</c:v>
                </c:pt>
                <c:pt idx="704">
                  <c:v>-49752.3</c:v>
                </c:pt>
                <c:pt idx="705">
                  <c:v>-49752.3</c:v>
                </c:pt>
                <c:pt idx="706">
                  <c:v>-49752.3</c:v>
                </c:pt>
                <c:pt idx="707">
                  <c:v>-49752.3</c:v>
                </c:pt>
                <c:pt idx="708">
                  <c:v>-49752.3</c:v>
                </c:pt>
                <c:pt idx="709">
                  <c:v>-49752.3</c:v>
                </c:pt>
                <c:pt idx="710">
                  <c:v>-49752.3</c:v>
                </c:pt>
                <c:pt idx="711">
                  <c:v>-49752.3</c:v>
                </c:pt>
                <c:pt idx="712">
                  <c:v>-49752.3</c:v>
                </c:pt>
                <c:pt idx="713">
                  <c:v>-49752.3</c:v>
                </c:pt>
                <c:pt idx="714">
                  <c:v>-49752.3</c:v>
                </c:pt>
                <c:pt idx="715">
                  <c:v>-49752.3</c:v>
                </c:pt>
                <c:pt idx="716">
                  <c:v>-49752.3</c:v>
                </c:pt>
                <c:pt idx="717">
                  <c:v>-49752.3</c:v>
                </c:pt>
                <c:pt idx="718">
                  <c:v>-49752.3</c:v>
                </c:pt>
                <c:pt idx="719">
                  <c:v>-49752.3</c:v>
                </c:pt>
                <c:pt idx="720">
                  <c:v>-49752.3</c:v>
                </c:pt>
                <c:pt idx="721">
                  <c:v>-49752.3</c:v>
                </c:pt>
                <c:pt idx="722">
                  <c:v>-49752.3</c:v>
                </c:pt>
                <c:pt idx="723">
                  <c:v>-49752.3</c:v>
                </c:pt>
                <c:pt idx="724">
                  <c:v>-49752.3</c:v>
                </c:pt>
                <c:pt idx="725">
                  <c:v>-49752.3</c:v>
                </c:pt>
                <c:pt idx="726">
                  <c:v>-49752.3</c:v>
                </c:pt>
                <c:pt idx="727">
                  <c:v>-49752.3</c:v>
                </c:pt>
                <c:pt idx="728">
                  <c:v>-49752.3</c:v>
                </c:pt>
                <c:pt idx="729">
                  <c:v>-49752.3</c:v>
                </c:pt>
                <c:pt idx="730">
                  <c:v>-49752.3</c:v>
                </c:pt>
                <c:pt idx="731">
                  <c:v>-49752.3</c:v>
                </c:pt>
                <c:pt idx="732">
                  <c:v>-49752.3</c:v>
                </c:pt>
                <c:pt idx="733">
                  <c:v>-49752.3</c:v>
                </c:pt>
                <c:pt idx="734">
                  <c:v>-49752.3</c:v>
                </c:pt>
                <c:pt idx="735">
                  <c:v>-49752.3</c:v>
                </c:pt>
                <c:pt idx="736">
                  <c:v>-49752.3</c:v>
                </c:pt>
                <c:pt idx="737">
                  <c:v>-49752.3</c:v>
                </c:pt>
                <c:pt idx="738">
                  <c:v>-49752.3</c:v>
                </c:pt>
                <c:pt idx="739">
                  <c:v>-49752.3</c:v>
                </c:pt>
                <c:pt idx="740">
                  <c:v>-49752.3</c:v>
                </c:pt>
                <c:pt idx="741">
                  <c:v>-49752.3</c:v>
                </c:pt>
                <c:pt idx="742">
                  <c:v>-49752.3</c:v>
                </c:pt>
                <c:pt idx="743">
                  <c:v>-49752.3</c:v>
                </c:pt>
                <c:pt idx="744">
                  <c:v>-49752.3</c:v>
                </c:pt>
                <c:pt idx="745">
                  <c:v>-49752.3</c:v>
                </c:pt>
                <c:pt idx="746">
                  <c:v>-49752.3</c:v>
                </c:pt>
                <c:pt idx="747">
                  <c:v>-49752.3</c:v>
                </c:pt>
                <c:pt idx="748">
                  <c:v>-49752.3</c:v>
                </c:pt>
                <c:pt idx="749">
                  <c:v>-49752.3</c:v>
                </c:pt>
                <c:pt idx="750">
                  <c:v>-49752.3</c:v>
                </c:pt>
                <c:pt idx="751">
                  <c:v>-49752.3</c:v>
                </c:pt>
                <c:pt idx="752">
                  <c:v>-49752.3</c:v>
                </c:pt>
                <c:pt idx="753">
                  <c:v>-49752.3</c:v>
                </c:pt>
                <c:pt idx="754">
                  <c:v>-49752.3</c:v>
                </c:pt>
                <c:pt idx="755">
                  <c:v>-49752.3</c:v>
                </c:pt>
                <c:pt idx="756">
                  <c:v>-49752.3</c:v>
                </c:pt>
                <c:pt idx="757">
                  <c:v>-49752.3</c:v>
                </c:pt>
                <c:pt idx="758">
                  <c:v>-49752.3</c:v>
                </c:pt>
                <c:pt idx="759">
                  <c:v>-49752.3</c:v>
                </c:pt>
                <c:pt idx="760">
                  <c:v>-49752.3</c:v>
                </c:pt>
                <c:pt idx="761">
                  <c:v>-49752.3</c:v>
                </c:pt>
                <c:pt idx="762">
                  <c:v>-49752.3</c:v>
                </c:pt>
                <c:pt idx="763">
                  <c:v>-49752.3</c:v>
                </c:pt>
                <c:pt idx="764">
                  <c:v>-49752.3</c:v>
                </c:pt>
                <c:pt idx="765">
                  <c:v>-49752.3</c:v>
                </c:pt>
                <c:pt idx="766">
                  <c:v>-49752.3</c:v>
                </c:pt>
                <c:pt idx="767">
                  <c:v>-49752.3</c:v>
                </c:pt>
                <c:pt idx="768">
                  <c:v>-49752.3</c:v>
                </c:pt>
                <c:pt idx="769">
                  <c:v>-49752.3</c:v>
                </c:pt>
                <c:pt idx="770">
                  <c:v>-49752.3</c:v>
                </c:pt>
                <c:pt idx="771">
                  <c:v>-49752.3</c:v>
                </c:pt>
                <c:pt idx="772">
                  <c:v>-49752.3</c:v>
                </c:pt>
                <c:pt idx="773">
                  <c:v>-49752.3</c:v>
                </c:pt>
                <c:pt idx="774">
                  <c:v>-49752.3</c:v>
                </c:pt>
                <c:pt idx="775">
                  <c:v>-49752.3</c:v>
                </c:pt>
                <c:pt idx="776">
                  <c:v>-49752.3</c:v>
                </c:pt>
                <c:pt idx="777">
                  <c:v>-49752.3</c:v>
                </c:pt>
                <c:pt idx="778">
                  <c:v>-49752.3</c:v>
                </c:pt>
                <c:pt idx="779">
                  <c:v>-49752.3</c:v>
                </c:pt>
                <c:pt idx="780">
                  <c:v>-49752.3</c:v>
                </c:pt>
                <c:pt idx="781">
                  <c:v>-49752.3</c:v>
                </c:pt>
                <c:pt idx="782">
                  <c:v>-49752.3</c:v>
                </c:pt>
                <c:pt idx="783">
                  <c:v>-49752.3</c:v>
                </c:pt>
                <c:pt idx="784">
                  <c:v>-49752.3</c:v>
                </c:pt>
                <c:pt idx="785">
                  <c:v>-49752.3</c:v>
                </c:pt>
                <c:pt idx="786">
                  <c:v>-49752.3</c:v>
                </c:pt>
                <c:pt idx="787">
                  <c:v>-49752.3</c:v>
                </c:pt>
                <c:pt idx="788">
                  <c:v>-49752.3</c:v>
                </c:pt>
                <c:pt idx="789">
                  <c:v>-49752.3</c:v>
                </c:pt>
                <c:pt idx="790">
                  <c:v>-49752.3</c:v>
                </c:pt>
                <c:pt idx="791">
                  <c:v>-49752.3</c:v>
                </c:pt>
                <c:pt idx="792">
                  <c:v>-49752.3</c:v>
                </c:pt>
                <c:pt idx="793">
                  <c:v>-49752.3</c:v>
                </c:pt>
                <c:pt idx="794">
                  <c:v>-49752.3</c:v>
                </c:pt>
                <c:pt idx="795">
                  <c:v>-49752.3</c:v>
                </c:pt>
                <c:pt idx="796">
                  <c:v>-49752.3</c:v>
                </c:pt>
                <c:pt idx="797">
                  <c:v>-49752.3</c:v>
                </c:pt>
                <c:pt idx="798">
                  <c:v>-49752.3</c:v>
                </c:pt>
                <c:pt idx="799">
                  <c:v>-49752.3</c:v>
                </c:pt>
                <c:pt idx="800">
                  <c:v>-49752.3</c:v>
                </c:pt>
                <c:pt idx="801">
                  <c:v>-49752.3</c:v>
                </c:pt>
                <c:pt idx="802">
                  <c:v>-49752.3</c:v>
                </c:pt>
                <c:pt idx="803">
                  <c:v>-49752.3</c:v>
                </c:pt>
                <c:pt idx="804">
                  <c:v>-49752.3</c:v>
                </c:pt>
                <c:pt idx="805">
                  <c:v>-49752.3</c:v>
                </c:pt>
                <c:pt idx="806">
                  <c:v>-49752.3</c:v>
                </c:pt>
                <c:pt idx="807">
                  <c:v>-49752.3</c:v>
                </c:pt>
                <c:pt idx="808">
                  <c:v>-49752.3</c:v>
                </c:pt>
                <c:pt idx="809">
                  <c:v>-49752.3</c:v>
                </c:pt>
                <c:pt idx="810">
                  <c:v>-49752.3</c:v>
                </c:pt>
                <c:pt idx="811">
                  <c:v>-49752.3</c:v>
                </c:pt>
                <c:pt idx="812">
                  <c:v>-49752.3</c:v>
                </c:pt>
                <c:pt idx="813">
                  <c:v>-49752.3</c:v>
                </c:pt>
                <c:pt idx="814">
                  <c:v>-49752.3</c:v>
                </c:pt>
                <c:pt idx="815">
                  <c:v>-49752.3</c:v>
                </c:pt>
                <c:pt idx="816">
                  <c:v>-49752.3</c:v>
                </c:pt>
                <c:pt idx="817">
                  <c:v>-49752.3</c:v>
                </c:pt>
                <c:pt idx="818">
                  <c:v>-49752.3</c:v>
                </c:pt>
                <c:pt idx="819">
                  <c:v>-49752.3</c:v>
                </c:pt>
                <c:pt idx="820">
                  <c:v>-49752.3</c:v>
                </c:pt>
                <c:pt idx="821">
                  <c:v>-49752.3</c:v>
                </c:pt>
                <c:pt idx="822">
                  <c:v>-49752.3</c:v>
                </c:pt>
                <c:pt idx="823">
                  <c:v>-49752.3</c:v>
                </c:pt>
                <c:pt idx="824">
                  <c:v>-49752.3</c:v>
                </c:pt>
                <c:pt idx="825">
                  <c:v>-49752.3</c:v>
                </c:pt>
                <c:pt idx="826">
                  <c:v>-49752.3</c:v>
                </c:pt>
                <c:pt idx="827">
                  <c:v>-49752.3</c:v>
                </c:pt>
                <c:pt idx="828">
                  <c:v>-49752.3</c:v>
                </c:pt>
                <c:pt idx="829">
                  <c:v>-49752.3</c:v>
                </c:pt>
                <c:pt idx="830">
                  <c:v>-49752.3</c:v>
                </c:pt>
                <c:pt idx="831">
                  <c:v>-49752.3</c:v>
                </c:pt>
                <c:pt idx="832">
                  <c:v>-49752.3</c:v>
                </c:pt>
                <c:pt idx="833">
                  <c:v>-49752.3</c:v>
                </c:pt>
                <c:pt idx="834">
                  <c:v>-49752.3</c:v>
                </c:pt>
                <c:pt idx="835">
                  <c:v>-49752.3</c:v>
                </c:pt>
                <c:pt idx="836">
                  <c:v>-49752.3</c:v>
                </c:pt>
                <c:pt idx="837">
                  <c:v>-49752.3</c:v>
                </c:pt>
                <c:pt idx="838">
                  <c:v>-49752.3</c:v>
                </c:pt>
                <c:pt idx="839">
                  <c:v>-49752.3</c:v>
                </c:pt>
                <c:pt idx="840">
                  <c:v>-49752.3</c:v>
                </c:pt>
                <c:pt idx="841">
                  <c:v>-49752.3</c:v>
                </c:pt>
                <c:pt idx="842">
                  <c:v>-49752.3</c:v>
                </c:pt>
                <c:pt idx="843">
                  <c:v>-49752.3</c:v>
                </c:pt>
                <c:pt idx="844">
                  <c:v>-49752.3</c:v>
                </c:pt>
                <c:pt idx="845">
                  <c:v>-49752.3</c:v>
                </c:pt>
                <c:pt idx="846">
                  <c:v>-49752.3</c:v>
                </c:pt>
                <c:pt idx="847">
                  <c:v>-49752.3</c:v>
                </c:pt>
                <c:pt idx="848">
                  <c:v>-49752.3</c:v>
                </c:pt>
                <c:pt idx="849">
                  <c:v>-49752.3</c:v>
                </c:pt>
                <c:pt idx="850">
                  <c:v>-49752.3</c:v>
                </c:pt>
                <c:pt idx="851">
                  <c:v>-49752.3</c:v>
                </c:pt>
                <c:pt idx="852">
                  <c:v>-49752.3</c:v>
                </c:pt>
                <c:pt idx="853">
                  <c:v>-49752.3</c:v>
                </c:pt>
                <c:pt idx="854">
                  <c:v>-49752.3</c:v>
                </c:pt>
                <c:pt idx="855">
                  <c:v>-49752.3</c:v>
                </c:pt>
                <c:pt idx="856">
                  <c:v>-49752.3</c:v>
                </c:pt>
                <c:pt idx="857">
                  <c:v>-49752.3</c:v>
                </c:pt>
                <c:pt idx="858">
                  <c:v>-49752.3</c:v>
                </c:pt>
                <c:pt idx="859">
                  <c:v>-49752.3</c:v>
                </c:pt>
                <c:pt idx="860">
                  <c:v>-49752.3</c:v>
                </c:pt>
                <c:pt idx="861">
                  <c:v>-49752.3</c:v>
                </c:pt>
                <c:pt idx="862">
                  <c:v>-49752.3</c:v>
                </c:pt>
                <c:pt idx="863">
                  <c:v>-49752.3</c:v>
                </c:pt>
                <c:pt idx="864">
                  <c:v>-49752.3</c:v>
                </c:pt>
                <c:pt idx="865">
                  <c:v>-49752.3</c:v>
                </c:pt>
                <c:pt idx="866">
                  <c:v>-49752.3</c:v>
                </c:pt>
                <c:pt idx="867">
                  <c:v>-49752.3</c:v>
                </c:pt>
                <c:pt idx="868">
                  <c:v>-49752.3</c:v>
                </c:pt>
                <c:pt idx="869">
                  <c:v>-49752.3</c:v>
                </c:pt>
                <c:pt idx="870">
                  <c:v>-49752.3</c:v>
                </c:pt>
                <c:pt idx="871">
                  <c:v>-49752.3</c:v>
                </c:pt>
                <c:pt idx="872">
                  <c:v>-49752.3</c:v>
                </c:pt>
                <c:pt idx="873">
                  <c:v>-49752.3</c:v>
                </c:pt>
                <c:pt idx="874">
                  <c:v>-49752.3</c:v>
                </c:pt>
                <c:pt idx="875">
                  <c:v>-49752.3</c:v>
                </c:pt>
                <c:pt idx="876">
                  <c:v>-49752.3</c:v>
                </c:pt>
                <c:pt idx="877">
                  <c:v>-49752.3</c:v>
                </c:pt>
                <c:pt idx="878">
                  <c:v>-49752.3</c:v>
                </c:pt>
                <c:pt idx="879">
                  <c:v>-49752.3</c:v>
                </c:pt>
                <c:pt idx="880">
                  <c:v>-49752.3</c:v>
                </c:pt>
                <c:pt idx="881">
                  <c:v>-49752.3</c:v>
                </c:pt>
                <c:pt idx="882">
                  <c:v>-49752.3</c:v>
                </c:pt>
                <c:pt idx="883">
                  <c:v>-49752.3</c:v>
                </c:pt>
                <c:pt idx="884">
                  <c:v>-49752.3</c:v>
                </c:pt>
                <c:pt idx="885">
                  <c:v>-49752.3</c:v>
                </c:pt>
                <c:pt idx="886">
                  <c:v>-49752.3</c:v>
                </c:pt>
                <c:pt idx="887">
                  <c:v>-49752.3</c:v>
                </c:pt>
                <c:pt idx="888">
                  <c:v>-49752.3</c:v>
                </c:pt>
                <c:pt idx="889">
                  <c:v>-49752.3</c:v>
                </c:pt>
                <c:pt idx="890">
                  <c:v>-49752.3</c:v>
                </c:pt>
                <c:pt idx="891">
                  <c:v>-49752.3</c:v>
                </c:pt>
                <c:pt idx="892">
                  <c:v>-49752.3</c:v>
                </c:pt>
                <c:pt idx="893">
                  <c:v>-49752.3</c:v>
                </c:pt>
                <c:pt idx="894">
                  <c:v>-49752.3</c:v>
                </c:pt>
                <c:pt idx="895">
                  <c:v>-49752.3</c:v>
                </c:pt>
                <c:pt idx="896">
                  <c:v>-49752.3</c:v>
                </c:pt>
                <c:pt idx="897">
                  <c:v>-49752.3</c:v>
                </c:pt>
                <c:pt idx="898">
                  <c:v>-49752.3</c:v>
                </c:pt>
                <c:pt idx="899">
                  <c:v>-49752.3</c:v>
                </c:pt>
                <c:pt idx="900">
                  <c:v>-49752.3</c:v>
                </c:pt>
                <c:pt idx="901">
                  <c:v>-49752.3</c:v>
                </c:pt>
                <c:pt idx="902">
                  <c:v>-49752.3</c:v>
                </c:pt>
                <c:pt idx="903">
                  <c:v>-49752.3</c:v>
                </c:pt>
                <c:pt idx="904">
                  <c:v>-49752.3</c:v>
                </c:pt>
                <c:pt idx="905">
                  <c:v>-49752.3</c:v>
                </c:pt>
                <c:pt idx="906">
                  <c:v>-49752.3</c:v>
                </c:pt>
                <c:pt idx="907">
                  <c:v>-49752.3</c:v>
                </c:pt>
                <c:pt idx="908">
                  <c:v>-49752.3</c:v>
                </c:pt>
                <c:pt idx="909">
                  <c:v>-49752.3</c:v>
                </c:pt>
                <c:pt idx="910">
                  <c:v>-49752.3</c:v>
                </c:pt>
                <c:pt idx="911">
                  <c:v>-49752.3</c:v>
                </c:pt>
                <c:pt idx="912">
                  <c:v>-49752.3</c:v>
                </c:pt>
                <c:pt idx="913">
                  <c:v>-49752.3</c:v>
                </c:pt>
                <c:pt idx="914">
                  <c:v>-49752.3</c:v>
                </c:pt>
                <c:pt idx="915">
                  <c:v>-49752.3</c:v>
                </c:pt>
                <c:pt idx="916">
                  <c:v>-49752.3</c:v>
                </c:pt>
                <c:pt idx="917">
                  <c:v>-49752.3</c:v>
                </c:pt>
                <c:pt idx="918">
                  <c:v>-49752.3</c:v>
                </c:pt>
                <c:pt idx="919">
                  <c:v>-49752.3</c:v>
                </c:pt>
                <c:pt idx="920">
                  <c:v>-49752.3</c:v>
                </c:pt>
                <c:pt idx="921">
                  <c:v>-49752.3</c:v>
                </c:pt>
                <c:pt idx="922">
                  <c:v>-49752.3</c:v>
                </c:pt>
                <c:pt idx="923">
                  <c:v>-49752.3</c:v>
                </c:pt>
                <c:pt idx="924">
                  <c:v>-49752.3</c:v>
                </c:pt>
                <c:pt idx="925">
                  <c:v>-49752.3</c:v>
                </c:pt>
                <c:pt idx="926">
                  <c:v>-49752.3</c:v>
                </c:pt>
                <c:pt idx="927">
                  <c:v>-49752.3</c:v>
                </c:pt>
                <c:pt idx="928">
                  <c:v>-49752.3</c:v>
                </c:pt>
                <c:pt idx="929">
                  <c:v>-49752.3</c:v>
                </c:pt>
                <c:pt idx="930">
                  <c:v>-49752.3</c:v>
                </c:pt>
                <c:pt idx="931">
                  <c:v>-49752.3</c:v>
                </c:pt>
                <c:pt idx="932">
                  <c:v>-49752.3</c:v>
                </c:pt>
                <c:pt idx="933">
                  <c:v>-49752.3</c:v>
                </c:pt>
                <c:pt idx="934">
                  <c:v>-49752.3</c:v>
                </c:pt>
                <c:pt idx="935">
                  <c:v>-49752.3</c:v>
                </c:pt>
                <c:pt idx="936">
                  <c:v>-49752.3</c:v>
                </c:pt>
                <c:pt idx="937">
                  <c:v>-49752.3</c:v>
                </c:pt>
                <c:pt idx="938">
                  <c:v>-49752.3</c:v>
                </c:pt>
                <c:pt idx="939">
                  <c:v>-49752.3</c:v>
                </c:pt>
                <c:pt idx="940">
                  <c:v>-49752.3</c:v>
                </c:pt>
                <c:pt idx="941">
                  <c:v>-49752.3</c:v>
                </c:pt>
                <c:pt idx="942">
                  <c:v>-49752.3</c:v>
                </c:pt>
                <c:pt idx="943">
                  <c:v>-49752.3</c:v>
                </c:pt>
                <c:pt idx="944">
                  <c:v>-49752.3</c:v>
                </c:pt>
                <c:pt idx="945">
                  <c:v>-49752.3</c:v>
                </c:pt>
                <c:pt idx="946">
                  <c:v>-49752.3</c:v>
                </c:pt>
                <c:pt idx="947">
                  <c:v>-49752.3</c:v>
                </c:pt>
                <c:pt idx="948">
                  <c:v>-49752.3</c:v>
                </c:pt>
                <c:pt idx="949">
                  <c:v>-49752.3</c:v>
                </c:pt>
                <c:pt idx="950">
                  <c:v>-49752.3</c:v>
                </c:pt>
                <c:pt idx="951">
                  <c:v>-49752.3</c:v>
                </c:pt>
                <c:pt idx="952">
                  <c:v>-49752.3</c:v>
                </c:pt>
                <c:pt idx="953">
                  <c:v>-49752.3</c:v>
                </c:pt>
                <c:pt idx="954">
                  <c:v>-49752.3</c:v>
                </c:pt>
                <c:pt idx="955">
                  <c:v>-49752.3</c:v>
                </c:pt>
                <c:pt idx="956">
                  <c:v>-49752.3</c:v>
                </c:pt>
                <c:pt idx="957">
                  <c:v>-49752.3</c:v>
                </c:pt>
                <c:pt idx="958">
                  <c:v>-49752.3</c:v>
                </c:pt>
                <c:pt idx="959">
                  <c:v>-49752.3</c:v>
                </c:pt>
                <c:pt idx="960">
                  <c:v>-49752.3</c:v>
                </c:pt>
                <c:pt idx="961">
                  <c:v>-49752.3</c:v>
                </c:pt>
                <c:pt idx="962">
                  <c:v>-49752.3</c:v>
                </c:pt>
                <c:pt idx="963">
                  <c:v>-49752.3</c:v>
                </c:pt>
                <c:pt idx="964">
                  <c:v>-49752.3</c:v>
                </c:pt>
                <c:pt idx="965">
                  <c:v>-49752.3</c:v>
                </c:pt>
                <c:pt idx="966">
                  <c:v>-49752.3</c:v>
                </c:pt>
                <c:pt idx="967">
                  <c:v>-49752.3</c:v>
                </c:pt>
                <c:pt idx="968">
                  <c:v>-49752.3</c:v>
                </c:pt>
                <c:pt idx="969">
                  <c:v>-49752.3</c:v>
                </c:pt>
                <c:pt idx="970">
                  <c:v>-49752.3</c:v>
                </c:pt>
                <c:pt idx="971">
                  <c:v>-49752.3</c:v>
                </c:pt>
                <c:pt idx="972">
                  <c:v>-49752.3</c:v>
                </c:pt>
                <c:pt idx="973">
                  <c:v>-49752.3</c:v>
                </c:pt>
                <c:pt idx="974">
                  <c:v>-49752.3</c:v>
                </c:pt>
                <c:pt idx="975">
                  <c:v>-49752.3</c:v>
                </c:pt>
                <c:pt idx="976">
                  <c:v>-49752.3</c:v>
                </c:pt>
                <c:pt idx="977">
                  <c:v>-49752.3</c:v>
                </c:pt>
                <c:pt idx="978">
                  <c:v>-49752.3</c:v>
                </c:pt>
                <c:pt idx="979">
                  <c:v>-49752.3</c:v>
                </c:pt>
                <c:pt idx="980">
                  <c:v>-49752.3</c:v>
                </c:pt>
                <c:pt idx="981">
                  <c:v>-49752.3</c:v>
                </c:pt>
                <c:pt idx="982">
                  <c:v>-49752.3</c:v>
                </c:pt>
                <c:pt idx="983">
                  <c:v>-49752.3</c:v>
                </c:pt>
                <c:pt idx="984">
                  <c:v>-49752.3</c:v>
                </c:pt>
                <c:pt idx="985">
                  <c:v>-49752.3</c:v>
                </c:pt>
                <c:pt idx="986">
                  <c:v>-49752.3</c:v>
                </c:pt>
                <c:pt idx="987">
                  <c:v>-49752.3</c:v>
                </c:pt>
                <c:pt idx="988">
                  <c:v>-49752.3</c:v>
                </c:pt>
                <c:pt idx="989">
                  <c:v>-49752.3</c:v>
                </c:pt>
                <c:pt idx="990">
                  <c:v>-49752.3</c:v>
                </c:pt>
                <c:pt idx="991">
                  <c:v>-49752.3</c:v>
                </c:pt>
                <c:pt idx="992">
                  <c:v>-49752.3</c:v>
                </c:pt>
                <c:pt idx="993">
                  <c:v>-49752.3</c:v>
                </c:pt>
                <c:pt idx="994">
                  <c:v>-49752.3</c:v>
                </c:pt>
                <c:pt idx="995">
                  <c:v>-49752.3</c:v>
                </c:pt>
                <c:pt idx="996">
                  <c:v>-49752.3</c:v>
                </c:pt>
                <c:pt idx="997">
                  <c:v>-49752.3</c:v>
                </c:pt>
                <c:pt idx="998">
                  <c:v>-49752.3</c:v>
                </c:pt>
                <c:pt idx="999">
                  <c:v>-49752.3</c:v>
                </c:pt>
                <c:pt idx="1000">
                  <c:v>-49752.3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4E0-4B41-989B-A824516B2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13263"/>
        <c:axId val="214415343"/>
      </c:scatterChart>
      <c:valAx>
        <c:axId val="214413263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(1E-3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5343"/>
        <c:crosses val="autoZero"/>
        <c:crossBetween val="midCat"/>
      </c:valAx>
      <c:valAx>
        <c:axId val="2144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Stress </a:t>
                </a:r>
                <a:r>
                  <a:rPr lang="en-US" dirty="0" smtClean="0"/>
                  <a:t>(Pa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Element Test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Normal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Sheet1!$A$4:$A$1004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Sheet1!$C$4:$C$1004</c:f>
              <c:numCache>
                <c:formatCode>General</c:formatCode>
                <c:ptCount val="1001"/>
                <c:pt idx="0">
                  <c:v>0</c:v>
                </c:pt>
                <c:pt idx="1">
                  <c:v>-16537.5</c:v>
                </c:pt>
                <c:pt idx="2">
                  <c:v>-52492</c:v>
                </c:pt>
                <c:pt idx="3">
                  <c:v>-86313.9</c:v>
                </c:pt>
                <c:pt idx="4">
                  <c:v>-97991.7</c:v>
                </c:pt>
                <c:pt idx="5">
                  <c:v>-80847.8</c:v>
                </c:pt>
                <c:pt idx="6">
                  <c:v>-45403.7</c:v>
                </c:pt>
                <c:pt idx="7">
                  <c:v>-13127.5</c:v>
                </c:pt>
                <c:pt idx="8">
                  <c:v>-3515.04</c:v>
                </c:pt>
                <c:pt idx="9">
                  <c:v>-22156.2</c:v>
                </c:pt>
                <c:pt idx="10">
                  <c:v>-57339.1</c:v>
                </c:pt>
                <c:pt idx="11">
                  <c:v>-87415.6</c:v>
                </c:pt>
                <c:pt idx="12">
                  <c:v>-94138.5</c:v>
                </c:pt>
                <c:pt idx="13">
                  <c:v>-73685.3</c:v>
                </c:pt>
                <c:pt idx="14">
                  <c:v>-38887.4</c:v>
                </c:pt>
                <c:pt idx="15">
                  <c:v>-11364.8</c:v>
                </c:pt>
                <c:pt idx="16">
                  <c:v>-8125.96</c:v>
                </c:pt>
                <c:pt idx="17">
                  <c:v>-30894</c:v>
                </c:pt>
                <c:pt idx="18">
                  <c:v>-65117.3</c:v>
                </c:pt>
                <c:pt idx="19">
                  <c:v>-89301.3</c:v>
                </c:pt>
                <c:pt idx="20">
                  <c:v>-88504.2</c:v>
                </c:pt>
                <c:pt idx="21">
                  <c:v>-63528.6</c:v>
                </c:pt>
                <c:pt idx="22">
                  <c:v>-30327.200000000001</c:v>
                </c:pt>
                <c:pt idx="23">
                  <c:v>-9964.2099999999991</c:v>
                </c:pt>
                <c:pt idx="24">
                  <c:v>-15217.2</c:v>
                </c:pt>
                <c:pt idx="25">
                  <c:v>-42407.199999999997</c:v>
                </c:pt>
                <c:pt idx="26">
                  <c:v>-73917.7</c:v>
                </c:pt>
                <c:pt idx="27">
                  <c:v>-89646.9</c:v>
                </c:pt>
                <c:pt idx="28">
                  <c:v>-79799.3</c:v>
                </c:pt>
                <c:pt idx="29">
                  <c:v>-50972.9</c:v>
                </c:pt>
                <c:pt idx="30">
                  <c:v>-21874</c:v>
                </c:pt>
                <c:pt idx="31">
                  <c:v>-11268.7</c:v>
                </c:pt>
                <c:pt idx="32">
                  <c:v>-25785.4</c:v>
                </c:pt>
                <c:pt idx="33">
                  <c:v>-55667</c:v>
                </c:pt>
                <c:pt idx="34">
                  <c:v>-81339.7</c:v>
                </c:pt>
                <c:pt idx="35">
                  <c:v>-86251.6</c:v>
                </c:pt>
                <c:pt idx="36">
                  <c:v>-67498.2</c:v>
                </c:pt>
                <c:pt idx="37">
                  <c:v>-37563.800000000003</c:v>
                </c:pt>
                <c:pt idx="38">
                  <c:v>-16141.4</c:v>
                </c:pt>
                <c:pt idx="39">
                  <c:v>-17183.8</c:v>
                </c:pt>
                <c:pt idx="40">
                  <c:v>-39698.1</c:v>
                </c:pt>
                <c:pt idx="41">
                  <c:v>-68559.199999999997</c:v>
                </c:pt>
                <c:pt idx="42">
                  <c:v>-84708.1</c:v>
                </c:pt>
                <c:pt idx="43">
                  <c:v>-77715.7</c:v>
                </c:pt>
                <c:pt idx="44">
                  <c:v>-52491</c:v>
                </c:pt>
                <c:pt idx="45">
                  <c:v>-25937.3</c:v>
                </c:pt>
                <c:pt idx="46">
                  <c:v>-15706.1</c:v>
                </c:pt>
                <c:pt idx="47">
                  <c:v>-28394.2</c:v>
                </c:pt>
                <c:pt idx="48">
                  <c:v>-55208.2</c:v>
                </c:pt>
                <c:pt idx="49">
                  <c:v>-78071.5</c:v>
                </c:pt>
                <c:pt idx="50">
                  <c:v>-81825.100000000006</c:v>
                </c:pt>
                <c:pt idx="51">
                  <c:v>-64235.6</c:v>
                </c:pt>
                <c:pt idx="52">
                  <c:v>-37334.400000000001</c:v>
                </c:pt>
                <c:pt idx="53">
                  <c:v>-19290.5</c:v>
                </c:pt>
                <c:pt idx="54">
                  <c:v>-22137.1</c:v>
                </c:pt>
                <c:pt idx="55">
                  <c:v>-43654.2</c:v>
                </c:pt>
                <c:pt idx="56">
                  <c:v>-69050.5</c:v>
                </c:pt>
                <c:pt idx="57">
                  <c:v>-81163</c:v>
                </c:pt>
                <c:pt idx="58">
                  <c:v>-72029.8</c:v>
                </c:pt>
                <c:pt idx="59">
                  <c:v>-48103.5</c:v>
                </c:pt>
                <c:pt idx="60">
                  <c:v>-25779.1</c:v>
                </c:pt>
                <c:pt idx="61">
                  <c:v>-20208.5</c:v>
                </c:pt>
                <c:pt idx="62">
                  <c:v>-34948.699999999997</c:v>
                </c:pt>
                <c:pt idx="63">
                  <c:v>-59649.5</c:v>
                </c:pt>
                <c:pt idx="64">
                  <c:v>-77345.5</c:v>
                </c:pt>
                <c:pt idx="65">
                  <c:v>-76108.100000000006</c:v>
                </c:pt>
                <c:pt idx="66">
                  <c:v>-57049.7</c:v>
                </c:pt>
                <c:pt idx="67">
                  <c:v>-33422.1</c:v>
                </c:pt>
                <c:pt idx="68">
                  <c:v>-21475.5</c:v>
                </c:pt>
                <c:pt idx="69">
                  <c:v>-29252.799999999999</c:v>
                </c:pt>
                <c:pt idx="70">
                  <c:v>-51110.8</c:v>
                </c:pt>
                <c:pt idx="71">
                  <c:v>-71814.600000000006</c:v>
                </c:pt>
                <c:pt idx="72">
                  <c:v>-77175.5</c:v>
                </c:pt>
                <c:pt idx="73">
                  <c:v>-63740.4</c:v>
                </c:pt>
                <c:pt idx="74">
                  <c:v>-41012</c:v>
                </c:pt>
                <c:pt idx="75">
                  <c:v>-24800.5</c:v>
                </c:pt>
                <c:pt idx="76">
                  <c:v>-26233.599999999999</c:v>
                </c:pt>
                <c:pt idx="77">
                  <c:v>-44055.3</c:v>
                </c:pt>
                <c:pt idx="78">
                  <c:v>-65667.100000000006</c:v>
                </c:pt>
                <c:pt idx="79">
                  <c:v>-76059.8</c:v>
                </c:pt>
                <c:pt idx="80">
                  <c:v>-68217.100000000006</c:v>
                </c:pt>
                <c:pt idx="81">
                  <c:v>-47831.6</c:v>
                </c:pt>
                <c:pt idx="82">
                  <c:v>-29233.5</c:v>
                </c:pt>
                <c:pt idx="83">
                  <c:v>-25350.9</c:v>
                </c:pt>
                <c:pt idx="84">
                  <c:v>-38674.199999999997</c:v>
                </c:pt>
                <c:pt idx="85">
                  <c:v>-59642.3</c:v>
                </c:pt>
                <c:pt idx="86">
                  <c:v>-73525.100000000006</c:v>
                </c:pt>
                <c:pt idx="87">
                  <c:v>-70767.100000000006</c:v>
                </c:pt>
                <c:pt idx="88">
                  <c:v>-53535.1</c:v>
                </c:pt>
                <c:pt idx="89">
                  <c:v>-34068.6</c:v>
                </c:pt>
                <c:pt idx="90">
                  <c:v>-26032.9</c:v>
                </c:pt>
                <c:pt idx="91">
                  <c:v>-34898.400000000001</c:v>
                </c:pt>
                <c:pt idx="92">
                  <c:v>-54180.2</c:v>
                </c:pt>
                <c:pt idx="93">
                  <c:v>-70192.7</c:v>
                </c:pt>
                <c:pt idx="94">
                  <c:v>-71771</c:v>
                </c:pt>
                <c:pt idx="95">
                  <c:v>-58026.5</c:v>
                </c:pt>
                <c:pt idx="96">
                  <c:v>-38828.6</c:v>
                </c:pt>
                <c:pt idx="97">
                  <c:v>-27767.5</c:v>
                </c:pt>
                <c:pt idx="98">
                  <c:v>-32524.9</c:v>
                </c:pt>
                <c:pt idx="99">
                  <c:v>-49499.1</c:v>
                </c:pt>
                <c:pt idx="100">
                  <c:v>-66526.3</c:v>
                </c:pt>
                <c:pt idx="101">
                  <c:v>-71612.600000000006</c:v>
                </c:pt>
                <c:pt idx="102">
                  <c:v>-61359.199999999997</c:v>
                </c:pt>
                <c:pt idx="103">
                  <c:v>-43222.400000000001</c:v>
                </c:pt>
                <c:pt idx="104">
                  <c:v>-30137.7</c:v>
                </c:pt>
                <c:pt idx="105">
                  <c:v>-31300.799999999999</c:v>
                </c:pt>
                <c:pt idx="106">
                  <c:v>-45667.6</c:v>
                </c:pt>
                <c:pt idx="107">
                  <c:v>-62846.8</c:v>
                </c:pt>
                <c:pt idx="108">
                  <c:v>-70633.600000000006</c:v>
                </c:pt>
                <c:pt idx="109">
                  <c:v>-63664.800000000003</c:v>
                </c:pt>
                <c:pt idx="110">
                  <c:v>-47096.2</c:v>
                </c:pt>
                <c:pt idx="111">
                  <c:v>-32826.9</c:v>
                </c:pt>
                <c:pt idx="112">
                  <c:v>-30972.1</c:v>
                </c:pt>
                <c:pt idx="113">
                  <c:v>-42661.8</c:v>
                </c:pt>
                <c:pt idx="114">
                  <c:v>-59360.4</c:v>
                </c:pt>
                <c:pt idx="115">
                  <c:v>-69115.7</c:v>
                </c:pt>
                <c:pt idx="116">
                  <c:v>-65106</c:v>
                </c:pt>
                <c:pt idx="117">
                  <c:v>-50390.5</c:v>
                </c:pt>
                <c:pt idx="118">
                  <c:v>-35607.800000000003</c:v>
                </c:pt>
                <c:pt idx="119">
                  <c:v>-31309.599999999999</c:v>
                </c:pt>
                <c:pt idx="120">
                  <c:v>-40406.800000000003</c:v>
                </c:pt>
                <c:pt idx="121">
                  <c:v>-56186.7</c:v>
                </c:pt>
                <c:pt idx="122">
                  <c:v>-67279.100000000006</c:v>
                </c:pt>
                <c:pt idx="123">
                  <c:v>-65847.8</c:v>
                </c:pt>
                <c:pt idx="124">
                  <c:v>-53106.1</c:v>
                </c:pt>
                <c:pt idx="125">
                  <c:v>-38326.199999999997</c:v>
                </c:pt>
                <c:pt idx="126">
                  <c:v>-32119.7</c:v>
                </c:pt>
                <c:pt idx="127">
                  <c:v>-38804.5</c:v>
                </c:pt>
                <c:pt idx="128">
                  <c:v>-53383.9</c:v>
                </c:pt>
                <c:pt idx="129">
                  <c:v>-65288.5</c:v>
                </c:pt>
                <c:pt idx="130">
                  <c:v>-66042.600000000006</c:v>
                </c:pt>
                <c:pt idx="131">
                  <c:v>-55279.4</c:v>
                </c:pt>
                <c:pt idx="132">
                  <c:v>-40884.5</c:v>
                </c:pt>
                <c:pt idx="133">
                  <c:v>-33245.800000000003</c:v>
                </c:pt>
                <c:pt idx="134">
                  <c:v>-37751.1</c:v>
                </c:pt>
                <c:pt idx="135">
                  <c:v>-50968.800000000003</c:v>
                </c:pt>
                <c:pt idx="136">
                  <c:v>-63262.2</c:v>
                </c:pt>
                <c:pt idx="137">
                  <c:v>-65822.899999999994</c:v>
                </c:pt>
                <c:pt idx="138">
                  <c:v>-56965.5</c:v>
                </c:pt>
                <c:pt idx="139">
                  <c:v>-43226.3</c:v>
                </c:pt>
                <c:pt idx="140">
                  <c:v>-34565.800000000003</c:v>
                </c:pt>
                <c:pt idx="141">
                  <c:v>-37147.199999999997</c:v>
                </c:pt>
                <c:pt idx="142">
                  <c:v>-48931.9</c:v>
                </c:pt>
                <c:pt idx="143">
                  <c:v>-61281.7</c:v>
                </c:pt>
                <c:pt idx="144">
                  <c:v>-65299.7</c:v>
                </c:pt>
                <c:pt idx="145">
                  <c:v>-58226.3</c:v>
                </c:pt>
                <c:pt idx="146">
                  <c:v>-45324.7</c:v>
                </c:pt>
                <c:pt idx="147">
                  <c:v>-35987.4</c:v>
                </c:pt>
                <c:pt idx="148">
                  <c:v>-36903</c:v>
                </c:pt>
                <c:pt idx="149">
                  <c:v>-47248.1</c:v>
                </c:pt>
                <c:pt idx="150">
                  <c:v>-59400.2</c:v>
                </c:pt>
                <c:pt idx="151">
                  <c:v>-64563</c:v>
                </c:pt>
                <c:pt idx="152">
                  <c:v>-59124.6</c:v>
                </c:pt>
                <c:pt idx="153">
                  <c:v>-47172.6</c:v>
                </c:pt>
                <c:pt idx="154">
                  <c:v>-37442.400000000001</c:v>
                </c:pt>
                <c:pt idx="155">
                  <c:v>-36940.400000000001</c:v>
                </c:pt>
                <c:pt idx="156">
                  <c:v>-45884.6</c:v>
                </c:pt>
                <c:pt idx="157">
                  <c:v>-57649.9</c:v>
                </c:pt>
                <c:pt idx="158">
                  <c:v>-63684.5</c:v>
                </c:pt>
                <c:pt idx="159">
                  <c:v>-59719.1</c:v>
                </c:pt>
                <c:pt idx="160">
                  <c:v>-48775.7</c:v>
                </c:pt>
                <c:pt idx="161">
                  <c:v>-38882.300000000003</c:v>
                </c:pt>
                <c:pt idx="162">
                  <c:v>-37193.5</c:v>
                </c:pt>
                <c:pt idx="163">
                  <c:v>-44804.9</c:v>
                </c:pt>
                <c:pt idx="164">
                  <c:v>-56048.1</c:v>
                </c:pt>
                <c:pt idx="165">
                  <c:v>-62719.8</c:v>
                </c:pt>
                <c:pt idx="166">
                  <c:v>-60063.199999999997</c:v>
                </c:pt>
                <c:pt idx="167">
                  <c:v>-50147.9</c:v>
                </c:pt>
                <c:pt idx="168">
                  <c:v>-40273.699999999997</c:v>
                </c:pt>
                <c:pt idx="169">
                  <c:v>-37607.699999999997</c:v>
                </c:pt>
                <c:pt idx="170">
                  <c:v>-43972.9</c:v>
                </c:pt>
                <c:pt idx="171">
                  <c:v>-54601.3</c:v>
                </c:pt>
                <c:pt idx="172">
                  <c:v>-61711.3</c:v>
                </c:pt>
                <c:pt idx="173">
                  <c:v>-60203.6</c:v>
                </c:pt>
                <c:pt idx="174">
                  <c:v>-51307.1</c:v>
                </c:pt>
                <c:pt idx="175">
                  <c:v>-41594.5</c:v>
                </c:pt>
                <c:pt idx="176">
                  <c:v>-38138.300000000003</c:v>
                </c:pt>
                <c:pt idx="177">
                  <c:v>-43354</c:v>
                </c:pt>
                <c:pt idx="178">
                  <c:v>-53308.800000000003</c:v>
                </c:pt>
                <c:pt idx="179">
                  <c:v>-60691</c:v>
                </c:pt>
                <c:pt idx="180">
                  <c:v>-60180.800000000003</c:v>
                </c:pt>
                <c:pt idx="181">
                  <c:v>-52273.4</c:v>
                </c:pt>
                <c:pt idx="182">
                  <c:v>-42831.3</c:v>
                </c:pt>
                <c:pt idx="183">
                  <c:v>-38749.599999999999</c:v>
                </c:pt>
                <c:pt idx="184">
                  <c:v>-42916.7</c:v>
                </c:pt>
                <c:pt idx="185">
                  <c:v>-52165.2</c:v>
                </c:pt>
                <c:pt idx="186">
                  <c:v>-59682.2</c:v>
                </c:pt>
                <c:pt idx="187">
                  <c:v>-60029.1</c:v>
                </c:pt>
                <c:pt idx="188">
                  <c:v>-53067.199999999997</c:v>
                </c:pt>
                <c:pt idx="189">
                  <c:v>-43976.7</c:v>
                </c:pt>
                <c:pt idx="190">
                  <c:v>-39413.1</c:v>
                </c:pt>
                <c:pt idx="191">
                  <c:v>-42632.3</c:v>
                </c:pt>
                <c:pt idx="192">
                  <c:v>-51162.3</c:v>
                </c:pt>
                <c:pt idx="193">
                  <c:v>-58701.7</c:v>
                </c:pt>
                <c:pt idx="194">
                  <c:v>-59777.1</c:v>
                </c:pt>
                <c:pt idx="195">
                  <c:v>-53708.4</c:v>
                </c:pt>
                <c:pt idx="196">
                  <c:v>-45028.1</c:v>
                </c:pt>
                <c:pt idx="197">
                  <c:v>-40106.400000000001</c:v>
                </c:pt>
                <c:pt idx="198">
                  <c:v>-42475.8</c:v>
                </c:pt>
                <c:pt idx="199">
                  <c:v>-50290.1</c:v>
                </c:pt>
                <c:pt idx="200">
                  <c:v>-57761.1</c:v>
                </c:pt>
                <c:pt idx="201">
                  <c:v>-59448.800000000003</c:v>
                </c:pt>
                <c:pt idx="202">
                  <c:v>-54215.6</c:v>
                </c:pt>
                <c:pt idx="203">
                  <c:v>-45985.7</c:v>
                </c:pt>
                <c:pt idx="204">
                  <c:v>-40812.1</c:v>
                </c:pt>
                <c:pt idx="205">
                  <c:v>-42425.3</c:v>
                </c:pt>
                <c:pt idx="206">
                  <c:v>-49538</c:v>
                </c:pt>
                <c:pt idx="207">
                  <c:v>-56868.1</c:v>
                </c:pt>
                <c:pt idx="208">
                  <c:v>-59064</c:v>
                </c:pt>
                <c:pt idx="209">
                  <c:v>-54606.1</c:v>
                </c:pt>
                <c:pt idx="210">
                  <c:v>-46852.1</c:v>
                </c:pt>
                <c:pt idx="211">
                  <c:v>-41516.800000000003</c:v>
                </c:pt>
                <c:pt idx="212">
                  <c:v>-42461.7</c:v>
                </c:pt>
                <c:pt idx="213">
                  <c:v>-48895.3</c:v>
                </c:pt>
                <c:pt idx="214">
                  <c:v>-56027.6</c:v>
                </c:pt>
                <c:pt idx="215">
                  <c:v>-58638.9</c:v>
                </c:pt>
                <c:pt idx="216">
                  <c:v>-54895.5</c:v>
                </c:pt>
                <c:pt idx="217">
                  <c:v>-47631.3</c:v>
                </c:pt>
                <c:pt idx="218">
                  <c:v>-42210.5</c:v>
                </c:pt>
                <c:pt idx="219">
                  <c:v>-42568.800000000003</c:v>
                </c:pt>
                <c:pt idx="220">
                  <c:v>-48351.4</c:v>
                </c:pt>
                <c:pt idx="221">
                  <c:v>-55241.9</c:v>
                </c:pt>
                <c:pt idx="222">
                  <c:v>-58186.6</c:v>
                </c:pt>
                <c:pt idx="223">
                  <c:v>-55097.7</c:v>
                </c:pt>
                <c:pt idx="224">
                  <c:v>-48327.9</c:v>
                </c:pt>
                <c:pt idx="225">
                  <c:v>-42885.599999999999</c:v>
                </c:pt>
                <c:pt idx="226">
                  <c:v>-42732.6</c:v>
                </c:pt>
                <c:pt idx="227">
                  <c:v>-47896.3</c:v>
                </c:pt>
                <c:pt idx="228">
                  <c:v>-54511.9</c:v>
                </c:pt>
                <c:pt idx="229">
                  <c:v>-57717.9</c:v>
                </c:pt>
                <c:pt idx="230">
                  <c:v>-55225.4</c:v>
                </c:pt>
                <c:pt idx="231">
                  <c:v>-48947.199999999997</c:v>
                </c:pt>
                <c:pt idx="232">
                  <c:v>-43536.6</c:v>
                </c:pt>
                <c:pt idx="233">
                  <c:v>-42941.4</c:v>
                </c:pt>
                <c:pt idx="234">
                  <c:v>-47520.5</c:v>
                </c:pt>
                <c:pt idx="235">
                  <c:v>-53837.3</c:v>
                </c:pt>
                <c:pt idx="236">
                  <c:v>-57241.3</c:v>
                </c:pt>
                <c:pt idx="237">
                  <c:v>-55289.4</c:v>
                </c:pt>
                <c:pt idx="238">
                  <c:v>-49494.7</c:v>
                </c:pt>
                <c:pt idx="239">
                  <c:v>-44159.8</c:v>
                </c:pt>
                <c:pt idx="240">
                  <c:v>-43185.2</c:v>
                </c:pt>
                <c:pt idx="241">
                  <c:v>-47215.4</c:v>
                </c:pt>
                <c:pt idx="242">
                  <c:v>-53216.9</c:v>
                </c:pt>
                <c:pt idx="243">
                  <c:v>-56763.7</c:v>
                </c:pt>
                <c:pt idx="244">
                  <c:v>-55299.5</c:v>
                </c:pt>
                <c:pt idx="245">
                  <c:v>-49975.8</c:v>
                </c:pt>
                <c:pt idx="246">
                  <c:v>-44752.4</c:v>
                </c:pt>
                <c:pt idx="247">
                  <c:v>-43455.4</c:v>
                </c:pt>
                <c:pt idx="248">
                  <c:v>-46972.9</c:v>
                </c:pt>
                <c:pt idx="249">
                  <c:v>-52648.9</c:v>
                </c:pt>
                <c:pt idx="250">
                  <c:v>-56290.7</c:v>
                </c:pt>
                <c:pt idx="251">
                  <c:v>-55264.3</c:v>
                </c:pt>
                <c:pt idx="252">
                  <c:v>-50395.9</c:v>
                </c:pt>
                <c:pt idx="253">
                  <c:v>-45312.9</c:v>
                </c:pt>
                <c:pt idx="254">
                  <c:v>-43745</c:v>
                </c:pt>
                <c:pt idx="255">
                  <c:v>-46785.7</c:v>
                </c:pt>
                <c:pt idx="256">
                  <c:v>-52131.1</c:v>
                </c:pt>
                <c:pt idx="257">
                  <c:v>-55826.400000000001</c:v>
                </c:pt>
                <c:pt idx="258">
                  <c:v>-55191.199999999997</c:v>
                </c:pt>
                <c:pt idx="259">
                  <c:v>-50760</c:v>
                </c:pt>
                <c:pt idx="260">
                  <c:v>-45840.6</c:v>
                </c:pt>
                <c:pt idx="261">
                  <c:v>-44048.1</c:v>
                </c:pt>
                <c:pt idx="262">
                  <c:v>-46647.3</c:v>
                </c:pt>
                <c:pt idx="263">
                  <c:v>-51661</c:v>
                </c:pt>
                <c:pt idx="264">
                  <c:v>-55374.2</c:v>
                </c:pt>
                <c:pt idx="265">
                  <c:v>-55086.6</c:v>
                </c:pt>
                <c:pt idx="266">
                  <c:v>-51073.1</c:v>
                </c:pt>
                <c:pt idx="267">
                  <c:v>-46335.1</c:v>
                </c:pt>
                <c:pt idx="268">
                  <c:v>-44359.5</c:v>
                </c:pt>
                <c:pt idx="269">
                  <c:v>-46551.7</c:v>
                </c:pt>
                <c:pt idx="270">
                  <c:v>-51236.1</c:v>
                </c:pt>
                <c:pt idx="271">
                  <c:v>-54936.6</c:v>
                </c:pt>
                <c:pt idx="272">
                  <c:v>-54956.4</c:v>
                </c:pt>
                <c:pt idx="273">
                  <c:v>-51339.8</c:v>
                </c:pt>
                <c:pt idx="274">
                  <c:v>-46796.800000000003</c:v>
                </c:pt>
                <c:pt idx="275">
                  <c:v>-44675.199999999997</c:v>
                </c:pt>
                <c:pt idx="276">
                  <c:v>-46493.5</c:v>
                </c:pt>
                <c:pt idx="277">
                  <c:v>-50853.599999999999</c:v>
                </c:pt>
                <c:pt idx="278">
                  <c:v>-54515.6</c:v>
                </c:pt>
                <c:pt idx="279">
                  <c:v>-54805.3</c:v>
                </c:pt>
                <c:pt idx="280">
                  <c:v>-51564.3</c:v>
                </c:pt>
                <c:pt idx="281">
                  <c:v>-47226.1</c:v>
                </c:pt>
                <c:pt idx="282">
                  <c:v>-44991.7</c:v>
                </c:pt>
                <c:pt idx="283">
                  <c:v>-46467.8</c:v>
                </c:pt>
                <c:pt idx="284">
                  <c:v>-50510.9</c:v>
                </c:pt>
                <c:pt idx="285">
                  <c:v>-54112.5</c:v>
                </c:pt>
                <c:pt idx="286">
                  <c:v>-54637.7</c:v>
                </c:pt>
                <c:pt idx="287">
                  <c:v>-51750.7</c:v>
                </c:pt>
                <c:pt idx="288">
                  <c:v>-47623.9</c:v>
                </c:pt>
                <c:pt idx="289">
                  <c:v>-45306.1</c:v>
                </c:pt>
                <c:pt idx="290">
                  <c:v>-46470.3</c:v>
                </c:pt>
                <c:pt idx="291">
                  <c:v>-50205.4</c:v>
                </c:pt>
                <c:pt idx="292">
                  <c:v>-53728.3</c:v>
                </c:pt>
                <c:pt idx="293">
                  <c:v>-54457.3</c:v>
                </c:pt>
                <c:pt idx="294">
                  <c:v>-51902.6</c:v>
                </c:pt>
                <c:pt idx="295">
                  <c:v>-47991.199999999997</c:v>
                </c:pt>
                <c:pt idx="296">
                  <c:v>-45616.2</c:v>
                </c:pt>
                <c:pt idx="297">
                  <c:v>-46497</c:v>
                </c:pt>
                <c:pt idx="298">
                  <c:v>-49934.5</c:v>
                </c:pt>
                <c:pt idx="299">
                  <c:v>-53363.4</c:v>
                </c:pt>
                <c:pt idx="300">
                  <c:v>-54267.4</c:v>
                </c:pt>
                <c:pt idx="301">
                  <c:v>-52023.6</c:v>
                </c:pt>
                <c:pt idx="302">
                  <c:v>-48329.2</c:v>
                </c:pt>
                <c:pt idx="303">
                  <c:v>-45919.9</c:v>
                </c:pt>
                <c:pt idx="304">
                  <c:v>-46544.6</c:v>
                </c:pt>
                <c:pt idx="305">
                  <c:v>-49695.7</c:v>
                </c:pt>
                <c:pt idx="306">
                  <c:v>-53018.400000000001</c:v>
                </c:pt>
                <c:pt idx="307">
                  <c:v>-54070.7</c:v>
                </c:pt>
                <c:pt idx="308">
                  <c:v>-52116.800000000003</c:v>
                </c:pt>
                <c:pt idx="309">
                  <c:v>-48639.1</c:v>
                </c:pt>
                <c:pt idx="310">
                  <c:v>-46215.7</c:v>
                </c:pt>
                <c:pt idx="311">
                  <c:v>-46609.9</c:v>
                </c:pt>
                <c:pt idx="312">
                  <c:v>-49486.7</c:v>
                </c:pt>
                <c:pt idx="313">
                  <c:v>-52693.1</c:v>
                </c:pt>
                <c:pt idx="314">
                  <c:v>-53869.599999999999</c:v>
                </c:pt>
                <c:pt idx="315">
                  <c:v>-52185.2</c:v>
                </c:pt>
                <c:pt idx="316">
                  <c:v>-48922.3</c:v>
                </c:pt>
                <c:pt idx="317">
                  <c:v>-46502.400000000001</c:v>
                </c:pt>
                <c:pt idx="318">
                  <c:v>-46690</c:v>
                </c:pt>
                <c:pt idx="319">
                  <c:v>-49305.1</c:v>
                </c:pt>
                <c:pt idx="320">
                  <c:v>-52387.6</c:v>
                </c:pt>
                <c:pt idx="321">
                  <c:v>-53666.3</c:v>
                </c:pt>
                <c:pt idx="322">
                  <c:v>-52231.4</c:v>
                </c:pt>
                <c:pt idx="323">
                  <c:v>-49180</c:v>
                </c:pt>
                <c:pt idx="324">
                  <c:v>-46779.1</c:v>
                </c:pt>
                <c:pt idx="325">
                  <c:v>-46782.400000000001</c:v>
                </c:pt>
                <c:pt idx="326">
                  <c:v>-49148.800000000003</c:v>
                </c:pt>
                <c:pt idx="327">
                  <c:v>-52101.5</c:v>
                </c:pt>
                <c:pt idx="328">
                  <c:v>-53462.400000000001</c:v>
                </c:pt>
                <c:pt idx="329">
                  <c:v>-52257.9</c:v>
                </c:pt>
                <c:pt idx="330">
                  <c:v>-49413.599999999999</c:v>
                </c:pt>
                <c:pt idx="331">
                  <c:v>-47045</c:v>
                </c:pt>
                <c:pt idx="332">
                  <c:v>-46885</c:v>
                </c:pt>
                <c:pt idx="333">
                  <c:v>-49015.7</c:v>
                </c:pt>
                <c:pt idx="334">
                  <c:v>-51834.400000000001</c:v>
                </c:pt>
                <c:pt idx="335">
                  <c:v>-53259.6</c:v>
                </c:pt>
                <c:pt idx="336">
                  <c:v>-52267</c:v>
                </c:pt>
                <c:pt idx="337">
                  <c:v>-49624.5</c:v>
                </c:pt>
                <c:pt idx="338">
                  <c:v>-47299.6</c:v>
                </c:pt>
                <c:pt idx="339">
                  <c:v>-46995.8</c:v>
                </c:pt>
                <c:pt idx="340">
                  <c:v>-48903.8</c:v>
                </c:pt>
                <c:pt idx="341">
                  <c:v>-51585.9</c:v>
                </c:pt>
                <c:pt idx="342">
                  <c:v>-53059.1</c:v>
                </c:pt>
                <c:pt idx="343">
                  <c:v>-52260.800000000003</c:v>
                </c:pt>
                <c:pt idx="344">
                  <c:v>-49813.9</c:v>
                </c:pt>
                <c:pt idx="345">
                  <c:v>-47542.5</c:v>
                </c:pt>
                <c:pt idx="346">
                  <c:v>-47113</c:v>
                </c:pt>
                <c:pt idx="347">
                  <c:v>-48811.5</c:v>
                </c:pt>
                <c:pt idx="348">
                  <c:v>-51355.4</c:v>
                </c:pt>
                <c:pt idx="349">
                  <c:v>-52861.9</c:v>
                </c:pt>
                <c:pt idx="350">
                  <c:v>-52241.2</c:v>
                </c:pt>
                <c:pt idx="351">
                  <c:v>-49983.3</c:v>
                </c:pt>
                <c:pt idx="352">
                  <c:v>-47773.4</c:v>
                </c:pt>
                <c:pt idx="353">
                  <c:v>-47234.9</c:v>
                </c:pt>
                <c:pt idx="354">
                  <c:v>-48736.800000000003</c:v>
                </c:pt>
                <c:pt idx="355">
                  <c:v>-51142.3</c:v>
                </c:pt>
                <c:pt idx="356">
                  <c:v>-52669.2</c:v>
                </c:pt>
                <c:pt idx="357">
                  <c:v>-52209.9</c:v>
                </c:pt>
                <c:pt idx="358">
                  <c:v>-50133.8</c:v>
                </c:pt>
                <c:pt idx="359">
                  <c:v>-47992.3</c:v>
                </c:pt>
                <c:pt idx="360">
                  <c:v>-47360.3</c:v>
                </c:pt>
                <c:pt idx="361">
                  <c:v>-48678.2</c:v>
                </c:pt>
                <c:pt idx="362">
                  <c:v>-50945.9</c:v>
                </c:pt>
                <c:pt idx="363">
                  <c:v>-52481.4</c:v>
                </c:pt>
                <c:pt idx="364">
                  <c:v>-52168.6</c:v>
                </c:pt>
                <c:pt idx="365">
                  <c:v>-50266.8</c:v>
                </c:pt>
                <c:pt idx="366">
                  <c:v>-48199.1</c:v>
                </c:pt>
                <c:pt idx="367">
                  <c:v>-47487.9</c:v>
                </c:pt>
                <c:pt idx="368">
                  <c:v>-48634.2</c:v>
                </c:pt>
                <c:pt idx="369">
                  <c:v>-50765.5</c:v>
                </c:pt>
                <c:pt idx="370">
                  <c:v>-52299.5</c:v>
                </c:pt>
                <c:pt idx="371">
                  <c:v>-52118.6</c:v>
                </c:pt>
                <c:pt idx="372">
                  <c:v>-50383.4</c:v>
                </c:pt>
                <c:pt idx="373">
                  <c:v>-48393.9</c:v>
                </c:pt>
                <c:pt idx="374">
                  <c:v>-47616.6</c:v>
                </c:pt>
                <c:pt idx="375">
                  <c:v>-48603.4</c:v>
                </c:pt>
                <c:pt idx="376">
                  <c:v>-50600.4</c:v>
                </c:pt>
                <c:pt idx="377">
                  <c:v>-52123.7</c:v>
                </c:pt>
                <c:pt idx="378">
                  <c:v>-52061.4</c:v>
                </c:pt>
                <c:pt idx="379">
                  <c:v>-50484.800000000003</c:v>
                </c:pt>
                <c:pt idx="380">
                  <c:v>-48576.9</c:v>
                </c:pt>
                <c:pt idx="381">
                  <c:v>-47745.4</c:v>
                </c:pt>
                <c:pt idx="382">
                  <c:v>-48584.3</c:v>
                </c:pt>
                <c:pt idx="383">
                  <c:v>-50450</c:v>
                </c:pt>
                <c:pt idx="384">
                  <c:v>-51954.5</c:v>
                </c:pt>
                <c:pt idx="385">
                  <c:v>-51998.1</c:v>
                </c:pt>
                <c:pt idx="386">
                  <c:v>-50572.2</c:v>
                </c:pt>
                <c:pt idx="387">
                  <c:v>-48748.3</c:v>
                </c:pt>
                <c:pt idx="388">
                  <c:v>-47873.5</c:v>
                </c:pt>
                <c:pt idx="389">
                  <c:v>-48575.8</c:v>
                </c:pt>
                <c:pt idx="390">
                  <c:v>-50313.4</c:v>
                </c:pt>
                <c:pt idx="391">
                  <c:v>-51792.3</c:v>
                </c:pt>
                <c:pt idx="392">
                  <c:v>-51929.8</c:v>
                </c:pt>
                <c:pt idx="393">
                  <c:v>-50646.5</c:v>
                </c:pt>
                <c:pt idx="394">
                  <c:v>-48908.3</c:v>
                </c:pt>
                <c:pt idx="395">
                  <c:v>-48000.3</c:v>
                </c:pt>
                <c:pt idx="396">
                  <c:v>-48576.7</c:v>
                </c:pt>
                <c:pt idx="397">
                  <c:v>-50189.9</c:v>
                </c:pt>
                <c:pt idx="398">
                  <c:v>-51637.2</c:v>
                </c:pt>
                <c:pt idx="399">
                  <c:v>-51857.599999999999</c:v>
                </c:pt>
                <c:pt idx="400">
                  <c:v>-50708.800000000003</c:v>
                </c:pt>
                <c:pt idx="401">
                  <c:v>-49057.3</c:v>
                </c:pt>
                <c:pt idx="402">
                  <c:v>-48125</c:v>
                </c:pt>
                <c:pt idx="403">
                  <c:v>-48586</c:v>
                </c:pt>
                <c:pt idx="404">
                  <c:v>-50078.8</c:v>
                </c:pt>
                <c:pt idx="405">
                  <c:v>-51489.4</c:v>
                </c:pt>
                <c:pt idx="406">
                  <c:v>-51782.3</c:v>
                </c:pt>
                <c:pt idx="407">
                  <c:v>-50760.2</c:v>
                </c:pt>
                <c:pt idx="408">
                  <c:v>-49195.5</c:v>
                </c:pt>
                <c:pt idx="409">
                  <c:v>-48247.199999999997</c:v>
                </c:pt>
                <c:pt idx="410">
                  <c:v>-48602.6</c:v>
                </c:pt>
                <c:pt idx="411">
                  <c:v>-49979.4</c:v>
                </c:pt>
                <c:pt idx="412">
                  <c:v>-51348.9</c:v>
                </c:pt>
                <c:pt idx="413">
                  <c:v>-51704.6</c:v>
                </c:pt>
                <c:pt idx="414">
                  <c:v>-50801.4</c:v>
                </c:pt>
                <c:pt idx="415">
                  <c:v>-49323.4</c:v>
                </c:pt>
                <c:pt idx="416">
                  <c:v>-48366.3</c:v>
                </c:pt>
                <c:pt idx="417">
                  <c:v>-48625.5</c:v>
                </c:pt>
                <c:pt idx="418">
                  <c:v>-49890.9</c:v>
                </c:pt>
                <c:pt idx="419">
                  <c:v>-51215.9</c:v>
                </c:pt>
                <c:pt idx="420">
                  <c:v>-51625.5</c:v>
                </c:pt>
                <c:pt idx="421">
                  <c:v>-50833.5</c:v>
                </c:pt>
                <c:pt idx="422">
                  <c:v>-49441.3</c:v>
                </c:pt>
                <c:pt idx="423">
                  <c:v>-48482</c:v>
                </c:pt>
                <c:pt idx="424">
                  <c:v>-48654.1</c:v>
                </c:pt>
                <c:pt idx="425">
                  <c:v>-49812.7</c:v>
                </c:pt>
                <c:pt idx="426">
                  <c:v>-51090.2</c:v>
                </c:pt>
                <c:pt idx="427">
                  <c:v>-51545.5</c:v>
                </c:pt>
                <c:pt idx="428">
                  <c:v>-50857.2</c:v>
                </c:pt>
                <c:pt idx="429">
                  <c:v>-49549.599999999999</c:v>
                </c:pt>
                <c:pt idx="430">
                  <c:v>-48594</c:v>
                </c:pt>
                <c:pt idx="431">
                  <c:v>-48687.4</c:v>
                </c:pt>
                <c:pt idx="432">
                  <c:v>-49744.1</c:v>
                </c:pt>
                <c:pt idx="433">
                  <c:v>-50971.8</c:v>
                </c:pt>
                <c:pt idx="434">
                  <c:v>-51465.1</c:v>
                </c:pt>
                <c:pt idx="435">
                  <c:v>-50873.3</c:v>
                </c:pt>
                <c:pt idx="436">
                  <c:v>-49648.800000000003</c:v>
                </c:pt>
                <c:pt idx="437">
                  <c:v>-48702.1</c:v>
                </c:pt>
                <c:pt idx="438">
                  <c:v>-48724.7</c:v>
                </c:pt>
                <c:pt idx="439">
                  <c:v>-49684.4</c:v>
                </c:pt>
                <c:pt idx="440">
                  <c:v>-50860.6</c:v>
                </c:pt>
                <c:pt idx="441">
                  <c:v>-51384.9</c:v>
                </c:pt>
                <c:pt idx="442">
                  <c:v>-50882.6</c:v>
                </c:pt>
                <c:pt idx="443">
                  <c:v>-49739.3</c:v>
                </c:pt>
                <c:pt idx="444">
                  <c:v>-48805.9</c:v>
                </c:pt>
                <c:pt idx="445">
                  <c:v>-48765.4</c:v>
                </c:pt>
                <c:pt idx="446">
                  <c:v>-49633.1</c:v>
                </c:pt>
                <c:pt idx="447">
                  <c:v>-50756.4</c:v>
                </c:pt>
                <c:pt idx="448">
                  <c:v>-51305.4</c:v>
                </c:pt>
                <c:pt idx="449">
                  <c:v>-50885.8</c:v>
                </c:pt>
                <c:pt idx="450">
                  <c:v>-49821.5</c:v>
                </c:pt>
                <c:pt idx="451">
                  <c:v>-48905.4</c:v>
                </c:pt>
                <c:pt idx="452">
                  <c:v>-48808.800000000003</c:v>
                </c:pt>
                <c:pt idx="453">
                  <c:v>-49589.4</c:v>
                </c:pt>
                <c:pt idx="454">
                  <c:v>-50659.199999999997</c:v>
                </c:pt>
                <c:pt idx="455">
                  <c:v>-51227</c:v>
                </c:pt>
                <c:pt idx="456">
                  <c:v>-50883.5</c:v>
                </c:pt>
                <c:pt idx="457">
                  <c:v>-49895.8</c:v>
                </c:pt>
                <c:pt idx="458">
                  <c:v>-49000.5</c:v>
                </c:pt>
                <c:pt idx="459">
                  <c:v>-48854.400000000001</c:v>
                </c:pt>
                <c:pt idx="460">
                  <c:v>-49552.800000000003</c:v>
                </c:pt>
                <c:pt idx="461">
                  <c:v>-50568.7</c:v>
                </c:pt>
                <c:pt idx="462">
                  <c:v>-51149.9</c:v>
                </c:pt>
                <c:pt idx="463">
                  <c:v>-50876.3</c:v>
                </c:pt>
                <c:pt idx="464">
                  <c:v>-49962.7</c:v>
                </c:pt>
                <c:pt idx="465">
                  <c:v>-49091.1</c:v>
                </c:pt>
                <c:pt idx="466">
                  <c:v>-48901.7</c:v>
                </c:pt>
                <c:pt idx="467">
                  <c:v>-49522.8</c:v>
                </c:pt>
                <c:pt idx="468">
                  <c:v>-50484.6</c:v>
                </c:pt>
                <c:pt idx="469">
                  <c:v>-51074.6</c:v>
                </c:pt>
                <c:pt idx="470">
                  <c:v>-50864.800000000003</c:v>
                </c:pt>
                <c:pt idx="471">
                  <c:v>-50022.5</c:v>
                </c:pt>
                <c:pt idx="472">
                  <c:v>-49177.1</c:v>
                </c:pt>
                <c:pt idx="473">
                  <c:v>-48950.2</c:v>
                </c:pt>
                <c:pt idx="474">
                  <c:v>-49498.8</c:v>
                </c:pt>
                <c:pt idx="475">
                  <c:v>-50406.9</c:v>
                </c:pt>
                <c:pt idx="476">
                  <c:v>-51001.1</c:v>
                </c:pt>
                <c:pt idx="477">
                  <c:v>-50849.7</c:v>
                </c:pt>
                <c:pt idx="478">
                  <c:v>-50075.8</c:v>
                </c:pt>
                <c:pt idx="479">
                  <c:v>-49258.6</c:v>
                </c:pt>
                <c:pt idx="480">
                  <c:v>-48999.5</c:v>
                </c:pt>
                <c:pt idx="481">
                  <c:v>-49480.2</c:v>
                </c:pt>
                <c:pt idx="482">
                  <c:v>-50335.199999999997</c:v>
                </c:pt>
                <c:pt idx="483">
                  <c:v>-50929.9</c:v>
                </c:pt>
                <c:pt idx="484">
                  <c:v>-50831.199999999997</c:v>
                </c:pt>
                <c:pt idx="485">
                  <c:v>-50122.9</c:v>
                </c:pt>
                <c:pt idx="486">
                  <c:v>-49335.5</c:v>
                </c:pt>
                <c:pt idx="487">
                  <c:v>-49049.3</c:v>
                </c:pt>
                <c:pt idx="488">
                  <c:v>-49466.6</c:v>
                </c:pt>
                <c:pt idx="489">
                  <c:v>-50269.3</c:v>
                </c:pt>
                <c:pt idx="490">
                  <c:v>-50861</c:v>
                </c:pt>
                <c:pt idx="491">
                  <c:v>-50810</c:v>
                </c:pt>
                <c:pt idx="492">
                  <c:v>-50164.2</c:v>
                </c:pt>
                <c:pt idx="493">
                  <c:v>-49407.9</c:v>
                </c:pt>
                <c:pt idx="494">
                  <c:v>-49099.1</c:v>
                </c:pt>
                <c:pt idx="495">
                  <c:v>-49457.599999999999</c:v>
                </c:pt>
                <c:pt idx="496">
                  <c:v>-50209</c:v>
                </c:pt>
                <c:pt idx="497">
                  <c:v>-50794.6</c:v>
                </c:pt>
                <c:pt idx="498">
                  <c:v>-50786.400000000001</c:v>
                </c:pt>
                <c:pt idx="499">
                  <c:v>-50200.1</c:v>
                </c:pt>
                <c:pt idx="500">
                  <c:v>-49476</c:v>
                </c:pt>
                <c:pt idx="501">
                  <c:v>-49148.7</c:v>
                </c:pt>
                <c:pt idx="502">
                  <c:v>-49452.6</c:v>
                </c:pt>
                <c:pt idx="503">
                  <c:v>-50154</c:v>
                </c:pt>
                <c:pt idx="504">
                  <c:v>-50730.7</c:v>
                </c:pt>
                <c:pt idx="505">
                  <c:v>-50760.800000000003</c:v>
                </c:pt>
                <c:pt idx="506">
                  <c:v>-50231</c:v>
                </c:pt>
                <c:pt idx="507">
                  <c:v>-49539.7</c:v>
                </c:pt>
                <c:pt idx="508">
                  <c:v>-49197.9</c:v>
                </c:pt>
                <c:pt idx="509">
                  <c:v>-49451.3</c:v>
                </c:pt>
                <c:pt idx="510">
                  <c:v>-50104</c:v>
                </c:pt>
                <c:pt idx="511">
                  <c:v>-50669.599999999999</c:v>
                </c:pt>
                <c:pt idx="512">
                  <c:v>-50733.7</c:v>
                </c:pt>
                <c:pt idx="513">
                  <c:v>-50257.2</c:v>
                </c:pt>
                <c:pt idx="514">
                  <c:v>-49599.199999999997</c:v>
                </c:pt>
                <c:pt idx="515">
                  <c:v>-49246.400000000001</c:v>
                </c:pt>
                <c:pt idx="516">
                  <c:v>-49453.3</c:v>
                </c:pt>
                <c:pt idx="517">
                  <c:v>-50058.8</c:v>
                </c:pt>
                <c:pt idx="518">
                  <c:v>-50611.199999999997</c:v>
                </c:pt>
                <c:pt idx="519">
                  <c:v>-50705.2</c:v>
                </c:pt>
                <c:pt idx="520">
                  <c:v>-50279.1</c:v>
                </c:pt>
                <c:pt idx="521">
                  <c:v>-49654.5</c:v>
                </c:pt>
                <c:pt idx="522">
                  <c:v>-49293.9</c:v>
                </c:pt>
                <c:pt idx="523">
                  <c:v>-49458.2</c:v>
                </c:pt>
                <c:pt idx="524">
                  <c:v>-50018.2</c:v>
                </c:pt>
                <c:pt idx="525">
                  <c:v>-50555.6</c:v>
                </c:pt>
                <c:pt idx="526">
                  <c:v>-50675.8</c:v>
                </c:pt>
                <c:pt idx="527">
                  <c:v>-50297.1</c:v>
                </c:pt>
                <c:pt idx="528">
                  <c:v>-49705.9</c:v>
                </c:pt>
                <c:pt idx="529">
                  <c:v>-49340.4</c:v>
                </c:pt>
                <c:pt idx="530">
                  <c:v>-49465.7</c:v>
                </c:pt>
                <c:pt idx="531">
                  <c:v>-49981.8</c:v>
                </c:pt>
                <c:pt idx="532">
                  <c:v>-50502.9</c:v>
                </c:pt>
                <c:pt idx="533">
                  <c:v>-50645.7</c:v>
                </c:pt>
                <c:pt idx="534">
                  <c:v>-50311.4</c:v>
                </c:pt>
                <c:pt idx="535">
                  <c:v>-49753.4</c:v>
                </c:pt>
                <c:pt idx="536">
                  <c:v>-49385.7</c:v>
                </c:pt>
                <c:pt idx="537">
                  <c:v>-49475.4</c:v>
                </c:pt>
                <c:pt idx="538">
                  <c:v>-49949.4</c:v>
                </c:pt>
                <c:pt idx="539">
                  <c:v>-50452.9</c:v>
                </c:pt>
                <c:pt idx="540">
                  <c:v>-50615.199999999997</c:v>
                </c:pt>
                <c:pt idx="541">
                  <c:v>-50322.400000000001</c:v>
                </c:pt>
                <c:pt idx="542">
                  <c:v>-49797.3</c:v>
                </c:pt>
                <c:pt idx="543">
                  <c:v>-49429.5</c:v>
                </c:pt>
                <c:pt idx="544">
                  <c:v>-49487.1</c:v>
                </c:pt>
                <c:pt idx="545">
                  <c:v>-49920.800000000003</c:v>
                </c:pt>
                <c:pt idx="546">
                  <c:v>-50405.7</c:v>
                </c:pt>
                <c:pt idx="547">
                  <c:v>-50584.4</c:v>
                </c:pt>
                <c:pt idx="548">
                  <c:v>-50330.400000000001</c:v>
                </c:pt>
                <c:pt idx="549">
                  <c:v>-49837.5</c:v>
                </c:pt>
                <c:pt idx="550">
                  <c:v>-49472</c:v>
                </c:pt>
                <c:pt idx="551">
                  <c:v>-49500.5</c:v>
                </c:pt>
                <c:pt idx="552">
                  <c:v>-49895.8</c:v>
                </c:pt>
                <c:pt idx="553">
                  <c:v>-50361.3</c:v>
                </c:pt>
                <c:pt idx="554">
                  <c:v>-50553.599999999999</c:v>
                </c:pt>
                <c:pt idx="555">
                  <c:v>-50335.7</c:v>
                </c:pt>
                <c:pt idx="556">
                  <c:v>-49874.400000000001</c:v>
                </c:pt>
                <c:pt idx="557">
                  <c:v>-49512.800000000003</c:v>
                </c:pt>
                <c:pt idx="558">
                  <c:v>-49515.199999999997</c:v>
                </c:pt>
                <c:pt idx="559">
                  <c:v>-49874</c:v>
                </c:pt>
                <c:pt idx="560">
                  <c:v>-50319.5</c:v>
                </c:pt>
                <c:pt idx="561">
                  <c:v>-50522.9</c:v>
                </c:pt>
                <c:pt idx="562">
                  <c:v>-50338.400000000001</c:v>
                </c:pt>
                <c:pt idx="563">
                  <c:v>-49908</c:v>
                </c:pt>
                <c:pt idx="564">
                  <c:v>-49552.1</c:v>
                </c:pt>
                <c:pt idx="565">
                  <c:v>-49531.199999999997</c:v>
                </c:pt>
                <c:pt idx="566">
                  <c:v>-49855.3</c:v>
                </c:pt>
                <c:pt idx="567">
                  <c:v>-50280.5</c:v>
                </c:pt>
                <c:pt idx="568">
                  <c:v>-50492.5</c:v>
                </c:pt>
                <c:pt idx="569">
                  <c:v>-50339</c:v>
                </c:pt>
                <c:pt idx="570">
                  <c:v>-49938.5</c:v>
                </c:pt>
                <c:pt idx="571">
                  <c:v>-49589.7</c:v>
                </c:pt>
                <c:pt idx="572">
                  <c:v>-49548.1</c:v>
                </c:pt>
                <c:pt idx="573">
                  <c:v>-49839.4</c:v>
                </c:pt>
                <c:pt idx="574">
                  <c:v>-50244</c:v>
                </c:pt>
                <c:pt idx="575">
                  <c:v>-50462.7</c:v>
                </c:pt>
                <c:pt idx="576">
                  <c:v>-50337.5</c:v>
                </c:pt>
                <c:pt idx="577">
                  <c:v>-49966.1</c:v>
                </c:pt>
                <c:pt idx="578">
                  <c:v>-49625.599999999999</c:v>
                </c:pt>
                <c:pt idx="579">
                  <c:v>-49565.8</c:v>
                </c:pt>
                <c:pt idx="580">
                  <c:v>-49826.1</c:v>
                </c:pt>
                <c:pt idx="581">
                  <c:v>-50210.1</c:v>
                </c:pt>
                <c:pt idx="582">
                  <c:v>-50433.3</c:v>
                </c:pt>
                <c:pt idx="583">
                  <c:v>-50334.3</c:v>
                </c:pt>
                <c:pt idx="584">
                  <c:v>-49991</c:v>
                </c:pt>
                <c:pt idx="585">
                  <c:v>-49659.7</c:v>
                </c:pt>
                <c:pt idx="586">
                  <c:v>-49584</c:v>
                </c:pt>
                <c:pt idx="587">
                  <c:v>-49815.3</c:v>
                </c:pt>
                <c:pt idx="588">
                  <c:v>-50178.6</c:v>
                </c:pt>
                <c:pt idx="589">
                  <c:v>-50404.7</c:v>
                </c:pt>
                <c:pt idx="590">
                  <c:v>-50329.5</c:v>
                </c:pt>
                <c:pt idx="591">
                  <c:v>-50013.2</c:v>
                </c:pt>
                <c:pt idx="592">
                  <c:v>-49692.2</c:v>
                </c:pt>
                <c:pt idx="593">
                  <c:v>-49602.6</c:v>
                </c:pt>
                <c:pt idx="594">
                  <c:v>-49806.7</c:v>
                </c:pt>
                <c:pt idx="595">
                  <c:v>-50149.5</c:v>
                </c:pt>
                <c:pt idx="596">
                  <c:v>-50376.800000000003</c:v>
                </c:pt>
                <c:pt idx="597">
                  <c:v>-50323.3</c:v>
                </c:pt>
                <c:pt idx="598">
                  <c:v>-50032.9</c:v>
                </c:pt>
                <c:pt idx="599">
                  <c:v>-49722.9</c:v>
                </c:pt>
                <c:pt idx="600">
                  <c:v>-49621.599999999999</c:v>
                </c:pt>
                <c:pt idx="601">
                  <c:v>-49800.1</c:v>
                </c:pt>
                <c:pt idx="602">
                  <c:v>-50122.7</c:v>
                </c:pt>
                <c:pt idx="603">
                  <c:v>-50349.8</c:v>
                </c:pt>
                <c:pt idx="604">
                  <c:v>-50316</c:v>
                </c:pt>
                <c:pt idx="605">
                  <c:v>-50050.3</c:v>
                </c:pt>
                <c:pt idx="606">
                  <c:v>-49751.9</c:v>
                </c:pt>
                <c:pt idx="607">
                  <c:v>-49640.6</c:v>
                </c:pt>
                <c:pt idx="608">
                  <c:v>-49795.3</c:v>
                </c:pt>
                <c:pt idx="609">
                  <c:v>-50098</c:v>
                </c:pt>
                <c:pt idx="610">
                  <c:v>-50323.7</c:v>
                </c:pt>
                <c:pt idx="611">
                  <c:v>-50307.7</c:v>
                </c:pt>
                <c:pt idx="612">
                  <c:v>-50065.599999999999</c:v>
                </c:pt>
                <c:pt idx="613">
                  <c:v>-49779.1</c:v>
                </c:pt>
                <c:pt idx="614">
                  <c:v>-49659.6</c:v>
                </c:pt>
                <c:pt idx="615">
                  <c:v>-49792.3</c:v>
                </c:pt>
                <c:pt idx="616">
                  <c:v>-50075.5</c:v>
                </c:pt>
                <c:pt idx="617">
                  <c:v>-50298.5</c:v>
                </c:pt>
                <c:pt idx="618">
                  <c:v>-50298.5</c:v>
                </c:pt>
                <c:pt idx="619">
                  <c:v>-50078.9</c:v>
                </c:pt>
                <c:pt idx="620">
                  <c:v>-49804.7</c:v>
                </c:pt>
                <c:pt idx="621">
                  <c:v>-49678.6</c:v>
                </c:pt>
                <c:pt idx="622">
                  <c:v>-49790.7</c:v>
                </c:pt>
                <c:pt idx="623">
                  <c:v>-50054.9</c:v>
                </c:pt>
                <c:pt idx="624">
                  <c:v>-50274.400000000001</c:v>
                </c:pt>
                <c:pt idx="625">
                  <c:v>-50288.5</c:v>
                </c:pt>
                <c:pt idx="626">
                  <c:v>-50090.2</c:v>
                </c:pt>
                <c:pt idx="627">
                  <c:v>-49828.7</c:v>
                </c:pt>
                <c:pt idx="628">
                  <c:v>-49697.3</c:v>
                </c:pt>
                <c:pt idx="629">
                  <c:v>-49790.5</c:v>
                </c:pt>
                <c:pt idx="630">
                  <c:v>-50036.2</c:v>
                </c:pt>
                <c:pt idx="631">
                  <c:v>-50251.3</c:v>
                </c:pt>
                <c:pt idx="632">
                  <c:v>-50278.1</c:v>
                </c:pt>
                <c:pt idx="633">
                  <c:v>-50099.9</c:v>
                </c:pt>
                <c:pt idx="634">
                  <c:v>-49851.1</c:v>
                </c:pt>
                <c:pt idx="635">
                  <c:v>-49715.7</c:v>
                </c:pt>
                <c:pt idx="636">
                  <c:v>-49791.5</c:v>
                </c:pt>
                <c:pt idx="637">
                  <c:v>-50019.3</c:v>
                </c:pt>
                <c:pt idx="638">
                  <c:v>-50229.2</c:v>
                </c:pt>
                <c:pt idx="639">
                  <c:v>-50267.1</c:v>
                </c:pt>
                <c:pt idx="640">
                  <c:v>-50107.9</c:v>
                </c:pt>
                <c:pt idx="641">
                  <c:v>-49871.9</c:v>
                </c:pt>
                <c:pt idx="642">
                  <c:v>-49733.8</c:v>
                </c:pt>
                <c:pt idx="643">
                  <c:v>-49793.599999999999</c:v>
                </c:pt>
                <c:pt idx="644">
                  <c:v>-50004.2</c:v>
                </c:pt>
                <c:pt idx="645">
                  <c:v>-50208.2</c:v>
                </c:pt>
                <c:pt idx="646">
                  <c:v>-50255.8</c:v>
                </c:pt>
                <c:pt idx="647">
                  <c:v>-50114.5</c:v>
                </c:pt>
                <c:pt idx="648">
                  <c:v>-49891.199999999997</c:v>
                </c:pt>
                <c:pt idx="649">
                  <c:v>-49751.4</c:v>
                </c:pt>
                <c:pt idx="650">
                  <c:v>-49796.7</c:v>
                </c:pt>
                <c:pt idx="651">
                  <c:v>-49990.6</c:v>
                </c:pt>
                <c:pt idx="652">
                  <c:v>-50188.3</c:v>
                </c:pt>
                <c:pt idx="653">
                  <c:v>-50244.3</c:v>
                </c:pt>
                <c:pt idx="654">
                  <c:v>-50119.7</c:v>
                </c:pt>
                <c:pt idx="655">
                  <c:v>-49909</c:v>
                </c:pt>
                <c:pt idx="656">
                  <c:v>-49768.6</c:v>
                </c:pt>
                <c:pt idx="657">
                  <c:v>-49800.5</c:v>
                </c:pt>
                <c:pt idx="658">
                  <c:v>-49978.5</c:v>
                </c:pt>
                <c:pt idx="659">
                  <c:v>-50169.4</c:v>
                </c:pt>
                <c:pt idx="660">
                  <c:v>-50232.6</c:v>
                </c:pt>
                <c:pt idx="661">
                  <c:v>-50123.7</c:v>
                </c:pt>
                <c:pt idx="662">
                  <c:v>-49925.5</c:v>
                </c:pt>
                <c:pt idx="663">
                  <c:v>-49785.3</c:v>
                </c:pt>
                <c:pt idx="664">
                  <c:v>-49805.1</c:v>
                </c:pt>
                <c:pt idx="665">
                  <c:v>-49967.9</c:v>
                </c:pt>
                <c:pt idx="666">
                  <c:v>-50151.6</c:v>
                </c:pt>
                <c:pt idx="667">
                  <c:v>-50220.800000000003</c:v>
                </c:pt>
                <c:pt idx="668">
                  <c:v>-50126.5</c:v>
                </c:pt>
                <c:pt idx="669">
                  <c:v>-49940.6</c:v>
                </c:pt>
                <c:pt idx="670">
                  <c:v>-49801.3</c:v>
                </c:pt>
                <c:pt idx="671">
                  <c:v>-49810.3</c:v>
                </c:pt>
                <c:pt idx="672">
                  <c:v>-49958.6</c:v>
                </c:pt>
                <c:pt idx="673">
                  <c:v>-50134.9</c:v>
                </c:pt>
                <c:pt idx="674">
                  <c:v>-50209.1</c:v>
                </c:pt>
                <c:pt idx="675">
                  <c:v>-50128.3</c:v>
                </c:pt>
                <c:pt idx="676">
                  <c:v>-49954.400000000001</c:v>
                </c:pt>
                <c:pt idx="677">
                  <c:v>-49816.800000000003</c:v>
                </c:pt>
                <c:pt idx="678">
                  <c:v>-49816.1</c:v>
                </c:pt>
                <c:pt idx="679">
                  <c:v>-49950.5</c:v>
                </c:pt>
                <c:pt idx="680">
                  <c:v>-50119.1</c:v>
                </c:pt>
                <c:pt idx="681">
                  <c:v>-50197.4</c:v>
                </c:pt>
                <c:pt idx="682">
                  <c:v>-50129.2</c:v>
                </c:pt>
                <c:pt idx="683">
                  <c:v>-49967</c:v>
                </c:pt>
                <c:pt idx="684">
                  <c:v>-49831.7</c:v>
                </c:pt>
                <c:pt idx="685">
                  <c:v>-49822.2</c:v>
                </c:pt>
                <c:pt idx="686">
                  <c:v>-49943.6</c:v>
                </c:pt>
                <c:pt idx="687">
                  <c:v>-50104.4</c:v>
                </c:pt>
                <c:pt idx="688">
                  <c:v>-50185.8</c:v>
                </c:pt>
                <c:pt idx="689">
                  <c:v>-50129.2</c:v>
                </c:pt>
                <c:pt idx="690">
                  <c:v>-49978.5</c:v>
                </c:pt>
                <c:pt idx="691">
                  <c:v>-49845.9</c:v>
                </c:pt>
                <c:pt idx="692">
                  <c:v>-49828.7</c:v>
                </c:pt>
                <c:pt idx="693">
                  <c:v>-49937.7</c:v>
                </c:pt>
                <c:pt idx="694">
                  <c:v>-50090.7</c:v>
                </c:pt>
                <c:pt idx="695">
                  <c:v>-50174.5</c:v>
                </c:pt>
                <c:pt idx="696">
                  <c:v>-50128.5</c:v>
                </c:pt>
                <c:pt idx="697">
                  <c:v>-49988.800000000003</c:v>
                </c:pt>
                <c:pt idx="698">
                  <c:v>-49859.5</c:v>
                </c:pt>
                <c:pt idx="699">
                  <c:v>-49835.5</c:v>
                </c:pt>
                <c:pt idx="700">
                  <c:v>-49932.800000000003</c:v>
                </c:pt>
                <c:pt idx="701">
                  <c:v>-50077.9</c:v>
                </c:pt>
                <c:pt idx="702">
                  <c:v>-50163.3</c:v>
                </c:pt>
                <c:pt idx="703">
                  <c:v>-50127.199999999997</c:v>
                </c:pt>
                <c:pt idx="704">
                  <c:v>-49998.1</c:v>
                </c:pt>
                <c:pt idx="705">
                  <c:v>-49872.4</c:v>
                </c:pt>
                <c:pt idx="706">
                  <c:v>-49842.5</c:v>
                </c:pt>
                <c:pt idx="707">
                  <c:v>-49928.9</c:v>
                </c:pt>
                <c:pt idx="708">
                  <c:v>-50066.1</c:v>
                </c:pt>
                <c:pt idx="709">
                  <c:v>-50152.4</c:v>
                </c:pt>
                <c:pt idx="710">
                  <c:v>-50125.3</c:v>
                </c:pt>
                <c:pt idx="711">
                  <c:v>-50006.400000000001</c:v>
                </c:pt>
                <c:pt idx="712">
                  <c:v>-49884.6</c:v>
                </c:pt>
                <c:pt idx="713">
                  <c:v>-49849.599999999999</c:v>
                </c:pt>
                <c:pt idx="714">
                  <c:v>-49925.7</c:v>
                </c:pt>
                <c:pt idx="715">
                  <c:v>-50055.1</c:v>
                </c:pt>
                <c:pt idx="716">
                  <c:v>-50141.9</c:v>
                </c:pt>
                <c:pt idx="717">
                  <c:v>-50122.8</c:v>
                </c:pt>
                <c:pt idx="718">
                  <c:v>-50013.7</c:v>
                </c:pt>
                <c:pt idx="719">
                  <c:v>-49896.2</c:v>
                </c:pt>
                <c:pt idx="720">
                  <c:v>-49856.9</c:v>
                </c:pt>
                <c:pt idx="721">
                  <c:v>-49923.3</c:v>
                </c:pt>
                <c:pt idx="722">
                  <c:v>-50045.1</c:v>
                </c:pt>
                <c:pt idx="723">
                  <c:v>-50131.6</c:v>
                </c:pt>
                <c:pt idx="724">
                  <c:v>-50120</c:v>
                </c:pt>
                <c:pt idx="725">
                  <c:v>-50020.2</c:v>
                </c:pt>
                <c:pt idx="726">
                  <c:v>-49907.199999999997</c:v>
                </c:pt>
                <c:pt idx="727">
                  <c:v>-49864.1</c:v>
                </c:pt>
                <c:pt idx="728">
                  <c:v>-49921.599999999999</c:v>
                </c:pt>
                <c:pt idx="729">
                  <c:v>-50035.8</c:v>
                </c:pt>
                <c:pt idx="730">
                  <c:v>-50121.7</c:v>
                </c:pt>
                <c:pt idx="731">
                  <c:v>-50116.7</c:v>
                </c:pt>
                <c:pt idx="732">
                  <c:v>-50025.9</c:v>
                </c:pt>
                <c:pt idx="733">
                  <c:v>-49917.4</c:v>
                </c:pt>
                <c:pt idx="734">
                  <c:v>-49871.4</c:v>
                </c:pt>
                <c:pt idx="735">
                  <c:v>-49920.6</c:v>
                </c:pt>
                <c:pt idx="736">
                  <c:v>-50027.3</c:v>
                </c:pt>
                <c:pt idx="737">
                  <c:v>-50112.2</c:v>
                </c:pt>
                <c:pt idx="738">
                  <c:v>-50113.2</c:v>
                </c:pt>
                <c:pt idx="739">
                  <c:v>-50030.8</c:v>
                </c:pt>
                <c:pt idx="740">
                  <c:v>-49927.1</c:v>
                </c:pt>
                <c:pt idx="741">
                  <c:v>-49878.6</c:v>
                </c:pt>
                <c:pt idx="742">
                  <c:v>-49920.1</c:v>
                </c:pt>
                <c:pt idx="743">
                  <c:v>-50019.6</c:v>
                </c:pt>
                <c:pt idx="744">
                  <c:v>-50103.1</c:v>
                </c:pt>
                <c:pt idx="745">
                  <c:v>-50109.3</c:v>
                </c:pt>
                <c:pt idx="746">
                  <c:v>-50035</c:v>
                </c:pt>
                <c:pt idx="747">
                  <c:v>-49936.1</c:v>
                </c:pt>
                <c:pt idx="748">
                  <c:v>-49885.7</c:v>
                </c:pt>
                <c:pt idx="749">
                  <c:v>-49920.1</c:v>
                </c:pt>
                <c:pt idx="750">
                  <c:v>-50012.6</c:v>
                </c:pt>
                <c:pt idx="751">
                  <c:v>-50094.3</c:v>
                </c:pt>
                <c:pt idx="752">
                  <c:v>-50105.3</c:v>
                </c:pt>
                <c:pt idx="753">
                  <c:v>-50038.6</c:v>
                </c:pt>
                <c:pt idx="754">
                  <c:v>-49944.6</c:v>
                </c:pt>
                <c:pt idx="755">
                  <c:v>-49892.7</c:v>
                </c:pt>
                <c:pt idx="756">
                  <c:v>-49920.5</c:v>
                </c:pt>
                <c:pt idx="757">
                  <c:v>-50006.3</c:v>
                </c:pt>
                <c:pt idx="758">
                  <c:v>-50086</c:v>
                </c:pt>
                <c:pt idx="759">
                  <c:v>-50101.1</c:v>
                </c:pt>
                <c:pt idx="760">
                  <c:v>-50041.599999999999</c:v>
                </c:pt>
                <c:pt idx="761">
                  <c:v>-49952.4</c:v>
                </c:pt>
                <c:pt idx="762">
                  <c:v>-49899.6</c:v>
                </c:pt>
                <c:pt idx="763">
                  <c:v>-49921.4</c:v>
                </c:pt>
                <c:pt idx="764">
                  <c:v>-50000.6</c:v>
                </c:pt>
                <c:pt idx="765">
                  <c:v>-50078</c:v>
                </c:pt>
                <c:pt idx="766">
                  <c:v>-50096.800000000003</c:v>
                </c:pt>
                <c:pt idx="767">
                  <c:v>-50044</c:v>
                </c:pt>
                <c:pt idx="768">
                  <c:v>-49959.7</c:v>
                </c:pt>
                <c:pt idx="769">
                  <c:v>-49906.3</c:v>
                </c:pt>
                <c:pt idx="770">
                  <c:v>-49922.6</c:v>
                </c:pt>
                <c:pt idx="771">
                  <c:v>-49995.5</c:v>
                </c:pt>
                <c:pt idx="772">
                  <c:v>-50070.5</c:v>
                </c:pt>
                <c:pt idx="773">
                  <c:v>-50092.4</c:v>
                </c:pt>
                <c:pt idx="774">
                  <c:v>-50045.9</c:v>
                </c:pt>
                <c:pt idx="775">
                  <c:v>-49966.400000000001</c:v>
                </c:pt>
                <c:pt idx="776">
                  <c:v>-49912.800000000003</c:v>
                </c:pt>
                <c:pt idx="777">
                  <c:v>-49924.2</c:v>
                </c:pt>
                <c:pt idx="778">
                  <c:v>-49991</c:v>
                </c:pt>
                <c:pt idx="779">
                  <c:v>-50063.4</c:v>
                </c:pt>
                <c:pt idx="780">
                  <c:v>-50087.9</c:v>
                </c:pt>
                <c:pt idx="781">
                  <c:v>-50047.3</c:v>
                </c:pt>
                <c:pt idx="782">
                  <c:v>-49972.6</c:v>
                </c:pt>
                <c:pt idx="783">
                  <c:v>-49919.1</c:v>
                </c:pt>
                <c:pt idx="784">
                  <c:v>-49926</c:v>
                </c:pt>
                <c:pt idx="785">
                  <c:v>-49987.1</c:v>
                </c:pt>
                <c:pt idx="786">
                  <c:v>-50056.7</c:v>
                </c:pt>
                <c:pt idx="787">
                  <c:v>-50083.4</c:v>
                </c:pt>
                <c:pt idx="788">
                  <c:v>-50048.3</c:v>
                </c:pt>
                <c:pt idx="789">
                  <c:v>-49978.2</c:v>
                </c:pt>
                <c:pt idx="790">
                  <c:v>-49925.2</c:v>
                </c:pt>
                <c:pt idx="791">
                  <c:v>-49928</c:v>
                </c:pt>
                <c:pt idx="792">
                  <c:v>-49983.6</c:v>
                </c:pt>
                <c:pt idx="793">
                  <c:v>-50050.3</c:v>
                </c:pt>
                <c:pt idx="794">
                  <c:v>-50078.9</c:v>
                </c:pt>
                <c:pt idx="795">
                  <c:v>-50049</c:v>
                </c:pt>
                <c:pt idx="796">
                  <c:v>-49983.4</c:v>
                </c:pt>
                <c:pt idx="797">
                  <c:v>-49931.1</c:v>
                </c:pt>
                <c:pt idx="798">
                  <c:v>-49930.2</c:v>
                </c:pt>
                <c:pt idx="799">
                  <c:v>-49980.6</c:v>
                </c:pt>
                <c:pt idx="800">
                  <c:v>-50044.4</c:v>
                </c:pt>
                <c:pt idx="801">
                  <c:v>-50074.5</c:v>
                </c:pt>
                <c:pt idx="802">
                  <c:v>-50049.2</c:v>
                </c:pt>
                <c:pt idx="803">
                  <c:v>-49988.1</c:v>
                </c:pt>
                <c:pt idx="804">
                  <c:v>-49936.7</c:v>
                </c:pt>
                <c:pt idx="805">
                  <c:v>-49932.6</c:v>
                </c:pt>
                <c:pt idx="806">
                  <c:v>-49978</c:v>
                </c:pt>
                <c:pt idx="807">
                  <c:v>-50038.9</c:v>
                </c:pt>
                <c:pt idx="808">
                  <c:v>-50070.1</c:v>
                </c:pt>
                <c:pt idx="809">
                  <c:v>-50049.2</c:v>
                </c:pt>
                <c:pt idx="810">
                  <c:v>-49992.4</c:v>
                </c:pt>
                <c:pt idx="811">
                  <c:v>-49942.1</c:v>
                </c:pt>
                <c:pt idx="812">
                  <c:v>-49935.1</c:v>
                </c:pt>
                <c:pt idx="813">
                  <c:v>-49975.9</c:v>
                </c:pt>
                <c:pt idx="814">
                  <c:v>-50033.7</c:v>
                </c:pt>
                <c:pt idx="815">
                  <c:v>-50065.8</c:v>
                </c:pt>
                <c:pt idx="816">
                  <c:v>-50048.9</c:v>
                </c:pt>
                <c:pt idx="817">
                  <c:v>-49996.3</c:v>
                </c:pt>
                <c:pt idx="818">
                  <c:v>-49947.199999999997</c:v>
                </c:pt>
                <c:pt idx="819">
                  <c:v>-49937.7</c:v>
                </c:pt>
                <c:pt idx="820">
                  <c:v>-49974.1</c:v>
                </c:pt>
                <c:pt idx="821">
                  <c:v>-50028.9</c:v>
                </c:pt>
                <c:pt idx="822">
                  <c:v>-50061.5</c:v>
                </c:pt>
                <c:pt idx="823">
                  <c:v>-50048.3</c:v>
                </c:pt>
                <c:pt idx="824">
                  <c:v>-49999.8</c:v>
                </c:pt>
                <c:pt idx="825">
                  <c:v>-49952.1</c:v>
                </c:pt>
                <c:pt idx="826">
                  <c:v>-49940.3</c:v>
                </c:pt>
                <c:pt idx="827">
                  <c:v>-49972.6</c:v>
                </c:pt>
                <c:pt idx="828">
                  <c:v>-50024.4</c:v>
                </c:pt>
                <c:pt idx="829">
                  <c:v>-50057.4</c:v>
                </c:pt>
                <c:pt idx="830">
                  <c:v>-50047.6</c:v>
                </c:pt>
                <c:pt idx="831">
                  <c:v>-50002.9</c:v>
                </c:pt>
                <c:pt idx="832">
                  <c:v>-49956.7</c:v>
                </c:pt>
                <c:pt idx="833">
                  <c:v>-49943.1</c:v>
                </c:pt>
                <c:pt idx="834">
                  <c:v>-49971.5</c:v>
                </c:pt>
                <c:pt idx="835">
                  <c:v>-50020.3</c:v>
                </c:pt>
                <c:pt idx="836">
                  <c:v>-50053.4</c:v>
                </c:pt>
                <c:pt idx="837">
                  <c:v>-50046.6</c:v>
                </c:pt>
                <c:pt idx="838">
                  <c:v>-50005.599999999999</c:v>
                </c:pt>
                <c:pt idx="839">
                  <c:v>-49961.1</c:v>
                </c:pt>
                <c:pt idx="840">
                  <c:v>-49945.8</c:v>
                </c:pt>
                <c:pt idx="841">
                  <c:v>-49970.6</c:v>
                </c:pt>
                <c:pt idx="842">
                  <c:v>-50016.5</c:v>
                </c:pt>
                <c:pt idx="843">
                  <c:v>-50049.5</c:v>
                </c:pt>
                <c:pt idx="844">
                  <c:v>-50045.5</c:v>
                </c:pt>
                <c:pt idx="845">
                  <c:v>-50008</c:v>
                </c:pt>
                <c:pt idx="846">
                  <c:v>-49965.2</c:v>
                </c:pt>
                <c:pt idx="847">
                  <c:v>-49948.6</c:v>
                </c:pt>
                <c:pt idx="848">
                  <c:v>-49970</c:v>
                </c:pt>
                <c:pt idx="849">
                  <c:v>-50013</c:v>
                </c:pt>
                <c:pt idx="850">
                  <c:v>-50045.7</c:v>
                </c:pt>
                <c:pt idx="851">
                  <c:v>-50044.2</c:v>
                </c:pt>
                <c:pt idx="852">
                  <c:v>-50010.2</c:v>
                </c:pt>
                <c:pt idx="853">
                  <c:v>-49969.1</c:v>
                </c:pt>
                <c:pt idx="854">
                  <c:v>-49951.4</c:v>
                </c:pt>
                <c:pt idx="855">
                  <c:v>-49969.599999999999</c:v>
                </c:pt>
                <c:pt idx="856">
                  <c:v>-50009.9</c:v>
                </c:pt>
                <c:pt idx="857">
                  <c:v>-50042.1</c:v>
                </c:pt>
                <c:pt idx="858">
                  <c:v>-50042.9</c:v>
                </c:pt>
                <c:pt idx="859">
                  <c:v>-50012</c:v>
                </c:pt>
                <c:pt idx="860">
                  <c:v>-49972.800000000003</c:v>
                </c:pt>
                <c:pt idx="861">
                  <c:v>-49954.1</c:v>
                </c:pt>
                <c:pt idx="862">
                  <c:v>-49969.5</c:v>
                </c:pt>
                <c:pt idx="863">
                  <c:v>-50007</c:v>
                </c:pt>
                <c:pt idx="864">
                  <c:v>-50038.7</c:v>
                </c:pt>
                <c:pt idx="865">
                  <c:v>-50041.4</c:v>
                </c:pt>
                <c:pt idx="866">
                  <c:v>-50013.599999999999</c:v>
                </c:pt>
                <c:pt idx="867">
                  <c:v>-49976.2</c:v>
                </c:pt>
                <c:pt idx="868">
                  <c:v>-49956.800000000003</c:v>
                </c:pt>
                <c:pt idx="869">
                  <c:v>-49969.5</c:v>
                </c:pt>
                <c:pt idx="870">
                  <c:v>-50004.3</c:v>
                </c:pt>
                <c:pt idx="871">
                  <c:v>-50035.4</c:v>
                </c:pt>
                <c:pt idx="872">
                  <c:v>-50039.8</c:v>
                </c:pt>
                <c:pt idx="873">
                  <c:v>-50014.9</c:v>
                </c:pt>
                <c:pt idx="874">
                  <c:v>-49979.3</c:v>
                </c:pt>
                <c:pt idx="875">
                  <c:v>-49959.5</c:v>
                </c:pt>
                <c:pt idx="876">
                  <c:v>-49969.7</c:v>
                </c:pt>
                <c:pt idx="877">
                  <c:v>-50002</c:v>
                </c:pt>
                <c:pt idx="878">
                  <c:v>-50032.2</c:v>
                </c:pt>
                <c:pt idx="879">
                  <c:v>-50038.2</c:v>
                </c:pt>
                <c:pt idx="880">
                  <c:v>-50016</c:v>
                </c:pt>
                <c:pt idx="881">
                  <c:v>-49982.3</c:v>
                </c:pt>
                <c:pt idx="882">
                  <c:v>-49962.1</c:v>
                </c:pt>
                <c:pt idx="883">
                  <c:v>-49970.1</c:v>
                </c:pt>
                <c:pt idx="884">
                  <c:v>-49999.8</c:v>
                </c:pt>
                <c:pt idx="885">
                  <c:v>-50029.2</c:v>
                </c:pt>
                <c:pt idx="886">
                  <c:v>-50036.6</c:v>
                </c:pt>
                <c:pt idx="887">
                  <c:v>-50016.9</c:v>
                </c:pt>
                <c:pt idx="888">
                  <c:v>-49985</c:v>
                </c:pt>
                <c:pt idx="889">
                  <c:v>-49964.6</c:v>
                </c:pt>
                <c:pt idx="890">
                  <c:v>-49970.5</c:v>
                </c:pt>
                <c:pt idx="891">
                  <c:v>-49997.9</c:v>
                </c:pt>
                <c:pt idx="892">
                  <c:v>-50026.400000000001</c:v>
                </c:pt>
                <c:pt idx="893">
                  <c:v>-50034.9</c:v>
                </c:pt>
                <c:pt idx="894">
                  <c:v>-50017.599999999999</c:v>
                </c:pt>
                <c:pt idx="895">
                  <c:v>-49987.5</c:v>
                </c:pt>
                <c:pt idx="896">
                  <c:v>-49967.1</c:v>
                </c:pt>
                <c:pt idx="897">
                  <c:v>-49971.1</c:v>
                </c:pt>
                <c:pt idx="898">
                  <c:v>-49996.3</c:v>
                </c:pt>
                <c:pt idx="899">
                  <c:v>-50023.7</c:v>
                </c:pt>
                <c:pt idx="900">
                  <c:v>-50033.2</c:v>
                </c:pt>
                <c:pt idx="901">
                  <c:v>-50018.1</c:v>
                </c:pt>
                <c:pt idx="902">
                  <c:v>-49989.9</c:v>
                </c:pt>
                <c:pt idx="903">
                  <c:v>-49969.5</c:v>
                </c:pt>
                <c:pt idx="904">
                  <c:v>-49971.8</c:v>
                </c:pt>
                <c:pt idx="905">
                  <c:v>-49994.8</c:v>
                </c:pt>
                <c:pt idx="906">
                  <c:v>-50021.1</c:v>
                </c:pt>
                <c:pt idx="907">
                  <c:v>-50031.5</c:v>
                </c:pt>
                <c:pt idx="908">
                  <c:v>-50018.400000000001</c:v>
                </c:pt>
                <c:pt idx="909">
                  <c:v>-49992</c:v>
                </c:pt>
                <c:pt idx="910">
                  <c:v>-49971.8</c:v>
                </c:pt>
                <c:pt idx="911">
                  <c:v>-49972.6</c:v>
                </c:pt>
                <c:pt idx="912">
                  <c:v>-49993.5</c:v>
                </c:pt>
                <c:pt idx="913">
                  <c:v>-50018.8</c:v>
                </c:pt>
                <c:pt idx="914">
                  <c:v>-50029.8</c:v>
                </c:pt>
                <c:pt idx="915">
                  <c:v>-50018.6</c:v>
                </c:pt>
                <c:pt idx="916">
                  <c:v>-49993.9</c:v>
                </c:pt>
                <c:pt idx="917">
                  <c:v>-49974</c:v>
                </c:pt>
                <c:pt idx="918">
                  <c:v>-49973.5</c:v>
                </c:pt>
                <c:pt idx="919">
                  <c:v>-49992.4</c:v>
                </c:pt>
                <c:pt idx="920">
                  <c:v>-50016.5</c:v>
                </c:pt>
                <c:pt idx="921">
                  <c:v>-50028.1</c:v>
                </c:pt>
                <c:pt idx="922">
                  <c:v>-50018.7</c:v>
                </c:pt>
                <c:pt idx="923">
                  <c:v>-49995.7</c:v>
                </c:pt>
                <c:pt idx="924">
                  <c:v>-49976.2</c:v>
                </c:pt>
                <c:pt idx="925">
                  <c:v>-49974.400000000001</c:v>
                </c:pt>
                <c:pt idx="926">
                  <c:v>-49991.4</c:v>
                </c:pt>
                <c:pt idx="927">
                  <c:v>-50014.400000000001</c:v>
                </c:pt>
                <c:pt idx="928">
                  <c:v>-50026.400000000001</c:v>
                </c:pt>
                <c:pt idx="929">
                  <c:v>-50018.7</c:v>
                </c:pt>
                <c:pt idx="930">
                  <c:v>-49997.3</c:v>
                </c:pt>
                <c:pt idx="931">
                  <c:v>-49978.2</c:v>
                </c:pt>
                <c:pt idx="932">
                  <c:v>-49975.4</c:v>
                </c:pt>
                <c:pt idx="933">
                  <c:v>-49990.6</c:v>
                </c:pt>
                <c:pt idx="934">
                  <c:v>-50012.5</c:v>
                </c:pt>
                <c:pt idx="935">
                  <c:v>-50024.800000000003</c:v>
                </c:pt>
                <c:pt idx="936">
                  <c:v>-50018.6</c:v>
                </c:pt>
                <c:pt idx="937">
                  <c:v>-49998.8</c:v>
                </c:pt>
                <c:pt idx="938">
                  <c:v>-49980.1</c:v>
                </c:pt>
                <c:pt idx="939">
                  <c:v>-49976.4</c:v>
                </c:pt>
                <c:pt idx="940">
                  <c:v>-49990</c:v>
                </c:pt>
                <c:pt idx="941">
                  <c:v>-50010.7</c:v>
                </c:pt>
                <c:pt idx="942">
                  <c:v>-50023.1</c:v>
                </c:pt>
                <c:pt idx="943">
                  <c:v>-50018.3</c:v>
                </c:pt>
                <c:pt idx="944">
                  <c:v>-50000.1</c:v>
                </c:pt>
                <c:pt idx="945">
                  <c:v>-49982</c:v>
                </c:pt>
                <c:pt idx="946">
                  <c:v>-49977.4</c:v>
                </c:pt>
                <c:pt idx="947">
                  <c:v>-49989.4</c:v>
                </c:pt>
                <c:pt idx="948">
                  <c:v>-50009</c:v>
                </c:pt>
                <c:pt idx="949">
                  <c:v>-50021.599999999999</c:v>
                </c:pt>
                <c:pt idx="950">
                  <c:v>-50018</c:v>
                </c:pt>
                <c:pt idx="951">
                  <c:v>-50001.2</c:v>
                </c:pt>
                <c:pt idx="952">
                  <c:v>-49983.7</c:v>
                </c:pt>
                <c:pt idx="953">
                  <c:v>-49978.400000000001</c:v>
                </c:pt>
                <c:pt idx="954">
                  <c:v>-49989</c:v>
                </c:pt>
                <c:pt idx="955">
                  <c:v>-50007.4</c:v>
                </c:pt>
                <c:pt idx="956">
                  <c:v>-50020.1</c:v>
                </c:pt>
                <c:pt idx="957">
                  <c:v>-50017.7</c:v>
                </c:pt>
                <c:pt idx="958">
                  <c:v>-50002.3</c:v>
                </c:pt>
                <c:pt idx="959">
                  <c:v>-49985.4</c:v>
                </c:pt>
                <c:pt idx="960">
                  <c:v>-49979.5</c:v>
                </c:pt>
                <c:pt idx="961">
                  <c:v>-49988.7</c:v>
                </c:pt>
                <c:pt idx="962">
                  <c:v>-50006</c:v>
                </c:pt>
                <c:pt idx="963">
                  <c:v>-50018.6</c:v>
                </c:pt>
                <c:pt idx="964">
                  <c:v>-50017.2</c:v>
                </c:pt>
                <c:pt idx="965">
                  <c:v>-50003.199999999997</c:v>
                </c:pt>
                <c:pt idx="966">
                  <c:v>-49986.9</c:v>
                </c:pt>
                <c:pt idx="967">
                  <c:v>-49980.5</c:v>
                </c:pt>
                <c:pt idx="968">
                  <c:v>-49988.5</c:v>
                </c:pt>
                <c:pt idx="969">
                  <c:v>-50004.7</c:v>
                </c:pt>
                <c:pt idx="970">
                  <c:v>-50017.2</c:v>
                </c:pt>
                <c:pt idx="971">
                  <c:v>-50016.7</c:v>
                </c:pt>
                <c:pt idx="972">
                  <c:v>-50004</c:v>
                </c:pt>
                <c:pt idx="973">
                  <c:v>-49988.4</c:v>
                </c:pt>
                <c:pt idx="974">
                  <c:v>-49981.599999999999</c:v>
                </c:pt>
                <c:pt idx="975">
                  <c:v>-49988.4</c:v>
                </c:pt>
                <c:pt idx="976">
                  <c:v>-50003.5</c:v>
                </c:pt>
                <c:pt idx="977">
                  <c:v>-50015.8</c:v>
                </c:pt>
                <c:pt idx="978">
                  <c:v>-50016.2</c:v>
                </c:pt>
                <c:pt idx="979">
                  <c:v>-50004.6</c:v>
                </c:pt>
                <c:pt idx="980">
                  <c:v>-49989.8</c:v>
                </c:pt>
                <c:pt idx="981">
                  <c:v>-49982.6</c:v>
                </c:pt>
                <c:pt idx="982">
                  <c:v>-49988.3</c:v>
                </c:pt>
                <c:pt idx="983">
                  <c:v>-50002.400000000001</c:v>
                </c:pt>
                <c:pt idx="984">
                  <c:v>-50014.5</c:v>
                </c:pt>
                <c:pt idx="985">
                  <c:v>-50015.6</c:v>
                </c:pt>
                <c:pt idx="986">
                  <c:v>-50005.2</c:v>
                </c:pt>
                <c:pt idx="987">
                  <c:v>-49991.1</c:v>
                </c:pt>
                <c:pt idx="988">
                  <c:v>-49983.7</c:v>
                </c:pt>
                <c:pt idx="989">
                  <c:v>-49988.3</c:v>
                </c:pt>
                <c:pt idx="990">
                  <c:v>-50001.4</c:v>
                </c:pt>
                <c:pt idx="991">
                  <c:v>-50013.2</c:v>
                </c:pt>
                <c:pt idx="992">
                  <c:v>-50015</c:v>
                </c:pt>
                <c:pt idx="993">
                  <c:v>-50005.7</c:v>
                </c:pt>
                <c:pt idx="994">
                  <c:v>-49992.3</c:v>
                </c:pt>
                <c:pt idx="995">
                  <c:v>-49984.7</c:v>
                </c:pt>
                <c:pt idx="996">
                  <c:v>-49988.4</c:v>
                </c:pt>
                <c:pt idx="997">
                  <c:v>-50000.6</c:v>
                </c:pt>
                <c:pt idx="998">
                  <c:v>-50012</c:v>
                </c:pt>
                <c:pt idx="999">
                  <c:v>-50014.400000000001</c:v>
                </c:pt>
                <c:pt idx="1000">
                  <c:v>-50006.1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EFC-491E-93FC-5E84D2839848}"/>
            </c:ext>
          </c:extLst>
        </c:ser>
        <c:ser>
          <c:idx val="2"/>
          <c:order val="1"/>
          <c:tx>
            <c:v>With Damping (0.05%)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Sheet1!$L$4:$L$1004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Sheet1!$N$4:$N$1004</c:f>
              <c:numCache>
                <c:formatCode>General</c:formatCode>
                <c:ptCount val="1001"/>
                <c:pt idx="0">
                  <c:v>0</c:v>
                </c:pt>
                <c:pt idx="1">
                  <c:v>-18184.7</c:v>
                </c:pt>
                <c:pt idx="2">
                  <c:v>-52034.2</c:v>
                </c:pt>
                <c:pt idx="3">
                  <c:v>-80427.100000000006</c:v>
                </c:pt>
                <c:pt idx="4">
                  <c:v>-87982.3</c:v>
                </c:pt>
                <c:pt idx="5">
                  <c:v>-73111.199999999997</c:v>
                </c:pt>
                <c:pt idx="6">
                  <c:v>-47392.2</c:v>
                </c:pt>
                <c:pt idx="7">
                  <c:v>-27091.5</c:v>
                </c:pt>
                <c:pt idx="8">
                  <c:v>-22939.7</c:v>
                </c:pt>
                <c:pt idx="9">
                  <c:v>-34484.6</c:v>
                </c:pt>
                <c:pt idx="10">
                  <c:v>-52126.2</c:v>
                </c:pt>
                <c:pt idx="11">
                  <c:v>-64496.5</c:v>
                </c:pt>
                <c:pt idx="12">
                  <c:v>-65728.5</c:v>
                </c:pt>
                <c:pt idx="13">
                  <c:v>-57943.1</c:v>
                </c:pt>
                <c:pt idx="14">
                  <c:v>-48322.3</c:v>
                </c:pt>
                <c:pt idx="15">
                  <c:v>-43293</c:v>
                </c:pt>
                <c:pt idx="16">
                  <c:v>-44318.3</c:v>
                </c:pt>
                <c:pt idx="17">
                  <c:v>-48018.9</c:v>
                </c:pt>
                <c:pt idx="18">
                  <c:v>-49845.5</c:v>
                </c:pt>
                <c:pt idx="19">
                  <c:v>-49774</c:v>
                </c:pt>
                <c:pt idx="20">
                  <c:v>-49774.8</c:v>
                </c:pt>
                <c:pt idx="21">
                  <c:v>-49776</c:v>
                </c:pt>
                <c:pt idx="22">
                  <c:v>-49777</c:v>
                </c:pt>
                <c:pt idx="23">
                  <c:v>-49777.1</c:v>
                </c:pt>
                <c:pt idx="24">
                  <c:v>-49776.1</c:v>
                </c:pt>
                <c:pt idx="25">
                  <c:v>-49774.6</c:v>
                </c:pt>
                <c:pt idx="26">
                  <c:v>-49773.8</c:v>
                </c:pt>
                <c:pt idx="27">
                  <c:v>-49774.1</c:v>
                </c:pt>
                <c:pt idx="28">
                  <c:v>-49775.199999999997</c:v>
                </c:pt>
                <c:pt idx="29">
                  <c:v>-49776.4</c:v>
                </c:pt>
                <c:pt idx="30">
                  <c:v>-49776.9</c:v>
                </c:pt>
                <c:pt idx="31">
                  <c:v>-49776.7</c:v>
                </c:pt>
                <c:pt idx="32">
                  <c:v>-49775.8</c:v>
                </c:pt>
                <c:pt idx="33">
                  <c:v>-49774.6</c:v>
                </c:pt>
                <c:pt idx="34">
                  <c:v>-49773.8</c:v>
                </c:pt>
                <c:pt idx="35">
                  <c:v>-49773.9</c:v>
                </c:pt>
                <c:pt idx="36">
                  <c:v>-49775.1</c:v>
                </c:pt>
                <c:pt idx="37">
                  <c:v>-49776.4</c:v>
                </c:pt>
                <c:pt idx="38">
                  <c:v>-49776.9</c:v>
                </c:pt>
                <c:pt idx="39">
                  <c:v>-49776.4</c:v>
                </c:pt>
                <c:pt idx="40">
                  <c:v>-49775.3</c:v>
                </c:pt>
                <c:pt idx="41">
                  <c:v>-49774.5</c:v>
                </c:pt>
                <c:pt idx="42">
                  <c:v>-49774.1</c:v>
                </c:pt>
                <c:pt idx="43">
                  <c:v>-49774.3</c:v>
                </c:pt>
                <c:pt idx="44">
                  <c:v>-49775.199999999997</c:v>
                </c:pt>
                <c:pt idx="45">
                  <c:v>-49776.4</c:v>
                </c:pt>
                <c:pt idx="46">
                  <c:v>-49777</c:v>
                </c:pt>
                <c:pt idx="47">
                  <c:v>-49776.6</c:v>
                </c:pt>
                <c:pt idx="48">
                  <c:v>-49775.4</c:v>
                </c:pt>
                <c:pt idx="49">
                  <c:v>-49774.3</c:v>
                </c:pt>
                <c:pt idx="50">
                  <c:v>-49774.2</c:v>
                </c:pt>
                <c:pt idx="51">
                  <c:v>-49774.7</c:v>
                </c:pt>
                <c:pt idx="52">
                  <c:v>-49775.6</c:v>
                </c:pt>
                <c:pt idx="53">
                  <c:v>-49776.3</c:v>
                </c:pt>
                <c:pt idx="54">
                  <c:v>-49776.7</c:v>
                </c:pt>
                <c:pt idx="55">
                  <c:v>-49776.3</c:v>
                </c:pt>
                <c:pt idx="56">
                  <c:v>-49775.4</c:v>
                </c:pt>
                <c:pt idx="57">
                  <c:v>-49774.3</c:v>
                </c:pt>
                <c:pt idx="58">
                  <c:v>-49773.9</c:v>
                </c:pt>
                <c:pt idx="59">
                  <c:v>-49774.6</c:v>
                </c:pt>
                <c:pt idx="60">
                  <c:v>-49775.7</c:v>
                </c:pt>
                <c:pt idx="61">
                  <c:v>-49776.4</c:v>
                </c:pt>
                <c:pt idx="62">
                  <c:v>-49776.4</c:v>
                </c:pt>
                <c:pt idx="63">
                  <c:v>-49775.9</c:v>
                </c:pt>
                <c:pt idx="64">
                  <c:v>-49775.199999999997</c:v>
                </c:pt>
                <c:pt idx="65">
                  <c:v>-49774.5</c:v>
                </c:pt>
                <c:pt idx="66">
                  <c:v>-49774.2</c:v>
                </c:pt>
                <c:pt idx="67">
                  <c:v>-49774.7</c:v>
                </c:pt>
                <c:pt idx="68">
                  <c:v>-49775.7</c:v>
                </c:pt>
                <c:pt idx="69">
                  <c:v>-49776.6</c:v>
                </c:pt>
                <c:pt idx="70">
                  <c:v>-49776.7</c:v>
                </c:pt>
                <c:pt idx="71">
                  <c:v>-49775.9</c:v>
                </c:pt>
                <c:pt idx="72">
                  <c:v>-49775</c:v>
                </c:pt>
                <c:pt idx="73">
                  <c:v>-49774.5</c:v>
                </c:pt>
                <c:pt idx="74">
                  <c:v>-49774.6</c:v>
                </c:pt>
                <c:pt idx="75">
                  <c:v>-49775.1</c:v>
                </c:pt>
                <c:pt idx="76">
                  <c:v>-49775.7</c:v>
                </c:pt>
                <c:pt idx="77">
                  <c:v>-49776.4</c:v>
                </c:pt>
                <c:pt idx="78">
                  <c:v>-49776.5</c:v>
                </c:pt>
                <c:pt idx="79">
                  <c:v>-49775.9</c:v>
                </c:pt>
                <c:pt idx="80">
                  <c:v>-49774.9</c:v>
                </c:pt>
                <c:pt idx="81">
                  <c:v>-49774.2</c:v>
                </c:pt>
                <c:pt idx="82">
                  <c:v>-49774.400000000001</c:v>
                </c:pt>
                <c:pt idx="83">
                  <c:v>-49775.199999999997</c:v>
                </c:pt>
                <c:pt idx="84">
                  <c:v>-49775.9</c:v>
                </c:pt>
                <c:pt idx="85">
                  <c:v>-49776.2</c:v>
                </c:pt>
                <c:pt idx="86">
                  <c:v>-49776.1</c:v>
                </c:pt>
                <c:pt idx="87">
                  <c:v>-49775.7</c:v>
                </c:pt>
                <c:pt idx="88">
                  <c:v>-49775</c:v>
                </c:pt>
                <c:pt idx="89">
                  <c:v>-49774.400000000001</c:v>
                </c:pt>
                <c:pt idx="90">
                  <c:v>-49774.400000000001</c:v>
                </c:pt>
                <c:pt idx="91">
                  <c:v>-49775.199999999997</c:v>
                </c:pt>
                <c:pt idx="92">
                  <c:v>-49776.1</c:v>
                </c:pt>
                <c:pt idx="93">
                  <c:v>-49776.5</c:v>
                </c:pt>
                <c:pt idx="94">
                  <c:v>-49776.1</c:v>
                </c:pt>
                <c:pt idx="95">
                  <c:v>-49775.5</c:v>
                </c:pt>
                <c:pt idx="96">
                  <c:v>-49774.9</c:v>
                </c:pt>
                <c:pt idx="97">
                  <c:v>-49774.7</c:v>
                </c:pt>
                <c:pt idx="98">
                  <c:v>-49774.8</c:v>
                </c:pt>
                <c:pt idx="99">
                  <c:v>-49775.199999999997</c:v>
                </c:pt>
                <c:pt idx="100">
                  <c:v>-49775.9</c:v>
                </c:pt>
                <c:pt idx="101">
                  <c:v>-49776.4</c:v>
                </c:pt>
                <c:pt idx="102">
                  <c:v>-49776.2</c:v>
                </c:pt>
                <c:pt idx="103">
                  <c:v>-49775.3</c:v>
                </c:pt>
                <c:pt idx="104">
                  <c:v>-49774.6</c:v>
                </c:pt>
                <c:pt idx="105">
                  <c:v>-49774.5</c:v>
                </c:pt>
                <c:pt idx="106">
                  <c:v>-49774.9</c:v>
                </c:pt>
                <c:pt idx="107">
                  <c:v>-49775.4</c:v>
                </c:pt>
                <c:pt idx="108">
                  <c:v>-49775.8</c:v>
                </c:pt>
                <c:pt idx="109">
                  <c:v>-49776.1</c:v>
                </c:pt>
                <c:pt idx="110">
                  <c:v>-49776</c:v>
                </c:pt>
                <c:pt idx="111">
                  <c:v>-49775.5</c:v>
                </c:pt>
                <c:pt idx="112">
                  <c:v>-49774.7</c:v>
                </c:pt>
                <c:pt idx="113">
                  <c:v>-49774.400000000001</c:v>
                </c:pt>
                <c:pt idx="114">
                  <c:v>-49774.9</c:v>
                </c:pt>
                <c:pt idx="115">
                  <c:v>-49775.7</c:v>
                </c:pt>
                <c:pt idx="116">
                  <c:v>-49776.2</c:v>
                </c:pt>
                <c:pt idx="117">
                  <c:v>-49776.1</c:v>
                </c:pt>
                <c:pt idx="118">
                  <c:v>-49775.8</c:v>
                </c:pt>
                <c:pt idx="119">
                  <c:v>-49775.4</c:v>
                </c:pt>
                <c:pt idx="120">
                  <c:v>-49775</c:v>
                </c:pt>
                <c:pt idx="121">
                  <c:v>-49774.7</c:v>
                </c:pt>
                <c:pt idx="122">
                  <c:v>-49774.9</c:v>
                </c:pt>
                <c:pt idx="123">
                  <c:v>-49775.5</c:v>
                </c:pt>
                <c:pt idx="124">
                  <c:v>-49776.2</c:v>
                </c:pt>
                <c:pt idx="125">
                  <c:v>-49776.3</c:v>
                </c:pt>
                <c:pt idx="126">
                  <c:v>-49775.7</c:v>
                </c:pt>
                <c:pt idx="127">
                  <c:v>-49775</c:v>
                </c:pt>
                <c:pt idx="128">
                  <c:v>-49774.7</c:v>
                </c:pt>
                <c:pt idx="129">
                  <c:v>-49774.8</c:v>
                </c:pt>
                <c:pt idx="130">
                  <c:v>-49775.1</c:v>
                </c:pt>
                <c:pt idx="131">
                  <c:v>-49775.5</c:v>
                </c:pt>
                <c:pt idx="132">
                  <c:v>-49775.9</c:v>
                </c:pt>
                <c:pt idx="133">
                  <c:v>-49776.1</c:v>
                </c:pt>
                <c:pt idx="134">
                  <c:v>-49775.8</c:v>
                </c:pt>
                <c:pt idx="135">
                  <c:v>-49775.1</c:v>
                </c:pt>
                <c:pt idx="136">
                  <c:v>-49774.6</c:v>
                </c:pt>
                <c:pt idx="137">
                  <c:v>-49774.8</c:v>
                </c:pt>
                <c:pt idx="138">
                  <c:v>-49775.4</c:v>
                </c:pt>
                <c:pt idx="139">
                  <c:v>-49775.8</c:v>
                </c:pt>
                <c:pt idx="140">
                  <c:v>-49776</c:v>
                </c:pt>
                <c:pt idx="141">
                  <c:v>-49775.9</c:v>
                </c:pt>
                <c:pt idx="142">
                  <c:v>-49775.7</c:v>
                </c:pt>
                <c:pt idx="143">
                  <c:v>-49775.3</c:v>
                </c:pt>
                <c:pt idx="144">
                  <c:v>-49774.9</c:v>
                </c:pt>
                <c:pt idx="145">
                  <c:v>-49774.7</c:v>
                </c:pt>
                <c:pt idx="146">
                  <c:v>-49775.199999999997</c:v>
                </c:pt>
                <c:pt idx="147">
                  <c:v>-49775.9</c:v>
                </c:pt>
                <c:pt idx="148">
                  <c:v>-49776.1</c:v>
                </c:pt>
                <c:pt idx="149">
                  <c:v>-49775.8</c:v>
                </c:pt>
                <c:pt idx="150">
                  <c:v>-49775.3</c:v>
                </c:pt>
                <c:pt idx="151">
                  <c:v>-49775</c:v>
                </c:pt>
                <c:pt idx="152">
                  <c:v>-49774.9</c:v>
                </c:pt>
                <c:pt idx="153">
                  <c:v>-49775</c:v>
                </c:pt>
                <c:pt idx="154">
                  <c:v>-49775.1</c:v>
                </c:pt>
                <c:pt idx="155">
                  <c:v>-49775.6</c:v>
                </c:pt>
                <c:pt idx="156">
                  <c:v>-49776</c:v>
                </c:pt>
                <c:pt idx="157">
                  <c:v>-49776</c:v>
                </c:pt>
                <c:pt idx="158">
                  <c:v>-49775.4</c:v>
                </c:pt>
                <c:pt idx="159">
                  <c:v>-49774.9</c:v>
                </c:pt>
                <c:pt idx="160">
                  <c:v>-49774.8</c:v>
                </c:pt>
                <c:pt idx="161">
                  <c:v>-49775.199999999997</c:v>
                </c:pt>
                <c:pt idx="162">
                  <c:v>-49775.5</c:v>
                </c:pt>
                <c:pt idx="163">
                  <c:v>-49775.7</c:v>
                </c:pt>
                <c:pt idx="164">
                  <c:v>-49775.8</c:v>
                </c:pt>
                <c:pt idx="165">
                  <c:v>-49775.9</c:v>
                </c:pt>
                <c:pt idx="166">
                  <c:v>-49775.6</c:v>
                </c:pt>
                <c:pt idx="167">
                  <c:v>-49775.1</c:v>
                </c:pt>
                <c:pt idx="168">
                  <c:v>-49774.8</c:v>
                </c:pt>
                <c:pt idx="169">
                  <c:v>-49775</c:v>
                </c:pt>
                <c:pt idx="170">
                  <c:v>-49775.6</c:v>
                </c:pt>
                <c:pt idx="171">
                  <c:v>-49775.9</c:v>
                </c:pt>
                <c:pt idx="172">
                  <c:v>-49775.8</c:v>
                </c:pt>
                <c:pt idx="173">
                  <c:v>-49775.5</c:v>
                </c:pt>
                <c:pt idx="174">
                  <c:v>-49775.3</c:v>
                </c:pt>
                <c:pt idx="175">
                  <c:v>-49775.1</c:v>
                </c:pt>
                <c:pt idx="176">
                  <c:v>-49774.9</c:v>
                </c:pt>
                <c:pt idx="177">
                  <c:v>-49775</c:v>
                </c:pt>
                <c:pt idx="178">
                  <c:v>-49775.4</c:v>
                </c:pt>
                <c:pt idx="179">
                  <c:v>-49775.9</c:v>
                </c:pt>
                <c:pt idx="180">
                  <c:v>-49776</c:v>
                </c:pt>
                <c:pt idx="181">
                  <c:v>-49775.6</c:v>
                </c:pt>
                <c:pt idx="182">
                  <c:v>-49775.1</c:v>
                </c:pt>
                <c:pt idx="183">
                  <c:v>-49775</c:v>
                </c:pt>
                <c:pt idx="184">
                  <c:v>-49775.1</c:v>
                </c:pt>
                <c:pt idx="185">
                  <c:v>-49775.3</c:v>
                </c:pt>
                <c:pt idx="186">
                  <c:v>-49775.5</c:v>
                </c:pt>
                <c:pt idx="187">
                  <c:v>-49775.7</c:v>
                </c:pt>
                <c:pt idx="188">
                  <c:v>-49775.9</c:v>
                </c:pt>
                <c:pt idx="189">
                  <c:v>-49775.8</c:v>
                </c:pt>
                <c:pt idx="190">
                  <c:v>-49775.3</c:v>
                </c:pt>
                <c:pt idx="191">
                  <c:v>-49774.9</c:v>
                </c:pt>
                <c:pt idx="192">
                  <c:v>-49775</c:v>
                </c:pt>
                <c:pt idx="193">
                  <c:v>-49775.4</c:v>
                </c:pt>
                <c:pt idx="194">
                  <c:v>-49775.7</c:v>
                </c:pt>
                <c:pt idx="195">
                  <c:v>-49775.7</c:v>
                </c:pt>
                <c:pt idx="196">
                  <c:v>-49775.6</c:v>
                </c:pt>
                <c:pt idx="197">
                  <c:v>-49775.5</c:v>
                </c:pt>
                <c:pt idx="198">
                  <c:v>-49775.4</c:v>
                </c:pt>
                <c:pt idx="199">
                  <c:v>-49775</c:v>
                </c:pt>
                <c:pt idx="200">
                  <c:v>-49774.9</c:v>
                </c:pt>
                <c:pt idx="201">
                  <c:v>-49775.199999999997</c:v>
                </c:pt>
                <c:pt idx="202">
                  <c:v>-49775.7</c:v>
                </c:pt>
                <c:pt idx="203">
                  <c:v>-49775.9</c:v>
                </c:pt>
                <c:pt idx="204">
                  <c:v>-49775.7</c:v>
                </c:pt>
                <c:pt idx="205">
                  <c:v>-49775.3</c:v>
                </c:pt>
                <c:pt idx="206">
                  <c:v>-49775.199999999997</c:v>
                </c:pt>
                <c:pt idx="207">
                  <c:v>-49775.199999999997</c:v>
                </c:pt>
                <c:pt idx="208">
                  <c:v>-49775.199999999997</c:v>
                </c:pt>
                <c:pt idx="209">
                  <c:v>-49775.199999999997</c:v>
                </c:pt>
                <c:pt idx="210">
                  <c:v>-49775.5</c:v>
                </c:pt>
                <c:pt idx="211">
                  <c:v>-49775.9</c:v>
                </c:pt>
                <c:pt idx="212">
                  <c:v>-49775.9</c:v>
                </c:pt>
                <c:pt idx="213">
                  <c:v>-49775.5</c:v>
                </c:pt>
                <c:pt idx="214">
                  <c:v>-49775</c:v>
                </c:pt>
                <c:pt idx="215">
                  <c:v>-49775</c:v>
                </c:pt>
                <c:pt idx="216">
                  <c:v>-49775.3</c:v>
                </c:pt>
                <c:pt idx="217">
                  <c:v>-49775.5</c:v>
                </c:pt>
                <c:pt idx="218">
                  <c:v>-49775.5</c:v>
                </c:pt>
                <c:pt idx="219">
                  <c:v>-49775.6</c:v>
                </c:pt>
                <c:pt idx="220">
                  <c:v>-49775.7</c:v>
                </c:pt>
                <c:pt idx="221">
                  <c:v>-49775.6</c:v>
                </c:pt>
                <c:pt idx="222">
                  <c:v>-49775.199999999997</c:v>
                </c:pt>
                <c:pt idx="223">
                  <c:v>-49774.9</c:v>
                </c:pt>
                <c:pt idx="224">
                  <c:v>-49775.1</c:v>
                </c:pt>
                <c:pt idx="225">
                  <c:v>-49775.5</c:v>
                </c:pt>
                <c:pt idx="226">
                  <c:v>-49775.8</c:v>
                </c:pt>
                <c:pt idx="227">
                  <c:v>-49775.7</c:v>
                </c:pt>
                <c:pt idx="228">
                  <c:v>-49775.4</c:v>
                </c:pt>
                <c:pt idx="229">
                  <c:v>-49775.4</c:v>
                </c:pt>
                <c:pt idx="230">
                  <c:v>-49775.3</c:v>
                </c:pt>
                <c:pt idx="231">
                  <c:v>-49775.199999999997</c:v>
                </c:pt>
                <c:pt idx="232">
                  <c:v>-49775.1</c:v>
                </c:pt>
                <c:pt idx="233">
                  <c:v>-49775.3</c:v>
                </c:pt>
                <c:pt idx="234">
                  <c:v>-49775.8</c:v>
                </c:pt>
                <c:pt idx="235">
                  <c:v>-49775.9</c:v>
                </c:pt>
                <c:pt idx="236">
                  <c:v>-49775.6</c:v>
                </c:pt>
                <c:pt idx="237">
                  <c:v>-49775.199999999997</c:v>
                </c:pt>
                <c:pt idx="238">
                  <c:v>-49775.1</c:v>
                </c:pt>
                <c:pt idx="239">
                  <c:v>-49775.3</c:v>
                </c:pt>
                <c:pt idx="240">
                  <c:v>-49775.4</c:v>
                </c:pt>
                <c:pt idx="241">
                  <c:v>-49775.4</c:v>
                </c:pt>
                <c:pt idx="242">
                  <c:v>-49775.5</c:v>
                </c:pt>
                <c:pt idx="243">
                  <c:v>-49775.7</c:v>
                </c:pt>
                <c:pt idx="244">
                  <c:v>-49775.7</c:v>
                </c:pt>
                <c:pt idx="245">
                  <c:v>-49775.3</c:v>
                </c:pt>
                <c:pt idx="246">
                  <c:v>-49775</c:v>
                </c:pt>
                <c:pt idx="247">
                  <c:v>-49775</c:v>
                </c:pt>
                <c:pt idx="248">
                  <c:v>-49775.4</c:v>
                </c:pt>
                <c:pt idx="249">
                  <c:v>-49775.6</c:v>
                </c:pt>
                <c:pt idx="250">
                  <c:v>-49775.6</c:v>
                </c:pt>
                <c:pt idx="251">
                  <c:v>-49775.5</c:v>
                </c:pt>
                <c:pt idx="252">
                  <c:v>-49775.5</c:v>
                </c:pt>
                <c:pt idx="253">
                  <c:v>-49775.5</c:v>
                </c:pt>
                <c:pt idx="254">
                  <c:v>-49775.199999999997</c:v>
                </c:pt>
                <c:pt idx="255">
                  <c:v>-49775.1</c:v>
                </c:pt>
                <c:pt idx="256">
                  <c:v>-49775.199999999997</c:v>
                </c:pt>
                <c:pt idx="257">
                  <c:v>-49775.6</c:v>
                </c:pt>
                <c:pt idx="258">
                  <c:v>-49775.8</c:v>
                </c:pt>
                <c:pt idx="259">
                  <c:v>-49775.6</c:v>
                </c:pt>
                <c:pt idx="260">
                  <c:v>-49775.3</c:v>
                </c:pt>
                <c:pt idx="261">
                  <c:v>-49775.199999999997</c:v>
                </c:pt>
                <c:pt idx="262">
                  <c:v>-49775.3</c:v>
                </c:pt>
                <c:pt idx="263">
                  <c:v>-49775.3</c:v>
                </c:pt>
                <c:pt idx="264">
                  <c:v>-49775.3</c:v>
                </c:pt>
                <c:pt idx="265">
                  <c:v>-49775.4</c:v>
                </c:pt>
                <c:pt idx="266">
                  <c:v>-49775.7</c:v>
                </c:pt>
                <c:pt idx="267">
                  <c:v>-49775.7</c:v>
                </c:pt>
                <c:pt idx="268">
                  <c:v>-49775.5</c:v>
                </c:pt>
                <c:pt idx="269">
                  <c:v>-49775.1</c:v>
                </c:pt>
                <c:pt idx="270">
                  <c:v>-49775.1</c:v>
                </c:pt>
                <c:pt idx="271">
                  <c:v>-49775.3</c:v>
                </c:pt>
                <c:pt idx="272">
                  <c:v>-49775.5</c:v>
                </c:pt>
                <c:pt idx="273">
                  <c:v>-49775.5</c:v>
                </c:pt>
                <c:pt idx="274">
                  <c:v>-49775.5</c:v>
                </c:pt>
                <c:pt idx="275">
                  <c:v>-49775.6</c:v>
                </c:pt>
                <c:pt idx="276">
                  <c:v>-49775.6</c:v>
                </c:pt>
                <c:pt idx="277">
                  <c:v>-49775.3</c:v>
                </c:pt>
                <c:pt idx="278">
                  <c:v>-49775.1</c:v>
                </c:pt>
                <c:pt idx="279">
                  <c:v>-49775.199999999997</c:v>
                </c:pt>
                <c:pt idx="280">
                  <c:v>-49775.5</c:v>
                </c:pt>
                <c:pt idx="281">
                  <c:v>-49775.7</c:v>
                </c:pt>
                <c:pt idx="282">
                  <c:v>-49775.6</c:v>
                </c:pt>
                <c:pt idx="283">
                  <c:v>-49775.4</c:v>
                </c:pt>
                <c:pt idx="284">
                  <c:v>-49775.4</c:v>
                </c:pt>
                <c:pt idx="285">
                  <c:v>-49775.4</c:v>
                </c:pt>
                <c:pt idx="286">
                  <c:v>-49775.3</c:v>
                </c:pt>
                <c:pt idx="287">
                  <c:v>-49775.199999999997</c:v>
                </c:pt>
                <c:pt idx="288">
                  <c:v>-49775.3</c:v>
                </c:pt>
                <c:pt idx="289">
                  <c:v>-49775.6</c:v>
                </c:pt>
                <c:pt idx="290">
                  <c:v>-49775.7</c:v>
                </c:pt>
                <c:pt idx="291">
                  <c:v>-49775.5</c:v>
                </c:pt>
                <c:pt idx="292">
                  <c:v>-49775.199999999997</c:v>
                </c:pt>
                <c:pt idx="293">
                  <c:v>-49775.1</c:v>
                </c:pt>
                <c:pt idx="294">
                  <c:v>-49775.3</c:v>
                </c:pt>
                <c:pt idx="295">
                  <c:v>-49775.4</c:v>
                </c:pt>
                <c:pt idx="296">
                  <c:v>-49775.4</c:v>
                </c:pt>
                <c:pt idx="297">
                  <c:v>-49775.4</c:v>
                </c:pt>
                <c:pt idx="298">
                  <c:v>-49775.6</c:v>
                </c:pt>
                <c:pt idx="299">
                  <c:v>-49775.7</c:v>
                </c:pt>
                <c:pt idx="300">
                  <c:v>-49775.4</c:v>
                </c:pt>
                <c:pt idx="301">
                  <c:v>-49775.1</c:v>
                </c:pt>
                <c:pt idx="302">
                  <c:v>-49775.1</c:v>
                </c:pt>
                <c:pt idx="303">
                  <c:v>-49775.4</c:v>
                </c:pt>
                <c:pt idx="304">
                  <c:v>-49775.6</c:v>
                </c:pt>
                <c:pt idx="305">
                  <c:v>-49775.6</c:v>
                </c:pt>
                <c:pt idx="306">
                  <c:v>-49775.4</c:v>
                </c:pt>
                <c:pt idx="307">
                  <c:v>-49775.4</c:v>
                </c:pt>
                <c:pt idx="308">
                  <c:v>-49775.5</c:v>
                </c:pt>
                <c:pt idx="309">
                  <c:v>-49775.4</c:v>
                </c:pt>
                <c:pt idx="310">
                  <c:v>-49775.199999999997</c:v>
                </c:pt>
                <c:pt idx="311">
                  <c:v>-49775.199999999997</c:v>
                </c:pt>
                <c:pt idx="312">
                  <c:v>-49775.5</c:v>
                </c:pt>
                <c:pt idx="313">
                  <c:v>-49775.7</c:v>
                </c:pt>
                <c:pt idx="314">
                  <c:v>-49775.6</c:v>
                </c:pt>
                <c:pt idx="315">
                  <c:v>-49775.3</c:v>
                </c:pt>
                <c:pt idx="316">
                  <c:v>-49775.199999999997</c:v>
                </c:pt>
                <c:pt idx="317">
                  <c:v>-49775.4</c:v>
                </c:pt>
                <c:pt idx="318">
                  <c:v>-49775.4</c:v>
                </c:pt>
                <c:pt idx="319">
                  <c:v>-49775.3</c:v>
                </c:pt>
                <c:pt idx="320">
                  <c:v>-49775.3</c:v>
                </c:pt>
                <c:pt idx="321">
                  <c:v>-49775.6</c:v>
                </c:pt>
                <c:pt idx="322">
                  <c:v>-49775.7</c:v>
                </c:pt>
                <c:pt idx="323">
                  <c:v>-49775.5</c:v>
                </c:pt>
                <c:pt idx="324">
                  <c:v>-49775.199999999997</c:v>
                </c:pt>
                <c:pt idx="325">
                  <c:v>-49775.199999999997</c:v>
                </c:pt>
                <c:pt idx="326">
                  <c:v>-49775.4</c:v>
                </c:pt>
                <c:pt idx="327">
                  <c:v>-49775.6</c:v>
                </c:pt>
                <c:pt idx="328">
                  <c:v>-49775.5</c:v>
                </c:pt>
                <c:pt idx="329">
                  <c:v>-49775.4</c:v>
                </c:pt>
                <c:pt idx="330">
                  <c:v>-49775.5</c:v>
                </c:pt>
                <c:pt idx="331">
                  <c:v>-49775.6</c:v>
                </c:pt>
                <c:pt idx="332">
                  <c:v>-49775.4</c:v>
                </c:pt>
                <c:pt idx="333">
                  <c:v>-49775.199999999997</c:v>
                </c:pt>
                <c:pt idx="334">
                  <c:v>-49775.199999999997</c:v>
                </c:pt>
                <c:pt idx="335">
                  <c:v>-49775.5</c:v>
                </c:pt>
                <c:pt idx="336">
                  <c:v>-49775.7</c:v>
                </c:pt>
                <c:pt idx="337">
                  <c:v>-49775.5</c:v>
                </c:pt>
                <c:pt idx="338">
                  <c:v>-49775.3</c:v>
                </c:pt>
                <c:pt idx="339">
                  <c:v>-49775.3</c:v>
                </c:pt>
                <c:pt idx="340">
                  <c:v>-49775.4</c:v>
                </c:pt>
                <c:pt idx="341">
                  <c:v>-49775.4</c:v>
                </c:pt>
                <c:pt idx="342">
                  <c:v>-49775.199999999997</c:v>
                </c:pt>
                <c:pt idx="343">
                  <c:v>-49775.199999999997</c:v>
                </c:pt>
                <c:pt idx="344">
                  <c:v>-49775.5</c:v>
                </c:pt>
                <c:pt idx="345">
                  <c:v>-49775.7</c:v>
                </c:pt>
                <c:pt idx="346">
                  <c:v>-49775.5</c:v>
                </c:pt>
                <c:pt idx="347">
                  <c:v>-49775.3</c:v>
                </c:pt>
                <c:pt idx="348">
                  <c:v>-49775.199999999997</c:v>
                </c:pt>
                <c:pt idx="349">
                  <c:v>-49775.4</c:v>
                </c:pt>
                <c:pt idx="350">
                  <c:v>-49775.5</c:v>
                </c:pt>
                <c:pt idx="351">
                  <c:v>-49775.4</c:v>
                </c:pt>
                <c:pt idx="352">
                  <c:v>-49775.3</c:v>
                </c:pt>
                <c:pt idx="353">
                  <c:v>-49775.5</c:v>
                </c:pt>
                <c:pt idx="354">
                  <c:v>-49775.6</c:v>
                </c:pt>
                <c:pt idx="355">
                  <c:v>-49775.5</c:v>
                </c:pt>
                <c:pt idx="356">
                  <c:v>-49775.199999999997</c:v>
                </c:pt>
                <c:pt idx="357">
                  <c:v>-49775.199999999997</c:v>
                </c:pt>
                <c:pt idx="358">
                  <c:v>-49775.4</c:v>
                </c:pt>
                <c:pt idx="359">
                  <c:v>-49775.6</c:v>
                </c:pt>
                <c:pt idx="360">
                  <c:v>-49775.5</c:v>
                </c:pt>
                <c:pt idx="361">
                  <c:v>-49775.3</c:v>
                </c:pt>
                <c:pt idx="362">
                  <c:v>-49775.4</c:v>
                </c:pt>
                <c:pt idx="363">
                  <c:v>-49775.5</c:v>
                </c:pt>
                <c:pt idx="364">
                  <c:v>-49775.4</c:v>
                </c:pt>
                <c:pt idx="365">
                  <c:v>-49775.199999999997</c:v>
                </c:pt>
                <c:pt idx="366">
                  <c:v>-49775.199999999997</c:v>
                </c:pt>
                <c:pt idx="367">
                  <c:v>-49775.5</c:v>
                </c:pt>
                <c:pt idx="368">
                  <c:v>-49775.7</c:v>
                </c:pt>
                <c:pt idx="369">
                  <c:v>-49775.5</c:v>
                </c:pt>
                <c:pt idx="370">
                  <c:v>-49775.3</c:v>
                </c:pt>
                <c:pt idx="371">
                  <c:v>-49775.3</c:v>
                </c:pt>
                <c:pt idx="372">
                  <c:v>-49775.4</c:v>
                </c:pt>
                <c:pt idx="373">
                  <c:v>-49775.5</c:v>
                </c:pt>
                <c:pt idx="374">
                  <c:v>-49775.3</c:v>
                </c:pt>
                <c:pt idx="375">
                  <c:v>-49775.3</c:v>
                </c:pt>
                <c:pt idx="376">
                  <c:v>-49775.5</c:v>
                </c:pt>
                <c:pt idx="377">
                  <c:v>-49775.7</c:v>
                </c:pt>
                <c:pt idx="378">
                  <c:v>-49775.5</c:v>
                </c:pt>
                <c:pt idx="379">
                  <c:v>-49775.199999999997</c:v>
                </c:pt>
                <c:pt idx="380">
                  <c:v>-49775.199999999997</c:v>
                </c:pt>
                <c:pt idx="381">
                  <c:v>-49775.4</c:v>
                </c:pt>
                <c:pt idx="382">
                  <c:v>-49775.5</c:v>
                </c:pt>
                <c:pt idx="383">
                  <c:v>-49775.5</c:v>
                </c:pt>
                <c:pt idx="384">
                  <c:v>-49775.3</c:v>
                </c:pt>
                <c:pt idx="385">
                  <c:v>-49775.4</c:v>
                </c:pt>
                <c:pt idx="386">
                  <c:v>-49775.5</c:v>
                </c:pt>
                <c:pt idx="387">
                  <c:v>-49775.5</c:v>
                </c:pt>
                <c:pt idx="388">
                  <c:v>-49775.199999999997</c:v>
                </c:pt>
                <c:pt idx="389">
                  <c:v>-49775.199999999997</c:v>
                </c:pt>
                <c:pt idx="390">
                  <c:v>-49775.4</c:v>
                </c:pt>
                <c:pt idx="391">
                  <c:v>-49775.6</c:v>
                </c:pt>
                <c:pt idx="392">
                  <c:v>-49775.5</c:v>
                </c:pt>
                <c:pt idx="393">
                  <c:v>-49775.3</c:v>
                </c:pt>
                <c:pt idx="394">
                  <c:v>-49775.3</c:v>
                </c:pt>
                <c:pt idx="395">
                  <c:v>-49775.5</c:v>
                </c:pt>
                <c:pt idx="396">
                  <c:v>-49775.5</c:v>
                </c:pt>
                <c:pt idx="397">
                  <c:v>-49775.3</c:v>
                </c:pt>
                <c:pt idx="398">
                  <c:v>-49775.3</c:v>
                </c:pt>
                <c:pt idx="399">
                  <c:v>-49775.5</c:v>
                </c:pt>
                <c:pt idx="400">
                  <c:v>-49775.6</c:v>
                </c:pt>
                <c:pt idx="401">
                  <c:v>-49775.5</c:v>
                </c:pt>
                <c:pt idx="402">
                  <c:v>-49775.3</c:v>
                </c:pt>
                <c:pt idx="403">
                  <c:v>-49775.199999999997</c:v>
                </c:pt>
                <c:pt idx="404">
                  <c:v>-49775.4</c:v>
                </c:pt>
                <c:pt idx="405">
                  <c:v>-49775.5</c:v>
                </c:pt>
                <c:pt idx="406">
                  <c:v>-49775.4</c:v>
                </c:pt>
                <c:pt idx="407">
                  <c:v>-49775.3</c:v>
                </c:pt>
                <c:pt idx="408">
                  <c:v>-49775.4</c:v>
                </c:pt>
                <c:pt idx="409">
                  <c:v>-49775.6</c:v>
                </c:pt>
                <c:pt idx="410">
                  <c:v>-49775.5</c:v>
                </c:pt>
                <c:pt idx="411">
                  <c:v>-49775.199999999997</c:v>
                </c:pt>
                <c:pt idx="412">
                  <c:v>-49775.199999999997</c:v>
                </c:pt>
                <c:pt idx="413">
                  <c:v>-49775.4</c:v>
                </c:pt>
                <c:pt idx="414">
                  <c:v>-49775.6</c:v>
                </c:pt>
                <c:pt idx="415">
                  <c:v>-49775.5</c:v>
                </c:pt>
                <c:pt idx="416">
                  <c:v>-49775.3</c:v>
                </c:pt>
                <c:pt idx="417">
                  <c:v>-49775.3</c:v>
                </c:pt>
                <c:pt idx="418">
                  <c:v>-49775.5</c:v>
                </c:pt>
                <c:pt idx="419">
                  <c:v>-49775.5</c:v>
                </c:pt>
                <c:pt idx="420">
                  <c:v>-49775.3</c:v>
                </c:pt>
                <c:pt idx="421">
                  <c:v>-49775.199999999997</c:v>
                </c:pt>
                <c:pt idx="422">
                  <c:v>-49775.4</c:v>
                </c:pt>
                <c:pt idx="423">
                  <c:v>-49775.6</c:v>
                </c:pt>
                <c:pt idx="424">
                  <c:v>-49775.5</c:v>
                </c:pt>
                <c:pt idx="425">
                  <c:v>-49775.3</c:v>
                </c:pt>
                <c:pt idx="426">
                  <c:v>-49775.3</c:v>
                </c:pt>
                <c:pt idx="427">
                  <c:v>-49775.4</c:v>
                </c:pt>
                <c:pt idx="428">
                  <c:v>-49775.5</c:v>
                </c:pt>
                <c:pt idx="429">
                  <c:v>-49775.4</c:v>
                </c:pt>
                <c:pt idx="430">
                  <c:v>-49775.3</c:v>
                </c:pt>
                <c:pt idx="431">
                  <c:v>-49775.4</c:v>
                </c:pt>
                <c:pt idx="432">
                  <c:v>-49775.6</c:v>
                </c:pt>
                <c:pt idx="433">
                  <c:v>-49775.5</c:v>
                </c:pt>
                <c:pt idx="434">
                  <c:v>-49775.3</c:v>
                </c:pt>
                <c:pt idx="435">
                  <c:v>-49775.199999999997</c:v>
                </c:pt>
                <c:pt idx="436">
                  <c:v>-49775.4</c:v>
                </c:pt>
                <c:pt idx="437">
                  <c:v>-49775.6</c:v>
                </c:pt>
                <c:pt idx="438">
                  <c:v>-49775.5</c:v>
                </c:pt>
                <c:pt idx="439">
                  <c:v>-49775.3</c:v>
                </c:pt>
                <c:pt idx="440">
                  <c:v>-49775.4</c:v>
                </c:pt>
                <c:pt idx="441">
                  <c:v>-49775.5</c:v>
                </c:pt>
                <c:pt idx="442">
                  <c:v>-49775.5</c:v>
                </c:pt>
                <c:pt idx="443">
                  <c:v>-49775.3</c:v>
                </c:pt>
                <c:pt idx="444">
                  <c:v>-49775.199999999997</c:v>
                </c:pt>
                <c:pt idx="445">
                  <c:v>-49775.4</c:v>
                </c:pt>
                <c:pt idx="446">
                  <c:v>-49775.6</c:v>
                </c:pt>
                <c:pt idx="447">
                  <c:v>-49775.5</c:v>
                </c:pt>
                <c:pt idx="448">
                  <c:v>-49775.3</c:v>
                </c:pt>
                <c:pt idx="449">
                  <c:v>-49775.3</c:v>
                </c:pt>
                <c:pt idx="450">
                  <c:v>-49775.5</c:v>
                </c:pt>
                <c:pt idx="451">
                  <c:v>-49775.5</c:v>
                </c:pt>
                <c:pt idx="452">
                  <c:v>-49775.4</c:v>
                </c:pt>
                <c:pt idx="453">
                  <c:v>-49775.199999999997</c:v>
                </c:pt>
                <c:pt idx="454">
                  <c:v>-49775.4</c:v>
                </c:pt>
                <c:pt idx="455">
                  <c:v>-49775.6</c:v>
                </c:pt>
                <c:pt idx="456">
                  <c:v>-49775.5</c:v>
                </c:pt>
                <c:pt idx="457">
                  <c:v>-49775.3</c:v>
                </c:pt>
                <c:pt idx="458">
                  <c:v>-49775.199999999997</c:v>
                </c:pt>
                <c:pt idx="459">
                  <c:v>-49775.4</c:v>
                </c:pt>
                <c:pt idx="460">
                  <c:v>-49775.5</c:v>
                </c:pt>
                <c:pt idx="461">
                  <c:v>-49775.4</c:v>
                </c:pt>
                <c:pt idx="462">
                  <c:v>-49775.3</c:v>
                </c:pt>
                <c:pt idx="463">
                  <c:v>-49775.4</c:v>
                </c:pt>
                <c:pt idx="464">
                  <c:v>-49775.6</c:v>
                </c:pt>
                <c:pt idx="465">
                  <c:v>-49775.5</c:v>
                </c:pt>
                <c:pt idx="466">
                  <c:v>-49775.3</c:v>
                </c:pt>
                <c:pt idx="467">
                  <c:v>-49775.199999999997</c:v>
                </c:pt>
                <c:pt idx="468">
                  <c:v>-49775.4</c:v>
                </c:pt>
                <c:pt idx="469">
                  <c:v>-49775.6</c:v>
                </c:pt>
                <c:pt idx="470">
                  <c:v>-49775.5</c:v>
                </c:pt>
                <c:pt idx="471">
                  <c:v>-49775.3</c:v>
                </c:pt>
                <c:pt idx="472">
                  <c:v>-49775.3</c:v>
                </c:pt>
                <c:pt idx="473">
                  <c:v>-49775.5</c:v>
                </c:pt>
                <c:pt idx="474">
                  <c:v>-49775.5</c:v>
                </c:pt>
                <c:pt idx="475">
                  <c:v>-49775.3</c:v>
                </c:pt>
                <c:pt idx="476">
                  <c:v>-49775.199999999997</c:v>
                </c:pt>
                <c:pt idx="477">
                  <c:v>-49775.4</c:v>
                </c:pt>
                <c:pt idx="478">
                  <c:v>-49775.6</c:v>
                </c:pt>
                <c:pt idx="479">
                  <c:v>-49775.5</c:v>
                </c:pt>
                <c:pt idx="480">
                  <c:v>-49775.3</c:v>
                </c:pt>
                <c:pt idx="481">
                  <c:v>-49775.199999999997</c:v>
                </c:pt>
                <c:pt idx="482">
                  <c:v>-49775.4</c:v>
                </c:pt>
                <c:pt idx="483">
                  <c:v>-49775.5</c:v>
                </c:pt>
                <c:pt idx="484">
                  <c:v>-49775.4</c:v>
                </c:pt>
                <c:pt idx="485">
                  <c:v>-49775.3</c:v>
                </c:pt>
                <c:pt idx="486">
                  <c:v>-49775.4</c:v>
                </c:pt>
                <c:pt idx="487">
                  <c:v>-49775.6</c:v>
                </c:pt>
                <c:pt idx="488">
                  <c:v>-49775.6</c:v>
                </c:pt>
                <c:pt idx="489">
                  <c:v>-49775.3</c:v>
                </c:pt>
                <c:pt idx="490">
                  <c:v>-49775.199999999997</c:v>
                </c:pt>
                <c:pt idx="491">
                  <c:v>-49775.4</c:v>
                </c:pt>
                <c:pt idx="492">
                  <c:v>-49775.6</c:v>
                </c:pt>
                <c:pt idx="493">
                  <c:v>-49775.5</c:v>
                </c:pt>
                <c:pt idx="494">
                  <c:v>-49775.3</c:v>
                </c:pt>
                <c:pt idx="495">
                  <c:v>-49775.3</c:v>
                </c:pt>
                <c:pt idx="496">
                  <c:v>-49775.5</c:v>
                </c:pt>
                <c:pt idx="497">
                  <c:v>-49775.5</c:v>
                </c:pt>
                <c:pt idx="498">
                  <c:v>-49775.3</c:v>
                </c:pt>
                <c:pt idx="499">
                  <c:v>-49775.199999999997</c:v>
                </c:pt>
                <c:pt idx="500">
                  <c:v>-49775.4</c:v>
                </c:pt>
                <c:pt idx="501">
                  <c:v>-49775.6</c:v>
                </c:pt>
                <c:pt idx="502">
                  <c:v>-49775.5</c:v>
                </c:pt>
                <c:pt idx="503">
                  <c:v>-49775.3</c:v>
                </c:pt>
                <c:pt idx="504">
                  <c:v>-49775.3</c:v>
                </c:pt>
                <c:pt idx="505">
                  <c:v>-49775.4</c:v>
                </c:pt>
                <c:pt idx="506">
                  <c:v>-49775.5</c:v>
                </c:pt>
                <c:pt idx="507">
                  <c:v>-49775.4</c:v>
                </c:pt>
                <c:pt idx="508">
                  <c:v>-49775.199999999997</c:v>
                </c:pt>
                <c:pt idx="509">
                  <c:v>-49775.4</c:v>
                </c:pt>
                <c:pt idx="510">
                  <c:v>-49775.6</c:v>
                </c:pt>
                <c:pt idx="511">
                  <c:v>-49775.6</c:v>
                </c:pt>
                <c:pt idx="512">
                  <c:v>-49775.3</c:v>
                </c:pt>
                <c:pt idx="513">
                  <c:v>-49775.199999999997</c:v>
                </c:pt>
                <c:pt idx="514">
                  <c:v>-49775.4</c:v>
                </c:pt>
                <c:pt idx="515">
                  <c:v>-49775.6</c:v>
                </c:pt>
                <c:pt idx="516">
                  <c:v>-49775.5</c:v>
                </c:pt>
                <c:pt idx="517">
                  <c:v>-49775.3</c:v>
                </c:pt>
                <c:pt idx="518">
                  <c:v>-49775.3</c:v>
                </c:pt>
                <c:pt idx="519">
                  <c:v>-49775.5</c:v>
                </c:pt>
                <c:pt idx="520">
                  <c:v>-49775.6</c:v>
                </c:pt>
                <c:pt idx="521">
                  <c:v>-49775.3</c:v>
                </c:pt>
                <c:pt idx="522">
                  <c:v>-49775.199999999997</c:v>
                </c:pt>
                <c:pt idx="523">
                  <c:v>-49775.4</c:v>
                </c:pt>
                <c:pt idx="524">
                  <c:v>-49775.6</c:v>
                </c:pt>
                <c:pt idx="525">
                  <c:v>-49775.5</c:v>
                </c:pt>
                <c:pt idx="526">
                  <c:v>-49775.3</c:v>
                </c:pt>
                <c:pt idx="527">
                  <c:v>-49775.3</c:v>
                </c:pt>
                <c:pt idx="528">
                  <c:v>-49775.5</c:v>
                </c:pt>
                <c:pt idx="529">
                  <c:v>-49775.5</c:v>
                </c:pt>
                <c:pt idx="530">
                  <c:v>-49775.4</c:v>
                </c:pt>
                <c:pt idx="531">
                  <c:v>-49775.199999999997</c:v>
                </c:pt>
                <c:pt idx="532">
                  <c:v>-49775.3</c:v>
                </c:pt>
                <c:pt idx="533">
                  <c:v>-49775.6</c:v>
                </c:pt>
                <c:pt idx="534">
                  <c:v>-49775.6</c:v>
                </c:pt>
                <c:pt idx="535">
                  <c:v>-49775.3</c:v>
                </c:pt>
                <c:pt idx="536">
                  <c:v>-49775.199999999997</c:v>
                </c:pt>
                <c:pt idx="537">
                  <c:v>-49775.4</c:v>
                </c:pt>
                <c:pt idx="538">
                  <c:v>-49775.6</c:v>
                </c:pt>
                <c:pt idx="539">
                  <c:v>-49775.5</c:v>
                </c:pt>
                <c:pt idx="540">
                  <c:v>-49775.3</c:v>
                </c:pt>
                <c:pt idx="541">
                  <c:v>-49775.3</c:v>
                </c:pt>
                <c:pt idx="542">
                  <c:v>-49775.5</c:v>
                </c:pt>
                <c:pt idx="543">
                  <c:v>-49775.6</c:v>
                </c:pt>
                <c:pt idx="544">
                  <c:v>-49775.4</c:v>
                </c:pt>
                <c:pt idx="545">
                  <c:v>-49775.199999999997</c:v>
                </c:pt>
                <c:pt idx="546">
                  <c:v>-49775.4</c:v>
                </c:pt>
                <c:pt idx="547">
                  <c:v>-49775.6</c:v>
                </c:pt>
                <c:pt idx="548">
                  <c:v>-49775.5</c:v>
                </c:pt>
                <c:pt idx="549">
                  <c:v>-49775.3</c:v>
                </c:pt>
                <c:pt idx="550">
                  <c:v>-49775.3</c:v>
                </c:pt>
                <c:pt idx="551">
                  <c:v>-49775.5</c:v>
                </c:pt>
                <c:pt idx="552">
                  <c:v>-49775.6</c:v>
                </c:pt>
                <c:pt idx="553">
                  <c:v>-49775.4</c:v>
                </c:pt>
                <c:pt idx="554">
                  <c:v>-49775.199999999997</c:v>
                </c:pt>
                <c:pt idx="555">
                  <c:v>-49775.3</c:v>
                </c:pt>
                <c:pt idx="556">
                  <c:v>-49775.6</c:v>
                </c:pt>
                <c:pt idx="557">
                  <c:v>-49775.6</c:v>
                </c:pt>
                <c:pt idx="558">
                  <c:v>-49775.3</c:v>
                </c:pt>
                <c:pt idx="559">
                  <c:v>-49775.3</c:v>
                </c:pt>
                <c:pt idx="560">
                  <c:v>-49775.4</c:v>
                </c:pt>
                <c:pt idx="561">
                  <c:v>-49775.6</c:v>
                </c:pt>
                <c:pt idx="562">
                  <c:v>-49775.4</c:v>
                </c:pt>
                <c:pt idx="563">
                  <c:v>-49775.3</c:v>
                </c:pt>
                <c:pt idx="564">
                  <c:v>-49775.3</c:v>
                </c:pt>
                <c:pt idx="565">
                  <c:v>-49775.5</c:v>
                </c:pt>
                <c:pt idx="566">
                  <c:v>-49775.6</c:v>
                </c:pt>
                <c:pt idx="567">
                  <c:v>-49775.4</c:v>
                </c:pt>
                <c:pt idx="568">
                  <c:v>-49775.199999999997</c:v>
                </c:pt>
                <c:pt idx="569">
                  <c:v>-49775.4</c:v>
                </c:pt>
                <c:pt idx="570">
                  <c:v>-49775.5</c:v>
                </c:pt>
                <c:pt idx="571">
                  <c:v>-49775.5</c:v>
                </c:pt>
                <c:pt idx="572">
                  <c:v>-49775.3</c:v>
                </c:pt>
                <c:pt idx="573">
                  <c:v>-49775.3</c:v>
                </c:pt>
                <c:pt idx="574">
                  <c:v>-49775.5</c:v>
                </c:pt>
                <c:pt idx="575">
                  <c:v>-49775.6</c:v>
                </c:pt>
                <c:pt idx="576">
                  <c:v>-49775.4</c:v>
                </c:pt>
                <c:pt idx="577">
                  <c:v>-49775.199999999997</c:v>
                </c:pt>
                <c:pt idx="578">
                  <c:v>-49775.3</c:v>
                </c:pt>
                <c:pt idx="579">
                  <c:v>-49775.5</c:v>
                </c:pt>
                <c:pt idx="580">
                  <c:v>-49775.5</c:v>
                </c:pt>
                <c:pt idx="581">
                  <c:v>-49775.3</c:v>
                </c:pt>
                <c:pt idx="582">
                  <c:v>-49775.3</c:v>
                </c:pt>
                <c:pt idx="583">
                  <c:v>-49775.4</c:v>
                </c:pt>
                <c:pt idx="584">
                  <c:v>-49775.6</c:v>
                </c:pt>
                <c:pt idx="585">
                  <c:v>-49775.4</c:v>
                </c:pt>
                <c:pt idx="586">
                  <c:v>-49775.3</c:v>
                </c:pt>
                <c:pt idx="587">
                  <c:v>-49775.3</c:v>
                </c:pt>
                <c:pt idx="588">
                  <c:v>-49775.5</c:v>
                </c:pt>
                <c:pt idx="589">
                  <c:v>-49775.6</c:v>
                </c:pt>
                <c:pt idx="590">
                  <c:v>-49775.4</c:v>
                </c:pt>
                <c:pt idx="591">
                  <c:v>-49775.199999999997</c:v>
                </c:pt>
                <c:pt idx="592">
                  <c:v>-49775.4</c:v>
                </c:pt>
                <c:pt idx="593">
                  <c:v>-49775.5</c:v>
                </c:pt>
                <c:pt idx="594">
                  <c:v>-49775.5</c:v>
                </c:pt>
                <c:pt idx="595">
                  <c:v>-49775.3</c:v>
                </c:pt>
                <c:pt idx="596">
                  <c:v>-49775.3</c:v>
                </c:pt>
                <c:pt idx="597">
                  <c:v>-49775.5</c:v>
                </c:pt>
                <c:pt idx="598">
                  <c:v>-49775.6</c:v>
                </c:pt>
                <c:pt idx="599">
                  <c:v>-49775.4</c:v>
                </c:pt>
                <c:pt idx="600">
                  <c:v>-49775.199999999997</c:v>
                </c:pt>
                <c:pt idx="601">
                  <c:v>-49775.3</c:v>
                </c:pt>
                <c:pt idx="602">
                  <c:v>-49775.5</c:v>
                </c:pt>
                <c:pt idx="603">
                  <c:v>-49775.5</c:v>
                </c:pt>
                <c:pt idx="604">
                  <c:v>-49775.3</c:v>
                </c:pt>
                <c:pt idx="605">
                  <c:v>-49775.3</c:v>
                </c:pt>
                <c:pt idx="606">
                  <c:v>-49775.4</c:v>
                </c:pt>
                <c:pt idx="607">
                  <c:v>-49775.6</c:v>
                </c:pt>
                <c:pt idx="608">
                  <c:v>-49775.4</c:v>
                </c:pt>
                <c:pt idx="609">
                  <c:v>-49775.199999999997</c:v>
                </c:pt>
                <c:pt idx="610">
                  <c:v>-49775.3</c:v>
                </c:pt>
                <c:pt idx="611">
                  <c:v>-49775.5</c:v>
                </c:pt>
                <c:pt idx="612">
                  <c:v>-49775.6</c:v>
                </c:pt>
                <c:pt idx="613">
                  <c:v>-49775.4</c:v>
                </c:pt>
                <c:pt idx="614">
                  <c:v>-49775.199999999997</c:v>
                </c:pt>
                <c:pt idx="615">
                  <c:v>-49775.4</c:v>
                </c:pt>
                <c:pt idx="616">
                  <c:v>-49775.6</c:v>
                </c:pt>
                <c:pt idx="617">
                  <c:v>-49775.5</c:v>
                </c:pt>
                <c:pt idx="618">
                  <c:v>-49775.3</c:v>
                </c:pt>
                <c:pt idx="619">
                  <c:v>-49775.3</c:v>
                </c:pt>
                <c:pt idx="620">
                  <c:v>-49775.5</c:v>
                </c:pt>
                <c:pt idx="621">
                  <c:v>-49775.6</c:v>
                </c:pt>
                <c:pt idx="622">
                  <c:v>-49775.4</c:v>
                </c:pt>
                <c:pt idx="623">
                  <c:v>-49775.199999999997</c:v>
                </c:pt>
                <c:pt idx="624">
                  <c:v>-49775.3</c:v>
                </c:pt>
                <c:pt idx="625">
                  <c:v>-49775.5</c:v>
                </c:pt>
                <c:pt idx="626">
                  <c:v>-49775.5</c:v>
                </c:pt>
                <c:pt idx="627">
                  <c:v>-49775.3</c:v>
                </c:pt>
                <c:pt idx="628">
                  <c:v>-49775.3</c:v>
                </c:pt>
                <c:pt idx="629">
                  <c:v>-49775.5</c:v>
                </c:pt>
                <c:pt idx="630">
                  <c:v>-49775.6</c:v>
                </c:pt>
                <c:pt idx="631">
                  <c:v>-49775.4</c:v>
                </c:pt>
                <c:pt idx="632">
                  <c:v>-49775.199999999997</c:v>
                </c:pt>
                <c:pt idx="633">
                  <c:v>-49775.3</c:v>
                </c:pt>
                <c:pt idx="634">
                  <c:v>-49775.5</c:v>
                </c:pt>
                <c:pt idx="635">
                  <c:v>-49775.6</c:v>
                </c:pt>
                <c:pt idx="636">
                  <c:v>-49775.4</c:v>
                </c:pt>
                <c:pt idx="637">
                  <c:v>-49775.199999999997</c:v>
                </c:pt>
                <c:pt idx="638">
                  <c:v>-49775.4</c:v>
                </c:pt>
                <c:pt idx="639">
                  <c:v>-49775.6</c:v>
                </c:pt>
                <c:pt idx="640">
                  <c:v>-49775.5</c:v>
                </c:pt>
                <c:pt idx="641">
                  <c:v>-49775.3</c:v>
                </c:pt>
                <c:pt idx="642">
                  <c:v>-49775.3</c:v>
                </c:pt>
                <c:pt idx="643">
                  <c:v>-49775.5</c:v>
                </c:pt>
                <c:pt idx="644">
                  <c:v>-49775.6</c:v>
                </c:pt>
                <c:pt idx="645">
                  <c:v>-49775.4</c:v>
                </c:pt>
                <c:pt idx="646">
                  <c:v>-49775.199999999997</c:v>
                </c:pt>
                <c:pt idx="647">
                  <c:v>-49775.4</c:v>
                </c:pt>
                <c:pt idx="648">
                  <c:v>-49775.5</c:v>
                </c:pt>
                <c:pt idx="649">
                  <c:v>-49775.5</c:v>
                </c:pt>
                <c:pt idx="650">
                  <c:v>-49775.3</c:v>
                </c:pt>
                <c:pt idx="651">
                  <c:v>-49775.3</c:v>
                </c:pt>
                <c:pt idx="652">
                  <c:v>-49775.5</c:v>
                </c:pt>
                <c:pt idx="653">
                  <c:v>-49775.6</c:v>
                </c:pt>
                <c:pt idx="654">
                  <c:v>-49775.4</c:v>
                </c:pt>
                <c:pt idx="655">
                  <c:v>-49775.199999999997</c:v>
                </c:pt>
                <c:pt idx="656">
                  <c:v>-49775.3</c:v>
                </c:pt>
                <c:pt idx="657">
                  <c:v>-49775.5</c:v>
                </c:pt>
                <c:pt idx="658">
                  <c:v>-49775.5</c:v>
                </c:pt>
                <c:pt idx="659">
                  <c:v>-49775.4</c:v>
                </c:pt>
                <c:pt idx="660">
                  <c:v>-49775.3</c:v>
                </c:pt>
                <c:pt idx="661">
                  <c:v>-49775.4</c:v>
                </c:pt>
                <c:pt idx="662">
                  <c:v>-49775.6</c:v>
                </c:pt>
                <c:pt idx="663">
                  <c:v>-49775.5</c:v>
                </c:pt>
                <c:pt idx="664">
                  <c:v>-49775.3</c:v>
                </c:pt>
                <c:pt idx="665">
                  <c:v>-49775.3</c:v>
                </c:pt>
                <c:pt idx="666">
                  <c:v>-49775.5</c:v>
                </c:pt>
                <c:pt idx="667">
                  <c:v>-49775.6</c:v>
                </c:pt>
                <c:pt idx="668">
                  <c:v>-49775.4</c:v>
                </c:pt>
                <c:pt idx="669">
                  <c:v>-49775.199999999997</c:v>
                </c:pt>
                <c:pt idx="670">
                  <c:v>-49775.4</c:v>
                </c:pt>
                <c:pt idx="671">
                  <c:v>-49775.5</c:v>
                </c:pt>
                <c:pt idx="672">
                  <c:v>-49775.5</c:v>
                </c:pt>
                <c:pt idx="673">
                  <c:v>-49775.3</c:v>
                </c:pt>
                <c:pt idx="674">
                  <c:v>-49775.3</c:v>
                </c:pt>
                <c:pt idx="675">
                  <c:v>-49775.5</c:v>
                </c:pt>
                <c:pt idx="676">
                  <c:v>-49775.6</c:v>
                </c:pt>
                <c:pt idx="677">
                  <c:v>-49775.4</c:v>
                </c:pt>
                <c:pt idx="678">
                  <c:v>-49775.199999999997</c:v>
                </c:pt>
                <c:pt idx="679">
                  <c:v>-49775.3</c:v>
                </c:pt>
                <c:pt idx="680">
                  <c:v>-49775.5</c:v>
                </c:pt>
                <c:pt idx="681">
                  <c:v>-49775.5</c:v>
                </c:pt>
                <c:pt idx="682">
                  <c:v>-49775.3</c:v>
                </c:pt>
                <c:pt idx="683">
                  <c:v>-49775.3</c:v>
                </c:pt>
                <c:pt idx="684">
                  <c:v>-49775.4</c:v>
                </c:pt>
                <c:pt idx="685">
                  <c:v>-49775.6</c:v>
                </c:pt>
                <c:pt idx="686">
                  <c:v>-49775.5</c:v>
                </c:pt>
                <c:pt idx="687">
                  <c:v>-49775.3</c:v>
                </c:pt>
                <c:pt idx="688">
                  <c:v>-49775.3</c:v>
                </c:pt>
                <c:pt idx="689">
                  <c:v>-49775.5</c:v>
                </c:pt>
                <c:pt idx="690">
                  <c:v>-49775.6</c:v>
                </c:pt>
                <c:pt idx="691">
                  <c:v>-49775.4</c:v>
                </c:pt>
                <c:pt idx="692">
                  <c:v>-49775.199999999997</c:v>
                </c:pt>
                <c:pt idx="693">
                  <c:v>-49775.4</c:v>
                </c:pt>
                <c:pt idx="694">
                  <c:v>-49775.6</c:v>
                </c:pt>
                <c:pt idx="695">
                  <c:v>-49775.5</c:v>
                </c:pt>
                <c:pt idx="696">
                  <c:v>-49775.3</c:v>
                </c:pt>
                <c:pt idx="697">
                  <c:v>-49775.3</c:v>
                </c:pt>
                <c:pt idx="698">
                  <c:v>-49775.5</c:v>
                </c:pt>
                <c:pt idx="699">
                  <c:v>-49775.6</c:v>
                </c:pt>
                <c:pt idx="700">
                  <c:v>-49775.4</c:v>
                </c:pt>
                <c:pt idx="701">
                  <c:v>-49775.199999999997</c:v>
                </c:pt>
                <c:pt idx="702">
                  <c:v>-49775.3</c:v>
                </c:pt>
                <c:pt idx="703">
                  <c:v>-49775.5</c:v>
                </c:pt>
                <c:pt idx="704">
                  <c:v>-49775.5</c:v>
                </c:pt>
                <c:pt idx="705">
                  <c:v>-49775.3</c:v>
                </c:pt>
                <c:pt idx="706">
                  <c:v>-49775.3</c:v>
                </c:pt>
                <c:pt idx="707">
                  <c:v>-49775.4</c:v>
                </c:pt>
                <c:pt idx="708">
                  <c:v>-49775.6</c:v>
                </c:pt>
                <c:pt idx="709">
                  <c:v>-49775.5</c:v>
                </c:pt>
                <c:pt idx="710">
                  <c:v>-49775.3</c:v>
                </c:pt>
                <c:pt idx="711">
                  <c:v>-49775.3</c:v>
                </c:pt>
                <c:pt idx="712">
                  <c:v>-49775.5</c:v>
                </c:pt>
                <c:pt idx="713">
                  <c:v>-49775.6</c:v>
                </c:pt>
                <c:pt idx="714">
                  <c:v>-49775.4</c:v>
                </c:pt>
                <c:pt idx="715">
                  <c:v>-49775.199999999997</c:v>
                </c:pt>
                <c:pt idx="716">
                  <c:v>-49775.4</c:v>
                </c:pt>
                <c:pt idx="717">
                  <c:v>-49775.6</c:v>
                </c:pt>
                <c:pt idx="718">
                  <c:v>-49775.5</c:v>
                </c:pt>
                <c:pt idx="719">
                  <c:v>-49775.3</c:v>
                </c:pt>
                <c:pt idx="720">
                  <c:v>-49775.3</c:v>
                </c:pt>
                <c:pt idx="721">
                  <c:v>-49775.5</c:v>
                </c:pt>
                <c:pt idx="722">
                  <c:v>-49775.6</c:v>
                </c:pt>
                <c:pt idx="723">
                  <c:v>-49775.4</c:v>
                </c:pt>
                <c:pt idx="724">
                  <c:v>-49775.199999999997</c:v>
                </c:pt>
                <c:pt idx="725">
                  <c:v>-49775.3</c:v>
                </c:pt>
                <c:pt idx="726">
                  <c:v>-49775.5</c:v>
                </c:pt>
                <c:pt idx="727">
                  <c:v>-49775.5</c:v>
                </c:pt>
                <c:pt idx="728">
                  <c:v>-49775.3</c:v>
                </c:pt>
                <c:pt idx="729">
                  <c:v>-49775.3</c:v>
                </c:pt>
                <c:pt idx="730">
                  <c:v>-49775.4</c:v>
                </c:pt>
                <c:pt idx="731">
                  <c:v>-49775.6</c:v>
                </c:pt>
                <c:pt idx="732">
                  <c:v>-49775.5</c:v>
                </c:pt>
                <c:pt idx="733">
                  <c:v>-49775.3</c:v>
                </c:pt>
                <c:pt idx="734">
                  <c:v>-49775.3</c:v>
                </c:pt>
                <c:pt idx="735">
                  <c:v>-49775.5</c:v>
                </c:pt>
                <c:pt idx="736">
                  <c:v>-49775.6</c:v>
                </c:pt>
                <c:pt idx="737">
                  <c:v>-49775.4</c:v>
                </c:pt>
                <c:pt idx="738">
                  <c:v>-49775.199999999997</c:v>
                </c:pt>
                <c:pt idx="739">
                  <c:v>-49775.4</c:v>
                </c:pt>
                <c:pt idx="740">
                  <c:v>-49775.6</c:v>
                </c:pt>
                <c:pt idx="741">
                  <c:v>-49775.5</c:v>
                </c:pt>
                <c:pt idx="742">
                  <c:v>-49775.3</c:v>
                </c:pt>
                <c:pt idx="743">
                  <c:v>-49775.3</c:v>
                </c:pt>
                <c:pt idx="744">
                  <c:v>-49775.5</c:v>
                </c:pt>
                <c:pt idx="745">
                  <c:v>-49775.6</c:v>
                </c:pt>
                <c:pt idx="746">
                  <c:v>-49775.4</c:v>
                </c:pt>
                <c:pt idx="747">
                  <c:v>-49775.199999999997</c:v>
                </c:pt>
                <c:pt idx="748">
                  <c:v>-49775.3</c:v>
                </c:pt>
                <c:pt idx="749">
                  <c:v>-49775.5</c:v>
                </c:pt>
                <c:pt idx="750">
                  <c:v>-49775.5</c:v>
                </c:pt>
                <c:pt idx="751">
                  <c:v>-49775.3</c:v>
                </c:pt>
                <c:pt idx="752">
                  <c:v>-49775.3</c:v>
                </c:pt>
                <c:pt idx="753">
                  <c:v>-49775.4</c:v>
                </c:pt>
                <c:pt idx="754">
                  <c:v>-49775.6</c:v>
                </c:pt>
                <c:pt idx="755">
                  <c:v>-49775.5</c:v>
                </c:pt>
                <c:pt idx="756">
                  <c:v>-49775.3</c:v>
                </c:pt>
                <c:pt idx="757">
                  <c:v>-49775.3</c:v>
                </c:pt>
                <c:pt idx="758">
                  <c:v>-49775.5</c:v>
                </c:pt>
                <c:pt idx="759">
                  <c:v>-49775.6</c:v>
                </c:pt>
                <c:pt idx="760">
                  <c:v>-49775.4</c:v>
                </c:pt>
                <c:pt idx="761">
                  <c:v>-49775.199999999997</c:v>
                </c:pt>
                <c:pt idx="762">
                  <c:v>-49775.4</c:v>
                </c:pt>
                <c:pt idx="763">
                  <c:v>-49775.6</c:v>
                </c:pt>
                <c:pt idx="764">
                  <c:v>-49775.5</c:v>
                </c:pt>
                <c:pt idx="765">
                  <c:v>-49775.3</c:v>
                </c:pt>
                <c:pt idx="766">
                  <c:v>-49775.3</c:v>
                </c:pt>
                <c:pt idx="767">
                  <c:v>-49775.5</c:v>
                </c:pt>
                <c:pt idx="768">
                  <c:v>-49775.6</c:v>
                </c:pt>
                <c:pt idx="769">
                  <c:v>-49775.4</c:v>
                </c:pt>
                <c:pt idx="770">
                  <c:v>-49775.199999999997</c:v>
                </c:pt>
                <c:pt idx="771">
                  <c:v>-49775.3</c:v>
                </c:pt>
                <c:pt idx="772">
                  <c:v>-49775.5</c:v>
                </c:pt>
                <c:pt idx="773">
                  <c:v>-49775.5</c:v>
                </c:pt>
                <c:pt idx="774">
                  <c:v>-49775.3</c:v>
                </c:pt>
                <c:pt idx="775">
                  <c:v>-49775.3</c:v>
                </c:pt>
                <c:pt idx="776">
                  <c:v>-49775.4</c:v>
                </c:pt>
                <c:pt idx="777">
                  <c:v>-49775.6</c:v>
                </c:pt>
                <c:pt idx="778">
                  <c:v>-49775.4</c:v>
                </c:pt>
                <c:pt idx="779">
                  <c:v>-49775.3</c:v>
                </c:pt>
                <c:pt idx="780">
                  <c:v>-49775.3</c:v>
                </c:pt>
                <c:pt idx="781">
                  <c:v>-49775.5</c:v>
                </c:pt>
                <c:pt idx="782">
                  <c:v>-49775.5</c:v>
                </c:pt>
                <c:pt idx="783">
                  <c:v>-49775.4</c:v>
                </c:pt>
                <c:pt idx="784">
                  <c:v>-49775.199999999997</c:v>
                </c:pt>
                <c:pt idx="785">
                  <c:v>-49775.4</c:v>
                </c:pt>
                <c:pt idx="786">
                  <c:v>-49775.6</c:v>
                </c:pt>
                <c:pt idx="787">
                  <c:v>-49775.5</c:v>
                </c:pt>
                <c:pt idx="788">
                  <c:v>-49775.3</c:v>
                </c:pt>
                <c:pt idx="789">
                  <c:v>-49775.3</c:v>
                </c:pt>
                <c:pt idx="790">
                  <c:v>-49775.5</c:v>
                </c:pt>
                <c:pt idx="791">
                  <c:v>-49775.6</c:v>
                </c:pt>
                <c:pt idx="792">
                  <c:v>-49775.4</c:v>
                </c:pt>
                <c:pt idx="793">
                  <c:v>-49775.199999999997</c:v>
                </c:pt>
                <c:pt idx="794">
                  <c:v>-49775.4</c:v>
                </c:pt>
                <c:pt idx="795">
                  <c:v>-49775.5</c:v>
                </c:pt>
                <c:pt idx="796">
                  <c:v>-49775.5</c:v>
                </c:pt>
                <c:pt idx="797">
                  <c:v>-49775.3</c:v>
                </c:pt>
                <c:pt idx="798">
                  <c:v>-49775.3</c:v>
                </c:pt>
                <c:pt idx="799">
                  <c:v>-49775.4</c:v>
                </c:pt>
                <c:pt idx="800">
                  <c:v>-49775.6</c:v>
                </c:pt>
                <c:pt idx="801">
                  <c:v>-49775.4</c:v>
                </c:pt>
                <c:pt idx="802">
                  <c:v>-49775.3</c:v>
                </c:pt>
                <c:pt idx="803">
                  <c:v>-49775.3</c:v>
                </c:pt>
                <c:pt idx="804">
                  <c:v>-49775.5</c:v>
                </c:pt>
                <c:pt idx="805">
                  <c:v>-49775.5</c:v>
                </c:pt>
                <c:pt idx="806">
                  <c:v>-49775.3</c:v>
                </c:pt>
                <c:pt idx="807">
                  <c:v>-49775.199999999997</c:v>
                </c:pt>
                <c:pt idx="808">
                  <c:v>-49775.4</c:v>
                </c:pt>
                <c:pt idx="809">
                  <c:v>-49775.6</c:v>
                </c:pt>
                <c:pt idx="810">
                  <c:v>-49775.5</c:v>
                </c:pt>
                <c:pt idx="811">
                  <c:v>-49775.3</c:v>
                </c:pt>
                <c:pt idx="812">
                  <c:v>-49775.3</c:v>
                </c:pt>
                <c:pt idx="813">
                  <c:v>-49775.5</c:v>
                </c:pt>
                <c:pt idx="814">
                  <c:v>-49775.6</c:v>
                </c:pt>
                <c:pt idx="815">
                  <c:v>-49775.4</c:v>
                </c:pt>
                <c:pt idx="816">
                  <c:v>-49775.199999999997</c:v>
                </c:pt>
                <c:pt idx="817">
                  <c:v>-49775.4</c:v>
                </c:pt>
                <c:pt idx="818">
                  <c:v>-49775.6</c:v>
                </c:pt>
                <c:pt idx="819">
                  <c:v>-49775.5</c:v>
                </c:pt>
                <c:pt idx="820">
                  <c:v>-49775.3</c:v>
                </c:pt>
                <c:pt idx="821">
                  <c:v>-49775.3</c:v>
                </c:pt>
                <c:pt idx="822">
                  <c:v>-49775.4</c:v>
                </c:pt>
                <c:pt idx="823">
                  <c:v>-49775.6</c:v>
                </c:pt>
                <c:pt idx="824">
                  <c:v>-49775.4</c:v>
                </c:pt>
                <c:pt idx="825">
                  <c:v>-49775.3</c:v>
                </c:pt>
                <c:pt idx="826">
                  <c:v>-49775.3</c:v>
                </c:pt>
                <c:pt idx="827">
                  <c:v>-49775.5</c:v>
                </c:pt>
                <c:pt idx="828">
                  <c:v>-49775.5</c:v>
                </c:pt>
                <c:pt idx="829">
                  <c:v>-49775.3</c:v>
                </c:pt>
                <c:pt idx="830">
                  <c:v>-49775.199999999997</c:v>
                </c:pt>
                <c:pt idx="831">
                  <c:v>-49775.4</c:v>
                </c:pt>
                <c:pt idx="832">
                  <c:v>-49775.6</c:v>
                </c:pt>
                <c:pt idx="833">
                  <c:v>-49775.5</c:v>
                </c:pt>
                <c:pt idx="834">
                  <c:v>-49775.3</c:v>
                </c:pt>
                <c:pt idx="835">
                  <c:v>-49775.3</c:v>
                </c:pt>
                <c:pt idx="836">
                  <c:v>-49775.5</c:v>
                </c:pt>
                <c:pt idx="837">
                  <c:v>-49775.6</c:v>
                </c:pt>
                <c:pt idx="838">
                  <c:v>-49775.4</c:v>
                </c:pt>
                <c:pt idx="839">
                  <c:v>-49775.199999999997</c:v>
                </c:pt>
                <c:pt idx="840">
                  <c:v>-49775.4</c:v>
                </c:pt>
                <c:pt idx="841">
                  <c:v>-49775.6</c:v>
                </c:pt>
                <c:pt idx="842">
                  <c:v>-49775.5</c:v>
                </c:pt>
                <c:pt idx="843">
                  <c:v>-49775.3</c:v>
                </c:pt>
                <c:pt idx="844">
                  <c:v>-49775.3</c:v>
                </c:pt>
                <c:pt idx="845">
                  <c:v>-49775.5</c:v>
                </c:pt>
                <c:pt idx="846">
                  <c:v>-49775.6</c:v>
                </c:pt>
                <c:pt idx="847">
                  <c:v>-49775.4</c:v>
                </c:pt>
                <c:pt idx="848">
                  <c:v>-49775.3</c:v>
                </c:pt>
                <c:pt idx="849">
                  <c:v>-49775.3</c:v>
                </c:pt>
                <c:pt idx="850">
                  <c:v>-49775.5</c:v>
                </c:pt>
                <c:pt idx="851">
                  <c:v>-49775.5</c:v>
                </c:pt>
                <c:pt idx="852">
                  <c:v>-49775.3</c:v>
                </c:pt>
                <c:pt idx="853">
                  <c:v>-49775.199999999997</c:v>
                </c:pt>
                <c:pt idx="854">
                  <c:v>-49775.4</c:v>
                </c:pt>
                <c:pt idx="855">
                  <c:v>-49775.6</c:v>
                </c:pt>
                <c:pt idx="856">
                  <c:v>-49775.5</c:v>
                </c:pt>
                <c:pt idx="857">
                  <c:v>-49775.3</c:v>
                </c:pt>
                <c:pt idx="858">
                  <c:v>-49775.3</c:v>
                </c:pt>
                <c:pt idx="859">
                  <c:v>-49775.5</c:v>
                </c:pt>
                <c:pt idx="860">
                  <c:v>-49775.6</c:v>
                </c:pt>
                <c:pt idx="861">
                  <c:v>-49775.4</c:v>
                </c:pt>
                <c:pt idx="862">
                  <c:v>-49775.199999999997</c:v>
                </c:pt>
                <c:pt idx="863">
                  <c:v>-49775.4</c:v>
                </c:pt>
                <c:pt idx="864">
                  <c:v>-49775.6</c:v>
                </c:pt>
                <c:pt idx="865">
                  <c:v>-49775.5</c:v>
                </c:pt>
                <c:pt idx="866">
                  <c:v>-49775.3</c:v>
                </c:pt>
                <c:pt idx="867">
                  <c:v>-49775.3</c:v>
                </c:pt>
                <c:pt idx="868">
                  <c:v>-49775.5</c:v>
                </c:pt>
                <c:pt idx="869">
                  <c:v>-49775.6</c:v>
                </c:pt>
                <c:pt idx="870">
                  <c:v>-49775.4</c:v>
                </c:pt>
                <c:pt idx="871">
                  <c:v>-49775.199999999997</c:v>
                </c:pt>
                <c:pt idx="872">
                  <c:v>-49775.3</c:v>
                </c:pt>
                <c:pt idx="873">
                  <c:v>-49775.5</c:v>
                </c:pt>
                <c:pt idx="874">
                  <c:v>-49775.5</c:v>
                </c:pt>
                <c:pt idx="875">
                  <c:v>-49775.3</c:v>
                </c:pt>
                <c:pt idx="876">
                  <c:v>-49775.199999999997</c:v>
                </c:pt>
                <c:pt idx="877">
                  <c:v>-49775.4</c:v>
                </c:pt>
                <c:pt idx="878">
                  <c:v>-49775.6</c:v>
                </c:pt>
                <c:pt idx="879">
                  <c:v>-49775.5</c:v>
                </c:pt>
                <c:pt idx="880">
                  <c:v>-49775.3</c:v>
                </c:pt>
                <c:pt idx="881">
                  <c:v>-49775.3</c:v>
                </c:pt>
                <c:pt idx="882">
                  <c:v>-49775.5</c:v>
                </c:pt>
                <c:pt idx="883">
                  <c:v>-49775.6</c:v>
                </c:pt>
                <c:pt idx="884">
                  <c:v>-49775.4</c:v>
                </c:pt>
                <c:pt idx="885">
                  <c:v>-49775.199999999997</c:v>
                </c:pt>
                <c:pt idx="886">
                  <c:v>-49775.4</c:v>
                </c:pt>
                <c:pt idx="887">
                  <c:v>-49775.6</c:v>
                </c:pt>
                <c:pt idx="888">
                  <c:v>-49775.5</c:v>
                </c:pt>
                <c:pt idx="889">
                  <c:v>-49775.3</c:v>
                </c:pt>
                <c:pt idx="890">
                  <c:v>-49775.3</c:v>
                </c:pt>
                <c:pt idx="891">
                  <c:v>-49775.5</c:v>
                </c:pt>
                <c:pt idx="892">
                  <c:v>-49775.6</c:v>
                </c:pt>
                <c:pt idx="893">
                  <c:v>-49775.4</c:v>
                </c:pt>
                <c:pt idx="894">
                  <c:v>-49775.199999999997</c:v>
                </c:pt>
                <c:pt idx="895">
                  <c:v>-49775.3</c:v>
                </c:pt>
                <c:pt idx="896">
                  <c:v>-49775.5</c:v>
                </c:pt>
                <c:pt idx="897">
                  <c:v>-49775.5</c:v>
                </c:pt>
                <c:pt idx="898">
                  <c:v>-49775.3</c:v>
                </c:pt>
                <c:pt idx="899">
                  <c:v>-49775.199999999997</c:v>
                </c:pt>
                <c:pt idx="900">
                  <c:v>-49775.4</c:v>
                </c:pt>
                <c:pt idx="901">
                  <c:v>-49775.6</c:v>
                </c:pt>
                <c:pt idx="902">
                  <c:v>-49775.5</c:v>
                </c:pt>
                <c:pt idx="903">
                  <c:v>-49775.3</c:v>
                </c:pt>
                <c:pt idx="904">
                  <c:v>-49775.3</c:v>
                </c:pt>
                <c:pt idx="905">
                  <c:v>-49775.5</c:v>
                </c:pt>
                <c:pt idx="906">
                  <c:v>-49775.6</c:v>
                </c:pt>
                <c:pt idx="907">
                  <c:v>-49775.4</c:v>
                </c:pt>
                <c:pt idx="908">
                  <c:v>-49775.199999999997</c:v>
                </c:pt>
                <c:pt idx="909">
                  <c:v>-49775.4</c:v>
                </c:pt>
                <c:pt idx="910">
                  <c:v>-49775.6</c:v>
                </c:pt>
                <c:pt idx="911">
                  <c:v>-49775.5</c:v>
                </c:pt>
                <c:pt idx="912">
                  <c:v>-49775.3</c:v>
                </c:pt>
                <c:pt idx="913">
                  <c:v>-49775.3</c:v>
                </c:pt>
                <c:pt idx="914">
                  <c:v>-49775.5</c:v>
                </c:pt>
                <c:pt idx="915">
                  <c:v>-49775.6</c:v>
                </c:pt>
                <c:pt idx="916">
                  <c:v>-49775.4</c:v>
                </c:pt>
                <c:pt idx="917">
                  <c:v>-49775.199999999997</c:v>
                </c:pt>
                <c:pt idx="918">
                  <c:v>-49775.3</c:v>
                </c:pt>
                <c:pt idx="919">
                  <c:v>-49775.5</c:v>
                </c:pt>
                <c:pt idx="920">
                  <c:v>-49775.5</c:v>
                </c:pt>
                <c:pt idx="921">
                  <c:v>-49775.3</c:v>
                </c:pt>
                <c:pt idx="922">
                  <c:v>-49775.199999999997</c:v>
                </c:pt>
                <c:pt idx="923">
                  <c:v>-49775.4</c:v>
                </c:pt>
                <c:pt idx="924">
                  <c:v>-49775.6</c:v>
                </c:pt>
                <c:pt idx="925">
                  <c:v>-49775.5</c:v>
                </c:pt>
                <c:pt idx="926">
                  <c:v>-49775.3</c:v>
                </c:pt>
                <c:pt idx="927">
                  <c:v>-49775.3</c:v>
                </c:pt>
                <c:pt idx="928">
                  <c:v>-49775.5</c:v>
                </c:pt>
                <c:pt idx="929">
                  <c:v>-49775.6</c:v>
                </c:pt>
                <c:pt idx="930">
                  <c:v>-49775.4</c:v>
                </c:pt>
                <c:pt idx="931">
                  <c:v>-49775.199999999997</c:v>
                </c:pt>
                <c:pt idx="932">
                  <c:v>-49775.4</c:v>
                </c:pt>
                <c:pt idx="933">
                  <c:v>-49775.6</c:v>
                </c:pt>
                <c:pt idx="934">
                  <c:v>-49775.5</c:v>
                </c:pt>
                <c:pt idx="935">
                  <c:v>-49775.3</c:v>
                </c:pt>
                <c:pt idx="936">
                  <c:v>-49775.3</c:v>
                </c:pt>
                <c:pt idx="937">
                  <c:v>-49775.5</c:v>
                </c:pt>
                <c:pt idx="938">
                  <c:v>-49775.6</c:v>
                </c:pt>
                <c:pt idx="939">
                  <c:v>-49775.4</c:v>
                </c:pt>
                <c:pt idx="940">
                  <c:v>-49775.199999999997</c:v>
                </c:pt>
                <c:pt idx="941">
                  <c:v>-49775.3</c:v>
                </c:pt>
                <c:pt idx="942">
                  <c:v>-49775.5</c:v>
                </c:pt>
                <c:pt idx="943">
                  <c:v>-49775.5</c:v>
                </c:pt>
                <c:pt idx="944">
                  <c:v>-49775.3</c:v>
                </c:pt>
                <c:pt idx="945">
                  <c:v>-49775.3</c:v>
                </c:pt>
                <c:pt idx="946">
                  <c:v>-49775.4</c:v>
                </c:pt>
                <c:pt idx="947">
                  <c:v>-49775.6</c:v>
                </c:pt>
                <c:pt idx="948">
                  <c:v>-49775.4</c:v>
                </c:pt>
                <c:pt idx="949">
                  <c:v>-49775.3</c:v>
                </c:pt>
                <c:pt idx="950">
                  <c:v>-49775.3</c:v>
                </c:pt>
                <c:pt idx="951">
                  <c:v>-49775.5</c:v>
                </c:pt>
                <c:pt idx="952">
                  <c:v>-49775.6</c:v>
                </c:pt>
                <c:pt idx="953">
                  <c:v>-49775.4</c:v>
                </c:pt>
                <c:pt idx="954">
                  <c:v>-49775.199999999997</c:v>
                </c:pt>
                <c:pt idx="955">
                  <c:v>-49775.4</c:v>
                </c:pt>
                <c:pt idx="956">
                  <c:v>-49775.6</c:v>
                </c:pt>
                <c:pt idx="957">
                  <c:v>-49775.5</c:v>
                </c:pt>
                <c:pt idx="958">
                  <c:v>-49775.3</c:v>
                </c:pt>
                <c:pt idx="959">
                  <c:v>-49775.3</c:v>
                </c:pt>
                <c:pt idx="960">
                  <c:v>-49775.5</c:v>
                </c:pt>
                <c:pt idx="961">
                  <c:v>-49775.6</c:v>
                </c:pt>
                <c:pt idx="962">
                  <c:v>-49775.4</c:v>
                </c:pt>
                <c:pt idx="963">
                  <c:v>-49775.199999999997</c:v>
                </c:pt>
                <c:pt idx="964">
                  <c:v>-49775.3</c:v>
                </c:pt>
                <c:pt idx="965">
                  <c:v>-49775.5</c:v>
                </c:pt>
                <c:pt idx="966">
                  <c:v>-49775.5</c:v>
                </c:pt>
                <c:pt idx="967">
                  <c:v>-49775.3</c:v>
                </c:pt>
                <c:pt idx="968">
                  <c:v>-49775.3</c:v>
                </c:pt>
                <c:pt idx="969">
                  <c:v>-49775.4</c:v>
                </c:pt>
                <c:pt idx="970">
                  <c:v>-49775.6</c:v>
                </c:pt>
                <c:pt idx="971">
                  <c:v>-49775.4</c:v>
                </c:pt>
                <c:pt idx="972">
                  <c:v>-49775.3</c:v>
                </c:pt>
                <c:pt idx="973">
                  <c:v>-49775.3</c:v>
                </c:pt>
                <c:pt idx="974">
                  <c:v>-49775.5</c:v>
                </c:pt>
                <c:pt idx="975">
                  <c:v>-49775.6</c:v>
                </c:pt>
                <c:pt idx="976">
                  <c:v>-49775.4</c:v>
                </c:pt>
                <c:pt idx="977">
                  <c:v>-49775.199999999997</c:v>
                </c:pt>
                <c:pt idx="978">
                  <c:v>-49775.4</c:v>
                </c:pt>
                <c:pt idx="979">
                  <c:v>-49775.6</c:v>
                </c:pt>
                <c:pt idx="980">
                  <c:v>-49775.5</c:v>
                </c:pt>
                <c:pt idx="981">
                  <c:v>-49775.3</c:v>
                </c:pt>
                <c:pt idx="982">
                  <c:v>-49775.3</c:v>
                </c:pt>
                <c:pt idx="983">
                  <c:v>-49775.5</c:v>
                </c:pt>
                <c:pt idx="984">
                  <c:v>-49775.6</c:v>
                </c:pt>
                <c:pt idx="985">
                  <c:v>-49775.4</c:v>
                </c:pt>
                <c:pt idx="986">
                  <c:v>-49775.199999999997</c:v>
                </c:pt>
                <c:pt idx="987">
                  <c:v>-49775.4</c:v>
                </c:pt>
                <c:pt idx="988">
                  <c:v>-49775.6</c:v>
                </c:pt>
                <c:pt idx="989">
                  <c:v>-49775.5</c:v>
                </c:pt>
                <c:pt idx="990">
                  <c:v>-49775.3</c:v>
                </c:pt>
                <c:pt idx="991">
                  <c:v>-49775.3</c:v>
                </c:pt>
                <c:pt idx="992">
                  <c:v>-49775.4</c:v>
                </c:pt>
                <c:pt idx="993">
                  <c:v>-49775.6</c:v>
                </c:pt>
                <c:pt idx="994">
                  <c:v>-49775.4</c:v>
                </c:pt>
                <c:pt idx="995">
                  <c:v>-49775.3</c:v>
                </c:pt>
                <c:pt idx="996">
                  <c:v>-49775.3</c:v>
                </c:pt>
                <c:pt idx="997">
                  <c:v>-49775.5</c:v>
                </c:pt>
                <c:pt idx="998">
                  <c:v>-49775.5</c:v>
                </c:pt>
                <c:pt idx="999">
                  <c:v>-49775.3</c:v>
                </c:pt>
                <c:pt idx="1000">
                  <c:v>-49775.199999999997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EFC-491E-93FC-5E84D2839848}"/>
            </c:ext>
          </c:extLst>
        </c:ser>
        <c:ser>
          <c:idx val="1"/>
          <c:order val="2"/>
          <c:tx>
            <c:strRef>
              <c:f>Sheet1!$G$1</c:f>
              <c:strCache>
                <c:ptCount val="1"/>
                <c:pt idx="0">
                  <c:v>With Damping (5%)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Sheet1!$G$4:$G$1004</c:f>
              <c:numCache>
                <c:formatCode>General</c:formatCode>
                <c:ptCount val="100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  <c:pt idx="101">
                  <c:v>101000</c:v>
                </c:pt>
                <c:pt idx="102">
                  <c:v>102000</c:v>
                </c:pt>
                <c:pt idx="103">
                  <c:v>103000</c:v>
                </c:pt>
                <c:pt idx="104">
                  <c:v>104000</c:v>
                </c:pt>
                <c:pt idx="105">
                  <c:v>105000</c:v>
                </c:pt>
                <c:pt idx="106">
                  <c:v>106000</c:v>
                </c:pt>
                <c:pt idx="107">
                  <c:v>107000</c:v>
                </c:pt>
                <c:pt idx="108">
                  <c:v>108000</c:v>
                </c:pt>
                <c:pt idx="109">
                  <c:v>109000</c:v>
                </c:pt>
                <c:pt idx="110">
                  <c:v>110000</c:v>
                </c:pt>
                <c:pt idx="111">
                  <c:v>111000</c:v>
                </c:pt>
                <c:pt idx="112">
                  <c:v>112000</c:v>
                </c:pt>
                <c:pt idx="113">
                  <c:v>113000</c:v>
                </c:pt>
                <c:pt idx="114">
                  <c:v>114000</c:v>
                </c:pt>
                <c:pt idx="115">
                  <c:v>115000</c:v>
                </c:pt>
                <c:pt idx="116">
                  <c:v>116000</c:v>
                </c:pt>
                <c:pt idx="117">
                  <c:v>117000</c:v>
                </c:pt>
                <c:pt idx="118">
                  <c:v>118000</c:v>
                </c:pt>
                <c:pt idx="119">
                  <c:v>119000</c:v>
                </c:pt>
                <c:pt idx="120">
                  <c:v>120000</c:v>
                </c:pt>
                <c:pt idx="121">
                  <c:v>121000</c:v>
                </c:pt>
                <c:pt idx="122">
                  <c:v>122000</c:v>
                </c:pt>
                <c:pt idx="123">
                  <c:v>123000</c:v>
                </c:pt>
                <c:pt idx="124">
                  <c:v>124000</c:v>
                </c:pt>
                <c:pt idx="125">
                  <c:v>125000</c:v>
                </c:pt>
                <c:pt idx="126">
                  <c:v>126000</c:v>
                </c:pt>
                <c:pt idx="127">
                  <c:v>127000</c:v>
                </c:pt>
                <c:pt idx="128">
                  <c:v>128000</c:v>
                </c:pt>
                <c:pt idx="129">
                  <c:v>129000</c:v>
                </c:pt>
                <c:pt idx="130">
                  <c:v>130000</c:v>
                </c:pt>
                <c:pt idx="131">
                  <c:v>131000</c:v>
                </c:pt>
                <c:pt idx="132">
                  <c:v>132000</c:v>
                </c:pt>
                <c:pt idx="133">
                  <c:v>133000</c:v>
                </c:pt>
                <c:pt idx="134">
                  <c:v>134000</c:v>
                </c:pt>
                <c:pt idx="135">
                  <c:v>135000</c:v>
                </c:pt>
                <c:pt idx="136">
                  <c:v>136000</c:v>
                </c:pt>
                <c:pt idx="137">
                  <c:v>137000</c:v>
                </c:pt>
                <c:pt idx="138">
                  <c:v>138000</c:v>
                </c:pt>
                <c:pt idx="139">
                  <c:v>139000</c:v>
                </c:pt>
                <c:pt idx="140">
                  <c:v>140000</c:v>
                </c:pt>
                <c:pt idx="141">
                  <c:v>141000</c:v>
                </c:pt>
                <c:pt idx="142">
                  <c:v>142000</c:v>
                </c:pt>
                <c:pt idx="143">
                  <c:v>143000</c:v>
                </c:pt>
                <c:pt idx="144">
                  <c:v>144000</c:v>
                </c:pt>
                <c:pt idx="145">
                  <c:v>145000</c:v>
                </c:pt>
                <c:pt idx="146">
                  <c:v>146000</c:v>
                </c:pt>
                <c:pt idx="147">
                  <c:v>147000</c:v>
                </c:pt>
                <c:pt idx="148">
                  <c:v>148000</c:v>
                </c:pt>
                <c:pt idx="149">
                  <c:v>149000</c:v>
                </c:pt>
                <c:pt idx="150">
                  <c:v>150000</c:v>
                </c:pt>
                <c:pt idx="151">
                  <c:v>151000</c:v>
                </c:pt>
                <c:pt idx="152">
                  <c:v>152000</c:v>
                </c:pt>
                <c:pt idx="153">
                  <c:v>153000</c:v>
                </c:pt>
                <c:pt idx="154">
                  <c:v>154000</c:v>
                </c:pt>
                <c:pt idx="155">
                  <c:v>155000</c:v>
                </c:pt>
                <c:pt idx="156">
                  <c:v>156000</c:v>
                </c:pt>
                <c:pt idx="157">
                  <c:v>157000</c:v>
                </c:pt>
                <c:pt idx="158">
                  <c:v>158000</c:v>
                </c:pt>
                <c:pt idx="159">
                  <c:v>159000</c:v>
                </c:pt>
                <c:pt idx="160">
                  <c:v>160000</c:v>
                </c:pt>
                <c:pt idx="161">
                  <c:v>161000</c:v>
                </c:pt>
                <c:pt idx="162">
                  <c:v>162000</c:v>
                </c:pt>
                <c:pt idx="163">
                  <c:v>163000</c:v>
                </c:pt>
                <c:pt idx="164">
                  <c:v>164000</c:v>
                </c:pt>
                <c:pt idx="165">
                  <c:v>165000</c:v>
                </c:pt>
                <c:pt idx="166">
                  <c:v>166000</c:v>
                </c:pt>
                <c:pt idx="167">
                  <c:v>167000</c:v>
                </c:pt>
                <c:pt idx="168">
                  <c:v>168000</c:v>
                </c:pt>
                <c:pt idx="169">
                  <c:v>169000</c:v>
                </c:pt>
                <c:pt idx="170">
                  <c:v>170000</c:v>
                </c:pt>
                <c:pt idx="171">
                  <c:v>171000</c:v>
                </c:pt>
                <c:pt idx="172">
                  <c:v>172000</c:v>
                </c:pt>
                <c:pt idx="173">
                  <c:v>173000</c:v>
                </c:pt>
                <c:pt idx="174">
                  <c:v>174000</c:v>
                </c:pt>
                <c:pt idx="175">
                  <c:v>175000</c:v>
                </c:pt>
                <c:pt idx="176">
                  <c:v>176000</c:v>
                </c:pt>
                <c:pt idx="177">
                  <c:v>177000</c:v>
                </c:pt>
                <c:pt idx="178">
                  <c:v>178000</c:v>
                </c:pt>
                <c:pt idx="179">
                  <c:v>179000</c:v>
                </c:pt>
                <c:pt idx="180">
                  <c:v>180000</c:v>
                </c:pt>
                <c:pt idx="181">
                  <c:v>181000</c:v>
                </c:pt>
                <c:pt idx="182">
                  <c:v>182000</c:v>
                </c:pt>
                <c:pt idx="183">
                  <c:v>183000</c:v>
                </c:pt>
                <c:pt idx="184">
                  <c:v>184000</c:v>
                </c:pt>
                <c:pt idx="185">
                  <c:v>185000</c:v>
                </c:pt>
                <c:pt idx="186">
                  <c:v>186000</c:v>
                </c:pt>
                <c:pt idx="187">
                  <c:v>187000</c:v>
                </c:pt>
                <c:pt idx="188">
                  <c:v>188000</c:v>
                </c:pt>
                <c:pt idx="189">
                  <c:v>189000</c:v>
                </c:pt>
                <c:pt idx="190">
                  <c:v>190000</c:v>
                </c:pt>
                <c:pt idx="191">
                  <c:v>191000</c:v>
                </c:pt>
                <c:pt idx="192">
                  <c:v>192000</c:v>
                </c:pt>
                <c:pt idx="193">
                  <c:v>193000</c:v>
                </c:pt>
                <c:pt idx="194">
                  <c:v>194000</c:v>
                </c:pt>
                <c:pt idx="195">
                  <c:v>195000</c:v>
                </c:pt>
                <c:pt idx="196">
                  <c:v>196000</c:v>
                </c:pt>
                <c:pt idx="197">
                  <c:v>197000</c:v>
                </c:pt>
                <c:pt idx="198">
                  <c:v>198000</c:v>
                </c:pt>
                <c:pt idx="199">
                  <c:v>199000</c:v>
                </c:pt>
                <c:pt idx="200">
                  <c:v>200000</c:v>
                </c:pt>
                <c:pt idx="201">
                  <c:v>201000</c:v>
                </c:pt>
                <c:pt idx="202">
                  <c:v>202000</c:v>
                </c:pt>
                <c:pt idx="203">
                  <c:v>203000</c:v>
                </c:pt>
                <c:pt idx="204">
                  <c:v>204000</c:v>
                </c:pt>
                <c:pt idx="205">
                  <c:v>205000</c:v>
                </c:pt>
                <c:pt idx="206">
                  <c:v>206000</c:v>
                </c:pt>
                <c:pt idx="207">
                  <c:v>207000</c:v>
                </c:pt>
                <c:pt idx="208">
                  <c:v>208000</c:v>
                </c:pt>
                <c:pt idx="209">
                  <c:v>209000</c:v>
                </c:pt>
                <c:pt idx="210">
                  <c:v>210000</c:v>
                </c:pt>
                <c:pt idx="211">
                  <c:v>211000</c:v>
                </c:pt>
                <c:pt idx="212">
                  <c:v>212000</c:v>
                </c:pt>
                <c:pt idx="213">
                  <c:v>213000</c:v>
                </c:pt>
                <c:pt idx="214">
                  <c:v>214000</c:v>
                </c:pt>
                <c:pt idx="215">
                  <c:v>215000</c:v>
                </c:pt>
                <c:pt idx="216">
                  <c:v>216000</c:v>
                </c:pt>
                <c:pt idx="217">
                  <c:v>217000</c:v>
                </c:pt>
                <c:pt idx="218">
                  <c:v>218000</c:v>
                </c:pt>
                <c:pt idx="219">
                  <c:v>219000</c:v>
                </c:pt>
                <c:pt idx="220">
                  <c:v>220000</c:v>
                </c:pt>
                <c:pt idx="221">
                  <c:v>221000</c:v>
                </c:pt>
                <c:pt idx="222">
                  <c:v>222000</c:v>
                </c:pt>
                <c:pt idx="223">
                  <c:v>223000</c:v>
                </c:pt>
                <c:pt idx="224">
                  <c:v>224000</c:v>
                </c:pt>
                <c:pt idx="225">
                  <c:v>225000</c:v>
                </c:pt>
                <c:pt idx="226">
                  <c:v>226000</c:v>
                </c:pt>
                <c:pt idx="227">
                  <c:v>227000</c:v>
                </c:pt>
                <c:pt idx="228">
                  <c:v>228000</c:v>
                </c:pt>
                <c:pt idx="229">
                  <c:v>229000</c:v>
                </c:pt>
                <c:pt idx="230">
                  <c:v>230000</c:v>
                </c:pt>
                <c:pt idx="231">
                  <c:v>231000</c:v>
                </c:pt>
                <c:pt idx="232">
                  <c:v>232000</c:v>
                </c:pt>
                <c:pt idx="233">
                  <c:v>233000</c:v>
                </c:pt>
                <c:pt idx="234">
                  <c:v>234000</c:v>
                </c:pt>
                <c:pt idx="235">
                  <c:v>235000</c:v>
                </c:pt>
                <c:pt idx="236">
                  <c:v>236000</c:v>
                </c:pt>
                <c:pt idx="237">
                  <c:v>237000</c:v>
                </c:pt>
                <c:pt idx="238">
                  <c:v>238000</c:v>
                </c:pt>
                <c:pt idx="239">
                  <c:v>239000</c:v>
                </c:pt>
                <c:pt idx="240">
                  <c:v>240000</c:v>
                </c:pt>
                <c:pt idx="241">
                  <c:v>241000</c:v>
                </c:pt>
                <c:pt idx="242">
                  <c:v>242000</c:v>
                </c:pt>
                <c:pt idx="243">
                  <c:v>243000</c:v>
                </c:pt>
                <c:pt idx="244">
                  <c:v>244000</c:v>
                </c:pt>
                <c:pt idx="245">
                  <c:v>245000</c:v>
                </c:pt>
                <c:pt idx="246">
                  <c:v>246000</c:v>
                </c:pt>
                <c:pt idx="247">
                  <c:v>247000</c:v>
                </c:pt>
                <c:pt idx="248">
                  <c:v>248000</c:v>
                </c:pt>
                <c:pt idx="249">
                  <c:v>249000</c:v>
                </c:pt>
                <c:pt idx="250">
                  <c:v>250000</c:v>
                </c:pt>
                <c:pt idx="251">
                  <c:v>251000</c:v>
                </c:pt>
                <c:pt idx="252">
                  <c:v>252000</c:v>
                </c:pt>
                <c:pt idx="253">
                  <c:v>253000</c:v>
                </c:pt>
                <c:pt idx="254">
                  <c:v>254000</c:v>
                </c:pt>
                <c:pt idx="255">
                  <c:v>255000</c:v>
                </c:pt>
                <c:pt idx="256">
                  <c:v>256000</c:v>
                </c:pt>
                <c:pt idx="257">
                  <c:v>257000</c:v>
                </c:pt>
                <c:pt idx="258">
                  <c:v>258000</c:v>
                </c:pt>
                <c:pt idx="259">
                  <c:v>259000</c:v>
                </c:pt>
                <c:pt idx="260">
                  <c:v>260000</c:v>
                </c:pt>
                <c:pt idx="261">
                  <c:v>261000</c:v>
                </c:pt>
                <c:pt idx="262">
                  <c:v>262000</c:v>
                </c:pt>
                <c:pt idx="263">
                  <c:v>263000</c:v>
                </c:pt>
                <c:pt idx="264">
                  <c:v>264000</c:v>
                </c:pt>
                <c:pt idx="265">
                  <c:v>265000</c:v>
                </c:pt>
                <c:pt idx="266">
                  <c:v>266000</c:v>
                </c:pt>
                <c:pt idx="267">
                  <c:v>267000</c:v>
                </c:pt>
                <c:pt idx="268">
                  <c:v>268000</c:v>
                </c:pt>
                <c:pt idx="269">
                  <c:v>269000</c:v>
                </c:pt>
                <c:pt idx="270">
                  <c:v>270000</c:v>
                </c:pt>
                <c:pt idx="271">
                  <c:v>271000</c:v>
                </c:pt>
                <c:pt idx="272">
                  <c:v>272000</c:v>
                </c:pt>
                <c:pt idx="273">
                  <c:v>273000</c:v>
                </c:pt>
                <c:pt idx="274">
                  <c:v>274000</c:v>
                </c:pt>
                <c:pt idx="275">
                  <c:v>275000</c:v>
                </c:pt>
                <c:pt idx="276">
                  <c:v>276000</c:v>
                </c:pt>
                <c:pt idx="277">
                  <c:v>277000</c:v>
                </c:pt>
                <c:pt idx="278">
                  <c:v>278000</c:v>
                </c:pt>
                <c:pt idx="279">
                  <c:v>279000</c:v>
                </c:pt>
                <c:pt idx="280">
                  <c:v>280000</c:v>
                </c:pt>
                <c:pt idx="281">
                  <c:v>281000</c:v>
                </c:pt>
                <c:pt idx="282">
                  <c:v>282000</c:v>
                </c:pt>
                <c:pt idx="283">
                  <c:v>283000</c:v>
                </c:pt>
                <c:pt idx="284">
                  <c:v>284000</c:v>
                </c:pt>
                <c:pt idx="285">
                  <c:v>285000</c:v>
                </c:pt>
                <c:pt idx="286">
                  <c:v>286000</c:v>
                </c:pt>
                <c:pt idx="287">
                  <c:v>287000</c:v>
                </c:pt>
                <c:pt idx="288">
                  <c:v>288000</c:v>
                </c:pt>
                <c:pt idx="289">
                  <c:v>289000</c:v>
                </c:pt>
                <c:pt idx="290">
                  <c:v>290000</c:v>
                </c:pt>
                <c:pt idx="291">
                  <c:v>291000</c:v>
                </c:pt>
                <c:pt idx="292">
                  <c:v>292000</c:v>
                </c:pt>
                <c:pt idx="293">
                  <c:v>293000</c:v>
                </c:pt>
                <c:pt idx="294">
                  <c:v>294000</c:v>
                </c:pt>
                <c:pt idx="295">
                  <c:v>295000</c:v>
                </c:pt>
                <c:pt idx="296">
                  <c:v>296000</c:v>
                </c:pt>
                <c:pt idx="297">
                  <c:v>297000</c:v>
                </c:pt>
                <c:pt idx="298">
                  <c:v>298000</c:v>
                </c:pt>
                <c:pt idx="299">
                  <c:v>299000</c:v>
                </c:pt>
                <c:pt idx="300">
                  <c:v>300000</c:v>
                </c:pt>
                <c:pt idx="301">
                  <c:v>301000</c:v>
                </c:pt>
                <c:pt idx="302">
                  <c:v>302000</c:v>
                </c:pt>
                <c:pt idx="303">
                  <c:v>303000</c:v>
                </c:pt>
                <c:pt idx="304">
                  <c:v>304000</c:v>
                </c:pt>
                <c:pt idx="305">
                  <c:v>305000</c:v>
                </c:pt>
                <c:pt idx="306">
                  <c:v>306000</c:v>
                </c:pt>
                <c:pt idx="307">
                  <c:v>307000</c:v>
                </c:pt>
                <c:pt idx="308">
                  <c:v>308000</c:v>
                </c:pt>
                <c:pt idx="309">
                  <c:v>309000</c:v>
                </c:pt>
                <c:pt idx="310">
                  <c:v>310000</c:v>
                </c:pt>
                <c:pt idx="311">
                  <c:v>311000</c:v>
                </c:pt>
                <c:pt idx="312">
                  <c:v>312000</c:v>
                </c:pt>
                <c:pt idx="313">
                  <c:v>313000</c:v>
                </c:pt>
                <c:pt idx="314">
                  <c:v>314000</c:v>
                </c:pt>
                <c:pt idx="315">
                  <c:v>315000</c:v>
                </c:pt>
                <c:pt idx="316">
                  <c:v>316000</c:v>
                </c:pt>
                <c:pt idx="317">
                  <c:v>317000</c:v>
                </c:pt>
                <c:pt idx="318">
                  <c:v>318000</c:v>
                </c:pt>
                <c:pt idx="319">
                  <c:v>319000</c:v>
                </c:pt>
                <c:pt idx="320">
                  <c:v>320000</c:v>
                </c:pt>
                <c:pt idx="321">
                  <c:v>321000</c:v>
                </c:pt>
                <c:pt idx="322">
                  <c:v>322000</c:v>
                </c:pt>
                <c:pt idx="323">
                  <c:v>323000</c:v>
                </c:pt>
                <c:pt idx="324">
                  <c:v>324000</c:v>
                </c:pt>
                <c:pt idx="325">
                  <c:v>325000</c:v>
                </c:pt>
                <c:pt idx="326">
                  <c:v>326000</c:v>
                </c:pt>
                <c:pt idx="327">
                  <c:v>327000</c:v>
                </c:pt>
                <c:pt idx="328">
                  <c:v>328000</c:v>
                </c:pt>
                <c:pt idx="329">
                  <c:v>329000</c:v>
                </c:pt>
                <c:pt idx="330">
                  <c:v>330000</c:v>
                </c:pt>
                <c:pt idx="331">
                  <c:v>331000</c:v>
                </c:pt>
                <c:pt idx="332">
                  <c:v>332000</c:v>
                </c:pt>
                <c:pt idx="333">
                  <c:v>333000</c:v>
                </c:pt>
                <c:pt idx="334">
                  <c:v>334000</c:v>
                </c:pt>
                <c:pt idx="335">
                  <c:v>335000</c:v>
                </c:pt>
                <c:pt idx="336">
                  <c:v>336000</c:v>
                </c:pt>
                <c:pt idx="337">
                  <c:v>337000</c:v>
                </c:pt>
                <c:pt idx="338">
                  <c:v>338000</c:v>
                </c:pt>
                <c:pt idx="339">
                  <c:v>339000</c:v>
                </c:pt>
                <c:pt idx="340">
                  <c:v>340000</c:v>
                </c:pt>
                <c:pt idx="341">
                  <c:v>341000</c:v>
                </c:pt>
                <c:pt idx="342">
                  <c:v>342000</c:v>
                </c:pt>
                <c:pt idx="343">
                  <c:v>343000</c:v>
                </c:pt>
                <c:pt idx="344">
                  <c:v>344000</c:v>
                </c:pt>
                <c:pt idx="345">
                  <c:v>345000</c:v>
                </c:pt>
                <c:pt idx="346">
                  <c:v>346000</c:v>
                </c:pt>
                <c:pt idx="347">
                  <c:v>347000</c:v>
                </c:pt>
                <c:pt idx="348">
                  <c:v>348000</c:v>
                </c:pt>
                <c:pt idx="349">
                  <c:v>349000</c:v>
                </c:pt>
                <c:pt idx="350">
                  <c:v>350000</c:v>
                </c:pt>
                <c:pt idx="351">
                  <c:v>351000</c:v>
                </c:pt>
                <c:pt idx="352">
                  <c:v>352000</c:v>
                </c:pt>
                <c:pt idx="353">
                  <c:v>353000</c:v>
                </c:pt>
                <c:pt idx="354">
                  <c:v>354000</c:v>
                </c:pt>
                <c:pt idx="355">
                  <c:v>355000</c:v>
                </c:pt>
                <c:pt idx="356">
                  <c:v>356000</c:v>
                </c:pt>
                <c:pt idx="357">
                  <c:v>357000</c:v>
                </c:pt>
                <c:pt idx="358">
                  <c:v>358000</c:v>
                </c:pt>
                <c:pt idx="359">
                  <c:v>359000</c:v>
                </c:pt>
                <c:pt idx="360">
                  <c:v>360000</c:v>
                </c:pt>
                <c:pt idx="361">
                  <c:v>361000</c:v>
                </c:pt>
                <c:pt idx="362">
                  <c:v>362000</c:v>
                </c:pt>
                <c:pt idx="363">
                  <c:v>363000</c:v>
                </c:pt>
                <c:pt idx="364">
                  <c:v>364000</c:v>
                </c:pt>
                <c:pt idx="365">
                  <c:v>365000</c:v>
                </c:pt>
                <c:pt idx="366">
                  <c:v>366000</c:v>
                </c:pt>
                <c:pt idx="367">
                  <c:v>367000</c:v>
                </c:pt>
                <c:pt idx="368">
                  <c:v>368000</c:v>
                </c:pt>
                <c:pt idx="369">
                  <c:v>369000</c:v>
                </c:pt>
                <c:pt idx="370">
                  <c:v>370000</c:v>
                </c:pt>
                <c:pt idx="371">
                  <c:v>371000</c:v>
                </c:pt>
                <c:pt idx="372">
                  <c:v>372000</c:v>
                </c:pt>
                <c:pt idx="373">
                  <c:v>373000</c:v>
                </c:pt>
                <c:pt idx="374">
                  <c:v>374000</c:v>
                </c:pt>
                <c:pt idx="375">
                  <c:v>375000</c:v>
                </c:pt>
                <c:pt idx="376">
                  <c:v>376000</c:v>
                </c:pt>
                <c:pt idx="377">
                  <c:v>377000</c:v>
                </c:pt>
                <c:pt idx="378">
                  <c:v>378000</c:v>
                </c:pt>
                <c:pt idx="379">
                  <c:v>379000</c:v>
                </c:pt>
                <c:pt idx="380">
                  <c:v>380000</c:v>
                </c:pt>
                <c:pt idx="381">
                  <c:v>381000</c:v>
                </c:pt>
                <c:pt idx="382">
                  <c:v>382000</c:v>
                </c:pt>
                <c:pt idx="383">
                  <c:v>383000</c:v>
                </c:pt>
                <c:pt idx="384">
                  <c:v>384000</c:v>
                </c:pt>
                <c:pt idx="385">
                  <c:v>385000</c:v>
                </c:pt>
                <c:pt idx="386">
                  <c:v>386000</c:v>
                </c:pt>
                <c:pt idx="387">
                  <c:v>387000</c:v>
                </c:pt>
                <c:pt idx="388">
                  <c:v>388000</c:v>
                </c:pt>
                <c:pt idx="389">
                  <c:v>389000</c:v>
                </c:pt>
                <c:pt idx="390">
                  <c:v>390000</c:v>
                </c:pt>
                <c:pt idx="391">
                  <c:v>391000</c:v>
                </c:pt>
                <c:pt idx="392">
                  <c:v>392000</c:v>
                </c:pt>
                <c:pt idx="393">
                  <c:v>393000</c:v>
                </c:pt>
                <c:pt idx="394">
                  <c:v>394000</c:v>
                </c:pt>
                <c:pt idx="395">
                  <c:v>395000</c:v>
                </c:pt>
                <c:pt idx="396">
                  <c:v>396000</c:v>
                </c:pt>
                <c:pt idx="397">
                  <c:v>397000</c:v>
                </c:pt>
                <c:pt idx="398">
                  <c:v>398000</c:v>
                </c:pt>
                <c:pt idx="399">
                  <c:v>399000</c:v>
                </c:pt>
                <c:pt idx="400">
                  <c:v>400000</c:v>
                </c:pt>
                <c:pt idx="401">
                  <c:v>401000</c:v>
                </c:pt>
                <c:pt idx="402">
                  <c:v>402000</c:v>
                </c:pt>
                <c:pt idx="403">
                  <c:v>403000</c:v>
                </c:pt>
                <c:pt idx="404">
                  <c:v>404000</c:v>
                </c:pt>
                <c:pt idx="405">
                  <c:v>405000</c:v>
                </c:pt>
                <c:pt idx="406">
                  <c:v>406000</c:v>
                </c:pt>
                <c:pt idx="407">
                  <c:v>407000</c:v>
                </c:pt>
                <c:pt idx="408">
                  <c:v>408000</c:v>
                </c:pt>
                <c:pt idx="409">
                  <c:v>409000</c:v>
                </c:pt>
                <c:pt idx="410">
                  <c:v>410000</c:v>
                </c:pt>
                <c:pt idx="411">
                  <c:v>411000</c:v>
                </c:pt>
                <c:pt idx="412">
                  <c:v>412000</c:v>
                </c:pt>
                <c:pt idx="413">
                  <c:v>413000</c:v>
                </c:pt>
                <c:pt idx="414">
                  <c:v>414000</c:v>
                </c:pt>
                <c:pt idx="415">
                  <c:v>415000</c:v>
                </c:pt>
                <c:pt idx="416">
                  <c:v>416000</c:v>
                </c:pt>
                <c:pt idx="417">
                  <c:v>417000</c:v>
                </c:pt>
                <c:pt idx="418">
                  <c:v>418000</c:v>
                </c:pt>
                <c:pt idx="419">
                  <c:v>419000</c:v>
                </c:pt>
                <c:pt idx="420">
                  <c:v>420000</c:v>
                </c:pt>
                <c:pt idx="421">
                  <c:v>421000</c:v>
                </c:pt>
                <c:pt idx="422">
                  <c:v>422000</c:v>
                </c:pt>
                <c:pt idx="423">
                  <c:v>423000</c:v>
                </c:pt>
                <c:pt idx="424">
                  <c:v>424000</c:v>
                </c:pt>
                <c:pt idx="425">
                  <c:v>425000</c:v>
                </c:pt>
                <c:pt idx="426">
                  <c:v>426000</c:v>
                </c:pt>
                <c:pt idx="427">
                  <c:v>427000</c:v>
                </c:pt>
                <c:pt idx="428">
                  <c:v>428000</c:v>
                </c:pt>
                <c:pt idx="429">
                  <c:v>429000</c:v>
                </c:pt>
                <c:pt idx="430">
                  <c:v>430000</c:v>
                </c:pt>
                <c:pt idx="431">
                  <c:v>431000</c:v>
                </c:pt>
                <c:pt idx="432">
                  <c:v>432000</c:v>
                </c:pt>
                <c:pt idx="433">
                  <c:v>433000</c:v>
                </c:pt>
                <c:pt idx="434">
                  <c:v>434000</c:v>
                </c:pt>
                <c:pt idx="435">
                  <c:v>435000</c:v>
                </c:pt>
                <c:pt idx="436">
                  <c:v>436000</c:v>
                </c:pt>
                <c:pt idx="437">
                  <c:v>437000</c:v>
                </c:pt>
                <c:pt idx="438">
                  <c:v>438000</c:v>
                </c:pt>
                <c:pt idx="439">
                  <c:v>439000</c:v>
                </c:pt>
                <c:pt idx="440">
                  <c:v>440000</c:v>
                </c:pt>
                <c:pt idx="441">
                  <c:v>441000</c:v>
                </c:pt>
                <c:pt idx="442">
                  <c:v>442000</c:v>
                </c:pt>
                <c:pt idx="443">
                  <c:v>443000</c:v>
                </c:pt>
                <c:pt idx="444">
                  <c:v>444000</c:v>
                </c:pt>
                <c:pt idx="445">
                  <c:v>445000</c:v>
                </c:pt>
                <c:pt idx="446">
                  <c:v>446000</c:v>
                </c:pt>
                <c:pt idx="447">
                  <c:v>447000</c:v>
                </c:pt>
                <c:pt idx="448">
                  <c:v>448000</c:v>
                </c:pt>
                <c:pt idx="449">
                  <c:v>449000</c:v>
                </c:pt>
                <c:pt idx="450">
                  <c:v>450000</c:v>
                </c:pt>
                <c:pt idx="451">
                  <c:v>451000</c:v>
                </c:pt>
                <c:pt idx="452">
                  <c:v>452000</c:v>
                </c:pt>
                <c:pt idx="453">
                  <c:v>453000</c:v>
                </c:pt>
                <c:pt idx="454">
                  <c:v>454000</c:v>
                </c:pt>
                <c:pt idx="455">
                  <c:v>455000</c:v>
                </c:pt>
                <c:pt idx="456">
                  <c:v>456000</c:v>
                </c:pt>
                <c:pt idx="457">
                  <c:v>457000</c:v>
                </c:pt>
                <c:pt idx="458">
                  <c:v>458000</c:v>
                </c:pt>
                <c:pt idx="459">
                  <c:v>459000</c:v>
                </c:pt>
                <c:pt idx="460">
                  <c:v>460000</c:v>
                </c:pt>
                <c:pt idx="461">
                  <c:v>461000</c:v>
                </c:pt>
                <c:pt idx="462">
                  <c:v>462000</c:v>
                </c:pt>
                <c:pt idx="463">
                  <c:v>463000</c:v>
                </c:pt>
                <c:pt idx="464">
                  <c:v>464000</c:v>
                </c:pt>
                <c:pt idx="465">
                  <c:v>465000</c:v>
                </c:pt>
                <c:pt idx="466">
                  <c:v>466000</c:v>
                </c:pt>
                <c:pt idx="467">
                  <c:v>467000</c:v>
                </c:pt>
                <c:pt idx="468">
                  <c:v>468000</c:v>
                </c:pt>
                <c:pt idx="469">
                  <c:v>469000</c:v>
                </c:pt>
                <c:pt idx="470">
                  <c:v>470000</c:v>
                </c:pt>
                <c:pt idx="471">
                  <c:v>471000</c:v>
                </c:pt>
                <c:pt idx="472">
                  <c:v>472000</c:v>
                </c:pt>
                <c:pt idx="473">
                  <c:v>473000</c:v>
                </c:pt>
                <c:pt idx="474">
                  <c:v>474000</c:v>
                </c:pt>
                <c:pt idx="475">
                  <c:v>475000</c:v>
                </c:pt>
                <c:pt idx="476">
                  <c:v>476000</c:v>
                </c:pt>
                <c:pt idx="477">
                  <c:v>477000</c:v>
                </c:pt>
                <c:pt idx="478">
                  <c:v>478000</c:v>
                </c:pt>
                <c:pt idx="479">
                  <c:v>479000</c:v>
                </c:pt>
                <c:pt idx="480">
                  <c:v>480000</c:v>
                </c:pt>
                <c:pt idx="481">
                  <c:v>481000</c:v>
                </c:pt>
                <c:pt idx="482">
                  <c:v>482000</c:v>
                </c:pt>
                <c:pt idx="483">
                  <c:v>483000</c:v>
                </c:pt>
                <c:pt idx="484">
                  <c:v>484000</c:v>
                </c:pt>
                <c:pt idx="485">
                  <c:v>485000</c:v>
                </c:pt>
                <c:pt idx="486">
                  <c:v>486000</c:v>
                </c:pt>
                <c:pt idx="487">
                  <c:v>487000</c:v>
                </c:pt>
                <c:pt idx="488">
                  <c:v>488000</c:v>
                </c:pt>
                <c:pt idx="489">
                  <c:v>489000</c:v>
                </c:pt>
                <c:pt idx="490">
                  <c:v>490000</c:v>
                </c:pt>
                <c:pt idx="491">
                  <c:v>491000</c:v>
                </c:pt>
                <c:pt idx="492">
                  <c:v>492000</c:v>
                </c:pt>
                <c:pt idx="493">
                  <c:v>493000</c:v>
                </c:pt>
                <c:pt idx="494">
                  <c:v>494000</c:v>
                </c:pt>
                <c:pt idx="495">
                  <c:v>495000</c:v>
                </c:pt>
                <c:pt idx="496">
                  <c:v>496000</c:v>
                </c:pt>
                <c:pt idx="497">
                  <c:v>497000</c:v>
                </c:pt>
                <c:pt idx="498">
                  <c:v>498000</c:v>
                </c:pt>
                <c:pt idx="499">
                  <c:v>499000</c:v>
                </c:pt>
                <c:pt idx="500">
                  <c:v>500000</c:v>
                </c:pt>
                <c:pt idx="501">
                  <c:v>501000</c:v>
                </c:pt>
                <c:pt idx="502">
                  <c:v>502000</c:v>
                </c:pt>
                <c:pt idx="503">
                  <c:v>503000</c:v>
                </c:pt>
                <c:pt idx="504">
                  <c:v>504000</c:v>
                </c:pt>
                <c:pt idx="505">
                  <c:v>505000</c:v>
                </c:pt>
                <c:pt idx="506">
                  <c:v>506000</c:v>
                </c:pt>
                <c:pt idx="507">
                  <c:v>507000</c:v>
                </c:pt>
                <c:pt idx="508">
                  <c:v>508000</c:v>
                </c:pt>
                <c:pt idx="509">
                  <c:v>509000</c:v>
                </c:pt>
                <c:pt idx="510">
                  <c:v>510000</c:v>
                </c:pt>
                <c:pt idx="511">
                  <c:v>511000</c:v>
                </c:pt>
                <c:pt idx="512">
                  <c:v>512000</c:v>
                </c:pt>
                <c:pt idx="513">
                  <c:v>513000</c:v>
                </c:pt>
                <c:pt idx="514">
                  <c:v>514000</c:v>
                </c:pt>
                <c:pt idx="515">
                  <c:v>515000</c:v>
                </c:pt>
                <c:pt idx="516">
                  <c:v>516000</c:v>
                </c:pt>
                <c:pt idx="517">
                  <c:v>517000</c:v>
                </c:pt>
                <c:pt idx="518">
                  <c:v>518000</c:v>
                </c:pt>
                <c:pt idx="519">
                  <c:v>519000</c:v>
                </c:pt>
                <c:pt idx="520">
                  <c:v>520000</c:v>
                </c:pt>
                <c:pt idx="521">
                  <c:v>521000</c:v>
                </c:pt>
                <c:pt idx="522">
                  <c:v>522000</c:v>
                </c:pt>
                <c:pt idx="523">
                  <c:v>523000</c:v>
                </c:pt>
                <c:pt idx="524">
                  <c:v>524000</c:v>
                </c:pt>
                <c:pt idx="525">
                  <c:v>525000</c:v>
                </c:pt>
                <c:pt idx="526">
                  <c:v>526000</c:v>
                </c:pt>
                <c:pt idx="527">
                  <c:v>527000</c:v>
                </c:pt>
                <c:pt idx="528">
                  <c:v>528000</c:v>
                </c:pt>
                <c:pt idx="529">
                  <c:v>529000</c:v>
                </c:pt>
                <c:pt idx="530">
                  <c:v>530000</c:v>
                </c:pt>
                <c:pt idx="531">
                  <c:v>531000</c:v>
                </c:pt>
                <c:pt idx="532">
                  <c:v>532000</c:v>
                </c:pt>
                <c:pt idx="533">
                  <c:v>533000</c:v>
                </c:pt>
                <c:pt idx="534">
                  <c:v>534000</c:v>
                </c:pt>
                <c:pt idx="535">
                  <c:v>535000</c:v>
                </c:pt>
                <c:pt idx="536">
                  <c:v>536000</c:v>
                </c:pt>
                <c:pt idx="537">
                  <c:v>537000</c:v>
                </c:pt>
                <c:pt idx="538">
                  <c:v>538000</c:v>
                </c:pt>
                <c:pt idx="539">
                  <c:v>539000</c:v>
                </c:pt>
                <c:pt idx="540">
                  <c:v>540000</c:v>
                </c:pt>
                <c:pt idx="541">
                  <c:v>541000</c:v>
                </c:pt>
                <c:pt idx="542">
                  <c:v>542000</c:v>
                </c:pt>
                <c:pt idx="543">
                  <c:v>543000</c:v>
                </c:pt>
                <c:pt idx="544">
                  <c:v>544000</c:v>
                </c:pt>
                <c:pt idx="545">
                  <c:v>545000</c:v>
                </c:pt>
                <c:pt idx="546">
                  <c:v>546000</c:v>
                </c:pt>
                <c:pt idx="547">
                  <c:v>547000</c:v>
                </c:pt>
                <c:pt idx="548">
                  <c:v>548000</c:v>
                </c:pt>
                <c:pt idx="549">
                  <c:v>549000</c:v>
                </c:pt>
                <c:pt idx="550">
                  <c:v>550000</c:v>
                </c:pt>
                <c:pt idx="551">
                  <c:v>551000</c:v>
                </c:pt>
                <c:pt idx="552">
                  <c:v>552000</c:v>
                </c:pt>
                <c:pt idx="553">
                  <c:v>553000</c:v>
                </c:pt>
                <c:pt idx="554">
                  <c:v>554000</c:v>
                </c:pt>
                <c:pt idx="555">
                  <c:v>555000</c:v>
                </c:pt>
                <c:pt idx="556">
                  <c:v>556000</c:v>
                </c:pt>
                <c:pt idx="557">
                  <c:v>557000</c:v>
                </c:pt>
                <c:pt idx="558">
                  <c:v>558000</c:v>
                </c:pt>
                <c:pt idx="559">
                  <c:v>559000</c:v>
                </c:pt>
                <c:pt idx="560">
                  <c:v>560000</c:v>
                </c:pt>
                <c:pt idx="561">
                  <c:v>561000</c:v>
                </c:pt>
                <c:pt idx="562">
                  <c:v>562000</c:v>
                </c:pt>
                <c:pt idx="563">
                  <c:v>563000</c:v>
                </c:pt>
                <c:pt idx="564">
                  <c:v>564000</c:v>
                </c:pt>
                <c:pt idx="565">
                  <c:v>565000</c:v>
                </c:pt>
                <c:pt idx="566">
                  <c:v>566000</c:v>
                </c:pt>
                <c:pt idx="567">
                  <c:v>567000</c:v>
                </c:pt>
                <c:pt idx="568">
                  <c:v>568000</c:v>
                </c:pt>
                <c:pt idx="569">
                  <c:v>569000</c:v>
                </c:pt>
                <c:pt idx="570">
                  <c:v>570000</c:v>
                </c:pt>
                <c:pt idx="571">
                  <c:v>571000</c:v>
                </c:pt>
                <c:pt idx="572">
                  <c:v>572000</c:v>
                </c:pt>
                <c:pt idx="573">
                  <c:v>573000</c:v>
                </c:pt>
                <c:pt idx="574">
                  <c:v>574000</c:v>
                </c:pt>
                <c:pt idx="575">
                  <c:v>575000</c:v>
                </c:pt>
                <c:pt idx="576">
                  <c:v>576000</c:v>
                </c:pt>
                <c:pt idx="577">
                  <c:v>577000</c:v>
                </c:pt>
                <c:pt idx="578">
                  <c:v>578000</c:v>
                </c:pt>
                <c:pt idx="579">
                  <c:v>579000</c:v>
                </c:pt>
                <c:pt idx="580">
                  <c:v>580000</c:v>
                </c:pt>
                <c:pt idx="581">
                  <c:v>581000</c:v>
                </c:pt>
                <c:pt idx="582">
                  <c:v>582000</c:v>
                </c:pt>
                <c:pt idx="583">
                  <c:v>583000</c:v>
                </c:pt>
                <c:pt idx="584">
                  <c:v>584000</c:v>
                </c:pt>
                <c:pt idx="585">
                  <c:v>585000</c:v>
                </c:pt>
                <c:pt idx="586">
                  <c:v>586000</c:v>
                </c:pt>
                <c:pt idx="587">
                  <c:v>587000</c:v>
                </c:pt>
                <c:pt idx="588">
                  <c:v>588000</c:v>
                </c:pt>
                <c:pt idx="589">
                  <c:v>589000</c:v>
                </c:pt>
                <c:pt idx="590">
                  <c:v>590000</c:v>
                </c:pt>
                <c:pt idx="591">
                  <c:v>591000</c:v>
                </c:pt>
                <c:pt idx="592">
                  <c:v>592000</c:v>
                </c:pt>
                <c:pt idx="593">
                  <c:v>593000</c:v>
                </c:pt>
                <c:pt idx="594">
                  <c:v>594000</c:v>
                </c:pt>
                <c:pt idx="595">
                  <c:v>595000</c:v>
                </c:pt>
                <c:pt idx="596">
                  <c:v>596000</c:v>
                </c:pt>
                <c:pt idx="597">
                  <c:v>597000</c:v>
                </c:pt>
                <c:pt idx="598">
                  <c:v>598000</c:v>
                </c:pt>
                <c:pt idx="599">
                  <c:v>599000</c:v>
                </c:pt>
                <c:pt idx="600">
                  <c:v>600000</c:v>
                </c:pt>
                <c:pt idx="601">
                  <c:v>601000</c:v>
                </c:pt>
                <c:pt idx="602">
                  <c:v>602000</c:v>
                </c:pt>
                <c:pt idx="603">
                  <c:v>603000</c:v>
                </c:pt>
                <c:pt idx="604">
                  <c:v>604000</c:v>
                </c:pt>
                <c:pt idx="605">
                  <c:v>605000</c:v>
                </c:pt>
                <c:pt idx="606">
                  <c:v>606000</c:v>
                </c:pt>
                <c:pt idx="607">
                  <c:v>607000</c:v>
                </c:pt>
                <c:pt idx="608">
                  <c:v>608000</c:v>
                </c:pt>
                <c:pt idx="609">
                  <c:v>609000</c:v>
                </c:pt>
                <c:pt idx="610">
                  <c:v>610000</c:v>
                </c:pt>
                <c:pt idx="611">
                  <c:v>611000</c:v>
                </c:pt>
                <c:pt idx="612">
                  <c:v>612000</c:v>
                </c:pt>
                <c:pt idx="613">
                  <c:v>613000</c:v>
                </c:pt>
                <c:pt idx="614">
                  <c:v>614000</c:v>
                </c:pt>
                <c:pt idx="615">
                  <c:v>615000</c:v>
                </c:pt>
                <c:pt idx="616">
                  <c:v>616000</c:v>
                </c:pt>
                <c:pt idx="617">
                  <c:v>617000</c:v>
                </c:pt>
                <c:pt idx="618">
                  <c:v>618000</c:v>
                </c:pt>
                <c:pt idx="619">
                  <c:v>619000</c:v>
                </c:pt>
                <c:pt idx="620">
                  <c:v>620000</c:v>
                </c:pt>
                <c:pt idx="621">
                  <c:v>621000</c:v>
                </c:pt>
                <c:pt idx="622">
                  <c:v>622000</c:v>
                </c:pt>
                <c:pt idx="623">
                  <c:v>623000</c:v>
                </c:pt>
                <c:pt idx="624">
                  <c:v>624000</c:v>
                </c:pt>
                <c:pt idx="625">
                  <c:v>625000</c:v>
                </c:pt>
                <c:pt idx="626">
                  <c:v>626000</c:v>
                </c:pt>
                <c:pt idx="627">
                  <c:v>627000</c:v>
                </c:pt>
                <c:pt idx="628">
                  <c:v>628000</c:v>
                </c:pt>
                <c:pt idx="629">
                  <c:v>629000</c:v>
                </c:pt>
                <c:pt idx="630">
                  <c:v>630000</c:v>
                </c:pt>
                <c:pt idx="631">
                  <c:v>631000</c:v>
                </c:pt>
                <c:pt idx="632">
                  <c:v>632000</c:v>
                </c:pt>
                <c:pt idx="633">
                  <c:v>633000</c:v>
                </c:pt>
                <c:pt idx="634">
                  <c:v>634000</c:v>
                </c:pt>
                <c:pt idx="635">
                  <c:v>635000</c:v>
                </c:pt>
                <c:pt idx="636">
                  <c:v>636000</c:v>
                </c:pt>
                <c:pt idx="637">
                  <c:v>637000</c:v>
                </c:pt>
                <c:pt idx="638">
                  <c:v>638000</c:v>
                </c:pt>
                <c:pt idx="639">
                  <c:v>639000</c:v>
                </c:pt>
                <c:pt idx="640">
                  <c:v>640000</c:v>
                </c:pt>
                <c:pt idx="641">
                  <c:v>641000</c:v>
                </c:pt>
                <c:pt idx="642">
                  <c:v>642000</c:v>
                </c:pt>
                <c:pt idx="643">
                  <c:v>643000</c:v>
                </c:pt>
                <c:pt idx="644">
                  <c:v>644000</c:v>
                </c:pt>
                <c:pt idx="645">
                  <c:v>645000</c:v>
                </c:pt>
                <c:pt idx="646">
                  <c:v>646000</c:v>
                </c:pt>
                <c:pt idx="647">
                  <c:v>647000</c:v>
                </c:pt>
                <c:pt idx="648">
                  <c:v>648000</c:v>
                </c:pt>
                <c:pt idx="649">
                  <c:v>649000</c:v>
                </c:pt>
                <c:pt idx="650">
                  <c:v>650000</c:v>
                </c:pt>
                <c:pt idx="651">
                  <c:v>651000</c:v>
                </c:pt>
                <c:pt idx="652">
                  <c:v>652000</c:v>
                </c:pt>
                <c:pt idx="653">
                  <c:v>653000</c:v>
                </c:pt>
                <c:pt idx="654">
                  <c:v>654000</c:v>
                </c:pt>
                <c:pt idx="655">
                  <c:v>655000</c:v>
                </c:pt>
                <c:pt idx="656">
                  <c:v>656000</c:v>
                </c:pt>
                <c:pt idx="657">
                  <c:v>657000</c:v>
                </c:pt>
                <c:pt idx="658">
                  <c:v>658000</c:v>
                </c:pt>
                <c:pt idx="659">
                  <c:v>659000</c:v>
                </c:pt>
                <c:pt idx="660">
                  <c:v>660000</c:v>
                </c:pt>
                <c:pt idx="661">
                  <c:v>661000</c:v>
                </c:pt>
                <c:pt idx="662">
                  <c:v>662000</c:v>
                </c:pt>
                <c:pt idx="663">
                  <c:v>663000</c:v>
                </c:pt>
                <c:pt idx="664">
                  <c:v>664000</c:v>
                </c:pt>
                <c:pt idx="665">
                  <c:v>665000</c:v>
                </c:pt>
                <c:pt idx="666">
                  <c:v>666000</c:v>
                </c:pt>
                <c:pt idx="667">
                  <c:v>667000</c:v>
                </c:pt>
                <c:pt idx="668">
                  <c:v>668000</c:v>
                </c:pt>
                <c:pt idx="669">
                  <c:v>669000</c:v>
                </c:pt>
                <c:pt idx="670">
                  <c:v>670000</c:v>
                </c:pt>
                <c:pt idx="671">
                  <c:v>671000</c:v>
                </c:pt>
                <c:pt idx="672">
                  <c:v>672000</c:v>
                </c:pt>
                <c:pt idx="673">
                  <c:v>673000</c:v>
                </c:pt>
                <c:pt idx="674">
                  <c:v>674000</c:v>
                </c:pt>
                <c:pt idx="675">
                  <c:v>675000</c:v>
                </c:pt>
                <c:pt idx="676">
                  <c:v>676000</c:v>
                </c:pt>
                <c:pt idx="677">
                  <c:v>677000</c:v>
                </c:pt>
                <c:pt idx="678">
                  <c:v>678000</c:v>
                </c:pt>
                <c:pt idx="679">
                  <c:v>679000</c:v>
                </c:pt>
                <c:pt idx="680">
                  <c:v>680000</c:v>
                </c:pt>
                <c:pt idx="681">
                  <c:v>681000</c:v>
                </c:pt>
                <c:pt idx="682">
                  <c:v>682000</c:v>
                </c:pt>
                <c:pt idx="683">
                  <c:v>683000</c:v>
                </c:pt>
                <c:pt idx="684">
                  <c:v>684000</c:v>
                </c:pt>
                <c:pt idx="685">
                  <c:v>685000</c:v>
                </c:pt>
                <c:pt idx="686">
                  <c:v>686000</c:v>
                </c:pt>
                <c:pt idx="687">
                  <c:v>687000</c:v>
                </c:pt>
                <c:pt idx="688">
                  <c:v>688000</c:v>
                </c:pt>
                <c:pt idx="689">
                  <c:v>689000</c:v>
                </c:pt>
                <c:pt idx="690">
                  <c:v>690000</c:v>
                </c:pt>
                <c:pt idx="691">
                  <c:v>691000</c:v>
                </c:pt>
                <c:pt idx="692">
                  <c:v>692000</c:v>
                </c:pt>
                <c:pt idx="693">
                  <c:v>693000</c:v>
                </c:pt>
                <c:pt idx="694">
                  <c:v>694000</c:v>
                </c:pt>
                <c:pt idx="695">
                  <c:v>695000</c:v>
                </c:pt>
                <c:pt idx="696">
                  <c:v>696000</c:v>
                </c:pt>
                <c:pt idx="697">
                  <c:v>697000</c:v>
                </c:pt>
                <c:pt idx="698">
                  <c:v>698000</c:v>
                </c:pt>
                <c:pt idx="699">
                  <c:v>699000</c:v>
                </c:pt>
                <c:pt idx="700">
                  <c:v>700000</c:v>
                </c:pt>
                <c:pt idx="701">
                  <c:v>701000</c:v>
                </c:pt>
                <c:pt idx="702">
                  <c:v>702000</c:v>
                </c:pt>
                <c:pt idx="703">
                  <c:v>703000</c:v>
                </c:pt>
                <c:pt idx="704">
                  <c:v>704000</c:v>
                </c:pt>
                <c:pt idx="705">
                  <c:v>705000</c:v>
                </c:pt>
                <c:pt idx="706">
                  <c:v>706000</c:v>
                </c:pt>
                <c:pt idx="707">
                  <c:v>707000</c:v>
                </c:pt>
                <c:pt idx="708">
                  <c:v>708000</c:v>
                </c:pt>
                <c:pt idx="709">
                  <c:v>709000</c:v>
                </c:pt>
                <c:pt idx="710">
                  <c:v>710000</c:v>
                </c:pt>
                <c:pt idx="711">
                  <c:v>711000</c:v>
                </c:pt>
                <c:pt idx="712">
                  <c:v>712000</c:v>
                </c:pt>
                <c:pt idx="713">
                  <c:v>713000</c:v>
                </c:pt>
                <c:pt idx="714">
                  <c:v>714000</c:v>
                </c:pt>
                <c:pt idx="715">
                  <c:v>715000</c:v>
                </c:pt>
                <c:pt idx="716">
                  <c:v>716000</c:v>
                </c:pt>
                <c:pt idx="717">
                  <c:v>717000</c:v>
                </c:pt>
                <c:pt idx="718">
                  <c:v>718000</c:v>
                </c:pt>
                <c:pt idx="719">
                  <c:v>719000</c:v>
                </c:pt>
                <c:pt idx="720">
                  <c:v>720000</c:v>
                </c:pt>
                <c:pt idx="721">
                  <c:v>721000</c:v>
                </c:pt>
                <c:pt idx="722">
                  <c:v>722000</c:v>
                </c:pt>
                <c:pt idx="723">
                  <c:v>723000</c:v>
                </c:pt>
                <c:pt idx="724">
                  <c:v>724000</c:v>
                </c:pt>
                <c:pt idx="725">
                  <c:v>725000</c:v>
                </c:pt>
                <c:pt idx="726">
                  <c:v>726000</c:v>
                </c:pt>
                <c:pt idx="727">
                  <c:v>727000</c:v>
                </c:pt>
                <c:pt idx="728">
                  <c:v>728000</c:v>
                </c:pt>
                <c:pt idx="729">
                  <c:v>729000</c:v>
                </c:pt>
                <c:pt idx="730">
                  <c:v>730000</c:v>
                </c:pt>
                <c:pt idx="731">
                  <c:v>731000</c:v>
                </c:pt>
                <c:pt idx="732">
                  <c:v>732000</c:v>
                </c:pt>
                <c:pt idx="733">
                  <c:v>733000</c:v>
                </c:pt>
                <c:pt idx="734">
                  <c:v>734000</c:v>
                </c:pt>
                <c:pt idx="735">
                  <c:v>735000</c:v>
                </c:pt>
                <c:pt idx="736">
                  <c:v>736000</c:v>
                </c:pt>
                <c:pt idx="737">
                  <c:v>737000</c:v>
                </c:pt>
                <c:pt idx="738">
                  <c:v>738000</c:v>
                </c:pt>
                <c:pt idx="739">
                  <c:v>739000</c:v>
                </c:pt>
                <c:pt idx="740">
                  <c:v>740000</c:v>
                </c:pt>
                <c:pt idx="741">
                  <c:v>741000</c:v>
                </c:pt>
                <c:pt idx="742">
                  <c:v>742000</c:v>
                </c:pt>
                <c:pt idx="743">
                  <c:v>743000</c:v>
                </c:pt>
                <c:pt idx="744">
                  <c:v>744000</c:v>
                </c:pt>
                <c:pt idx="745">
                  <c:v>745000</c:v>
                </c:pt>
                <c:pt idx="746">
                  <c:v>746000</c:v>
                </c:pt>
                <c:pt idx="747">
                  <c:v>747000</c:v>
                </c:pt>
                <c:pt idx="748">
                  <c:v>748000</c:v>
                </c:pt>
                <c:pt idx="749">
                  <c:v>749000</c:v>
                </c:pt>
                <c:pt idx="750">
                  <c:v>750000</c:v>
                </c:pt>
                <c:pt idx="751">
                  <c:v>751000</c:v>
                </c:pt>
                <c:pt idx="752">
                  <c:v>752000</c:v>
                </c:pt>
                <c:pt idx="753">
                  <c:v>753000</c:v>
                </c:pt>
                <c:pt idx="754">
                  <c:v>754000</c:v>
                </c:pt>
                <c:pt idx="755">
                  <c:v>755000</c:v>
                </c:pt>
                <c:pt idx="756">
                  <c:v>756000</c:v>
                </c:pt>
                <c:pt idx="757">
                  <c:v>757000</c:v>
                </c:pt>
                <c:pt idx="758">
                  <c:v>758000</c:v>
                </c:pt>
                <c:pt idx="759">
                  <c:v>759000</c:v>
                </c:pt>
                <c:pt idx="760">
                  <c:v>760000</c:v>
                </c:pt>
                <c:pt idx="761">
                  <c:v>761000</c:v>
                </c:pt>
                <c:pt idx="762">
                  <c:v>762000</c:v>
                </c:pt>
                <c:pt idx="763">
                  <c:v>763000</c:v>
                </c:pt>
                <c:pt idx="764">
                  <c:v>764000</c:v>
                </c:pt>
                <c:pt idx="765">
                  <c:v>765000</c:v>
                </c:pt>
                <c:pt idx="766">
                  <c:v>766000</c:v>
                </c:pt>
                <c:pt idx="767">
                  <c:v>767000</c:v>
                </c:pt>
                <c:pt idx="768">
                  <c:v>768000</c:v>
                </c:pt>
                <c:pt idx="769">
                  <c:v>769000</c:v>
                </c:pt>
                <c:pt idx="770">
                  <c:v>770000</c:v>
                </c:pt>
                <c:pt idx="771">
                  <c:v>771000</c:v>
                </c:pt>
                <c:pt idx="772">
                  <c:v>772000</c:v>
                </c:pt>
                <c:pt idx="773">
                  <c:v>773000</c:v>
                </c:pt>
                <c:pt idx="774">
                  <c:v>774000</c:v>
                </c:pt>
                <c:pt idx="775">
                  <c:v>775000</c:v>
                </c:pt>
                <c:pt idx="776">
                  <c:v>776000</c:v>
                </c:pt>
                <c:pt idx="777">
                  <c:v>777000</c:v>
                </c:pt>
                <c:pt idx="778">
                  <c:v>778000</c:v>
                </c:pt>
                <c:pt idx="779">
                  <c:v>779000</c:v>
                </c:pt>
                <c:pt idx="780">
                  <c:v>780000</c:v>
                </c:pt>
                <c:pt idx="781">
                  <c:v>781000</c:v>
                </c:pt>
                <c:pt idx="782">
                  <c:v>782000</c:v>
                </c:pt>
                <c:pt idx="783">
                  <c:v>783000</c:v>
                </c:pt>
                <c:pt idx="784">
                  <c:v>784000</c:v>
                </c:pt>
                <c:pt idx="785">
                  <c:v>785000</c:v>
                </c:pt>
                <c:pt idx="786">
                  <c:v>786000</c:v>
                </c:pt>
                <c:pt idx="787">
                  <c:v>787000</c:v>
                </c:pt>
                <c:pt idx="788">
                  <c:v>788000</c:v>
                </c:pt>
                <c:pt idx="789">
                  <c:v>789000</c:v>
                </c:pt>
                <c:pt idx="790">
                  <c:v>790000</c:v>
                </c:pt>
                <c:pt idx="791">
                  <c:v>791000</c:v>
                </c:pt>
                <c:pt idx="792">
                  <c:v>792000</c:v>
                </c:pt>
                <c:pt idx="793">
                  <c:v>793000</c:v>
                </c:pt>
                <c:pt idx="794">
                  <c:v>794000</c:v>
                </c:pt>
                <c:pt idx="795">
                  <c:v>795000</c:v>
                </c:pt>
                <c:pt idx="796">
                  <c:v>796000</c:v>
                </c:pt>
                <c:pt idx="797">
                  <c:v>797000</c:v>
                </c:pt>
                <c:pt idx="798">
                  <c:v>798000</c:v>
                </c:pt>
                <c:pt idx="799">
                  <c:v>799000</c:v>
                </c:pt>
                <c:pt idx="800">
                  <c:v>800000</c:v>
                </c:pt>
                <c:pt idx="801">
                  <c:v>801000</c:v>
                </c:pt>
                <c:pt idx="802">
                  <c:v>802000</c:v>
                </c:pt>
                <c:pt idx="803">
                  <c:v>803000</c:v>
                </c:pt>
                <c:pt idx="804">
                  <c:v>804000</c:v>
                </c:pt>
                <c:pt idx="805">
                  <c:v>805000</c:v>
                </c:pt>
                <c:pt idx="806">
                  <c:v>806000</c:v>
                </c:pt>
                <c:pt idx="807">
                  <c:v>807000</c:v>
                </c:pt>
                <c:pt idx="808">
                  <c:v>808000</c:v>
                </c:pt>
                <c:pt idx="809">
                  <c:v>809000</c:v>
                </c:pt>
                <c:pt idx="810">
                  <c:v>810000</c:v>
                </c:pt>
                <c:pt idx="811">
                  <c:v>811000</c:v>
                </c:pt>
                <c:pt idx="812">
                  <c:v>812000</c:v>
                </c:pt>
                <c:pt idx="813">
                  <c:v>813000</c:v>
                </c:pt>
                <c:pt idx="814">
                  <c:v>814000</c:v>
                </c:pt>
                <c:pt idx="815">
                  <c:v>815000</c:v>
                </c:pt>
                <c:pt idx="816">
                  <c:v>816000</c:v>
                </c:pt>
                <c:pt idx="817">
                  <c:v>817000</c:v>
                </c:pt>
                <c:pt idx="818">
                  <c:v>818000</c:v>
                </c:pt>
                <c:pt idx="819">
                  <c:v>819000</c:v>
                </c:pt>
                <c:pt idx="820">
                  <c:v>820000</c:v>
                </c:pt>
                <c:pt idx="821">
                  <c:v>821000</c:v>
                </c:pt>
                <c:pt idx="822">
                  <c:v>822000</c:v>
                </c:pt>
                <c:pt idx="823">
                  <c:v>823000</c:v>
                </c:pt>
                <c:pt idx="824">
                  <c:v>824000</c:v>
                </c:pt>
                <c:pt idx="825">
                  <c:v>825000</c:v>
                </c:pt>
                <c:pt idx="826">
                  <c:v>826000</c:v>
                </c:pt>
                <c:pt idx="827">
                  <c:v>827000</c:v>
                </c:pt>
                <c:pt idx="828">
                  <c:v>828000</c:v>
                </c:pt>
                <c:pt idx="829">
                  <c:v>829000</c:v>
                </c:pt>
                <c:pt idx="830">
                  <c:v>830000</c:v>
                </c:pt>
                <c:pt idx="831">
                  <c:v>831000</c:v>
                </c:pt>
                <c:pt idx="832">
                  <c:v>832000</c:v>
                </c:pt>
                <c:pt idx="833">
                  <c:v>833000</c:v>
                </c:pt>
                <c:pt idx="834">
                  <c:v>834000</c:v>
                </c:pt>
                <c:pt idx="835">
                  <c:v>835000</c:v>
                </c:pt>
                <c:pt idx="836">
                  <c:v>836000</c:v>
                </c:pt>
                <c:pt idx="837">
                  <c:v>837000</c:v>
                </c:pt>
                <c:pt idx="838">
                  <c:v>838000</c:v>
                </c:pt>
                <c:pt idx="839">
                  <c:v>839000</c:v>
                </c:pt>
                <c:pt idx="840">
                  <c:v>840000</c:v>
                </c:pt>
                <c:pt idx="841">
                  <c:v>841000</c:v>
                </c:pt>
                <c:pt idx="842">
                  <c:v>842000</c:v>
                </c:pt>
                <c:pt idx="843">
                  <c:v>843000</c:v>
                </c:pt>
                <c:pt idx="844">
                  <c:v>844000</c:v>
                </c:pt>
                <c:pt idx="845">
                  <c:v>845000</c:v>
                </c:pt>
                <c:pt idx="846">
                  <c:v>846000</c:v>
                </c:pt>
                <c:pt idx="847">
                  <c:v>847000</c:v>
                </c:pt>
                <c:pt idx="848">
                  <c:v>848000</c:v>
                </c:pt>
                <c:pt idx="849">
                  <c:v>849000</c:v>
                </c:pt>
                <c:pt idx="850">
                  <c:v>850000</c:v>
                </c:pt>
                <c:pt idx="851">
                  <c:v>851000</c:v>
                </c:pt>
                <c:pt idx="852">
                  <c:v>852000</c:v>
                </c:pt>
                <c:pt idx="853">
                  <c:v>853000</c:v>
                </c:pt>
                <c:pt idx="854">
                  <c:v>854000</c:v>
                </c:pt>
                <c:pt idx="855">
                  <c:v>855000</c:v>
                </c:pt>
                <c:pt idx="856">
                  <c:v>856000</c:v>
                </c:pt>
                <c:pt idx="857">
                  <c:v>857000</c:v>
                </c:pt>
                <c:pt idx="858">
                  <c:v>858000</c:v>
                </c:pt>
                <c:pt idx="859">
                  <c:v>859000</c:v>
                </c:pt>
                <c:pt idx="860">
                  <c:v>860000</c:v>
                </c:pt>
                <c:pt idx="861">
                  <c:v>861000</c:v>
                </c:pt>
                <c:pt idx="862">
                  <c:v>862000</c:v>
                </c:pt>
                <c:pt idx="863">
                  <c:v>863000</c:v>
                </c:pt>
                <c:pt idx="864">
                  <c:v>864000</c:v>
                </c:pt>
                <c:pt idx="865">
                  <c:v>865000</c:v>
                </c:pt>
                <c:pt idx="866">
                  <c:v>866000</c:v>
                </c:pt>
                <c:pt idx="867">
                  <c:v>867000</c:v>
                </c:pt>
                <c:pt idx="868">
                  <c:v>868000</c:v>
                </c:pt>
                <c:pt idx="869">
                  <c:v>869000</c:v>
                </c:pt>
                <c:pt idx="870">
                  <c:v>870000</c:v>
                </c:pt>
                <c:pt idx="871">
                  <c:v>871000</c:v>
                </c:pt>
                <c:pt idx="872">
                  <c:v>872000</c:v>
                </c:pt>
                <c:pt idx="873">
                  <c:v>873000</c:v>
                </c:pt>
                <c:pt idx="874">
                  <c:v>874000</c:v>
                </c:pt>
                <c:pt idx="875">
                  <c:v>875000</c:v>
                </c:pt>
                <c:pt idx="876">
                  <c:v>876000</c:v>
                </c:pt>
                <c:pt idx="877">
                  <c:v>877000</c:v>
                </c:pt>
                <c:pt idx="878">
                  <c:v>878000</c:v>
                </c:pt>
                <c:pt idx="879">
                  <c:v>879000</c:v>
                </c:pt>
                <c:pt idx="880">
                  <c:v>880000</c:v>
                </c:pt>
                <c:pt idx="881">
                  <c:v>881000</c:v>
                </c:pt>
                <c:pt idx="882">
                  <c:v>882000</c:v>
                </c:pt>
                <c:pt idx="883">
                  <c:v>883000</c:v>
                </c:pt>
                <c:pt idx="884">
                  <c:v>884000</c:v>
                </c:pt>
                <c:pt idx="885">
                  <c:v>885000</c:v>
                </c:pt>
                <c:pt idx="886">
                  <c:v>886000</c:v>
                </c:pt>
                <c:pt idx="887">
                  <c:v>887000</c:v>
                </c:pt>
                <c:pt idx="888">
                  <c:v>888000</c:v>
                </c:pt>
                <c:pt idx="889">
                  <c:v>889000</c:v>
                </c:pt>
                <c:pt idx="890">
                  <c:v>890000</c:v>
                </c:pt>
                <c:pt idx="891">
                  <c:v>891000</c:v>
                </c:pt>
                <c:pt idx="892">
                  <c:v>892000</c:v>
                </c:pt>
                <c:pt idx="893">
                  <c:v>893000</c:v>
                </c:pt>
                <c:pt idx="894">
                  <c:v>894000</c:v>
                </c:pt>
                <c:pt idx="895">
                  <c:v>895000</c:v>
                </c:pt>
                <c:pt idx="896">
                  <c:v>896000</c:v>
                </c:pt>
                <c:pt idx="897">
                  <c:v>897000</c:v>
                </c:pt>
                <c:pt idx="898">
                  <c:v>898000</c:v>
                </c:pt>
                <c:pt idx="899">
                  <c:v>899000</c:v>
                </c:pt>
                <c:pt idx="900">
                  <c:v>900000</c:v>
                </c:pt>
                <c:pt idx="901">
                  <c:v>901000</c:v>
                </c:pt>
                <c:pt idx="902">
                  <c:v>902000</c:v>
                </c:pt>
                <c:pt idx="903">
                  <c:v>903000</c:v>
                </c:pt>
                <c:pt idx="904">
                  <c:v>904000</c:v>
                </c:pt>
                <c:pt idx="905">
                  <c:v>905000</c:v>
                </c:pt>
                <c:pt idx="906">
                  <c:v>906000</c:v>
                </c:pt>
                <c:pt idx="907">
                  <c:v>907000</c:v>
                </c:pt>
                <c:pt idx="908">
                  <c:v>908000</c:v>
                </c:pt>
                <c:pt idx="909">
                  <c:v>909000</c:v>
                </c:pt>
                <c:pt idx="910">
                  <c:v>910000</c:v>
                </c:pt>
                <c:pt idx="911">
                  <c:v>911000</c:v>
                </c:pt>
                <c:pt idx="912">
                  <c:v>912000</c:v>
                </c:pt>
                <c:pt idx="913">
                  <c:v>913000</c:v>
                </c:pt>
                <c:pt idx="914">
                  <c:v>914000</c:v>
                </c:pt>
                <c:pt idx="915">
                  <c:v>915000</c:v>
                </c:pt>
                <c:pt idx="916">
                  <c:v>916000</c:v>
                </c:pt>
                <c:pt idx="917">
                  <c:v>917000</c:v>
                </c:pt>
                <c:pt idx="918">
                  <c:v>918000</c:v>
                </c:pt>
                <c:pt idx="919">
                  <c:v>919000</c:v>
                </c:pt>
                <c:pt idx="920">
                  <c:v>920000</c:v>
                </c:pt>
                <c:pt idx="921">
                  <c:v>921000</c:v>
                </c:pt>
                <c:pt idx="922">
                  <c:v>922000</c:v>
                </c:pt>
                <c:pt idx="923">
                  <c:v>923000</c:v>
                </c:pt>
                <c:pt idx="924">
                  <c:v>924000</c:v>
                </c:pt>
                <c:pt idx="925">
                  <c:v>925000</c:v>
                </c:pt>
                <c:pt idx="926">
                  <c:v>926000</c:v>
                </c:pt>
                <c:pt idx="927">
                  <c:v>927000</c:v>
                </c:pt>
                <c:pt idx="928">
                  <c:v>928000</c:v>
                </c:pt>
                <c:pt idx="929">
                  <c:v>929000</c:v>
                </c:pt>
                <c:pt idx="930">
                  <c:v>930000</c:v>
                </c:pt>
                <c:pt idx="931">
                  <c:v>931000</c:v>
                </c:pt>
                <c:pt idx="932">
                  <c:v>932000</c:v>
                </c:pt>
                <c:pt idx="933">
                  <c:v>933000</c:v>
                </c:pt>
                <c:pt idx="934">
                  <c:v>934000</c:v>
                </c:pt>
                <c:pt idx="935">
                  <c:v>935000</c:v>
                </c:pt>
                <c:pt idx="936">
                  <c:v>936000</c:v>
                </c:pt>
                <c:pt idx="937">
                  <c:v>937000</c:v>
                </c:pt>
                <c:pt idx="938">
                  <c:v>938000</c:v>
                </c:pt>
                <c:pt idx="939">
                  <c:v>939000</c:v>
                </c:pt>
                <c:pt idx="940">
                  <c:v>940000</c:v>
                </c:pt>
                <c:pt idx="941">
                  <c:v>941000</c:v>
                </c:pt>
                <c:pt idx="942">
                  <c:v>942000</c:v>
                </c:pt>
                <c:pt idx="943">
                  <c:v>943000</c:v>
                </c:pt>
                <c:pt idx="944">
                  <c:v>944000</c:v>
                </c:pt>
                <c:pt idx="945">
                  <c:v>945000</c:v>
                </c:pt>
                <c:pt idx="946">
                  <c:v>946000</c:v>
                </c:pt>
                <c:pt idx="947">
                  <c:v>947000</c:v>
                </c:pt>
                <c:pt idx="948">
                  <c:v>948000</c:v>
                </c:pt>
                <c:pt idx="949">
                  <c:v>949000</c:v>
                </c:pt>
                <c:pt idx="950">
                  <c:v>950000</c:v>
                </c:pt>
                <c:pt idx="951">
                  <c:v>951000</c:v>
                </c:pt>
                <c:pt idx="952">
                  <c:v>952000</c:v>
                </c:pt>
                <c:pt idx="953">
                  <c:v>953000</c:v>
                </c:pt>
                <c:pt idx="954">
                  <c:v>954000</c:v>
                </c:pt>
                <c:pt idx="955">
                  <c:v>955000</c:v>
                </c:pt>
                <c:pt idx="956">
                  <c:v>956000</c:v>
                </c:pt>
                <c:pt idx="957">
                  <c:v>957000</c:v>
                </c:pt>
                <c:pt idx="958">
                  <c:v>958000</c:v>
                </c:pt>
                <c:pt idx="959">
                  <c:v>959000</c:v>
                </c:pt>
                <c:pt idx="960">
                  <c:v>960000</c:v>
                </c:pt>
                <c:pt idx="961">
                  <c:v>961000</c:v>
                </c:pt>
                <c:pt idx="962">
                  <c:v>962000</c:v>
                </c:pt>
                <c:pt idx="963">
                  <c:v>963000</c:v>
                </c:pt>
                <c:pt idx="964">
                  <c:v>964000</c:v>
                </c:pt>
                <c:pt idx="965">
                  <c:v>965000</c:v>
                </c:pt>
                <c:pt idx="966">
                  <c:v>966000</c:v>
                </c:pt>
                <c:pt idx="967">
                  <c:v>967000</c:v>
                </c:pt>
                <c:pt idx="968">
                  <c:v>968000</c:v>
                </c:pt>
                <c:pt idx="969">
                  <c:v>969000</c:v>
                </c:pt>
                <c:pt idx="970">
                  <c:v>970000</c:v>
                </c:pt>
                <c:pt idx="971">
                  <c:v>971000</c:v>
                </c:pt>
                <c:pt idx="972">
                  <c:v>972000</c:v>
                </c:pt>
                <c:pt idx="973">
                  <c:v>973000</c:v>
                </c:pt>
                <c:pt idx="974">
                  <c:v>974000</c:v>
                </c:pt>
                <c:pt idx="975">
                  <c:v>975000</c:v>
                </c:pt>
                <c:pt idx="976">
                  <c:v>976000</c:v>
                </c:pt>
                <c:pt idx="977">
                  <c:v>977000</c:v>
                </c:pt>
                <c:pt idx="978">
                  <c:v>978000</c:v>
                </c:pt>
                <c:pt idx="979">
                  <c:v>979000</c:v>
                </c:pt>
                <c:pt idx="980">
                  <c:v>980000</c:v>
                </c:pt>
                <c:pt idx="981">
                  <c:v>981000</c:v>
                </c:pt>
                <c:pt idx="982">
                  <c:v>982000</c:v>
                </c:pt>
                <c:pt idx="983">
                  <c:v>983000</c:v>
                </c:pt>
                <c:pt idx="984">
                  <c:v>984000</c:v>
                </c:pt>
                <c:pt idx="985">
                  <c:v>985000</c:v>
                </c:pt>
                <c:pt idx="986">
                  <c:v>986000</c:v>
                </c:pt>
                <c:pt idx="987">
                  <c:v>987000</c:v>
                </c:pt>
                <c:pt idx="988">
                  <c:v>988000</c:v>
                </c:pt>
                <c:pt idx="989">
                  <c:v>989000</c:v>
                </c:pt>
                <c:pt idx="990">
                  <c:v>990000</c:v>
                </c:pt>
                <c:pt idx="991">
                  <c:v>991000</c:v>
                </c:pt>
                <c:pt idx="992">
                  <c:v>992000</c:v>
                </c:pt>
                <c:pt idx="993">
                  <c:v>993000</c:v>
                </c:pt>
                <c:pt idx="994">
                  <c:v>994000</c:v>
                </c:pt>
                <c:pt idx="995">
                  <c:v>995000</c:v>
                </c:pt>
                <c:pt idx="996">
                  <c:v>996000</c:v>
                </c:pt>
                <c:pt idx="997">
                  <c:v>997000</c:v>
                </c:pt>
                <c:pt idx="998">
                  <c:v>998000</c:v>
                </c:pt>
                <c:pt idx="999">
                  <c:v>999000</c:v>
                </c:pt>
                <c:pt idx="1000" formatCode="0.00E+00">
                  <c:v>1000000</c:v>
                </c:pt>
              </c:numCache>
            </c:numRef>
          </c:xVal>
          <c:yVal>
            <c:numRef>
              <c:f>Sheet1!$I$4:$I$1004</c:f>
              <c:numCache>
                <c:formatCode>General</c:formatCode>
                <c:ptCount val="1001"/>
                <c:pt idx="0">
                  <c:v>0</c:v>
                </c:pt>
                <c:pt idx="1">
                  <c:v>-49622.2</c:v>
                </c:pt>
                <c:pt idx="2">
                  <c:v>-49677.2</c:v>
                </c:pt>
                <c:pt idx="3">
                  <c:v>-49742.1</c:v>
                </c:pt>
                <c:pt idx="4">
                  <c:v>-49830.6</c:v>
                </c:pt>
                <c:pt idx="5">
                  <c:v>-49919.199999999997</c:v>
                </c:pt>
                <c:pt idx="6">
                  <c:v>-49916.1</c:v>
                </c:pt>
                <c:pt idx="7">
                  <c:v>-49778.8</c:v>
                </c:pt>
                <c:pt idx="8">
                  <c:v>-49610.6</c:v>
                </c:pt>
                <c:pt idx="9">
                  <c:v>-49565.3</c:v>
                </c:pt>
                <c:pt idx="10">
                  <c:v>-49670</c:v>
                </c:pt>
                <c:pt idx="11">
                  <c:v>-49807.6</c:v>
                </c:pt>
                <c:pt idx="12">
                  <c:v>-49871.9</c:v>
                </c:pt>
                <c:pt idx="13">
                  <c:v>-49869.1</c:v>
                </c:pt>
                <c:pt idx="14">
                  <c:v>-49845.3</c:v>
                </c:pt>
                <c:pt idx="15">
                  <c:v>-49790.5</c:v>
                </c:pt>
                <c:pt idx="16">
                  <c:v>-49684</c:v>
                </c:pt>
                <c:pt idx="17">
                  <c:v>-49590.6</c:v>
                </c:pt>
                <c:pt idx="18">
                  <c:v>-49619.199999999997</c:v>
                </c:pt>
                <c:pt idx="19">
                  <c:v>-49772.4</c:v>
                </c:pt>
                <c:pt idx="20">
                  <c:v>-49913.1</c:v>
                </c:pt>
                <c:pt idx="21">
                  <c:v>-49918.400000000001</c:v>
                </c:pt>
                <c:pt idx="22">
                  <c:v>-49815.199999999997</c:v>
                </c:pt>
                <c:pt idx="23">
                  <c:v>-49718.2</c:v>
                </c:pt>
                <c:pt idx="24">
                  <c:v>-49678.400000000001</c:v>
                </c:pt>
                <c:pt idx="25">
                  <c:v>-49663</c:v>
                </c:pt>
                <c:pt idx="26">
                  <c:v>-49663.3</c:v>
                </c:pt>
                <c:pt idx="27">
                  <c:v>-49726.1</c:v>
                </c:pt>
                <c:pt idx="28">
                  <c:v>-49851.1</c:v>
                </c:pt>
                <c:pt idx="29">
                  <c:v>-49932.4</c:v>
                </c:pt>
                <c:pt idx="30">
                  <c:v>-49872.1</c:v>
                </c:pt>
                <c:pt idx="31">
                  <c:v>-49717.7</c:v>
                </c:pt>
                <c:pt idx="32">
                  <c:v>-49616.6</c:v>
                </c:pt>
                <c:pt idx="33">
                  <c:v>-49640.7</c:v>
                </c:pt>
                <c:pt idx="34">
                  <c:v>-49724.3</c:v>
                </c:pt>
                <c:pt idx="35">
                  <c:v>-49783.199999999997</c:v>
                </c:pt>
                <c:pt idx="36">
                  <c:v>-49818.3</c:v>
                </c:pt>
                <c:pt idx="37">
                  <c:v>-49858.5</c:v>
                </c:pt>
                <c:pt idx="38">
                  <c:v>-49866.400000000001</c:v>
                </c:pt>
                <c:pt idx="39">
                  <c:v>-49782.7</c:v>
                </c:pt>
                <c:pt idx="40">
                  <c:v>-49648.7</c:v>
                </c:pt>
                <c:pt idx="41">
                  <c:v>-49595.199999999997</c:v>
                </c:pt>
                <c:pt idx="42">
                  <c:v>-49683.199999999997</c:v>
                </c:pt>
                <c:pt idx="43">
                  <c:v>-49820.800000000003</c:v>
                </c:pt>
                <c:pt idx="44">
                  <c:v>-49879.3</c:v>
                </c:pt>
                <c:pt idx="45">
                  <c:v>-49843.7</c:v>
                </c:pt>
                <c:pt idx="46">
                  <c:v>-49791.1</c:v>
                </c:pt>
                <c:pt idx="47">
                  <c:v>-49757.8</c:v>
                </c:pt>
                <c:pt idx="48">
                  <c:v>-49710.3</c:v>
                </c:pt>
                <c:pt idx="49">
                  <c:v>-49649.2</c:v>
                </c:pt>
                <c:pt idx="50">
                  <c:v>-49651.199999999997</c:v>
                </c:pt>
                <c:pt idx="51">
                  <c:v>-49759.1</c:v>
                </c:pt>
                <c:pt idx="52">
                  <c:v>-49885.8</c:v>
                </c:pt>
                <c:pt idx="53">
                  <c:v>-49902.400000000001</c:v>
                </c:pt>
                <c:pt idx="54">
                  <c:v>-49800</c:v>
                </c:pt>
                <c:pt idx="55">
                  <c:v>-49694.3</c:v>
                </c:pt>
                <c:pt idx="56">
                  <c:v>-49671.1</c:v>
                </c:pt>
                <c:pt idx="57">
                  <c:v>-49699.1</c:v>
                </c:pt>
                <c:pt idx="58">
                  <c:v>-49718.8</c:v>
                </c:pt>
                <c:pt idx="59">
                  <c:v>-49744.5</c:v>
                </c:pt>
                <c:pt idx="60">
                  <c:v>-49814.3</c:v>
                </c:pt>
                <c:pt idx="61">
                  <c:v>-49883.6</c:v>
                </c:pt>
                <c:pt idx="62">
                  <c:v>-49857.1</c:v>
                </c:pt>
                <c:pt idx="63">
                  <c:v>-49732.2</c:v>
                </c:pt>
                <c:pt idx="64">
                  <c:v>-49629.8</c:v>
                </c:pt>
                <c:pt idx="65">
                  <c:v>-49649.2</c:v>
                </c:pt>
                <c:pt idx="66">
                  <c:v>-49747.7</c:v>
                </c:pt>
                <c:pt idx="67">
                  <c:v>-49814.400000000001</c:v>
                </c:pt>
                <c:pt idx="68">
                  <c:v>-49817.9</c:v>
                </c:pt>
                <c:pt idx="69">
                  <c:v>-49812.3</c:v>
                </c:pt>
                <c:pt idx="70">
                  <c:v>-49817</c:v>
                </c:pt>
                <c:pt idx="71">
                  <c:v>-49780.7</c:v>
                </c:pt>
                <c:pt idx="72">
                  <c:v>-49688.800000000003</c:v>
                </c:pt>
                <c:pt idx="73">
                  <c:v>-49629</c:v>
                </c:pt>
                <c:pt idx="74">
                  <c:v>-49686</c:v>
                </c:pt>
                <c:pt idx="75">
                  <c:v>-49813</c:v>
                </c:pt>
                <c:pt idx="76">
                  <c:v>-49879</c:v>
                </c:pt>
                <c:pt idx="77">
                  <c:v>-49834.400000000001</c:v>
                </c:pt>
                <c:pt idx="78">
                  <c:v>-49757.2</c:v>
                </c:pt>
                <c:pt idx="79">
                  <c:v>-49726.3</c:v>
                </c:pt>
                <c:pt idx="80">
                  <c:v>-49723.199999999997</c:v>
                </c:pt>
                <c:pt idx="81">
                  <c:v>-49700.6</c:v>
                </c:pt>
                <c:pt idx="82">
                  <c:v>-49687.7</c:v>
                </c:pt>
                <c:pt idx="83">
                  <c:v>-49746.9</c:v>
                </c:pt>
                <c:pt idx="84">
                  <c:v>-49850.400000000001</c:v>
                </c:pt>
                <c:pt idx="85">
                  <c:v>-49884.9</c:v>
                </c:pt>
                <c:pt idx="86">
                  <c:v>-49801.7</c:v>
                </c:pt>
                <c:pt idx="87">
                  <c:v>-49690.6</c:v>
                </c:pt>
                <c:pt idx="88">
                  <c:v>-49663.7</c:v>
                </c:pt>
                <c:pt idx="89">
                  <c:v>-49716.1</c:v>
                </c:pt>
                <c:pt idx="90">
                  <c:v>-49761</c:v>
                </c:pt>
                <c:pt idx="91">
                  <c:v>-49768.7</c:v>
                </c:pt>
                <c:pt idx="92">
                  <c:v>-49788.2</c:v>
                </c:pt>
                <c:pt idx="93">
                  <c:v>-49834.2</c:v>
                </c:pt>
                <c:pt idx="94">
                  <c:v>-49837.3</c:v>
                </c:pt>
                <c:pt idx="95">
                  <c:v>-49752.3</c:v>
                </c:pt>
                <c:pt idx="96">
                  <c:v>-49653.8</c:v>
                </c:pt>
                <c:pt idx="97">
                  <c:v>-49653.599999999999</c:v>
                </c:pt>
                <c:pt idx="98">
                  <c:v>-49749.7</c:v>
                </c:pt>
                <c:pt idx="99">
                  <c:v>-49830</c:v>
                </c:pt>
                <c:pt idx="100">
                  <c:v>-49825.1</c:v>
                </c:pt>
                <c:pt idx="101">
                  <c:v>-49783.9</c:v>
                </c:pt>
                <c:pt idx="102">
                  <c:v>-49772.3</c:v>
                </c:pt>
                <c:pt idx="103">
                  <c:v>-49769.599999999999</c:v>
                </c:pt>
                <c:pt idx="104">
                  <c:v>-49724.4</c:v>
                </c:pt>
                <c:pt idx="105">
                  <c:v>-49668.6</c:v>
                </c:pt>
                <c:pt idx="106">
                  <c:v>-49689.8</c:v>
                </c:pt>
                <c:pt idx="107">
                  <c:v>-49793</c:v>
                </c:pt>
                <c:pt idx="108">
                  <c:v>-49869.4</c:v>
                </c:pt>
                <c:pt idx="109">
                  <c:v>-49836.3</c:v>
                </c:pt>
                <c:pt idx="110">
                  <c:v>-49745.5</c:v>
                </c:pt>
                <c:pt idx="111">
                  <c:v>-49702.6</c:v>
                </c:pt>
                <c:pt idx="112">
                  <c:v>-49723.5</c:v>
                </c:pt>
                <c:pt idx="113">
                  <c:v>-49739.5</c:v>
                </c:pt>
                <c:pt idx="114">
                  <c:v>-49727</c:v>
                </c:pt>
                <c:pt idx="115">
                  <c:v>-49742.7</c:v>
                </c:pt>
                <c:pt idx="116">
                  <c:v>-49812.2</c:v>
                </c:pt>
                <c:pt idx="117">
                  <c:v>-49860.1</c:v>
                </c:pt>
                <c:pt idx="118">
                  <c:v>-49808.800000000003</c:v>
                </c:pt>
                <c:pt idx="119">
                  <c:v>-49702.8</c:v>
                </c:pt>
                <c:pt idx="120">
                  <c:v>-49660.5</c:v>
                </c:pt>
                <c:pt idx="121">
                  <c:v>-49716</c:v>
                </c:pt>
                <c:pt idx="122">
                  <c:v>-49784.5</c:v>
                </c:pt>
                <c:pt idx="123">
                  <c:v>-49793.4</c:v>
                </c:pt>
                <c:pt idx="124">
                  <c:v>-49775.6</c:v>
                </c:pt>
                <c:pt idx="125">
                  <c:v>-49789.7</c:v>
                </c:pt>
                <c:pt idx="126">
                  <c:v>-49810</c:v>
                </c:pt>
                <c:pt idx="127">
                  <c:v>-49769.5</c:v>
                </c:pt>
                <c:pt idx="128">
                  <c:v>-49686.400000000001</c:v>
                </c:pt>
                <c:pt idx="129">
                  <c:v>-49662.5</c:v>
                </c:pt>
                <c:pt idx="130">
                  <c:v>-49739.3</c:v>
                </c:pt>
                <c:pt idx="131">
                  <c:v>-49830.1</c:v>
                </c:pt>
                <c:pt idx="132">
                  <c:v>-49835.7</c:v>
                </c:pt>
                <c:pt idx="133">
                  <c:v>-49775.199999999997</c:v>
                </c:pt>
                <c:pt idx="134">
                  <c:v>-49739.6</c:v>
                </c:pt>
                <c:pt idx="135">
                  <c:v>-49751.6</c:v>
                </c:pt>
                <c:pt idx="136">
                  <c:v>-49750</c:v>
                </c:pt>
                <c:pt idx="137">
                  <c:v>-49711.1</c:v>
                </c:pt>
                <c:pt idx="138">
                  <c:v>-49701.3</c:v>
                </c:pt>
                <c:pt idx="139">
                  <c:v>-49769.1</c:v>
                </c:pt>
                <c:pt idx="140">
                  <c:v>-49848.7</c:v>
                </c:pt>
                <c:pt idx="141">
                  <c:v>-49839.7</c:v>
                </c:pt>
                <c:pt idx="142">
                  <c:v>-49750.9</c:v>
                </c:pt>
                <c:pt idx="143">
                  <c:v>-49690</c:v>
                </c:pt>
                <c:pt idx="144">
                  <c:v>-49713.3</c:v>
                </c:pt>
                <c:pt idx="145">
                  <c:v>-49760.4</c:v>
                </c:pt>
                <c:pt idx="146">
                  <c:v>-49762.8</c:v>
                </c:pt>
                <c:pt idx="147">
                  <c:v>-49748.1</c:v>
                </c:pt>
                <c:pt idx="148">
                  <c:v>-49777.599999999999</c:v>
                </c:pt>
                <c:pt idx="149">
                  <c:v>-49827</c:v>
                </c:pt>
                <c:pt idx="150">
                  <c:v>-49812.1</c:v>
                </c:pt>
                <c:pt idx="151">
                  <c:v>-49725.4</c:v>
                </c:pt>
                <c:pt idx="152">
                  <c:v>-49666.6</c:v>
                </c:pt>
                <c:pt idx="153">
                  <c:v>-49707</c:v>
                </c:pt>
                <c:pt idx="154">
                  <c:v>-49789.7</c:v>
                </c:pt>
                <c:pt idx="155">
                  <c:v>-49814.3</c:v>
                </c:pt>
                <c:pt idx="156">
                  <c:v>-49777.8</c:v>
                </c:pt>
                <c:pt idx="157">
                  <c:v>-49757.8</c:v>
                </c:pt>
                <c:pt idx="158">
                  <c:v>-49778.9</c:v>
                </c:pt>
                <c:pt idx="159">
                  <c:v>-49778.5</c:v>
                </c:pt>
                <c:pt idx="160">
                  <c:v>-49723</c:v>
                </c:pt>
                <c:pt idx="161">
                  <c:v>-49681</c:v>
                </c:pt>
                <c:pt idx="162">
                  <c:v>-49726.1</c:v>
                </c:pt>
                <c:pt idx="163">
                  <c:v>-49816.2</c:v>
                </c:pt>
                <c:pt idx="164">
                  <c:v>-49842.5</c:v>
                </c:pt>
                <c:pt idx="165">
                  <c:v>-49781.599999999999</c:v>
                </c:pt>
                <c:pt idx="166">
                  <c:v>-49722</c:v>
                </c:pt>
                <c:pt idx="167">
                  <c:v>-49729.5</c:v>
                </c:pt>
                <c:pt idx="168">
                  <c:v>-49760.3</c:v>
                </c:pt>
                <c:pt idx="169">
                  <c:v>-49748.9</c:v>
                </c:pt>
                <c:pt idx="170">
                  <c:v>-49720.9</c:v>
                </c:pt>
                <c:pt idx="171">
                  <c:v>-49747.9</c:v>
                </c:pt>
                <c:pt idx="172">
                  <c:v>-49818</c:v>
                </c:pt>
                <c:pt idx="173">
                  <c:v>-49836.5</c:v>
                </c:pt>
                <c:pt idx="174">
                  <c:v>-49766.2</c:v>
                </c:pt>
                <c:pt idx="175">
                  <c:v>-49690.8</c:v>
                </c:pt>
                <c:pt idx="176">
                  <c:v>-49699.4</c:v>
                </c:pt>
                <c:pt idx="177">
                  <c:v>-49763.4</c:v>
                </c:pt>
                <c:pt idx="178">
                  <c:v>-49790</c:v>
                </c:pt>
                <c:pt idx="179">
                  <c:v>-49763.6</c:v>
                </c:pt>
                <c:pt idx="180">
                  <c:v>-49754.400000000001</c:v>
                </c:pt>
                <c:pt idx="181">
                  <c:v>-49791</c:v>
                </c:pt>
                <c:pt idx="182">
                  <c:v>-49807.4</c:v>
                </c:pt>
                <c:pt idx="183">
                  <c:v>-49752.3</c:v>
                </c:pt>
                <c:pt idx="184">
                  <c:v>-49685</c:v>
                </c:pt>
                <c:pt idx="185">
                  <c:v>-49698.5</c:v>
                </c:pt>
                <c:pt idx="186">
                  <c:v>-49780.1</c:v>
                </c:pt>
                <c:pt idx="187">
                  <c:v>-49826.3</c:v>
                </c:pt>
                <c:pt idx="188">
                  <c:v>-49790.9</c:v>
                </c:pt>
                <c:pt idx="189">
                  <c:v>-49742.2</c:v>
                </c:pt>
                <c:pt idx="190">
                  <c:v>-49748.4</c:v>
                </c:pt>
                <c:pt idx="191">
                  <c:v>-49775.4</c:v>
                </c:pt>
                <c:pt idx="192">
                  <c:v>-49755.1</c:v>
                </c:pt>
                <c:pt idx="193">
                  <c:v>-49707.8</c:v>
                </c:pt>
                <c:pt idx="194">
                  <c:v>-49716.800000000003</c:v>
                </c:pt>
                <c:pt idx="195">
                  <c:v>-49791.5</c:v>
                </c:pt>
                <c:pt idx="196">
                  <c:v>-49838.8</c:v>
                </c:pt>
                <c:pt idx="197">
                  <c:v>-49794.9</c:v>
                </c:pt>
                <c:pt idx="198">
                  <c:v>-49720</c:v>
                </c:pt>
                <c:pt idx="199">
                  <c:v>-49709</c:v>
                </c:pt>
                <c:pt idx="200">
                  <c:v>-49755.4</c:v>
                </c:pt>
                <c:pt idx="201">
                  <c:v>-49775.8</c:v>
                </c:pt>
                <c:pt idx="202">
                  <c:v>-49746.9</c:v>
                </c:pt>
                <c:pt idx="203">
                  <c:v>-49736.800000000003</c:v>
                </c:pt>
                <c:pt idx="204">
                  <c:v>-49784.1</c:v>
                </c:pt>
                <c:pt idx="205">
                  <c:v>-49823.8</c:v>
                </c:pt>
                <c:pt idx="206">
                  <c:v>-49784.4</c:v>
                </c:pt>
                <c:pt idx="207">
                  <c:v>-49706</c:v>
                </c:pt>
                <c:pt idx="208">
                  <c:v>-49690.400000000001</c:v>
                </c:pt>
                <c:pt idx="209">
                  <c:v>-49753.4</c:v>
                </c:pt>
                <c:pt idx="210">
                  <c:v>-49804.800000000003</c:v>
                </c:pt>
                <c:pt idx="211">
                  <c:v>-49785.2</c:v>
                </c:pt>
                <c:pt idx="212">
                  <c:v>-49746.5</c:v>
                </c:pt>
                <c:pt idx="213">
                  <c:v>-49758.1</c:v>
                </c:pt>
                <c:pt idx="214">
                  <c:v>-49792.7</c:v>
                </c:pt>
                <c:pt idx="215">
                  <c:v>-49774.9</c:v>
                </c:pt>
                <c:pt idx="216">
                  <c:v>-49712.7</c:v>
                </c:pt>
                <c:pt idx="217">
                  <c:v>-49696.3</c:v>
                </c:pt>
                <c:pt idx="218">
                  <c:v>-49760.800000000003</c:v>
                </c:pt>
                <c:pt idx="219">
                  <c:v>-49824.7</c:v>
                </c:pt>
                <c:pt idx="220">
                  <c:v>-49806.7</c:v>
                </c:pt>
                <c:pt idx="221">
                  <c:v>-49742.2</c:v>
                </c:pt>
                <c:pt idx="222">
                  <c:v>-49723.7</c:v>
                </c:pt>
                <c:pt idx="223">
                  <c:v>-49760.5</c:v>
                </c:pt>
                <c:pt idx="224">
                  <c:v>-49775.9</c:v>
                </c:pt>
                <c:pt idx="225">
                  <c:v>-49738.9</c:v>
                </c:pt>
                <c:pt idx="226">
                  <c:v>-49716.9</c:v>
                </c:pt>
                <c:pt idx="227">
                  <c:v>-49763.6</c:v>
                </c:pt>
                <c:pt idx="228">
                  <c:v>-49823.3</c:v>
                </c:pt>
                <c:pt idx="229">
                  <c:v>-49808</c:v>
                </c:pt>
                <c:pt idx="230">
                  <c:v>-49732.7</c:v>
                </c:pt>
                <c:pt idx="231">
                  <c:v>-49697.5</c:v>
                </c:pt>
                <c:pt idx="232">
                  <c:v>-49740.7</c:v>
                </c:pt>
                <c:pt idx="233">
                  <c:v>-49788.7</c:v>
                </c:pt>
                <c:pt idx="234">
                  <c:v>-49774.9</c:v>
                </c:pt>
                <c:pt idx="235">
                  <c:v>-49739.4</c:v>
                </c:pt>
                <c:pt idx="236">
                  <c:v>-49754.6</c:v>
                </c:pt>
                <c:pt idx="237">
                  <c:v>-49801.9</c:v>
                </c:pt>
                <c:pt idx="238">
                  <c:v>-49797.7</c:v>
                </c:pt>
                <c:pt idx="239">
                  <c:v>-49731.1</c:v>
                </c:pt>
                <c:pt idx="240">
                  <c:v>-49691.199999999997</c:v>
                </c:pt>
                <c:pt idx="241">
                  <c:v>-49736.3</c:v>
                </c:pt>
                <c:pt idx="242">
                  <c:v>-49804.2</c:v>
                </c:pt>
                <c:pt idx="243">
                  <c:v>-49805.1</c:v>
                </c:pt>
                <c:pt idx="244">
                  <c:v>-49752.7</c:v>
                </c:pt>
                <c:pt idx="245">
                  <c:v>-49733.8</c:v>
                </c:pt>
                <c:pt idx="246">
                  <c:v>-49769.2</c:v>
                </c:pt>
                <c:pt idx="247">
                  <c:v>-49786.400000000001</c:v>
                </c:pt>
                <c:pt idx="248">
                  <c:v>-49743.6</c:v>
                </c:pt>
                <c:pt idx="249">
                  <c:v>-49704.4</c:v>
                </c:pt>
                <c:pt idx="250">
                  <c:v>-49739.199999999997</c:v>
                </c:pt>
                <c:pt idx="251">
                  <c:v>-49809.5</c:v>
                </c:pt>
                <c:pt idx="252">
                  <c:v>-49818.2</c:v>
                </c:pt>
                <c:pt idx="253">
                  <c:v>-49755.199999999997</c:v>
                </c:pt>
                <c:pt idx="254">
                  <c:v>-49711</c:v>
                </c:pt>
                <c:pt idx="255">
                  <c:v>-49739.5</c:v>
                </c:pt>
                <c:pt idx="256">
                  <c:v>-49782.5</c:v>
                </c:pt>
                <c:pt idx="257">
                  <c:v>-49769.1</c:v>
                </c:pt>
                <c:pt idx="258">
                  <c:v>-49729.1</c:v>
                </c:pt>
                <c:pt idx="259">
                  <c:v>-49740.9</c:v>
                </c:pt>
                <c:pt idx="260">
                  <c:v>-49798.8</c:v>
                </c:pt>
                <c:pt idx="261">
                  <c:v>-49814.400000000001</c:v>
                </c:pt>
                <c:pt idx="262">
                  <c:v>-49754.6</c:v>
                </c:pt>
                <c:pt idx="263">
                  <c:v>-49698.9</c:v>
                </c:pt>
                <c:pt idx="264">
                  <c:v>-49722.9</c:v>
                </c:pt>
                <c:pt idx="265">
                  <c:v>-49786.2</c:v>
                </c:pt>
                <c:pt idx="266">
                  <c:v>-49797.7</c:v>
                </c:pt>
                <c:pt idx="267">
                  <c:v>-49753.5</c:v>
                </c:pt>
                <c:pt idx="268">
                  <c:v>-49735.1</c:v>
                </c:pt>
                <c:pt idx="269">
                  <c:v>-49773.599999999999</c:v>
                </c:pt>
                <c:pt idx="270">
                  <c:v>-49799.9</c:v>
                </c:pt>
                <c:pt idx="271">
                  <c:v>-49758.5</c:v>
                </c:pt>
                <c:pt idx="272">
                  <c:v>-49703.4</c:v>
                </c:pt>
                <c:pt idx="273">
                  <c:v>-49719.4</c:v>
                </c:pt>
                <c:pt idx="274">
                  <c:v>-49789.599999999999</c:v>
                </c:pt>
                <c:pt idx="275">
                  <c:v>-49816.800000000003</c:v>
                </c:pt>
                <c:pt idx="276">
                  <c:v>-49768.800000000003</c:v>
                </c:pt>
                <c:pt idx="277">
                  <c:v>-49722.9</c:v>
                </c:pt>
                <c:pt idx="278">
                  <c:v>-49743.1</c:v>
                </c:pt>
                <c:pt idx="279">
                  <c:v>-49784.5</c:v>
                </c:pt>
                <c:pt idx="280">
                  <c:v>-49771.6</c:v>
                </c:pt>
                <c:pt idx="281">
                  <c:v>-49723.4</c:v>
                </c:pt>
                <c:pt idx="282">
                  <c:v>-49724</c:v>
                </c:pt>
                <c:pt idx="283">
                  <c:v>-49785.2</c:v>
                </c:pt>
                <c:pt idx="284">
                  <c:v>-49820.4</c:v>
                </c:pt>
                <c:pt idx="285">
                  <c:v>-49775.3</c:v>
                </c:pt>
                <c:pt idx="286">
                  <c:v>-49713.1</c:v>
                </c:pt>
                <c:pt idx="287">
                  <c:v>-49719.5</c:v>
                </c:pt>
                <c:pt idx="288">
                  <c:v>-49775.199999999997</c:v>
                </c:pt>
                <c:pt idx="289">
                  <c:v>-49791.5</c:v>
                </c:pt>
                <c:pt idx="290">
                  <c:v>-49750.6</c:v>
                </c:pt>
                <c:pt idx="291">
                  <c:v>-49728.9</c:v>
                </c:pt>
                <c:pt idx="292">
                  <c:v>-49769.5</c:v>
                </c:pt>
                <c:pt idx="293">
                  <c:v>-49809.2</c:v>
                </c:pt>
                <c:pt idx="294">
                  <c:v>-49777.5</c:v>
                </c:pt>
                <c:pt idx="295">
                  <c:v>-49712.9</c:v>
                </c:pt>
                <c:pt idx="296">
                  <c:v>-49708.6</c:v>
                </c:pt>
                <c:pt idx="297">
                  <c:v>-49770.8</c:v>
                </c:pt>
                <c:pt idx="298">
                  <c:v>-49809.1</c:v>
                </c:pt>
                <c:pt idx="299">
                  <c:v>-49774.2</c:v>
                </c:pt>
                <c:pt idx="300">
                  <c:v>-49729.2</c:v>
                </c:pt>
                <c:pt idx="301">
                  <c:v>-49745.3</c:v>
                </c:pt>
                <c:pt idx="302">
                  <c:v>-49789.599999999999</c:v>
                </c:pt>
                <c:pt idx="303">
                  <c:v>-49781.4</c:v>
                </c:pt>
                <c:pt idx="304">
                  <c:v>-49725.9</c:v>
                </c:pt>
                <c:pt idx="305">
                  <c:v>-49710.5</c:v>
                </c:pt>
                <c:pt idx="306">
                  <c:v>-49766.8</c:v>
                </c:pt>
                <c:pt idx="307">
                  <c:v>-49816.7</c:v>
                </c:pt>
                <c:pt idx="308">
                  <c:v>-49788.9</c:v>
                </c:pt>
                <c:pt idx="309">
                  <c:v>-49727.3</c:v>
                </c:pt>
                <c:pt idx="310">
                  <c:v>-49721.7</c:v>
                </c:pt>
                <c:pt idx="311">
                  <c:v>-49770.8</c:v>
                </c:pt>
                <c:pt idx="312">
                  <c:v>-49790.3</c:v>
                </c:pt>
                <c:pt idx="313">
                  <c:v>-49749.599999999999</c:v>
                </c:pt>
                <c:pt idx="314">
                  <c:v>-49720.1</c:v>
                </c:pt>
                <c:pt idx="315">
                  <c:v>-49758.1</c:v>
                </c:pt>
                <c:pt idx="316">
                  <c:v>-49810.400000000001</c:v>
                </c:pt>
                <c:pt idx="317">
                  <c:v>-49794.2</c:v>
                </c:pt>
                <c:pt idx="318">
                  <c:v>-49728</c:v>
                </c:pt>
                <c:pt idx="319">
                  <c:v>-49706.6</c:v>
                </c:pt>
                <c:pt idx="320">
                  <c:v>-49757.3</c:v>
                </c:pt>
                <c:pt idx="321">
                  <c:v>-49800.7</c:v>
                </c:pt>
                <c:pt idx="322">
                  <c:v>-49775.199999999997</c:v>
                </c:pt>
                <c:pt idx="323">
                  <c:v>-49730.1</c:v>
                </c:pt>
                <c:pt idx="324">
                  <c:v>-49742.6</c:v>
                </c:pt>
                <c:pt idx="325">
                  <c:v>-49792.3</c:v>
                </c:pt>
                <c:pt idx="326">
                  <c:v>-49794.1</c:v>
                </c:pt>
                <c:pt idx="327">
                  <c:v>-49736.3</c:v>
                </c:pt>
                <c:pt idx="328">
                  <c:v>-49704.2</c:v>
                </c:pt>
                <c:pt idx="329">
                  <c:v>-49749.1</c:v>
                </c:pt>
                <c:pt idx="330">
                  <c:v>-49806.9</c:v>
                </c:pt>
                <c:pt idx="331">
                  <c:v>-49795.1</c:v>
                </c:pt>
                <c:pt idx="332">
                  <c:v>-49737.8</c:v>
                </c:pt>
                <c:pt idx="333">
                  <c:v>-49724.5</c:v>
                </c:pt>
                <c:pt idx="334">
                  <c:v>-49769.7</c:v>
                </c:pt>
                <c:pt idx="335">
                  <c:v>-49793.9</c:v>
                </c:pt>
                <c:pt idx="336">
                  <c:v>-49753.8</c:v>
                </c:pt>
                <c:pt idx="337">
                  <c:v>-49713.599999999999</c:v>
                </c:pt>
                <c:pt idx="338">
                  <c:v>-49743</c:v>
                </c:pt>
                <c:pt idx="339">
                  <c:v>-49803.8</c:v>
                </c:pt>
                <c:pt idx="340">
                  <c:v>-49805</c:v>
                </c:pt>
                <c:pt idx="341">
                  <c:v>-49743.8</c:v>
                </c:pt>
                <c:pt idx="342">
                  <c:v>-49710.3</c:v>
                </c:pt>
                <c:pt idx="343">
                  <c:v>-49749.599999999999</c:v>
                </c:pt>
                <c:pt idx="344">
                  <c:v>-49795</c:v>
                </c:pt>
                <c:pt idx="345">
                  <c:v>-49776.1</c:v>
                </c:pt>
                <c:pt idx="346">
                  <c:v>-49728.7</c:v>
                </c:pt>
                <c:pt idx="347">
                  <c:v>-49735</c:v>
                </c:pt>
                <c:pt idx="348">
                  <c:v>-49789.4</c:v>
                </c:pt>
                <c:pt idx="349">
                  <c:v>-49805</c:v>
                </c:pt>
                <c:pt idx="350">
                  <c:v>-49751.1</c:v>
                </c:pt>
                <c:pt idx="351">
                  <c:v>-49705.5</c:v>
                </c:pt>
                <c:pt idx="352">
                  <c:v>-49735.8</c:v>
                </c:pt>
                <c:pt idx="353">
                  <c:v>-49795.5</c:v>
                </c:pt>
                <c:pt idx="354">
                  <c:v>-49796.4</c:v>
                </c:pt>
                <c:pt idx="355">
                  <c:v>-49744</c:v>
                </c:pt>
                <c:pt idx="356">
                  <c:v>-49724.9</c:v>
                </c:pt>
                <c:pt idx="357">
                  <c:v>-49767.9</c:v>
                </c:pt>
                <c:pt idx="358">
                  <c:v>-49799.6</c:v>
                </c:pt>
                <c:pt idx="359">
                  <c:v>-49763.3</c:v>
                </c:pt>
                <c:pt idx="360">
                  <c:v>-49712.5</c:v>
                </c:pt>
                <c:pt idx="361">
                  <c:v>-49728.7</c:v>
                </c:pt>
                <c:pt idx="362">
                  <c:v>-49792</c:v>
                </c:pt>
                <c:pt idx="363">
                  <c:v>-49809.1</c:v>
                </c:pt>
                <c:pt idx="364">
                  <c:v>-49756.7</c:v>
                </c:pt>
                <c:pt idx="365">
                  <c:v>-49715.9</c:v>
                </c:pt>
                <c:pt idx="366">
                  <c:v>-49745.599999999999</c:v>
                </c:pt>
                <c:pt idx="367">
                  <c:v>-49792.6</c:v>
                </c:pt>
                <c:pt idx="368">
                  <c:v>-49779.6</c:v>
                </c:pt>
                <c:pt idx="369">
                  <c:v>-49728.4</c:v>
                </c:pt>
                <c:pt idx="370">
                  <c:v>-49725.1</c:v>
                </c:pt>
                <c:pt idx="371">
                  <c:v>-49780.9</c:v>
                </c:pt>
                <c:pt idx="372">
                  <c:v>-49810.9</c:v>
                </c:pt>
                <c:pt idx="373">
                  <c:v>-49766.3</c:v>
                </c:pt>
                <c:pt idx="374">
                  <c:v>-49712.1</c:v>
                </c:pt>
                <c:pt idx="375">
                  <c:v>-49727.9</c:v>
                </c:pt>
                <c:pt idx="376">
                  <c:v>-49785.8</c:v>
                </c:pt>
                <c:pt idx="377">
                  <c:v>-49796.2</c:v>
                </c:pt>
                <c:pt idx="378">
                  <c:v>-49747.7</c:v>
                </c:pt>
                <c:pt idx="379">
                  <c:v>-49722.5</c:v>
                </c:pt>
                <c:pt idx="380">
                  <c:v>-49763</c:v>
                </c:pt>
                <c:pt idx="381">
                  <c:v>-49803.8</c:v>
                </c:pt>
                <c:pt idx="382">
                  <c:v>-49775.7</c:v>
                </c:pt>
                <c:pt idx="383">
                  <c:v>-49717.599999999999</c:v>
                </c:pt>
                <c:pt idx="384">
                  <c:v>-49718.5</c:v>
                </c:pt>
                <c:pt idx="385">
                  <c:v>-49778.6</c:v>
                </c:pt>
                <c:pt idx="386">
                  <c:v>-49808.1</c:v>
                </c:pt>
                <c:pt idx="387">
                  <c:v>-49765.599999999999</c:v>
                </c:pt>
                <c:pt idx="388">
                  <c:v>-49720.6</c:v>
                </c:pt>
                <c:pt idx="389">
                  <c:v>-49742.400000000001</c:v>
                </c:pt>
                <c:pt idx="390">
                  <c:v>-49791.9</c:v>
                </c:pt>
                <c:pt idx="391">
                  <c:v>-49786.1</c:v>
                </c:pt>
                <c:pt idx="392">
                  <c:v>-49731.9</c:v>
                </c:pt>
                <c:pt idx="393">
                  <c:v>-49716.3</c:v>
                </c:pt>
                <c:pt idx="394">
                  <c:v>-49768.5</c:v>
                </c:pt>
                <c:pt idx="395">
                  <c:v>-49811.1</c:v>
                </c:pt>
                <c:pt idx="396">
                  <c:v>-49779</c:v>
                </c:pt>
                <c:pt idx="397">
                  <c:v>-49721.1</c:v>
                </c:pt>
                <c:pt idx="398">
                  <c:v>-49724.1</c:v>
                </c:pt>
                <c:pt idx="399">
                  <c:v>-49778.6</c:v>
                </c:pt>
                <c:pt idx="400">
                  <c:v>-49796.6</c:v>
                </c:pt>
                <c:pt idx="401">
                  <c:v>-49751.5</c:v>
                </c:pt>
                <c:pt idx="402">
                  <c:v>-49718.7</c:v>
                </c:pt>
                <c:pt idx="403">
                  <c:v>-49754.400000000001</c:v>
                </c:pt>
                <c:pt idx="404">
                  <c:v>-49804.2</c:v>
                </c:pt>
                <c:pt idx="405">
                  <c:v>-49787.9</c:v>
                </c:pt>
                <c:pt idx="406">
                  <c:v>-49726.9</c:v>
                </c:pt>
                <c:pt idx="407">
                  <c:v>-49713.1</c:v>
                </c:pt>
                <c:pt idx="408">
                  <c:v>-49766.6</c:v>
                </c:pt>
                <c:pt idx="409">
                  <c:v>-49804.800000000003</c:v>
                </c:pt>
                <c:pt idx="410">
                  <c:v>-49771.7</c:v>
                </c:pt>
                <c:pt idx="411">
                  <c:v>-49723.7</c:v>
                </c:pt>
                <c:pt idx="412">
                  <c:v>-49737.9</c:v>
                </c:pt>
                <c:pt idx="413">
                  <c:v>-49790.3</c:v>
                </c:pt>
                <c:pt idx="414">
                  <c:v>-49794.2</c:v>
                </c:pt>
                <c:pt idx="415">
                  <c:v>-49739.5</c:v>
                </c:pt>
                <c:pt idx="416">
                  <c:v>-49711</c:v>
                </c:pt>
                <c:pt idx="417">
                  <c:v>-49755.3</c:v>
                </c:pt>
                <c:pt idx="418">
                  <c:v>-49806.6</c:v>
                </c:pt>
                <c:pt idx="419">
                  <c:v>-49787.8</c:v>
                </c:pt>
                <c:pt idx="420">
                  <c:v>-49729.9</c:v>
                </c:pt>
                <c:pt idx="421">
                  <c:v>-49722.400000000001</c:v>
                </c:pt>
                <c:pt idx="422">
                  <c:v>-49773.2</c:v>
                </c:pt>
                <c:pt idx="423">
                  <c:v>-49798.6</c:v>
                </c:pt>
                <c:pt idx="424">
                  <c:v>-49757.2</c:v>
                </c:pt>
                <c:pt idx="425">
                  <c:v>-49716</c:v>
                </c:pt>
                <c:pt idx="426">
                  <c:v>-49743.6</c:v>
                </c:pt>
                <c:pt idx="427">
                  <c:v>-49800.1</c:v>
                </c:pt>
                <c:pt idx="428">
                  <c:v>-49797.599999999999</c:v>
                </c:pt>
                <c:pt idx="429">
                  <c:v>-49738.3</c:v>
                </c:pt>
                <c:pt idx="430">
                  <c:v>-49712.1</c:v>
                </c:pt>
                <c:pt idx="431">
                  <c:v>-49756.9</c:v>
                </c:pt>
                <c:pt idx="432">
                  <c:v>-49801</c:v>
                </c:pt>
                <c:pt idx="433">
                  <c:v>-49776.7</c:v>
                </c:pt>
                <c:pt idx="434">
                  <c:v>-49725.8</c:v>
                </c:pt>
                <c:pt idx="435">
                  <c:v>-49731.8</c:v>
                </c:pt>
                <c:pt idx="436">
                  <c:v>-49786.2</c:v>
                </c:pt>
                <c:pt idx="437">
                  <c:v>-49801.599999999999</c:v>
                </c:pt>
                <c:pt idx="438">
                  <c:v>-49750.2</c:v>
                </c:pt>
                <c:pt idx="439">
                  <c:v>-49710</c:v>
                </c:pt>
                <c:pt idx="440">
                  <c:v>-49743.4</c:v>
                </c:pt>
                <c:pt idx="441">
                  <c:v>-49799.5</c:v>
                </c:pt>
                <c:pt idx="442">
                  <c:v>-49793.2</c:v>
                </c:pt>
                <c:pt idx="443">
                  <c:v>-49737.4</c:v>
                </c:pt>
                <c:pt idx="444">
                  <c:v>-49720.9</c:v>
                </c:pt>
                <c:pt idx="445">
                  <c:v>-49767.9</c:v>
                </c:pt>
                <c:pt idx="446">
                  <c:v>-49801.2</c:v>
                </c:pt>
                <c:pt idx="447">
                  <c:v>-49765.3</c:v>
                </c:pt>
                <c:pt idx="448">
                  <c:v>-49716.1</c:v>
                </c:pt>
                <c:pt idx="449">
                  <c:v>-49732.800000000003</c:v>
                </c:pt>
                <c:pt idx="450">
                  <c:v>-49792.2</c:v>
                </c:pt>
                <c:pt idx="451">
                  <c:v>-49803.4</c:v>
                </c:pt>
                <c:pt idx="452">
                  <c:v>-49749.5</c:v>
                </c:pt>
                <c:pt idx="453">
                  <c:v>-49713.7</c:v>
                </c:pt>
                <c:pt idx="454">
                  <c:v>-49749.4</c:v>
                </c:pt>
                <c:pt idx="455">
                  <c:v>-49797.7</c:v>
                </c:pt>
                <c:pt idx="456">
                  <c:v>-49781.9</c:v>
                </c:pt>
                <c:pt idx="457">
                  <c:v>-49728.5</c:v>
                </c:pt>
                <c:pt idx="458">
                  <c:v>-49724.7</c:v>
                </c:pt>
                <c:pt idx="459">
                  <c:v>-49779</c:v>
                </c:pt>
                <c:pt idx="460">
                  <c:v>-49806.400000000001</c:v>
                </c:pt>
                <c:pt idx="461">
                  <c:v>-49762.1</c:v>
                </c:pt>
                <c:pt idx="462">
                  <c:v>-49713</c:v>
                </c:pt>
                <c:pt idx="463">
                  <c:v>-49734.2</c:v>
                </c:pt>
                <c:pt idx="464">
                  <c:v>-49791.7</c:v>
                </c:pt>
                <c:pt idx="465">
                  <c:v>-49796.6</c:v>
                </c:pt>
                <c:pt idx="466">
                  <c:v>-49743.9</c:v>
                </c:pt>
                <c:pt idx="467">
                  <c:v>-49719</c:v>
                </c:pt>
                <c:pt idx="468">
                  <c:v>-49761.5</c:v>
                </c:pt>
                <c:pt idx="469">
                  <c:v>-49802.8</c:v>
                </c:pt>
                <c:pt idx="470">
                  <c:v>-49775.1</c:v>
                </c:pt>
                <c:pt idx="471">
                  <c:v>-49719.8</c:v>
                </c:pt>
                <c:pt idx="472">
                  <c:v>-49723.7</c:v>
                </c:pt>
                <c:pt idx="473">
                  <c:v>-49782.3</c:v>
                </c:pt>
                <c:pt idx="474">
                  <c:v>-49805.8</c:v>
                </c:pt>
                <c:pt idx="475">
                  <c:v>-49759.3</c:v>
                </c:pt>
                <c:pt idx="476">
                  <c:v>-49716.4</c:v>
                </c:pt>
                <c:pt idx="477">
                  <c:v>-49743.1</c:v>
                </c:pt>
                <c:pt idx="478">
                  <c:v>-49794.8</c:v>
                </c:pt>
                <c:pt idx="479">
                  <c:v>-49788</c:v>
                </c:pt>
                <c:pt idx="480">
                  <c:v>-49733.2</c:v>
                </c:pt>
                <c:pt idx="481">
                  <c:v>-49718.3</c:v>
                </c:pt>
                <c:pt idx="482">
                  <c:v>-49769.3</c:v>
                </c:pt>
                <c:pt idx="483">
                  <c:v>-49807.7</c:v>
                </c:pt>
                <c:pt idx="484">
                  <c:v>-49773.2</c:v>
                </c:pt>
                <c:pt idx="485">
                  <c:v>-49718.7</c:v>
                </c:pt>
                <c:pt idx="486">
                  <c:v>-49727.6</c:v>
                </c:pt>
                <c:pt idx="487">
                  <c:v>-49784.2</c:v>
                </c:pt>
                <c:pt idx="488">
                  <c:v>-49799</c:v>
                </c:pt>
                <c:pt idx="489">
                  <c:v>-49750.3</c:v>
                </c:pt>
                <c:pt idx="490">
                  <c:v>-49717.1</c:v>
                </c:pt>
                <c:pt idx="491">
                  <c:v>-49753.5</c:v>
                </c:pt>
                <c:pt idx="492">
                  <c:v>-49802.3</c:v>
                </c:pt>
                <c:pt idx="493">
                  <c:v>-49785</c:v>
                </c:pt>
                <c:pt idx="494">
                  <c:v>-49726.7</c:v>
                </c:pt>
                <c:pt idx="495">
                  <c:v>-49717.5</c:v>
                </c:pt>
                <c:pt idx="496">
                  <c:v>-49771.9</c:v>
                </c:pt>
                <c:pt idx="497">
                  <c:v>-49805.5</c:v>
                </c:pt>
                <c:pt idx="498">
                  <c:v>-49767.6</c:v>
                </c:pt>
                <c:pt idx="499">
                  <c:v>-49719.5</c:v>
                </c:pt>
                <c:pt idx="500">
                  <c:v>-49737</c:v>
                </c:pt>
                <c:pt idx="501">
                  <c:v>-49791.1</c:v>
                </c:pt>
                <c:pt idx="502">
                  <c:v>-49794.400000000001</c:v>
                </c:pt>
                <c:pt idx="503">
                  <c:v>-49740.2</c:v>
                </c:pt>
                <c:pt idx="504">
                  <c:v>-49713.9</c:v>
                </c:pt>
                <c:pt idx="505">
                  <c:v>-49758.400000000001</c:v>
                </c:pt>
                <c:pt idx="506">
                  <c:v>-49805.599999999999</c:v>
                </c:pt>
                <c:pt idx="507">
                  <c:v>-49782.5</c:v>
                </c:pt>
                <c:pt idx="508">
                  <c:v>-49725.599999999999</c:v>
                </c:pt>
                <c:pt idx="509">
                  <c:v>-49723.1</c:v>
                </c:pt>
                <c:pt idx="510">
                  <c:v>-49777.1</c:v>
                </c:pt>
                <c:pt idx="511">
                  <c:v>-49801.1</c:v>
                </c:pt>
                <c:pt idx="512">
                  <c:v>-49757.3</c:v>
                </c:pt>
                <c:pt idx="513">
                  <c:v>-49716.1</c:v>
                </c:pt>
                <c:pt idx="514">
                  <c:v>-49744.4</c:v>
                </c:pt>
                <c:pt idx="515">
                  <c:v>-49798.8</c:v>
                </c:pt>
                <c:pt idx="516">
                  <c:v>-49793.599999999999</c:v>
                </c:pt>
                <c:pt idx="517">
                  <c:v>-49735.6</c:v>
                </c:pt>
                <c:pt idx="518">
                  <c:v>-49714.400000000001</c:v>
                </c:pt>
                <c:pt idx="519">
                  <c:v>-49762.1</c:v>
                </c:pt>
                <c:pt idx="520">
                  <c:v>-49803.6</c:v>
                </c:pt>
                <c:pt idx="521">
                  <c:v>-49774.8</c:v>
                </c:pt>
                <c:pt idx="522">
                  <c:v>-49722.8</c:v>
                </c:pt>
                <c:pt idx="523">
                  <c:v>-49730.8</c:v>
                </c:pt>
                <c:pt idx="524">
                  <c:v>-49786</c:v>
                </c:pt>
                <c:pt idx="525">
                  <c:v>-49800.2</c:v>
                </c:pt>
                <c:pt idx="526">
                  <c:v>-49749.2</c:v>
                </c:pt>
                <c:pt idx="527">
                  <c:v>-49712.3</c:v>
                </c:pt>
                <c:pt idx="528">
                  <c:v>-49747.8</c:v>
                </c:pt>
                <c:pt idx="529">
                  <c:v>-49801</c:v>
                </c:pt>
                <c:pt idx="530">
                  <c:v>-49789.8</c:v>
                </c:pt>
                <c:pt idx="531">
                  <c:v>-49732.9</c:v>
                </c:pt>
                <c:pt idx="532">
                  <c:v>-49719.8</c:v>
                </c:pt>
                <c:pt idx="533">
                  <c:v>-49769.9</c:v>
                </c:pt>
                <c:pt idx="534">
                  <c:v>-49802.6</c:v>
                </c:pt>
                <c:pt idx="535">
                  <c:v>-49765.4</c:v>
                </c:pt>
                <c:pt idx="536">
                  <c:v>-49717.1</c:v>
                </c:pt>
                <c:pt idx="537">
                  <c:v>-49735.1</c:v>
                </c:pt>
                <c:pt idx="538">
                  <c:v>-49792.6</c:v>
                </c:pt>
                <c:pt idx="539">
                  <c:v>-49799.9</c:v>
                </c:pt>
                <c:pt idx="540">
                  <c:v>-49745.3</c:v>
                </c:pt>
                <c:pt idx="541">
                  <c:v>-49713.599999999999</c:v>
                </c:pt>
                <c:pt idx="542">
                  <c:v>-49753.3</c:v>
                </c:pt>
                <c:pt idx="543">
                  <c:v>-49800.9</c:v>
                </c:pt>
                <c:pt idx="544">
                  <c:v>-49781.599999999999</c:v>
                </c:pt>
                <c:pt idx="545">
                  <c:v>-49727</c:v>
                </c:pt>
                <c:pt idx="546">
                  <c:v>-49724.6</c:v>
                </c:pt>
                <c:pt idx="547">
                  <c:v>-49779</c:v>
                </c:pt>
                <c:pt idx="548">
                  <c:v>-49804.2</c:v>
                </c:pt>
                <c:pt idx="549">
                  <c:v>-49759.3</c:v>
                </c:pt>
                <c:pt idx="550">
                  <c:v>-49713.7</c:v>
                </c:pt>
                <c:pt idx="551">
                  <c:v>-49738.400000000001</c:v>
                </c:pt>
                <c:pt idx="552">
                  <c:v>-49794.8</c:v>
                </c:pt>
                <c:pt idx="553">
                  <c:v>-49795.1</c:v>
                </c:pt>
                <c:pt idx="554">
                  <c:v>-49740.2</c:v>
                </c:pt>
                <c:pt idx="555">
                  <c:v>-49717.4</c:v>
                </c:pt>
                <c:pt idx="556">
                  <c:v>-49762.400000000001</c:v>
                </c:pt>
                <c:pt idx="557">
                  <c:v>-49803.199999999997</c:v>
                </c:pt>
                <c:pt idx="558">
                  <c:v>-49774.1</c:v>
                </c:pt>
                <c:pt idx="559">
                  <c:v>-49720.4</c:v>
                </c:pt>
                <c:pt idx="560">
                  <c:v>-49726.9</c:v>
                </c:pt>
                <c:pt idx="561">
                  <c:v>-49784.5</c:v>
                </c:pt>
                <c:pt idx="562">
                  <c:v>-49803.7</c:v>
                </c:pt>
                <c:pt idx="563">
                  <c:v>-49754.9</c:v>
                </c:pt>
                <c:pt idx="564">
                  <c:v>-49714.7</c:v>
                </c:pt>
                <c:pt idx="565">
                  <c:v>-49745.4</c:v>
                </c:pt>
                <c:pt idx="566">
                  <c:v>-49797.4</c:v>
                </c:pt>
                <c:pt idx="567">
                  <c:v>-49788.1</c:v>
                </c:pt>
                <c:pt idx="568">
                  <c:v>-49732.4</c:v>
                </c:pt>
                <c:pt idx="569">
                  <c:v>-49719.199999999997</c:v>
                </c:pt>
                <c:pt idx="570">
                  <c:v>-49770.400000000001</c:v>
                </c:pt>
                <c:pt idx="571">
                  <c:v>-49805.9</c:v>
                </c:pt>
                <c:pt idx="572">
                  <c:v>-49769.5</c:v>
                </c:pt>
                <c:pt idx="573">
                  <c:v>-49717.5</c:v>
                </c:pt>
                <c:pt idx="574">
                  <c:v>-49730.8</c:v>
                </c:pt>
                <c:pt idx="575">
                  <c:v>-49787.8</c:v>
                </c:pt>
                <c:pt idx="576">
                  <c:v>-49799</c:v>
                </c:pt>
                <c:pt idx="577">
                  <c:v>-49747.7</c:v>
                </c:pt>
                <c:pt idx="578">
                  <c:v>-49715.8</c:v>
                </c:pt>
                <c:pt idx="579">
                  <c:v>-49754.2</c:v>
                </c:pt>
                <c:pt idx="580">
                  <c:v>-49802</c:v>
                </c:pt>
                <c:pt idx="581">
                  <c:v>-49783</c:v>
                </c:pt>
                <c:pt idx="582">
                  <c:v>-49726.1</c:v>
                </c:pt>
                <c:pt idx="583">
                  <c:v>-49720.4</c:v>
                </c:pt>
                <c:pt idx="584">
                  <c:v>-49775.3</c:v>
                </c:pt>
                <c:pt idx="585">
                  <c:v>-49805.1</c:v>
                </c:pt>
                <c:pt idx="586">
                  <c:v>-49763.9</c:v>
                </c:pt>
                <c:pt idx="587">
                  <c:v>-49717.1</c:v>
                </c:pt>
                <c:pt idx="588">
                  <c:v>-49738.2</c:v>
                </c:pt>
                <c:pt idx="589">
                  <c:v>-49793</c:v>
                </c:pt>
                <c:pt idx="590">
                  <c:v>-49794.1</c:v>
                </c:pt>
                <c:pt idx="591">
                  <c:v>-49739.4</c:v>
                </c:pt>
                <c:pt idx="592">
                  <c:v>-49715.3</c:v>
                </c:pt>
                <c:pt idx="593">
                  <c:v>-49760.800000000003</c:v>
                </c:pt>
                <c:pt idx="594">
                  <c:v>-49805</c:v>
                </c:pt>
                <c:pt idx="595">
                  <c:v>-49778.8</c:v>
                </c:pt>
                <c:pt idx="596">
                  <c:v>-49723</c:v>
                </c:pt>
                <c:pt idx="597">
                  <c:v>-49724.800000000003</c:v>
                </c:pt>
                <c:pt idx="598">
                  <c:v>-49780.3</c:v>
                </c:pt>
                <c:pt idx="599">
                  <c:v>-49801.8</c:v>
                </c:pt>
                <c:pt idx="600">
                  <c:v>-49755.6</c:v>
                </c:pt>
                <c:pt idx="601">
                  <c:v>-49715.5</c:v>
                </c:pt>
                <c:pt idx="602">
                  <c:v>-49745.5</c:v>
                </c:pt>
                <c:pt idx="603">
                  <c:v>-49798.7</c:v>
                </c:pt>
                <c:pt idx="604">
                  <c:v>-49790.9</c:v>
                </c:pt>
                <c:pt idx="605">
                  <c:v>-49733.599999999999</c:v>
                </c:pt>
                <c:pt idx="606">
                  <c:v>-49716.2</c:v>
                </c:pt>
                <c:pt idx="607">
                  <c:v>-49765.9</c:v>
                </c:pt>
                <c:pt idx="608">
                  <c:v>-49804.6</c:v>
                </c:pt>
                <c:pt idx="609">
                  <c:v>-49772.2</c:v>
                </c:pt>
                <c:pt idx="610">
                  <c:v>-49720.5</c:v>
                </c:pt>
                <c:pt idx="611">
                  <c:v>-49731.4</c:v>
                </c:pt>
                <c:pt idx="612">
                  <c:v>-49787.3</c:v>
                </c:pt>
                <c:pt idx="613">
                  <c:v>-49799.4</c:v>
                </c:pt>
                <c:pt idx="614">
                  <c:v>-49747.8</c:v>
                </c:pt>
                <c:pt idx="615">
                  <c:v>-49713.5</c:v>
                </c:pt>
                <c:pt idx="616">
                  <c:v>-49750.9</c:v>
                </c:pt>
                <c:pt idx="617">
                  <c:v>-49801.8</c:v>
                </c:pt>
                <c:pt idx="618">
                  <c:v>-49786.7</c:v>
                </c:pt>
                <c:pt idx="619">
                  <c:v>-49729.7</c:v>
                </c:pt>
                <c:pt idx="620">
                  <c:v>-49720.3</c:v>
                </c:pt>
                <c:pt idx="621">
                  <c:v>-49772.6</c:v>
                </c:pt>
                <c:pt idx="622">
                  <c:v>-49803.4</c:v>
                </c:pt>
                <c:pt idx="623">
                  <c:v>-49764</c:v>
                </c:pt>
                <c:pt idx="624">
                  <c:v>-49716.7</c:v>
                </c:pt>
                <c:pt idx="625">
                  <c:v>-49736.9</c:v>
                </c:pt>
                <c:pt idx="626">
                  <c:v>-49793.4</c:v>
                </c:pt>
                <c:pt idx="627">
                  <c:v>-49797.4</c:v>
                </c:pt>
                <c:pt idx="628">
                  <c:v>-49742.3</c:v>
                </c:pt>
                <c:pt idx="629">
                  <c:v>-49714.2</c:v>
                </c:pt>
                <c:pt idx="630">
                  <c:v>-49756.7</c:v>
                </c:pt>
                <c:pt idx="631">
                  <c:v>-49802.6</c:v>
                </c:pt>
                <c:pt idx="632">
                  <c:v>-49779.9</c:v>
                </c:pt>
                <c:pt idx="633">
                  <c:v>-49725.1</c:v>
                </c:pt>
                <c:pt idx="634">
                  <c:v>-49725.2</c:v>
                </c:pt>
                <c:pt idx="635">
                  <c:v>-49780.3</c:v>
                </c:pt>
                <c:pt idx="636">
                  <c:v>-49803.199999999997</c:v>
                </c:pt>
                <c:pt idx="637">
                  <c:v>-49757.1</c:v>
                </c:pt>
                <c:pt idx="638">
                  <c:v>-49714.1</c:v>
                </c:pt>
                <c:pt idx="639">
                  <c:v>-49741.7</c:v>
                </c:pt>
                <c:pt idx="640">
                  <c:v>-49796.800000000003</c:v>
                </c:pt>
                <c:pt idx="641">
                  <c:v>-49793.1</c:v>
                </c:pt>
                <c:pt idx="642">
                  <c:v>-49737.1</c:v>
                </c:pt>
                <c:pt idx="643">
                  <c:v>-49717.1</c:v>
                </c:pt>
                <c:pt idx="644">
                  <c:v>-49764.4</c:v>
                </c:pt>
                <c:pt idx="645">
                  <c:v>-49803.8</c:v>
                </c:pt>
                <c:pt idx="646">
                  <c:v>-49772.6</c:v>
                </c:pt>
                <c:pt idx="647">
                  <c:v>-49719.9</c:v>
                </c:pt>
                <c:pt idx="648">
                  <c:v>-49729</c:v>
                </c:pt>
                <c:pt idx="649">
                  <c:v>-49786.2</c:v>
                </c:pt>
                <c:pt idx="650">
                  <c:v>-49801.9</c:v>
                </c:pt>
                <c:pt idx="651">
                  <c:v>-49751.5</c:v>
                </c:pt>
                <c:pt idx="652">
                  <c:v>-49714.1</c:v>
                </c:pt>
                <c:pt idx="653">
                  <c:v>-49748.1</c:v>
                </c:pt>
                <c:pt idx="654">
                  <c:v>-49799.3</c:v>
                </c:pt>
                <c:pt idx="655">
                  <c:v>-49786.9</c:v>
                </c:pt>
                <c:pt idx="656">
                  <c:v>-49730.8</c:v>
                </c:pt>
                <c:pt idx="657">
                  <c:v>-49720</c:v>
                </c:pt>
                <c:pt idx="658">
                  <c:v>-49772</c:v>
                </c:pt>
                <c:pt idx="659">
                  <c:v>-49805</c:v>
                </c:pt>
                <c:pt idx="660">
                  <c:v>-49766.6</c:v>
                </c:pt>
                <c:pt idx="661">
                  <c:v>-49716.800000000003</c:v>
                </c:pt>
                <c:pt idx="662">
                  <c:v>-49733.599999999999</c:v>
                </c:pt>
                <c:pt idx="663">
                  <c:v>-49790.5</c:v>
                </c:pt>
                <c:pt idx="664">
                  <c:v>-49798.1</c:v>
                </c:pt>
                <c:pt idx="665">
                  <c:v>-49745</c:v>
                </c:pt>
                <c:pt idx="666">
                  <c:v>-49715.3</c:v>
                </c:pt>
                <c:pt idx="667">
                  <c:v>-49755.9</c:v>
                </c:pt>
                <c:pt idx="668">
                  <c:v>-49802.5</c:v>
                </c:pt>
                <c:pt idx="669">
                  <c:v>-49781.1</c:v>
                </c:pt>
                <c:pt idx="670">
                  <c:v>-49725</c:v>
                </c:pt>
                <c:pt idx="671">
                  <c:v>-49722.6</c:v>
                </c:pt>
                <c:pt idx="672">
                  <c:v>-49777.9</c:v>
                </c:pt>
                <c:pt idx="673">
                  <c:v>-49804.3</c:v>
                </c:pt>
                <c:pt idx="674">
                  <c:v>-49760.6</c:v>
                </c:pt>
                <c:pt idx="675">
                  <c:v>-49715.7</c:v>
                </c:pt>
                <c:pt idx="676">
                  <c:v>-49740.1</c:v>
                </c:pt>
                <c:pt idx="677">
                  <c:v>-49794.8</c:v>
                </c:pt>
                <c:pt idx="678">
                  <c:v>-49793.3</c:v>
                </c:pt>
                <c:pt idx="679">
                  <c:v>-49737.8</c:v>
                </c:pt>
                <c:pt idx="680">
                  <c:v>-49716.1</c:v>
                </c:pt>
                <c:pt idx="681">
                  <c:v>-49762.9</c:v>
                </c:pt>
                <c:pt idx="682">
                  <c:v>-49804.800000000003</c:v>
                </c:pt>
                <c:pt idx="683">
                  <c:v>-49775.8</c:v>
                </c:pt>
                <c:pt idx="684">
                  <c:v>-49721.4</c:v>
                </c:pt>
                <c:pt idx="685">
                  <c:v>-49726.8</c:v>
                </c:pt>
                <c:pt idx="686">
                  <c:v>-49783.199999999997</c:v>
                </c:pt>
                <c:pt idx="687">
                  <c:v>-49801.599999999999</c:v>
                </c:pt>
                <c:pt idx="688">
                  <c:v>-49753.3</c:v>
                </c:pt>
                <c:pt idx="689">
                  <c:v>-49714.9</c:v>
                </c:pt>
                <c:pt idx="690">
                  <c:v>-49747.199999999997</c:v>
                </c:pt>
                <c:pt idx="691">
                  <c:v>-49799.4</c:v>
                </c:pt>
                <c:pt idx="692">
                  <c:v>-49788.9</c:v>
                </c:pt>
                <c:pt idx="693">
                  <c:v>-49731.8</c:v>
                </c:pt>
                <c:pt idx="694">
                  <c:v>-49717.8</c:v>
                </c:pt>
                <c:pt idx="695">
                  <c:v>-49768.9</c:v>
                </c:pt>
                <c:pt idx="696">
                  <c:v>-49804.9</c:v>
                </c:pt>
                <c:pt idx="697">
                  <c:v>-49769.4</c:v>
                </c:pt>
                <c:pt idx="698">
                  <c:v>-49718.7</c:v>
                </c:pt>
                <c:pt idx="699">
                  <c:v>-49732.7</c:v>
                </c:pt>
                <c:pt idx="700">
                  <c:v>-49789</c:v>
                </c:pt>
                <c:pt idx="701">
                  <c:v>-49798.5</c:v>
                </c:pt>
                <c:pt idx="702">
                  <c:v>-49745.9</c:v>
                </c:pt>
                <c:pt idx="703">
                  <c:v>-49714.1</c:v>
                </c:pt>
                <c:pt idx="704">
                  <c:v>-49753.5</c:v>
                </c:pt>
                <c:pt idx="705">
                  <c:v>-49802.400000000001</c:v>
                </c:pt>
                <c:pt idx="706">
                  <c:v>-49784</c:v>
                </c:pt>
                <c:pt idx="707">
                  <c:v>-49727.3</c:v>
                </c:pt>
                <c:pt idx="708">
                  <c:v>-49721.5</c:v>
                </c:pt>
                <c:pt idx="709">
                  <c:v>-49775.3</c:v>
                </c:pt>
                <c:pt idx="710">
                  <c:v>-49803.7</c:v>
                </c:pt>
                <c:pt idx="711">
                  <c:v>-49761.9</c:v>
                </c:pt>
                <c:pt idx="712">
                  <c:v>-49716.1</c:v>
                </c:pt>
                <c:pt idx="713">
                  <c:v>-49738.8</c:v>
                </c:pt>
                <c:pt idx="714">
                  <c:v>-49794.5</c:v>
                </c:pt>
                <c:pt idx="715">
                  <c:v>-49795.4</c:v>
                </c:pt>
                <c:pt idx="716">
                  <c:v>-49739.8</c:v>
                </c:pt>
                <c:pt idx="717">
                  <c:v>-49714.9</c:v>
                </c:pt>
                <c:pt idx="718">
                  <c:v>-49759.7</c:v>
                </c:pt>
                <c:pt idx="719">
                  <c:v>-49803.6</c:v>
                </c:pt>
                <c:pt idx="720">
                  <c:v>-49777.7</c:v>
                </c:pt>
                <c:pt idx="721">
                  <c:v>-49723.199999999997</c:v>
                </c:pt>
                <c:pt idx="722">
                  <c:v>-49726.2</c:v>
                </c:pt>
                <c:pt idx="723">
                  <c:v>-49782</c:v>
                </c:pt>
                <c:pt idx="724">
                  <c:v>-49802.3</c:v>
                </c:pt>
                <c:pt idx="725">
                  <c:v>-49754.8</c:v>
                </c:pt>
                <c:pt idx="726">
                  <c:v>-49714.1</c:v>
                </c:pt>
                <c:pt idx="727">
                  <c:v>-49744.4</c:v>
                </c:pt>
                <c:pt idx="728">
                  <c:v>-49798.2</c:v>
                </c:pt>
                <c:pt idx="729">
                  <c:v>-49791.1</c:v>
                </c:pt>
                <c:pt idx="730">
                  <c:v>-49734.400000000001</c:v>
                </c:pt>
                <c:pt idx="731">
                  <c:v>-49717.599999999999</c:v>
                </c:pt>
                <c:pt idx="732">
                  <c:v>-49766.8</c:v>
                </c:pt>
                <c:pt idx="733">
                  <c:v>-49804.2</c:v>
                </c:pt>
                <c:pt idx="734">
                  <c:v>-49770.7</c:v>
                </c:pt>
                <c:pt idx="735">
                  <c:v>-49719</c:v>
                </c:pt>
                <c:pt idx="736">
                  <c:v>-49731</c:v>
                </c:pt>
                <c:pt idx="737">
                  <c:v>-49787.9</c:v>
                </c:pt>
                <c:pt idx="738">
                  <c:v>-49800.3</c:v>
                </c:pt>
                <c:pt idx="739">
                  <c:v>-49748.6</c:v>
                </c:pt>
                <c:pt idx="740">
                  <c:v>-49714</c:v>
                </c:pt>
                <c:pt idx="741">
                  <c:v>-49750.8</c:v>
                </c:pt>
                <c:pt idx="742">
                  <c:v>-49800.800000000003</c:v>
                </c:pt>
                <c:pt idx="743">
                  <c:v>-49785.2</c:v>
                </c:pt>
                <c:pt idx="744">
                  <c:v>-49728.9</c:v>
                </c:pt>
                <c:pt idx="745">
                  <c:v>-49720.800000000003</c:v>
                </c:pt>
                <c:pt idx="746">
                  <c:v>-49774</c:v>
                </c:pt>
                <c:pt idx="747">
                  <c:v>-49804.5</c:v>
                </c:pt>
                <c:pt idx="748">
                  <c:v>-49764.1</c:v>
                </c:pt>
                <c:pt idx="749">
                  <c:v>-49716.1</c:v>
                </c:pt>
                <c:pt idx="750">
                  <c:v>-49736.1</c:v>
                </c:pt>
                <c:pt idx="751">
                  <c:v>-49792.5</c:v>
                </c:pt>
                <c:pt idx="752">
                  <c:v>-49796.7</c:v>
                </c:pt>
                <c:pt idx="753">
                  <c:v>-49742.3</c:v>
                </c:pt>
                <c:pt idx="754">
                  <c:v>-49715.199999999997</c:v>
                </c:pt>
                <c:pt idx="755">
                  <c:v>-49758.1</c:v>
                </c:pt>
                <c:pt idx="756">
                  <c:v>-49803.1</c:v>
                </c:pt>
                <c:pt idx="757">
                  <c:v>-49779.1</c:v>
                </c:pt>
                <c:pt idx="758">
                  <c:v>-49723.7</c:v>
                </c:pt>
                <c:pt idx="759">
                  <c:v>-49724.4</c:v>
                </c:pt>
                <c:pt idx="760">
                  <c:v>-49780.2</c:v>
                </c:pt>
                <c:pt idx="761">
                  <c:v>-49803.5</c:v>
                </c:pt>
                <c:pt idx="762">
                  <c:v>-49757.599999999999</c:v>
                </c:pt>
                <c:pt idx="763">
                  <c:v>-49714.9</c:v>
                </c:pt>
                <c:pt idx="764">
                  <c:v>-49742.3</c:v>
                </c:pt>
                <c:pt idx="765">
                  <c:v>-49796.6</c:v>
                </c:pt>
                <c:pt idx="766">
                  <c:v>-49791.9</c:v>
                </c:pt>
                <c:pt idx="767">
                  <c:v>-49735.8</c:v>
                </c:pt>
                <c:pt idx="768">
                  <c:v>-49716.9</c:v>
                </c:pt>
                <c:pt idx="769">
                  <c:v>-49765.1</c:v>
                </c:pt>
                <c:pt idx="770">
                  <c:v>-49804.7</c:v>
                </c:pt>
                <c:pt idx="771">
                  <c:v>-49773.1</c:v>
                </c:pt>
                <c:pt idx="772">
                  <c:v>-49720</c:v>
                </c:pt>
                <c:pt idx="773">
                  <c:v>-49728.800000000003</c:v>
                </c:pt>
                <c:pt idx="774">
                  <c:v>-49785.599999999999</c:v>
                </c:pt>
                <c:pt idx="775">
                  <c:v>-49800.800000000003</c:v>
                </c:pt>
                <c:pt idx="776">
                  <c:v>-49750.7</c:v>
                </c:pt>
                <c:pt idx="777">
                  <c:v>-49714.400000000001</c:v>
                </c:pt>
                <c:pt idx="778">
                  <c:v>-49749.3</c:v>
                </c:pt>
                <c:pt idx="779">
                  <c:v>-49800.3</c:v>
                </c:pt>
                <c:pt idx="780">
                  <c:v>-49786.9</c:v>
                </c:pt>
                <c:pt idx="781">
                  <c:v>-49730</c:v>
                </c:pt>
                <c:pt idx="782">
                  <c:v>-49719.199999999997</c:v>
                </c:pt>
                <c:pt idx="783">
                  <c:v>-49771.6</c:v>
                </c:pt>
                <c:pt idx="784">
                  <c:v>-49804.800000000003</c:v>
                </c:pt>
                <c:pt idx="785">
                  <c:v>-49766.7</c:v>
                </c:pt>
                <c:pt idx="786">
                  <c:v>-49717.4</c:v>
                </c:pt>
                <c:pt idx="787">
                  <c:v>-49734.6</c:v>
                </c:pt>
                <c:pt idx="788">
                  <c:v>-49790.9</c:v>
                </c:pt>
                <c:pt idx="789">
                  <c:v>-49797.4</c:v>
                </c:pt>
                <c:pt idx="790">
                  <c:v>-49743.8</c:v>
                </c:pt>
                <c:pt idx="791">
                  <c:v>-49714.6</c:v>
                </c:pt>
                <c:pt idx="792">
                  <c:v>-49756</c:v>
                </c:pt>
                <c:pt idx="793">
                  <c:v>-49803</c:v>
                </c:pt>
                <c:pt idx="794">
                  <c:v>-49781.5</c:v>
                </c:pt>
                <c:pt idx="795">
                  <c:v>-49725.4</c:v>
                </c:pt>
                <c:pt idx="796">
                  <c:v>-49722.9</c:v>
                </c:pt>
                <c:pt idx="797">
                  <c:v>-49777.8</c:v>
                </c:pt>
                <c:pt idx="798">
                  <c:v>-49803.5</c:v>
                </c:pt>
                <c:pt idx="799">
                  <c:v>-49759.5</c:v>
                </c:pt>
                <c:pt idx="800">
                  <c:v>-49715.4</c:v>
                </c:pt>
                <c:pt idx="801">
                  <c:v>-49740.800000000003</c:v>
                </c:pt>
                <c:pt idx="802">
                  <c:v>-49795.8</c:v>
                </c:pt>
                <c:pt idx="803">
                  <c:v>-49793.599999999999</c:v>
                </c:pt>
                <c:pt idx="804">
                  <c:v>-49737.5</c:v>
                </c:pt>
                <c:pt idx="805">
                  <c:v>-49715.8</c:v>
                </c:pt>
                <c:pt idx="806">
                  <c:v>-49762.5</c:v>
                </c:pt>
                <c:pt idx="807">
                  <c:v>-49804.2</c:v>
                </c:pt>
                <c:pt idx="808">
                  <c:v>-49775.199999999997</c:v>
                </c:pt>
                <c:pt idx="809">
                  <c:v>-49721.5</c:v>
                </c:pt>
                <c:pt idx="810">
                  <c:v>-49727.7</c:v>
                </c:pt>
                <c:pt idx="811">
                  <c:v>-49784.1</c:v>
                </c:pt>
                <c:pt idx="812">
                  <c:v>-49801.599999999999</c:v>
                </c:pt>
                <c:pt idx="813">
                  <c:v>-49752.5</c:v>
                </c:pt>
                <c:pt idx="814">
                  <c:v>-49714.1</c:v>
                </c:pt>
                <c:pt idx="815">
                  <c:v>-49747</c:v>
                </c:pt>
                <c:pt idx="816">
                  <c:v>-49799.4</c:v>
                </c:pt>
                <c:pt idx="817">
                  <c:v>-49788.9</c:v>
                </c:pt>
                <c:pt idx="818">
                  <c:v>-49732.1</c:v>
                </c:pt>
                <c:pt idx="819">
                  <c:v>-49718.400000000001</c:v>
                </c:pt>
                <c:pt idx="820">
                  <c:v>-49769.3</c:v>
                </c:pt>
                <c:pt idx="821">
                  <c:v>-49804.4</c:v>
                </c:pt>
                <c:pt idx="822">
                  <c:v>-49768.3</c:v>
                </c:pt>
                <c:pt idx="823">
                  <c:v>-49718</c:v>
                </c:pt>
                <c:pt idx="824">
                  <c:v>-49732.9</c:v>
                </c:pt>
                <c:pt idx="825">
                  <c:v>-49789.7</c:v>
                </c:pt>
                <c:pt idx="826">
                  <c:v>-49798.9</c:v>
                </c:pt>
                <c:pt idx="827">
                  <c:v>-49745.9</c:v>
                </c:pt>
                <c:pt idx="828">
                  <c:v>-49714.2</c:v>
                </c:pt>
                <c:pt idx="829">
                  <c:v>-49753.5</c:v>
                </c:pt>
                <c:pt idx="830">
                  <c:v>-49802</c:v>
                </c:pt>
                <c:pt idx="831">
                  <c:v>-49783.199999999997</c:v>
                </c:pt>
                <c:pt idx="832">
                  <c:v>-49726.9</c:v>
                </c:pt>
                <c:pt idx="833">
                  <c:v>-49722</c:v>
                </c:pt>
                <c:pt idx="834">
                  <c:v>-49776.1</c:v>
                </c:pt>
                <c:pt idx="835">
                  <c:v>-49804</c:v>
                </c:pt>
                <c:pt idx="836">
                  <c:v>-49761.5</c:v>
                </c:pt>
                <c:pt idx="837">
                  <c:v>-49715.5</c:v>
                </c:pt>
                <c:pt idx="838">
                  <c:v>-49738.5</c:v>
                </c:pt>
                <c:pt idx="839">
                  <c:v>-49794.3</c:v>
                </c:pt>
                <c:pt idx="840">
                  <c:v>-49795.1</c:v>
                </c:pt>
                <c:pt idx="841">
                  <c:v>-49739.8</c:v>
                </c:pt>
                <c:pt idx="842">
                  <c:v>-49715.5</c:v>
                </c:pt>
                <c:pt idx="843">
                  <c:v>-49760.5</c:v>
                </c:pt>
                <c:pt idx="844">
                  <c:v>-49803.7</c:v>
                </c:pt>
                <c:pt idx="845">
                  <c:v>-49776.9</c:v>
                </c:pt>
                <c:pt idx="846">
                  <c:v>-49722.3</c:v>
                </c:pt>
                <c:pt idx="847">
                  <c:v>-49726</c:v>
                </c:pt>
                <c:pt idx="848">
                  <c:v>-49782.3</c:v>
                </c:pt>
                <c:pt idx="849">
                  <c:v>-49802.6</c:v>
                </c:pt>
                <c:pt idx="850">
                  <c:v>-49754.9</c:v>
                </c:pt>
                <c:pt idx="851">
                  <c:v>-49714.400000000001</c:v>
                </c:pt>
                <c:pt idx="852">
                  <c:v>-49744.800000000003</c:v>
                </c:pt>
                <c:pt idx="853">
                  <c:v>-49798.1</c:v>
                </c:pt>
                <c:pt idx="854">
                  <c:v>-49790.2</c:v>
                </c:pt>
                <c:pt idx="855">
                  <c:v>-49733.7</c:v>
                </c:pt>
                <c:pt idx="856">
                  <c:v>-49717.7</c:v>
                </c:pt>
                <c:pt idx="857">
                  <c:v>-49767.5</c:v>
                </c:pt>
                <c:pt idx="858">
                  <c:v>-49804.7</c:v>
                </c:pt>
                <c:pt idx="859">
                  <c:v>-49770.5</c:v>
                </c:pt>
                <c:pt idx="860">
                  <c:v>-49718.8</c:v>
                </c:pt>
                <c:pt idx="861">
                  <c:v>-49730.9</c:v>
                </c:pt>
                <c:pt idx="862">
                  <c:v>-49787.8</c:v>
                </c:pt>
                <c:pt idx="863">
                  <c:v>-49799.8</c:v>
                </c:pt>
                <c:pt idx="864">
                  <c:v>-49748.1</c:v>
                </c:pt>
                <c:pt idx="865">
                  <c:v>-49714.3</c:v>
                </c:pt>
                <c:pt idx="866">
                  <c:v>-49751.6</c:v>
                </c:pt>
                <c:pt idx="867">
                  <c:v>-49801.3</c:v>
                </c:pt>
                <c:pt idx="868">
                  <c:v>-49784.9</c:v>
                </c:pt>
                <c:pt idx="869">
                  <c:v>-49728.2</c:v>
                </c:pt>
                <c:pt idx="870">
                  <c:v>-49720.5</c:v>
                </c:pt>
                <c:pt idx="871">
                  <c:v>-49774</c:v>
                </c:pt>
                <c:pt idx="872">
                  <c:v>-49804.4</c:v>
                </c:pt>
                <c:pt idx="873">
                  <c:v>-49763.9</c:v>
                </c:pt>
                <c:pt idx="874">
                  <c:v>-49716.4</c:v>
                </c:pt>
                <c:pt idx="875">
                  <c:v>-49736.7</c:v>
                </c:pt>
                <c:pt idx="876">
                  <c:v>-49792.7</c:v>
                </c:pt>
                <c:pt idx="877">
                  <c:v>-49796.1</c:v>
                </c:pt>
                <c:pt idx="878">
                  <c:v>-49741.4</c:v>
                </c:pt>
                <c:pt idx="879">
                  <c:v>-49715</c:v>
                </c:pt>
                <c:pt idx="880">
                  <c:v>-49758.5</c:v>
                </c:pt>
                <c:pt idx="881">
                  <c:v>-49803.5</c:v>
                </c:pt>
                <c:pt idx="882">
                  <c:v>-49779.1</c:v>
                </c:pt>
                <c:pt idx="883">
                  <c:v>-49723.6</c:v>
                </c:pt>
                <c:pt idx="884">
                  <c:v>-49724.5</c:v>
                </c:pt>
                <c:pt idx="885">
                  <c:v>-49780.2</c:v>
                </c:pt>
                <c:pt idx="886">
                  <c:v>-49803</c:v>
                </c:pt>
                <c:pt idx="887">
                  <c:v>-49757</c:v>
                </c:pt>
                <c:pt idx="888">
                  <c:v>-49714.8</c:v>
                </c:pt>
                <c:pt idx="889">
                  <c:v>-49743</c:v>
                </c:pt>
                <c:pt idx="890">
                  <c:v>-49797.1</c:v>
                </c:pt>
                <c:pt idx="891">
                  <c:v>-49791.8</c:v>
                </c:pt>
                <c:pt idx="892">
                  <c:v>-49735.3</c:v>
                </c:pt>
                <c:pt idx="893">
                  <c:v>-49716.7</c:v>
                </c:pt>
                <c:pt idx="894">
                  <c:v>-49765.2</c:v>
                </c:pt>
                <c:pt idx="895">
                  <c:v>-49804.5</c:v>
                </c:pt>
                <c:pt idx="896">
                  <c:v>-49772.7</c:v>
                </c:pt>
                <c:pt idx="897">
                  <c:v>-49719.9</c:v>
                </c:pt>
                <c:pt idx="898">
                  <c:v>-49729.4</c:v>
                </c:pt>
                <c:pt idx="899">
                  <c:v>-49786.1</c:v>
                </c:pt>
                <c:pt idx="900">
                  <c:v>-49800.6</c:v>
                </c:pt>
                <c:pt idx="901">
                  <c:v>-49750</c:v>
                </c:pt>
                <c:pt idx="902">
                  <c:v>-49714</c:v>
                </c:pt>
                <c:pt idx="903">
                  <c:v>-49749.5</c:v>
                </c:pt>
                <c:pt idx="904">
                  <c:v>-49800.5</c:v>
                </c:pt>
                <c:pt idx="905">
                  <c:v>-49786.8</c:v>
                </c:pt>
                <c:pt idx="906">
                  <c:v>-49729.9</c:v>
                </c:pt>
                <c:pt idx="907">
                  <c:v>-49719.5</c:v>
                </c:pt>
                <c:pt idx="908">
                  <c:v>-49771.9</c:v>
                </c:pt>
                <c:pt idx="909">
                  <c:v>-49804.4</c:v>
                </c:pt>
                <c:pt idx="910">
                  <c:v>-49765.9</c:v>
                </c:pt>
                <c:pt idx="911">
                  <c:v>-49717</c:v>
                </c:pt>
                <c:pt idx="912">
                  <c:v>-49734.9</c:v>
                </c:pt>
                <c:pt idx="913">
                  <c:v>-49791.5</c:v>
                </c:pt>
                <c:pt idx="914">
                  <c:v>-49797.5</c:v>
                </c:pt>
                <c:pt idx="915">
                  <c:v>-49743.4</c:v>
                </c:pt>
                <c:pt idx="916">
                  <c:v>-49714.5</c:v>
                </c:pt>
                <c:pt idx="917">
                  <c:v>-49756.1</c:v>
                </c:pt>
                <c:pt idx="918">
                  <c:v>-49802.8</c:v>
                </c:pt>
                <c:pt idx="919">
                  <c:v>-49781</c:v>
                </c:pt>
                <c:pt idx="920">
                  <c:v>-49725.1</c:v>
                </c:pt>
                <c:pt idx="921">
                  <c:v>-49723.3</c:v>
                </c:pt>
                <c:pt idx="922">
                  <c:v>-49778.400000000001</c:v>
                </c:pt>
                <c:pt idx="923">
                  <c:v>-49803.5</c:v>
                </c:pt>
                <c:pt idx="924">
                  <c:v>-49759</c:v>
                </c:pt>
                <c:pt idx="925">
                  <c:v>-49715</c:v>
                </c:pt>
                <c:pt idx="926">
                  <c:v>-49740.9</c:v>
                </c:pt>
                <c:pt idx="927">
                  <c:v>-49795.9</c:v>
                </c:pt>
                <c:pt idx="928">
                  <c:v>-49793.3</c:v>
                </c:pt>
                <c:pt idx="929">
                  <c:v>-49737.3</c:v>
                </c:pt>
                <c:pt idx="930">
                  <c:v>-49716.1</c:v>
                </c:pt>
                <c:pt idx="931">
                  <c:v>-49763.1</c:v>
                </c:pt>
                <c:pt idx="932">
                  <c:v>-49804.2</c:v>
                </c:pt>
                <c:pt idx="933">
                  <c:v>-49774.6</c:v>
                </c:pt>
                <c:pt idx="934">
                  <c:v>-49720.9</c:v>
                </c:pt>
                <c:pt idx="935">
                  <c:v>-49727.8</c:v>
                </c:pt>
                <c:pt idx="936">
                  <c:v>-49784.4</c:v>
                </c:pt>
                <c:pt idx="937">
                  <c:v>-49801.599999999999</c:v>
                </c:pt>
                <c:pt idx="938">
                  <c:v>-49752.2</c:v>
                </c:pt>
                <c:pt idx="939">
                  <c:v>-49714.1</c:v>
                </c:pt>
                <c:pt idx="940">
                  <c:v>-49747.3</c:v>
                </c:pt>
                <c:pt idx="941">
                  <c:v>-49799.4</c:v>
                </c:pt>
                <c:pt idx="942">
                  <c:v>-49788.3</c:v>
                </c:pt>
                <c:pt idx="943">
                  <c:v>-49731.6</c:v>
                </c:pt>
                <c:pt idx="944">
                  <c:v>-49718.6</c:v>
                </c:pt>
                <c:pt idx="945">
                  <c:v>-49769.9</c:v>
                </c:pt>
                <c:pt idx="946">
                  <c:v>-49804.6</c:v>
                </c:pt>
                <c:pt idx="947">
                  <c:v>-49767.9</c:v>
                </c:pt>
                <c:pt idx="948">
                  <c:v>-49717.7</c:v>
                </c:pt>
                <c:pt idx="949">
                  <c:v>-49733</c:v>
                </c:pt>
                <c:pt idx="950">
                  <c:v>-49789.8</c:v>
                </c:pt>
                <c:pt idx="951">
                  <c:v>-49798.6</c:v>
                </c:pt>
                <c:pt idx="952">
                  <c:v>-49745.599999999999</c:v>
                </c:pt>
                <c:pt idx="953">
                  <c:v>-49714.3</c:v>
                </c:pt>
                <c:pt idx="954">
                  <c:v>-49754.1</c:v>
                </c:pt>
                <c:pt idx="955">
                  <c:v>-49802.1</c:v>
                </c:pt>
                <c:pt idx="956">
                  <c:v>-49782.7</c:v>
                </c:pt>
                <c:pt idx="957">
                  <c:v>-49726.400000000001</c:v>
                </c:pt>
                <c:pt idx="958">
                  <c:v>-49722</c:v>
                </c:pt>
                <c:pt idx="959">
                  <c:v>-49776.5</c:v>
                </c:pt>
                <c:pt idx="960">
                  <c:v>-49804</c:v>
                </c:pt>
                <c:pt idx="961">
                  <c:v>-49761.2</c:v>
                </c:pt>
                <c:pt idx="962">
                  <c:v>-49715.5</c:v>
                </c:pt>
                <c:pt idx="963">
                  <c:v>-49738.9</c:v>
                </c:pt>
                <c:pt idx="964">
                  <c:v>-49794.5</c:v>
                </c:pt>
                <c:pt idx="965">
                  <c:v>-49794.6</c:v>
                </c:pt>
                <c:pt idx="966">
                  <c:v>-49739.1</c:v>
                </c:pt>
                <c:pt idx="967">
                  <c:v>-49715.5</c:v>
                </c:pt>
                <c:pt idx="968">
                  <c:v>-49761</c:v>
                </c:pt>
                <c:pt idx="969">
                  <c:v>-49803.9</c:v>
                </c:pt>
                <c:pt idx="970">
                  <c:v>-49776.6</c:v>
                </c:pt>
                <c:pt idx="971">
                  <c:v>-49722.1</c:v>
                </c:pt>
                <c:pt idx="972">
                  <c:v>-49726.2</c:v>
                </c:pt>
                <c:pt idx="973">
                  <c:v>-49782.5</c:v>
                </c:pt>
                <c:pt idx="974">
                  <c:v>-49802.2</c:v>
                </c:pt>
                <c:pt idx="975">
                  <c:v>-49754.3</c:v>
                </c:pt>
                <c:pt idx="976">
                  <c:v>-49714.400000000001</c:v>
                </c:pt>
                <c:pt idx="977">
                  <c:v>-49745.3</c:v>
                </c:pt>
                <c:pt idx="978">
                  <c:v>-49798.400000000001</c:v>
                </c:pt>
                <c:pt idx="979">
                  <c:v>-49789.9</c:v>
                </c:pt>
                <c:pt idx="980">
                  <c:v>-49733.1</c:v>
                </c:pt>
                <c:pt idx="981">
                  <c:v>-49717.599999999999</c:v>
                </c:pt>
                <c:pt idx="982">
                  <c:v>-49767.8</c:v>
                </c:pt>
                <c:pt idx="983">
                  <c:v>-49804.6</c:v>
                </c:pt>
                <c:pt idx="984">
                  <c:v>-49770.1</c:v>
                </c:pt>
                <c:pt idx="985">
                  <c:v>-49718.6</c:v>
                </c:pt>
                <c:pt idx="986">
                  <c:v>-49731.3</c:v>
                </c:pt>
                <c:pt idx="987">
                  <c:v>-49788.1</c:v>
                </c:pt>
                <c:pt idx="988">
                  <c:v>-49799.5</c:v>
                </c:pt>
                <c:pt idx="989">
                  <c:v>-49747.5</c:v>
                </c:pt>
                <c:pt idx="990">
                  <c:v>-49714.1</c:v>
                </c:pt>
                <c:pt idx="991">
                  <c:v>-49752</c:v>
                </c:pt>
                <c:pt idx="992">
                  <c:v>-49801.5</c:v>
                </c:pt>
                <c:pt idx="993">
                  <c:v>-49784.6</c:v>
                </c:pt>
                <c:pt idx="994">
                  <c:v>-49727.9</c:v>
                </c:pt>
                <c:pt idx="995">
                  <c:v>-49720.800000000003</c:v>
                </c:pt>
                <c:pt idx="996">
                  <c:v>-49774.400000000001</c:v>
                </c:pt>
                <c:pt idx="997">
                  <c:v>-49804.2</c:v>
                </c:pt>
                <c:pt idx="998">
                  <c:v>-49763.3</c:v>
                </c:pt>
                <c:pt idx="999">
                  <c:v>-49716.1</c:v>
                </c:pt>
                <c:pt idx="1000">
                  <c:v>-49737.1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EFC-491E-93FC-5E84D2839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13263"/>
        <c:axId val="214415343"/>
      </c:scatterChart>
      <c:valAx>
        <c:axId val="214413263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(1E-3 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5343"/>
        <c:crosses val="autoZero"/>
        <c:crossBetween val="midCat"/>
      </c:valAx>
      <c:valAx>
        <c:axId val="2144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3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3628-A84C-45C2-86E1-88DD12CCF186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Oscillation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Damping is needed</a:t>
            </a:r>
          </a:p>
          <a:p>
            <a:r>
              <a:rPr lang="en-US" dirty="0" smtClean="0"/>
              <a:t>Two implementations: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Damping the </a:t>
            </a:r>
            <a:r>
              <a:rPr lang="en-US" dirty="0" smtClean="0"/>
              <a:t>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Artificial Damping</a:t>
            </a:r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5121627"/>
              </p:ext>
            </p:extLst>
          </p:nvPr>
        </p:nvGraphicFramePr>
        <p:xfrm>
          <a:off x="4501660" y="3306819"/>
          <a:ext cx="7203831" cy="335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85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90" y="208371"/>
            <a:ext cx="8282789" cy="6212092"/>
          </a:xfrm>
        </p:spPr>
      </p:pic>
      <p:sp>
        <p:nvSpPr>
          <p:cNvPr id="5" name="TextBox 4"/>
          <p:cNvSpPr txBox="1"/>
          <p:nvPr/>
        </p:nvSpPr>
        <p:spPr>
          <a:xfrm>
            <a:off x="9212580" y="6315607"/>
            <a:ext cx="286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made by </a:t>
            </a:r>
            <a:r>
              <a:rPr lang="en-US" sz="1400" i="1" dirty="0" err="1" smtClean="0"/>
              <a:t>Shyamini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Kularathna</a:t>
            </a:r>
            <a:endParaRPr lang="en-US" sz="1400" i="1" dirty="0" smtClean="0"/>
          </a:p>
          <a:p>
            <a:r>
              <a:rPr lang="en-US" sz="1400" i="1" dirty="0" smtClean="0"/>
              <a:t>Modified by Ezra </a:t>
            </a:r>
            <a:r>
              <a:rPr lang="en-US" sz="1400" i="1" dirty="0" err="1" smtClean="0"/>
              <a:t>Setiasabda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13462" y="604888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initial stress would lead to oscillation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1771" y="45197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445" y="4593772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29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40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9749" y="3686243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3302" y="3694778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1571" y="2665826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238" y="2661244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Damping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Dynamic Equation of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Current Implementation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Damping the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27179" y="5251269"/>
                <a:ext cx="2412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 -  critical damping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  -  damping ratio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179" y="5251269"/>
                <a:ext cx="2412274" cy="646331"/>
              </a:xfrm>
              <a:prstGeom prst="rect">
                <a:avLst/>
              </a:prstGeom>
              <a:blipFill>
                <a:blip r:embed="rId3"/>
                <a:stretch>
                  <a:fillRect l="-7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Element Test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589752"/>
              </p:ext>
            </p:extLst>
          </p:nvPr>
        </p:nvGraphicFramePr>
        <p:xfrm>
          <a:off x="868680" y="1575434"/>
          <a:ext cx="10485120" cy="488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Damping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Discussion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? (N/m)</a:t>
                </a:r>
              </a:p>
              <a:p>
                <a:pPr lvl="1"/>
                <a:r>
                  <a:rPr lang="en-US" dirty="0" smtClean="0"/>
                  <a:t>Current implementation: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𝑝𝑎𝑟𝑡𝑖𝑐𝑙𝑒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𝑠𝑝𝑎𝑐𝑖𝑛𝑔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Damping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Dynamic Equation of Motion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Current Implementation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Artificial Damping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𝑖𝑛𝑡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𝑑𝑎𝑚𝑝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𝑑𝑎𝑚𝑝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27179" y="5251269"/>
                <a:ext cx="24122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  -  damping ratio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dirty="0" err="1" smtClean="0"/>
                  <a:t>Yerro’s</a:t>
                </a:r>
                <a:r>
                  <a:rPr lang="en-US" dirty="0" smtClean="0"/>
                  <a:t> thesis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179" y="5251269"/>
                <a:ext cx="2412274" cy="646331"/>
              </a:xfrm>
              <a:prstGeom prst="rect">
                <a:avLst/>
              </a:prstGeom>
              <a:blipFill>
                <a:blip r:embed="rId3"/>
                <a:stretch>
                  <a:fillRect l="-7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Element Test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611410"/>
              </p:ext>
            </p:extLst>
          </p:nvPr>
        </p:nvGraphicFramePr>
        <p:xfrm>
          <a:off x="603504" y="1580960"/>
          <a:ext cx="11155680" cy="478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8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(Minor)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Damping will reduce accuracy:</a:t>
            </a:r>
          </a:p>
          <a:p>
            <a:pPr lvl="1"/>
            <a:r>
              <a:rPr lang="en-US" dirty="0" smtClean="0"/>
              <a:t>Final stress should be 		-50000</a:t>
            </a:r>
          </a:p>
          <a:p>
            <a:pPr lvl="1"/>
            <a:r>
              <a:rPr lang="en-US" dirty="0" smtClean="0"/>
              <a:t>System				-49752 (0.50% error)</a:t>
            </a:r>
          </a:p>
          <a:p>
            <a:pPr lvl="1"/>
            <a:r>
              <a:rPr lang="en-US" dirty="0" smtClean="0"/>
              <a:t>Artificial				-</a:t>
            </a:r>
            <a:r>
              <a:rPr lang="en-US" dirty="0" smtClean="0"/>
              <a:t>49744 </a:t>
            </a:r>
            <a:r>
              <a:rPr lang="en-US" dirty="0" smtClean="0"/>
              <a:t>(</a:t>
            </a:r>
            <a:r>
              <a:rPr lang="en-US" dirty="0" smtClean="0"/>
              <a:t>0.51% </a:t>
            </a:r>
            <a:r>
              <a:rPr lang="en-US" dirty="0" smtClean="0"/>
              <a:t>error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Artificial might be the way to go </a:t>
            </a:r>
            <a:r>
              <a:rPr lang="en-US" smtClean="0"/>
              <a:t>(implemented by Alba)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127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Problem: Oscillation</vt:lpstr>
      <vt:lpstr>PowerPoint Presentation</vt:lpstr>
      <vt:lpstr>Damping (1)</vt:lpstr>
      <vt:lpstr>Results of Element Test</vt:lpstr>
      <vt:lpstr>Damping (1)</vt:lpstr>
      <vt:lpstr>Damping (2)</vt:lpstr>
      <vt:lpstr>Results of Element Test</vt:lpstr>
      <vt:lpstr>Other (Minor)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145</cp:revision>
  <dcterms:created xsi:type="dcterms:W3CDTF">2017-07-01T01:28:42Z</dcterms:created>
  <dcterms:modified xsi:type="dcterms:W3CDTF">2017-08-24T01:13:23Z</dcterms:modified>
</cp:coreProperties>
</file>