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824\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824\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824\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824\Comparis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Normal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Sheet1!$A$4:$A$804</c:f>
              <c:numCache>
                <c:formatCode>General</c:formatCode>
                <c:ptCount val="8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</c:numCache>
            </c:numRef>
          </c:xVal>
          <c:yVal>
            <c:numRef>
              <c:f>Sheet1!$C$4:$C$804</c:f>
              <c:numCache>
                <c:formatCode>General</c:formatCode>
                <c:ptCount val="801"/>
                <c:pt idx="0">
                  <c:v>0</c:v>
                </c:pt>
                <c:pt idx="1">
                  <c:v>-1286.53</c:v>
                </c:pt>
                <c:pt idx="2">
                  <c:v>-2713.05</c:v>
                </c:pt>
                <c:pt idx="3">
                  <c:v>-3706.39</c:v>
                </c:pt>
                <c:pt idx="4">
                  <c:v>-2211.66</c:v>
                </c:pt>
                <c:pt idx="5">
                  <c:v>-869.51499999999999</c:v>
                </c:pt>
                <c:pt idx="6">
                  <c:v>-162.97999999999999</c:v>
                </c:pt>
                <c:pt idx="7">
                  <c:v>-1812.91</c:v>
                </c:pt>
                <c:pt idx="8">
                  <c:v>-3101.39</c:v>
                </c:pt>
                <c:pt idx="9">
                  <c:v>-3529.76</c:v>
                </c:pt>
                <c:pt idx="10">
                  <c:v>-1759.84</c:v>
                </c:pt>
                <c:pt idx="11">
                  <c:v>-597.44399999999996</c:v>
                </c:pt>
                <c:pt idx="12">
                  <c:v>-499.625</c:v>
                </c:pt>
                <c:pt idx="13">
                  <c:v>-2312.0300000000002</c:v>
                </c:pt>
                <c:pt idx="14">
                  <c:v>-3322.23</c:v>
                </c:pt>
                <c:pt idx="15">
                  <c:v>-3157.12</c:v>
                </c:pt>
                <c:pt idx="16">
                  <c:v>-1361.44</c:v>
                </c:pt>
                <c:pt idx="17">
                  <c:v>-457.649</c:v>
                </c:pt>
                <c:pt idx="18">
                  <c:v>-866.62699999999995</c:v>
                </c:pt>
                <c:pt idx="19">
                  <c:v>-2637.79</c:v>
                </c:pt>
                <c:pt idx="20">
                  <c:v>-3397.62</c:v>
                </c:pt>
                <c:pt idx="21">
                  <c:v>-2706.69</c:v>
                </c:pt>
                <c:pt idx="22">
                  <c:v>-1001.54</c:v>
                </c:pt>
                <c:pt idx="23">
                  <c:v>-381.41</c:v>
                </c:pt>
                <c:pt idx="24">
                  <c:v>-1272.92</c:v>
                </c:pt>
                <c:pt idx="25">
                  <c:v>-2867.33</c:v>
                </c:pt>
                <c:pt idx="26">
                  <c:v>-3381.34</c:v>
                </c:pt>
                <c:pt idx="27">
                  <c:v>-2275.2800000000002</c:v>
                </c:pt>
                <c:pt idx="28">
                  <c:v>-752.149</c:v>
                </c:pt>
                <c:pt idx="29">
                  <c:v>-373.14499999999998</c:v>
                </c:pt>
                <c:pt idx="30">
                  <c:v>-1730.24</c:v>
                </c:pt>
                <c:pt idx="31">
                  <c:v>-3141.75</c:v>
                </c:pt>
                <c:pt idx="32">
                  <c:v>-3354.55</c:v>
                </c:pt>
                <c:pt idx="33">
                  <c:v>-1810.23</c:v>
                </c:pt>
                <c:pt idx="34">
                  <c:v>-568.27700000000004</c:v>
                </c:pt>
                <c:pt idx="35">
                  <c:v>-527.63599999999997</c:v>
                </c:pt>
                <c:pt idx="36">
                  <c:v>-2265.4899999999998</c:v>
                </c:pt>
                <c:pt idx="37">
                  <c:v>-3365.5</c:v>
                </c:pt>
                <c:pt idx="38">
                  <c:v>-3212.74</c:v>
                </c:pt>
                <c:pt idx="39">
                  <c:v>-1299.3399999999999</c:v>
                </c:pt>
                <c:pt idx="40">
                  <c:v>-419.13799999999998</c:v>
                </c:pt>
                <c:pt idx="41">
                  <c:v>-809.12199999999996</c:v>
                </c:pt>
                <c:pt idx="42">
                  <c:v>-2817.15</c:v>
                </c:pt>
                <c:pt idx="43">
                  <c:v>-3430.43</c:v>
                </c:pt>
                <c:pt idx="44">
                  <c:v>-2825.61</c:v>
                </c:pt>
                <c:pt idx="45">
                  <c:v>-763.8</c:v>
                </c:pt>
                <c:pt idx="46">
                  <c:v>-395.41399999999999</c:v>
                </c:pt>
                <c:pt idx="47">
                  <c:v>-1201.67</c:v>
                </c:pt>
                <c:pt idx="48">
                  <c:v>-3256.23</c:v>
                </c:pt>
                <c:pt idx="49">
                  <c:v>-3313.17</c:v>
                </c:pt>
                <c:pt idx="50">
                  <c:v>-2287.4499999999998</c:v>
                </c:pt>
                <c:pt idx="51">
                  <c:v>-323.25099999999998</c:v>
                </c:pt>
                <c:pt idx="52">
                  <c:v>-573.35699999999997</c:v>
                </c:pt>
                <c:pt idx="53">
                  <c:v>-1734.14</c:v>
                </c:pt>
                <c:pt idx="54">
                  <c:v>-3538.46</c:v>
                </c:pt>
                <c:pt idx="55">
                  <c:v>-3030.58</c:v>
                </c:pt>
                <c:pt idx="56">
                  <c:v>-1773.41</c:v>
                </c:pt>
                <c:pt idx="57">
                  <c:v>-160.358</c:v>
                </c:pt>
                <c:pt idx="58">
                  <c:v>-921.59900000000005</c:v>
                </c:pt>
                <c:pt idx="59">
                  <c:v>-2271.52</c:v>
                </c:pt>
                <c:pt idx="60">
                  <c:v>-3662.65</c:v>
                </c:pt>
                <c:pt idx="61">
                  <c:v>-2699.67</c:v>
                </c:pt>
                <c:pt idx="62">
                  <c:v>-1334.75</c:v>
                </c:pt>
                <c:pt idx="63">
                  <c:v>-208.41</c:v>
                </c:pt>
                <c:pt idx="64">
                  <c:v>-1326.8</c:v>
                </c:pt>
                <c:pt idx="65">
                  <c:v>-2704.8</c:v>
                </c:pt>
                <c:pt idx="66">
                  <c:v>-3590.75</c:v>
                </c:pt>
                <c:pt idx="67">
                  <c:v>-2347.48</c:v>
                </c:pt>
                <c:pt idx="68">
                  <c:v>-956.39700000000005</c:v>
                </c:pt>
                <c:pt idx="69">
                  <c:v>-327.017</c:v>
                </c:pt>
                <c:pt idx="70">
                  <c:v>-1664.6</c:v>
                </c:pt>
                <c:pt idx="71">
                  <c:v>-3026.18</c:v>
                </c:pt>
                <c:pt idx="72">
                  <c:v>-3374.94</c:v>
                </c:pt>
                <c:pt idx="73">
                  <c:v>-1962.81</c:v>
                </c:pt>
                <c:pt idx="74">
                  <c:v>-615.58399999999995</c:v>
                </c:pt>
                <c:pt idx="75">
                  <c:v>-510.709</c:v>
                </c:pt>
                <c:pt idx="76">
                  <c:v>-1967.14</c:v>
                </c:pt>
                <c:pt idx="77">
                  <c:v>-3287.91</c:v>
                </c:pt>
                <c:pt idx="78">
                  <c:v>-3113.44</c:v>
                </c:pt>
                <c:pt idx="79">
                  <c:v>-1596</c:v>
                </c:pt>
                <c:pt idx="80">
                  <c:v>-330.66500000000002</c:v>
                </c:pt>
                <c:pt idx="81">
                  <c:v>-810.29200000000003</c:v>
                </c:pt>
                <c:pt idx="82">
                  <c:v>-2364.54</c:v>
                </c:pt>
                <c:pt idx="83">
                  <c:v>-3541.87</c:v>
                </c:pt>
                <c:pt idx="84">
                  <c:v>-2774.99</c:v>
                </c:pt>
                <c:pt idx="85">
                  <c:v>-1232.9000000000001</c:v>
                </c:pt>
                <c:pt idx="86">
                  <c:v>-193.553</c:v>
                </c:pt>
                <c:pt idx="87">
                  <c:v>-1267</c:v>
                </c:pt>
                <c:pt idx="88">
                  <c:v>-2797.61</c:v>
                </c:pt>
                <c:pt idx="89">
                  <c:v>-3675.07</c:v>
                </c:pt>
                <c:pt idx="90">
                  <c:v>-2315.5</c:v>
                </c:pt>
                <c:pt idx="91">
                  <c:v>-861.34900000000005</c:v>
                </c:pt>
                <c:pt idx="92">
                  <c:v>-207.97499999999999</c:v>
                </c:pt>
                <c:pt idx="93">
                  <c:v>-1816.19</c:v>
                </c:pt>
                <c:pt idx="94">
                  <c:v>-3139.06</c:v>
                </c:pt>
                <c:pt idx="95">
                  <c:v>-3547.88</c:v>
                </c:pt>
                <c:pt idx="96">
                  <c:v>-1731.86</c:v>
                </c:pt>
                <c:pt idx="97">
                  <c:v>-553.79600000000005</c:v>
                </c:pt>
                <c:pt idx="98">
                  <c:v>-387.20499999999998</c:v>
                </c:pt>
                <c:pt idx="99">
                  <c:v>-2348.5</c:v>
                </c:pt>
                <c:pt idx="100">
                  <c:v>-3317.64</c:v>
                </c:pt>
                <c:pt idx="101">
                  <c:v>-3199.14</c:v>
                </c:pt>
                <c:pt idx="102">
                  <c:v>-1147.99</c:v>
                </c:pt>
                <c:pt idx="103">
                  <c:v>-413.35199999999998</c:v>
                </c:pt>
                <c:pt idx="104">
                  <c:v>-770.81700000000001</c:v>
                </c:pt>
                <c:pt idx="105">
                  <c:v>-2818.65</c:v>
                </c:pt>
                <c:pt idx="106">
                  <c:v>-3328.52</c:v>
                </c:pt>
                <c:pt idx="107">
                  <c:v>-2767.66</c:v>
                </c:pt>
                <c:pt idx="108">
                  <c:v>-759.93</c:v>
                </c:pt>
                <c:pt idx="109">
                  <c:v>-473.91500000000002</c:v>
                </c:pt>
                <c:pt idx="110">
                  <c:v>-1253.6600000000001</c:v>
                </c:pt>
                <c:pt idx="111">
                  <c:v>-3191.96</c:v>
                </c:pt>
                <c:pt idx="112">
                  <c:v>-3266.02</c:v>
                </c:pt>
                <c:pt idx="113">
                  <c:v>-2324.12</c:v>
                </c:pt>
                <c:pt idx="114">
                  <c:v>-534.11800000000005</c:v>
                </c:pt>
                <c:pt idx="115">
                  <c:v>-653.80899999999997</c:v>
                </c:pt>
                <c:pt idx="116">
                  <c:v>-1742.32</c:v>
                </c:pt>
                <c:pt idx="117">
                  <c:v>-3400.03</c:v>
                </c:pt>
                <c:pt idx="118">
                  <c:v>-3120.5</c:v>
                </c:pt>
                <c:pt idx="119">
                  <c:v>-1872.37</c:v>
                </c:pt>
                <c:pt idx="120">
                  <c:v>-372.82100000000003</c:v>
                </c:pt>
                <c:pt idx="121">
                  <c:v>-822.93600000000004</c:v>
                </c:pt>
                <c:pt idx="122">
                  <c:v>-2193.91</c:v>
                </c:pt>
                <c:pt idx="123">
                  <c:v>-3474.55</c:v>
                </c:pt>
                <c:pt idx="124">
                  <c:v>-2867.1</c:v>
                </c:pt>
                <c:pt idx="125">
                  <c:v>-1380.08</c:v>
                </c:pt>
                <c:pt idx="126">
                  <c:v>-284.77</c:v>
                </c:pt>
                <c:pt idx="127">
                  <c:v>-1017.09</c:v>
                </c:pt>
                <c:pt idx="128">
                  <c:v>-2624.28</c:v>
                </c:pt>
                <c:pt idx="129">
                  <c:v>-3486.38</c:v>
                </c:pt>
                <c:pt idx="130">
                  <c:v>-2571.6999999999998</c:v>
                </c:pt>
                <c:pt idx="131">
                  <c:v>-875.303</c:v>
                </c:pt>
                <c:pt idx="132">
                  <c:v>-310.91199999999998</c:v>
                </c:pt>
                <c:pt idx="133">
                  <c:v>-1378.98</c:v>
                </c:pt>
                <c:pt idx="134">
                  <c:v>-3104.56</c:v>
                </c:pt>
                <c:pt idx="135">
                  <c:v>-3388.69</c:v>
                </c:pt>
                <c:pt idx="136">
                  <c:v>-2210.23</c:v>
                </c:pt>
                <c:pt idx="137">
                  <c:v>-483.71699999999998</c:v>
                </c:pt>
                <c:pt idx="138">
                  <c:v>-522.125</c:v>
                </c:pt>
                <c:pt idx="139">
                  <c:v>-1850.13</c:v>
                </c:pt>
                <c:pt idx="140">
                  <c:v>-3531.88</c:v>
                </c:pt>
                <c:pt idx="141">
                  <c:v>-3146.28</c:v>
                </c:pt>
                <c:pt idx="142">
                  <c:v>-1747.4</c:v>
                </c:pt>
                <c:pt idx="143">
                  <c:v>-207.328</c:v>
                </c:pt>
                <c:pt idx="144">
                  <c:v>-904.49900000000002</c:v>
                </c:pt>
                <c:pt idx="145">
                  <c:v>-2322.98</c:v>
                </c:pt>
                <c:pt idx="146">
                  <c:v>-3715.58</c:v>
                </c:pt>
                <c:pt idx="147">
                  <c:v>-2719.45</c:v>
                </c:pt>
                <c:pt idx="148">
                  <c:v>-1268.44</c:v>
                </c:pt>
                <c:pt idx="149">
                  <c:v>-67.830699999999993</c:v>
                </c:pt>
                <c:pt idx="150">
                  <c:v>-1346.8</c:v>
                </c:pt>
                <c:pt idx="151">
                  <c:v>-2731.96</c:v>
                </c:pt>
                <c:pt idx="152">
                  <c:v>-3659.48</c:v>
                </c:pt>
                <c:pt idx="153">
                  <c:v>-2166.89</c:v>
                </c:pt>
                <c:pt idx="154">
                  <c:v>-881.68399999999997</c:v>
                </c:pt>
                <c:pt idx="155">
                  <c:v>-173.86600000000001</c:v>
                </c:pt>
                <c:pt idx="156">
                  <c:v>-1809.56</c:v>
                </c:pt>
                <c:pt idx="157">
                  <c:v>-3012.24</c:v>
                </c:pt>
                <c:pt idx="158">
                  <c:v>-3480.69</c:v>
                </c:pt>
                <c:pt idx="159">
                  <c:v>-1707.94</c:v>
                </c:pt>
                <c:pt idx="160">
                  <c:v>-637.26</c:v>
                </c:pt>
                <c:pt idx="161">
                  <c:v>-451.887</c:v>
                </c:pt>
                <c:pt idx="162">
                  <c:v>-2292.31</c:v>
                </c:pt>
                <c:pt idx="163">
                  <c:v>-3227.66</c:v>
                </c:pt>
                <c:pt idx="164">
                  <c:v>-3202.25</c:v>
                </c:pt>
                <c:pt idx="165">
                  <c:v>-1354.43</c:v>
                </c:pt>
                <c:pt idx="166">
                  <c:v>-531.12599999999998</c:v>
                </c:pt>
                <c:pt idx="167">
                  <c:v>-801.93799999999999</c:v>
                </c:pt>
                <c:pt idx="168">
                  <c:v>-2684.3</c:v>
                </c:pt>
                <c:pt idx="169">
                  <c:v>-3376.21</c:v>
                </c:pt>
                <c:pt idx="170">
                  <c:v>-2837.34</c:v>
                </c:pt>
                <c:pt idx="171">
                  <c:v>-995.91700000000003</c:v>
                </c:pt>
                <c:pt idx="172">
                  <c:v>-454.71899999999999</c:v>
                </c:pt>
                <c:pt idx="173">
                  <c:v>-1204.48</c:v>
                </c:pt>
                <c:pt idx="174">
                  <c:v>-2965.76</c:v>
                </c:pt>
                <c:pt idx="175">
                  <c:v>-3381.59</c:v>
                </c:pt>
                <c:pt idx="176">
                  <c:v>-2382.42</c:v>
                </c:pt>
                <c:pt idx="177">
                  <c:v>-664.08399999999995</c:v>
                </c:pt>
                <c:pt idx="178">
                  <c:v>-399.51799999999997</c:v>
                </c:pt>
                <c:pt idx="179">
                  <c:v>-1656.52</c:v>
                </c:pt>
                <c:pt idx="180">
                  <c:v>-3233.23</c:v>
                </c:pt>
                <c:pt idx="181">
                  <c:v>-3288.95</c:v>
                </c:pt>
                <c:pt idx="182">
                  <c:v>-1823.29</c:v>
                </c:pt>
                <c:pt idx="183">
                  <c:v>-427.09300000000002</c:v>
                </c:pt>
                <c:pt idx="184">
                  <c:v>-546.74699999999996</c:v>
                </c:pt>
                <c:pt idx="185">
                  <c:v>-2206.02</c:v>
                </c:pt>
                <c:pt idx="186">
                  <c:v>-3428.14</c:v>
                </c:pt>
                <c:pt idx="187">
                  <c:v>-3109.28</c:v>
                </c:pt>
                <c:pt idx="188">
                  <c:v>-1283.72</c:v>
                </c:pt>
                <c:pt idx="189">
                  <c:v>-334.096</c:v>
                </c:pt>
                <c:pt idx="190">
                  <c:v>-889.30799999999999</c:v>
                </c:pt>
                <c:pt idx="191">
                  <c:v>-2808.01</c:v>
                </c:pt>
                <c:pt idx="192">
                  <c:v>-3475.84</c:v>
                </c:pt>
                <c:pt idx="193">
                  <c:v>-2759.31</c:v>
                </c:pt>
                <c:pt idx="194">
                  <c:v>-806.29600000000005</c:v>
                </c:pt>
                <c:pt idx="195">
                  <c:v>-415.25299999999999</c:v>
                </c:pt>
                <c:pt idx="196">
                  <c:v>-1307.76</c:v>
                </c:pt>
                <c:pt idx="197">
                  <c:v>-3268.37</c:v>
                </c:pt>
                <c:pt idx="198">
                  <c:v>-3334.72</c:v>
                </c:pt>
                <c:pt idx="199">
                  <c:v>-2270.12</c:v>
                </c:pt>
                <c:pt idx="200">
                  <c:v>-389.33499999999998</c:v>
                </c:pt>
                <c:pt idx="201">
                  <c:v>-625.89400000000001</c:v>
                </c:pt>
                <c:pt idx="202">
                  <c:v>-1763.43</c:v>
                </c:pt>
                <c:pt idx="203">
                  <c:v>-3505.7</c:v>
                </c:pt>
                <c:pt idx="204">
                  <c:v>-3003.94</c:v>
                </c:pt>
                <c:pt idx="205">
                  <c:v>-1782.4</c:v>
                </c:pt>
                <c:pt idx="206">
                  <c:v>-166.60499999999999</c:v>
                </c:pt>
                <c:pt idx="207">
                  <c:v>-916.50099999999998</c:v>
                </c:pt>
                <c:pt idx="208">
                  <c:v>-2199.84</c:v>
                </c:pt>
                <c:pt idx="209">
                  <c:v>-3621.17</c:v>
                </c:pt>
                <c:pt idx="210">
                  <c:v>-2647</c:v>
                </c:pt>
                <c:pt idx="211">
                  <c:v>-1359.77</c:v>
                </c:pt>
                <c:pt idx="212">
                  <c:v>-156.34899999999999</c:v>
                </c:pt>
                <c:pt idx="213">
                  <c:v>-1305.48</c:v>
                </c:pt>
                <c:pt idx="214">
                  <c:v>-2616.65</c:v>
                </c:pt>
                <c:pt idx="215">
                  <c:v>-3628.67</c:v>
                </c:pt>
                <c:pt idx="216">
                  <c:v>-2327.73</c:v>
                </c:pt>
                <c:pt idx="217">
                  <c:v>-1014.35</c:v>
                </c:pt>
                <c:pt idx="218">
                  <c:v>-264.06299999999999</c:v>
                </c:pt>
                <c:pt idx="219">
                  <c:v>-1712.97</c:v>
                </c:pt>
                <c:pt idx="220">
                  <c:v>-3001.39</c:v>
                </c:pt>
                <c:pt idx="221">
                  <c:v>-3493.1</c:v>
                </c:pt>
                <c:pt idx="222">
                  <c:v>-1954.89</c:v>
                </c:pt>
                <c:pt idx="223">
                  <c:v>-692.68600000000004</c:v>
                </c:pt>
                <c:pt idx="224">
                  <c:v>-449.91300000000001</c:v>
                </c:pt>
                <c:pt idx="225">
                  <c:v>-2067.19</c:v>
                </c:pt>
                <c:pt idx="226">
                  <c:v>-3287.63</c:v>
                </c:pt>
                <c:pt idx="227">
                  <c:v>-3221.16</c:v>
                </c:pt>
                <c:pt idx="228">
                  <c:v>-1518.95</c:v>
                </c:pt>
                <c:pt idx="229">
                  <c:v>-372.05</c:v>
                </c:pt>
                <c:pt idx="230">
                  <c:v>-741.49599999999998</c:v>
                </c:pt>
                <c:pt idx="231">
                  <c:v>-2450.92</c:v>
                </c:pt>
                <c:pt idx="232">
                  <c:v>-3476.87</c:v>
                </c:pt>
                <c:pt idx="233">
                  <c:v>-2802.29</c:v>
                </c:pt>
                <c:pt idx="234">
                  <c:v>-1102.23</c:v>
                </c:pt>
                <c:pt idx="235">
                  <c:v>-211.55699999999999</c:v>
                </c:pt>
                <c:pt idx="236">
                  <c:v>-1195.97</c:v>
                </c:pt>
                <c:pt idx="237">
                  <c:v>-2854.67</c:v>
                </c:pt>
                <c:pt idx="238">
                  <c:v>-3572.13</c:v>
                </c:pt>
                <c:pt idx="239">
                  <c:v>-2308.71</c:v>
                </c:pt>
                <c:pt idx="240">
                  <c:v>-771.95100000000002</c:v>
                </c:pt>
                <c:pt idx="241">
                  <c:v>-271.88900000000001</c:v>
                </c:pt>
                <c:pt idx="242">
                  <c:v>-1786.44</c:v>
                </c:pt>
                <c:pt idx="243">
                  <c:v>-3187.11</c:v>
                </c:pt>
                <c:pt idx="244">
                  <c:v>-3488.9</c:v>
                </c:pt>
                <c:pt idx="245">
                  <c:v>-1774.61</c:v>
                </c:pt>
                <c:pt idx="246">
                  <c:v>-554.51900000000001</c:v>
                </c:pt>
                <c:pt idx="247">
                  <c:v>-483.57900000000001</c:v>
                </c:pt>
                <c:pt idx="248">
                  <c:v>-2359.4299999999998</c:v>
                </c:pt>
                <c:pt idx="249">
                  <c:v>-3354.36</c:v>
                </c:pt>
                <c:pt idx="250">
                  <c:v>-3188.41</c:v>
                </c:pt>
                <c:pt idx="251">
                  <c:v>-1214.33</c:v>
                </c:pt>
                <c:pt idx="252">
                  <c:v>-452.65600000000001</c:v>
                </c:pt>
                <c:pt idx="253">
                  <c:v>-806.50300000000004</c:v>
                </c:pt>
                <c:pt idx="254">
                  <c:v>-2803.28</c:v>
                </c:pt>
                <c:pt idx="255">
                  <c:v>-3322.18</c:v>
                </c:pt>
                <c:pt idx="256">
                  <c:v>-2771.33</c:v>
                </c:pt>
                <c:pt idx="257">
                  <c:v>-762.12599999999998</c:v>
                </c:pt>
                <c:pt idx="258">
                  <c:v>-470.06599999999997</c:v>
                </c:pt>
                <c:pt idx="259">
                  <c:v>-1199.28</c:v>
                </c:pt>
                <c:pt idx="260">
                  <c:v>-3157.5</c:v>
                </c:pt>
                <c:pt idx="261">
                  <c:v>-3215.24</c:v>
                </c:pt>
                <c:pt idx="262">
                  <c:v>-2335.08</c:v>
                </c:pt>
                <c:pt idx="263">
                  <c:v>-476.79899999999998</c:v>
                </c:pt>
                <c:pt idx="264">
                  <c:v>-634.34299999999996</c:v>
                </c:pt>
                <c:pt idx="265">
                  <c:v>-1664.82</c:v>
                </c:pt>
                <c:pt idx="266">
                  <c:v>-3427.13</c:v>
                </c:pt>
                <c:pt idx="267">
                  <c:v>-3083.24</c:v>
                </c:pt>
                <c:pt idx="268">
                  <c:v>-1917.58</c:v>
                </c:pt>
                <c:pt idx="269">
                  <c:v>-316.30200000000002</c:v>
                </c:pt>
                <c:pt idx="270">
                  <c:v>-871.61</c:v>
                </c:pt>
                <c:pt idx="271">
                  <c:v>-2162.63</c:v>
                </c:pt>
                <c:pt idx="272">
                  <c:v>-3578.04</c:v>
                </c:pt>
                <c:pt idx="273">
                  <c:v>-2853.98</c:v>
                </c:pt>
                <c:pt idx="274">
                  <c:v>-1460.39</c:v>
                </c:pt>
                <c:pt idx="275">
                  <c:v>-236.33699999999999</c:v>
                </c:pt>
                <c:pt idx="276">
                  <c:v>-1118.8800000000001</c:v>
                </c:pt>
                <c:pt idx="277">
                  <c:v>-2615.71</c:v>
                </c:pt>
                <c:pt idx="278">
                  <c:v>-3590.24</c:v>
                </c:pt>
                <c:pt idx="279">
                  <c:v>-2510.6</c:v>
                </c:pt>
                <c:pt idx="280">
                  <c:v>-935.18899999999996</c:v>
                </c:pt>
                <c:pt idx="281">
                  <c:v>-245.375</c:v>
                </c:pt>
                <c:pt idx="282">
                  <c:v>-1458.82</c:v>
                </c:pt>
                <c:pt idx="283">
                  <c:v>-3040.11</c:v>
                </c:pt>
                <c:pt idx="284">
                  <c:v>-3429.01</c:v>
                </c:pt>
                <c:pt idx="285">
                  <c:v>-2093.13</c:v>
                </c:pt>
                <c:pt idx="286">
                  <c:v>-506.40100000000001</c:v>
                </c:pt>
                <c:pt idx="287">
                  <c:v>-439.31799999999998</c:v>
                </c:pt>
                <c:pt idx="288">
                  <c:v>-1896.65</c:v>
                </c:pt>
                <c:pt idx="289">
                  <c:v>-3431.51</c:v>
                </c:pt>
                <c:pt idx="290">
                  <c:v>-3154.4</c:v>
                </c:pt>
                <c:pt idx="291">
                  <c:v>-1654.11</c:v>
                </c:pt>
                <c:pt idx="292">
                  <c:v>-251.98500000000001</c:v>
                </c:pt>
                <c:pt idx="293">
                  <c:v>-855.04</c:v>
                </c:pt>
                <c:pt idx="294">
                  <c:v>-2374.44</c:v>
                </c:pt>
                <c:pt idx="295">
                  <c:v>-3662.72</c:v>
                </c:pt>
                <c:pt idx="296">
                  <c:v>-2763.29</c:v>
                </c:pt>
                <c:pt idx="297">
                  <c:v>-1250.98</c:v>
                </c:pt>
                <c:pt idx="298">
                  <c:v>-149.92500000000001</c:v>
                </c:pt>
                <c:pt idx="299">
                  <c:v>-1353.23</c:v>
                </c:pt>
                <c:pt idx="300">
                  <c:v>-2787.39</c:v>
                </c:pt>
                <c:pt idx="301">
                  <c:v>-3657.25</c:v>
                </c:pt>
                <c:pt idx="302">
                  <c:v>-2227.9299999999998</c:v>
                </c:pt>
                <c:pt idx="303">
                  <c:v>-904.03899999999999</c:v>
                </c:pt>
                <c:pt idx="304">
                  <c:v>-218.16300000000001</c:v>
                </c:pt>
                <c:pt idx="305">
                  <c:v>-1812.74</c:v>
                </c:pt>
                <c:pt idx="306">
                  <c:v>-3025.19</c:v>
                </c:pt>
                <c:pt idx="307">
                  <c:v>-3480.07</c:v>
                </c:pt>
                <c:pt idx="308">
                  <c:v>-1705.84</c:v>
                </c:pt>
                <c:pt idx="309">
                  <c:v>-631.53700000000003</c:v>
                </c:pt>
                <c:pt idx="310">
                  <c:v>-416.38099999999997</c:v>
                </c:pt>
                <c:pt idx="311">
                  <c:v>-2271.04</c:v>
                </c:pt>
                <c:pt idx="312">
                  <c:v>-3179.62</c:v>
                </c:pt>
                <c:pt idx="313">
                  <c:v>-3195.21</c:v>
                </c:pt>
                <c:pt idx="314">
                  <c:v>-1292.98</c:v>
                </c:pt>
                <c:pt idx="315">
                  <c:v>-517.59</c:v>
                </c:pt>
                <c:pt idx="316">
                  <c:v>-735.274</c:v>
                </c:pt>
                <c:pt idx="317">
                  <c:v>-2699.91</c:v>
                </c:pt>
                <c:pt idx="318">
                  <c:v>-3323.75</c:v>
                </c:pt>
                <c:pt idx="319">
                  <c:v>-2869.36</c:v>
                </c:pt>
                <c:pt idx="320">
                  <c:v>-943.08500000000004</c:v>
                </c:pt>
                <c:pt idx="321">
                  <c:v>-504.56400000000002</c:v>
                </c:pt>
                <c:pt idx="322">
                  <c:v>-1168.75</c:v>
                </c:pt>
                <c:pt idx="323">
                  <c:v>-3051.22</c:v>
                </c:pt>
                <c:pt idx="324">
                  <c:v>-3360.58</c:v>
                </c:pt>
                <c:pt idx="325">
                  <c:v>-2468.1</c:v>
                </c:pt>
                <c:pt idx="326">
                  <c:v>-628.21699999999998</c:v>
                </c:pt>
                <c:pt idx="327">
                  <c:v>-497.76299999999998</c:v>
                </c:pt>
                <c:pt idx="328">
                  <c:v>-1637.78</c:v>
                </c:pt>
                <c:pt idx="329">
                  <c:v>-3335.51</c:v>
                </c:pt>
                <c:pt idx="330">
                  <c:v>-3244.13</c:v>
                </c:pt>
                <c:pt idx="331">
                  <c:v>-1900.1</c:v>
                </c:pt>
                <c:pt idx="332">
                  <c:v>-365.642</c:v>
                </c:pt>
                <c:pt idx="333">
                  <c:v>-618.84199999999998</c:v>
                </c:pt>
                <c:pt idx="334">
                  <c:v>-2139.4299999999998</c:v>
                </c:pt>
                <c:pt idx="335">
                  <c:v>-3484.16</c:v>
                </c:pt>
                <c:pt idx="336">
                  <c:v>-3012.48</c:v>
                </c:pt>
                <c:pt idx="337">
                  <c:v>-1310.97</c:v>
                </c:pt>
                <c:pt idx="338">
                  <c:v>-235.11600000000001</c:v>
                </c:pt>
                <c:pt idx="339">
                  <c:v>-925.56100000000004</c:v>
                </c:pt>
                <c:pt idx="340">
                  <c:v>-2714.55</c:v>
                </c:pt>
                <c:pt idx="341">
                  <c:v>-3501.07</c:v>
                </c:pt>
                <c:pt idx="342">
                  <c:v>-2664.23</c:v>
                </c:pt>
                <c:pt idx="343">
                  <c:v>-832.70699999999999</c:v>
                </c:pt>
                <c:pt idx="344">
                  <c:v>-342.52100000000002</c:v>
                </c:pt>
                <c:pt idx="345">
                  <c:v>-1359.02</c:v>
                </c:pt>
                <c:pt idx="346">
                  <c:v>-3225.8</c:v>
                </c:pt>
                <c:pt idx="347">
                  <c:v>-3384.61</c:v>
                </c:pt>
                <c:pt idx="348">
                  <c:v>-2231.96</c:v>
                </c:pt>
                <c:pt idx="349">
                  <c:v>-451.82299999999998</c:v>
                </c:pt>
                <c:pt idx="350">
                  <c:v>-626.548</c:v>
                </c:pt>
                <c:pt idx="351">
                  <c:v>-1836.95</c:v>
                </c:pt>
                <c:pt idx="352">
                  <c:v>-3511.34</c:v>
                </c:pt>
                <c:pt idx="353">
                  <c:v>-3061.66</c:v>
                </c:pt>
                <c:pt idx="354">
                  <c:v>-1788.28</c:v>
                </c:pt>
                <c:pt idx="355">
                  <c:v>-214.102</c:v>
                </c:pt>
                <c:pt idx="356">
                  <c:v>-934.32799999999997</c:v>
                </c:pt>
                <c:pt idx="357">
                  <c:v>-2234.81</c:v>
                </c:pt>
                <c:pt idx="358">
                  <c:v>-3619.02</c:v>
                </c:pt>
                <c:pt idx="359">
                  <c:v>-2639.75</c:v>
                </c:pt>
                <c:pt idx="360">
                  <c:v>-1352.46</c:v>
                </c:pt>
                <c:pt idx="361">
                  <c:v>-140.601</c:v>
                </c:pt>
                <c:pt idx="362">
                  <c:v>-1295.06</c:v>
                </c:pt>
                <c:pt idx="363">
                  <c:v>-2570.98</c:v>
                </c:pt>
                <c:pt idx="364">
                  <c:v>-3608.97</c:v>
                </c:pt>
                <c:pt idx="365">
                  <c:v>-2266.19</c:v>
                </c:pt>
                <c:pt idx="366">
                  <c:v>-1004.96</c:v>
                </c:pt>
                <c:pt idx="367">
                  <c:v>-206.87700000000001</c:v>
                </c:pt>
                <c:pt idx="368">
                  <c:v>-1717.96</c:v>
                </c:pt>
                <c:pt idx="369">
                  <c:v>-2933.68</c:v>
                </c:pt>
                <c:pt idx="370">
                  <c:v>-3513.05</c:v>
                </c:pt>
                <c:pt idx="371">
                  <c:v>-1910.3</c:v>
                </c:pt>
                <c:pt idx="372">
                  <c:v>-743.88900000000001</c:v>
                </c:pt>
                <c:pt idx="373">
                  <c:v>-403.65800000000002</c:v>
                </c:pt>
                <c:pt idx="374">
                  <c:v>-2131.16</c:v>
                </c:pt>
                <c:pt idx="375">
                  <c:v>-3261.78</c:v>
                </c:pt>
                <c:pt idx="376">
                  <c:v>-3313.97</c:v>
                </c:pt>
                <c:pt idx="377">
                  <c:v>-1494.63</c:v>
                </c:pt>
                <c:pt idx="378">
                  <c:v>-465.4</c:v>
                </c:pt>
                <c:pt idx="379">
                  <c:v>-709.48299999999995</c:v>
                </c:pt>
                <c:pt idx="380">
                  <c:v>-2546.58</c:v>
                </c:pt>
                <c:pt idx="381">
                  <c:v>-3449.43</c:v>
                </c:pt>
                <c:pt idx="382">
                  <c:v>-2901.74</c:v>
                </c:pt>
                <c:pt idx="383">
                  <c:v>-1045.68</c:v>
                </c:pt>
                <c:pt idx="384">
                  <c:v>-270.72000000000003</c:v>
                </c:pt>
                <c:pt idx="385">
                  <c:v>-1125.27</c:v>
                </c:pt>
                <c:pt idx="386">
                  <c:v>-2927.69</c:v>
                </c:pt>
                <c:pt idx="387">
                  <c:v>-3497.41</c:v>
                </c:pt>
                <c:pt idx="388">
                  <c:v>-2344</c:v>
                </c:pt>
                <c:pt idx="389">
                  <c:v>-661.07899999999995</c:v>
                </c:pt>
                <c:pt idx="390">
                  <c:v>-295.642</c:v>
                </c:pt>
                <c:pt idx="391">
                  <c:v>-1695.1</c:v>
                </c:pt>
                <c:pt idx="392">
                  <c:v>-3231.29</c:v>
                </c:pt>
                <c:pt idx="393">
                  <c:v>-3398.71</c:v>
                </c:pt>
                <c:pt idx="394">
                  <c:v>-1784.8</c:v>
                </c:pt>
                <c:pt idx="395">
                  <c:v>-457.40800000000002</c:v>
                </c:pt>
                <c:pt idx="396">
                  <c:v>-533.61199999999997</c:v>
                </c:pt>
                <c:pt idx="397">
                  <c:v>-2324.67</c:v>
                </c:pt>
                <c:pt idx="398">
                  <c:v>-3408.08</c:v>
                </c:pt>
                <c:pt idx="399">
                  <c:v>-3133.48</c:v>
                </c:pt>
                <c:pt idx="400">
                  <c:v>-1261.3499999999999</c:v>
                </c:pt>
                <c:pt idx="401">
                  <c:v>-443.70299999999997</c:v>
                </c:pt>
                <c:pt idx="402">
                  <c:v>-891.36400000000003</c:v>
                </c:pt>
                <c:pt idx="403">
                  <c:v>-2815.88</c:v>
                </c:pt>
                <c:pt idx="404">
                  <c:v>-3377.87</c:v>
                </c:pt>
                <c:pt idx="405">
                  <c:v>-2760.54</c:v>
                </c:pt>
                <c:pt idx="406">
                  <c:v>-813.68700000000001</c:v>
                </c:pt>
                <c:pt idx="407">
                  <c:v>-502.49799999999999</c:v>
                </c:pt>
                <c:pt idx="408">
                  <c:v>-1251.01</c:v>
                </c:pt>
                <c:pt idx="409">
                  <c:v>-3150.07</c:v>
                </c:pt>
                <c:pt idx="410">
                  <c:v>-3206.95</c:v>
                </c:pt>
                <c:pt idx="411">
                  <c:v>-2330.8200000000002</c:v>
                </c:pt>
                <c:pt idx="412">
                  <c:v>-479.57</c:v>
                </c:pt>
                <c:pt idx="413">
                  <c:v>-633.19200000000001</c:v>
                </c:pt>
                <c:pt idx="414">
                  <c:v>-1622.56</c:v>
                </c:pt>
                <c:pt idx="415">
                  <c:v>-3394.25</c:v>
                </c:pt>
                <c:pt idx="416">
                  <c:v>-3022.19</c:v>
                </c:pt>
                <c:pt idx="417">
                  <c:v>-1917.72</c:v>
                </c:pt>
                <c:pt idx="418">
                  <c:v>-272.137</c:v>
                </c:pt>
                <c:pt idx="419">
                  <c:v>-862.50099999999998</c:v>
                </c:pt>
                <c:pt idx="420">
                  <c:v>-2077.4699999999998</c:v>
                </c:pt>
                <c:pt idx="421">
                  <c:v>-3588.75</c:v>
                </c:pt>
                <c:pt idx="422">
                  <c:v>-2819.42</c:v>
                </c:pt>
                <c:pt idx="423">
                  <c:v>-1512.32</c:v>
                </c:pt>
                <c:pt idx="424">
                  <c:v>-181.52500000000001</c:v>
                </c:pt>
                <c:pt idx="425">
                  <c:v>-1161.3900000000001</c:v>
                </c:pt>
                <c:pt idx="426">
                  <c:v>-2579.7399999999998</c:v>
                </c:pt>
                <c:pt idx="427">
                  <c:v>-3687.01</c:v>
                </c:pt>
                <c:pt idx="428">
                  <c:v>-2501.6</c:v>
                </c:pt>
                <c:pt idx="429">
                  <c:v>-1025.3</c:v>
                </c:pt>
                <c:pt idx="430">
                  <c:v>-196.92</c:v>
                </c:pt>
                <c:pt idx="431">
                  <c:v>-1545.53</c:v>
                </c:pt>
                <c:pt idx="432">
                  <c:v>-3029.15</c:v>
                </c:pt>
                <c:pt idx="433">
                  <c:v>-3547.76</c:v>
                </c:pt>
                <c:pt idx="434">
                  <c:v>-2041.79</c:v>
                </c:pt>
                <c:pt idx="435">
                  <c:v>-557.89800000000002</c:v>
                </c:pt>
                <c:pt idx="436">
                  <c:v>-365.56099999999998</c:v>
                </c:pt>
                <c:pt idx="437">
                  <c:v>-1980.63</c:v>
                </c:pt>
                <c:pt idx="438">
                  <c:v>-3377.21</c:v>
                </c:pt>
                <c:pt idx="439">
                  <c:v>-3202.09</c:v>
                </c:pt>
                <c:pt idx="440">
                  <c:v>-1534.39</c:v>
                </c:pt>
                <c:pt idx="441">
                  <c:v>-263.85599999999999</c:v>
                </c:pt>
                <c:pt idx="442">
                  <c:v>-767.82799999999997</c:v>
                </c:pt>
                <c:pt idx="443">
                  <c:v>-2436.4499999999998</c:v>
                </c:pt>
                <c:pt idx="444">
                  <c:v>-3574.34</c:v>
                </c:pt>
                <c:pt idx="445">
                  <c:v>-2759.97</c:v>
                </c:pt>
                <c:pt idx="446">
                  <c:v>-1136.42</c:v>
                </c:pt>
                <c:pt idx="447">
                  <c:v>-198.31399999999999</c:v>
                </c:pt>
                <c:pt idx="448">
                  <c:v>-1321.19</c:v>
                </c:pt>
                <c:pt idx="449">
                  <c:v>-2844.54</c:v>
                </c:pt>
                <c:pt idx="450">
                  <c:v>-3588</c:v>
                </c:pt>
                <c:pt idx="451">
                  <c:v>-2258.31</c:v>
                </c:pt>
                <c:pt idx="452">
                  <c:v>-884.85</c:v>
                </c:pt>
                <c:pt idx="453">
                  <c:v>-315.2</c:v>
                </c:pt>
                <c:pt idx="454">
                  <c:v>-1829.39</c:v>
                </c:pt>
                <c:pt idx="455">
                  <c:v>-3074.53</c:v>
                </c:pt>
                <c:pt idx="456">
                  <c:v>-3454.17</c:v>
                </c:pt>
                <c:pt idx="457">
                  <c:v>-1763.46</c:v>
                </c:pt>
                <c:pt idx="458">
                  <c:v>-674.69600000000003</c:v>
                </c:pt>
                <c:pt idx="459">
                  <c:v>-481.904</c:v>
                </c:pt>
                <c:pt idx="460">
                  <c:v>-2261.2199999999998</c:v>
                </c:pt>
                <c:pt idx="461">
                  <c:v>-3171.21</c:v>
                </c:pt>
                <c:pt idx="462">
                  <c:v>-3190.81</c:v>
                </c:pt>
                <c:pt idx="463">
                  <c:v>-1314.51</c:v>
                </c:pt>
                <c:pt idx="464">
                  <c:v>-528.822</c:v>
                </c:pt>
                <c:pt idx="465">
                  <c:v>-696.45299999999997</c:v>
                </c:pt>
                <c:pt idx="466">
                  <c:v>-2653.97</c:v>
                </c:pt>
                <c:pt idx="467">
                  <c:v>-3266.63</c:v>
                </c:pt>
                <c:pt idx="468">
                  <c:v>-2879.41</c:v>
                </c:pt>
                <c:pt idx="469">
                  <c:v>-909.24400000000003</c:v>
                </c:pt>
                <c:pt idx="470">
                  <c:v>-483.94200000000001</c:v>
                </c:pt>
                <c:pt idx="471">
                  <c:v>-1072.18</c:v>
                </c:pt>
                <c:pt idx="472">
                  <c:v>-3052.08</c:v>
                </c:pt>
                <c:pt idx="473">
                  <c:v>-3332.16</c:v>
                </c:pt>
                <c:pt idx="474">
                  <c:v>-2521.5</c:v>
                </c:pt>
                <c:pt idx="475">
                  <c:v>-567.24099999999999</c:v>
                </c:pt>
                <c:pt idx="476">
                  <c:v>-517.74300000000005</c:v>
                </c:pt>
                <c:pt idx="477">
                  <c:v>-1591.75</c:v>
                </c:pt>
                <c:pt idx="478">
                  <c:v>-3436.8</c:v>
                </c:pt>
                <c:pt idx="479">
                  <c:v>-3246.91</c:v>
                </c:pt>
                <c:pt idx="480">
                  <c:v>-1983.14</c:v>
                </c:pt>
                <c:pt idx="481">
                  <c:v>-303.55799999999999</c:v>
                </c:pt>
                <c:pt idx="482">
                  <c:v>-698.50099999999998</c:v>
                </c:pt>
                <c:pt idx="483">
                  <c:v>-2140.33</c:v>
                </c:pt>
                <c:pt idx="484">
                  <c:v>-3618.36</c:v>
                </c:pt>
                <c:pt idx="485">
                  <c:v>-2968.8</c:v>
                </c:pt>
                <c:pt idx="486">
                  <c:v>-1355.72</c:v>
                </c:pt>
                <c:pt idx="487">
                  <c:v>-156.32400000000001</c:v>
                </c:pt>
                <c:pt idx="488">
                  <c:v>-1020.46</c:v>
                </c:pt>
                <c:pt idx="489">
                  <c:v>-2681.83</c:v>
                </c:pt>
                <c:pt idx="490">
                  <c:v>-3559.7</c:v>
                </c:pt>
                <c:pt idx="491">
                  <c:v>-2537.2199999999998</c:v>
                </c:pt>
                <c:pt idx="492">
                  <c:v>-837.14800000000002</c:v>
                </c:pt>
                <c:pt idx="493">
                  <c:v>-259.14400000000001</c:v>
                </c:pt>
                <c:pt idx="494">
                  <c:v>-1434.5</c:v>
                </c:pt>
                <c:pt idx="495">
                  <c:v>-3141.66</c:v>
                </c:pt>
                <c:pt idx="496">
                  <c:v>-3374.28</c:v>
                </c:pt>
                <c:pt idx="497">
                  <c:v>-2100.96</c:v>
                </c:pt>
                <c:pt idx="498">
                  <c:v>-495.06200000000001</c:v>
                </c:pt>
                <c:pt idx="499">
                  <c:v>-596.53800000000001</c:v>
                </c:pt>
                <c:pt idx="500">
                  <c:v>-1897.87</c:v>
                </c:pt>
                <c:pt idx="501">
                  <c:v>-3428.56</c:v>
                </c:pt>
                <c:pt idx="502">
                  <c:v>-3078.5</c:v>
                </c:pt>
                <c:pt idx="503">
                  <c:v>-1759.81</c:v>
                </c:pt>
                <c:pt idx="504">
                  <c:v>-316.61700000000002</c:v>
                </c:pt>
                <c:pt idx="505">
                  <c:v>-949.69799999999998</c:v>
                </c:pt>
                <c:pt idx="506">
                  <c:v>-2281.61</c:v>
                </c:pt>
                <c:pt idx="507">
                  <c:v>-3582.79</c:v>
                </c:pt>
                <c:pt idx="508">
                  <c:v>-2700.33</c:v>
                </c:pt>
                <c:pt idx="509">
                  <c:v>-1401.24</c:v>
                </c:pt>
                <c:pt idx="510">
                  <c:v>-218.13399999999999</c:v>
                </c:pt>
                <c:pt idx="511">
                  <c:v>-1282.52</c:v>
                </c:pt>
                <c:pt idx="512">
                  <c:v>-2563.96</c:v>
                </c:pt>
                <c:pt idx="513">
                  <c:v>-3608.34</c:v>
                </c:pt>
                <c:pt idx="514">
                  <c:v>-2306.16</c:v>
                </c:pt>
                <c:pt idx="515">
                  <c:v>-1023.08</c:v>
                </c:pt>
                <c:pt idx="516">
                  <c:v>-170.85</c:v>
                </c:pt>
                <c:pt idx="517">
                  <c:v>-1664.97</c:v>
                </c:pt>
                <c:pt idx="518">
                  <c:v>-2883.51</c:v>
                </c:pt>
                <c:pt idx="519">
                  <c:v>-3531.22</c:v>
                </c:pt>
                <c:pt idx="520">
                  <c:v>-1887.44</c:v>
                </c:pt>
                <c:pt idx="521">
                  <c:v>-713.90599999999995</c:v>
                </c:pt>
                <c:pt idx="522">
                  <c:v>-295.47800000000001</c:v>
                </c:pt>
                <c:pt idx="523">
                  <c:v>-2122.62</c:v>
                </c:pt>
                <c:pt idx="524">
                  <c:v>-3242.42</c:v>
                </c:pt>
                <c:pt idx="525">
                  <c:v>-3368.86</c:v>
                </c:pt>
                <c:pt idx="526">
                  <c:v>-1425.92</c:v>
                </c:pt>
                <c:pt idx="527">
                  <c:v>-464.27100000000002</c:v>
                </c:pt>
                <c:pt idx="528">
                  <c:v>-654.19100000000003</c:v>
                </c:pt>
                <c:pt idx="529">
                  <c:v>-2647.73</c:v>
                </c:pt>
                <c:pt idx="530">
                  <c:v>-3461.67</c:v>
                </c:pt>
                <c:pt idx="531">
                  <c:v>-2981.53</c:v>
                </c:pt>
                <c:pt idx="532">
                  <c:v>-971.89499999999998</c:v>
                </c:pt>
                <c:pt idx="533">
                  <c:v>-338.26</c:v>
                </c:pt>
                <c:pt idx="534">
                  <c:v>-1133.43</c:v>
                </c:pt>
                <c:pt idx="535">
                  <c:v>-3076.19</c:v>
                </c:pt>
                <c:pt idx="536">
                  <c:v>-3462.22</c:v>
                </c:pt>
                <c:pt idx="537">
                  <c:v>-2384.6999999999998</c:v>
                </c:pt>
                <c:pt idx="538">
                  <c:v>-580.12400000000002</c:v>
                </c:pt>
                <c:pt idx="539">
                  <c:v>-396.92599999999999</c:v>
                </c:pt>
                <c:pt idx="540">
                  <c:v>-1676.53</c:v>
                </c:pt>
                <c:pt idx="541">
                  <c:v>-3302.35</c:v>
                </c:pt>
                <c:pt idx="542">
                  <c:v>-3274.04</c:v>
                </c:pt>
                <c:pt idx="543">
                  <c:v>-1785.45</c:v>
                </c:pt>
                <c:pt idx="544">
                  <c:v>-373.88799999999998</c:v>
                </c:pt>
                <c:pt idx="545">
                  <c:v>-618.59799999999996</c:v>
                </c:pt>
                <c:pt idx="546">
                  <c:v>-2244.84</c:v>
                </c:pt>
                <c:pt idx="547">
                  <c:v>-3394.25</c:v>
                </c:pt>
                <c:pt idx="548">
                  <c:v>-2993.4</c:v>
                </c:pt>
                <c:pt idx="549">
                  <c:v>-1302.72</c:v>
                </c:pt>
                <c:pt idx="550">
                  <c:v>-409.47699999999998</c:v>
                </c:pt>
                <c:pt idx="551">
                  <c:v>-949.29200000000003</c:v>
                </c:pt>
                <c:pt idx="552">
                  <c:v>-2723.59</c:v>
                </c:pt>
                <c:pt idx="553">
                  <c:v>-3388.34</c:v>
                </c:pt>
                <c:pt idx="554">
                  <c:v>-2722.89</c:v>
                </c:pt>
                <c:pt idx="555">
                  <c:v>-917.16099999999994</c:v>
                </c:pt>
                <c:pt idx="556">
                  <c:v>-513.61199999999997</c:v>
                </c:pt>
                <c:pt idx="557">
                  <c:v>-1292.92</c:v>
                </c:pt>
                <c:pt idx="558">
                  <c:v>-3103.59</c:v>
                </c:pt>
                <c:pt idx="559">
                  <c:v>-3273.86</c:v>
                </c:pt>
                <c:pt idx="560">
                  <c:v>-2385.48</c:v>
                </c:pt>
                <c:pt idx="561">
                  <c:v>-563.39</c:v>
                </c:pt>
                <c:pt idx="562">
                  <c:v>-615.21699999999998</c:v>
                </c:pt>
                <c:pt idx="563">
                  <c:v>-1619.92</c:v>
                </c:pt>
                <c:pt idx="564">
                  <c:v>-3397.87</c:v>
                </c:pt>
                <c:pt idx="565">
                  <c:v>-3077.73</c:v>
                </c:pt>
                <c:pt idx="566">
                  <c:v>-1944.06</c:v>
                </c:pt>
                <c:pt idx="567">
                  <c:v>-242.55</c:v>
                </c:pt>
                <c:pt idx="568">
                  <c:v>-801.649</c:v>
                </c:pt>
                <c:pt idx="569">
                  <c:v>-2032.21</c:v>
                </c:pt>
                <c:pt idx="570">
                  <c:v>-3616.36</c:v>
                </c:pt>
                <c:pt idx="571">
                  <c:v>-2809.47</c:v>
                </c:pt>
                <c:pt idx="572">
                  <c:v>-1474.85</c:v>
                </c:pt>
                <c:pt idx="573">
                  <c:v>-66.1751</c:v>
                </c:pt>
                <c:pt idx="574">
                  <c:v>-1144.48</c:v>
                </c:pt>
                <c:pt idx="575">
                  <c:v>-2563.38</c:v>
                </c:pt>
                <c:pt idx="576">
                  <c:v>-3740.29</c:v>
                </c:pt>
                <c:pt idx="577">
                  <c:v>-2432.52</c:v>
                </c:pt>
                <c:pt idx="578">
                  <c:v>-1009.48</c:v>
                </c:pt>
                <c:pt idx="579">
                  <c:v>-129.12700000000001</c:v>
                </c:pt>
                <c:pt idx="580">
                  <c:v>-1639.74</c:v>
                </c:pt>
                <c:pt idx="581">
                  <c:v>-3047.92</c:v>
                </c:pt>
                <c:pt idx="582">
                  <c:v>-3624.44</c:v>
                </c:pt>
                <c:pt idx="583">
                  <c:v>-1960.47</c:v>
                </c:pt>
                <c:pt idx="584">
                  <c:v>-617.48699999999997</c:v>
                </c:pt>
                <c:pt idx="585">
                  <c:v>-376.39699999999999</c:v>
                </c:pt>
                <c:pt idx="586">
                  <c:v>-2132.1799999999998</c:v>
                </c:pt>
                <c:pt idx="587">
                  <c:v>-3348.68</c:v>
                </c:pt>
                <c:pt idx="588">
                  <c:v>-3247.14</c:v>
                </c:pt>
                <c:pt idx="589">
                  <c:v>-1455.73</c:v>
                </c:pt>
                <c:pt idx="590">
                  <c:v>-366.70299999999997</c:v>
                </c:pt>
                <c:pt idx="591">
                  <c:v>-758.66399999999999</c:v>
                </c:pt>
                <c:pt idx="592">
                  <c:v>-2518.37</c:v>
                </c:pt>
                <c:pt idx="593">
                  <c:v>-3453.67</c:v>
                </c:pt>
                <c:pt idx="594">
                  <c:v>-2762.49</c:v>
                </c:pt>
                <c:pt idx="595">
                  <c:v>-1057.95</c:v>
                </c:pt>
                <c:pt idx="596">
                  <c:v>-288.971</c:v>
                </c:pt>
                <c:pt idx="597">
                  <c:v>-1240.06</c:v>
                </c:pt>
                <c:pt idx="598">
                  <c:v>-2830.68</c:v>
                </c:pt>
                <c:pt idx="599">
                  <c:v>-3446.45</c:v>
                </c:pt>
                <c:pt idx="600">
                  <c:v>-2297.9899999999998</c:v>
                </c:pt>
                <c:pt idx="601">
                  <c:v>-843.81299999999999</c:v>
                </c:pt>
                <c:pt idx="602">
                  <c:v>-371.072</c:v>
                </c:pt>
                <c:pt idx="603">
                  <c:v>-1728.71</c:v>
                </c:pt>
                <c:pt idx="604">
                  <c:v>-3077.51</c:v>
                </c:pt>
                <c:pt idx="605">
                  <c:v>-3408.54</c:v>
                </c:pt>
                <c:pt idx="606">
                  <c:v>-1868.46</c:v>
                </c:pt>
                <c:pt idx="607">
                  <c:v>-678.24599999999998</c:v>
                </c:pt>
                <c:pt idx="608">
                  <c:v>-517.61599999999999</c:v>
                </c:pt>
                <c:pt idx="609">
                  <c:v>-2207.94</c:v>
                </c:pt>
                <c:pt idx="610">
                  <c:v>-3242.9</c:v>
                </c:pt>
                <c:pt idx="611">
                  <c:v>-3244.26</c:v>
                </c:pt>
                <c:pt idx="612">
                  <c:v>-1403.47</c:v>
                </c:pt>
                <c:pt idx="613">
                  <c:v>-510.97899999999998</c:v>
                </c:pt>
                <c:pt idx="614">
                  <c:v>-698.971</c:v>
                </c:pt>
                <c:pt idx="615">
                  <c:v>-2657.15</c:v>
                </c:pt>
                <c:pt idx="616">
                  <c:v>-3335</c:v>
                </c:pt>
                <c:pt idx="617">
                  <c:v>-2913.68</c:v>
                </c:pt>
                <c:pt idx="618">
                  <c:v>-887.37800000000004</c:v>
                </c:pt>
                <c:pt idx="619">
                  <c:v>-420.52499999999998</c:v>
                </c:pt>
                <c:pt idx="620">
                  <c:v>-1035.3599999999999</c:v>
                </c:pt>
                <c:pt idx="621">
                  <c:v>-3083.38</c:v>
                </c:pt>
                <c:pt idx="622">
                  <c:v>-3329.33</c:v>
                </c:pt>
                <c:pt idx="623">
                  <c:v>-2482.35</c:v>
                </c:pt>
                <c:pt idx="624">
                  <c:v>-454.15499999999997</c:v>
                </c:pt>
                <c:pt idx="625">
                  <c:v>-492.45</c:v>
                </c:pt>
                <c:pt idx="626">
                  <c:v>-1573.41</c:v>
                </c:pt>
                <c:pt idx="627">
                  <c:v>-3486.75</c:v>
                </c:pt>
                <c:pt idx="628">
                  <c:v>-3178.62</c:v>
                </c:pt>
                <c:pt idx="629">
                  <c:v>-1955.56</c:v>
                </c:pt>
                <c:pt idx="630">
                  <c:v>-228.04499999999999</c:v>
                </c:pt>
                <c:pt idx="631">
                  <c:v>-784.52200000000005</c:v>
                </c:pt>
                <c:pt idx="632">
                  <c:v>-2157.34</c:v>
                </c:pt>
                <c:pt idx="633">
                  <c:v>-3688.71</c:v>
                </c:pt>
                <c:pt idx="634">
                  <c:v>-2886.68</c:v>
                </c:pt>
                <c:pt idx="635">
                  <c:v>-1410.25</c:v>
                </c:pt>
                <c:pt idx="636">
                  <c:v>-163.898</c:v>
                </c:pt>
                <c:pt idx="637">
                  <c:v>-1170.01</c:v>
                </c:pt>
                <c:pt idx="638">
                  <c:v>-2660.71</c:v>
                </c:pt>
                <c:pt idx="639">
                  <c:v>-3609.74</c:v>
                </c:pt>
                <c:pt idx="640">
                  <c:v>-2461.5100000000002</c:v>
                </c:pt>
                <c:pt idx="641">
                  <c:v>-942.173</c:v>
                </c:pt>
                <c:pt idx="642">
                  <c:v>-256.41500000000002</c:v>
                </c:pt>
                <c:pt idx="643">
                  <c:v>-1523.23</c:v>
                </c:pt>
                <c:pt idx="644">
                  <c:v>-3029.11</c:v>
                </c:pt>
                <c:pt idx="645">
                  <c:v>-3385.13</c:v>
                </c:pt>
                <c:pt idx="646">
                  <c:v>-2025.7</c:v>
                </c:pt>
                <c:pt idx="647">
                  <c:v>-585.71600000000001</c:v>
                </c:pt>
                <c:pt idx="648">
                  <c:v>-516.56399999999996</c:v>
                </c:pt>
                <c:pt idx="649">
                  <c:v>-1890.11</c:v>
                </c:pt>
                <c:pt idx="650">
                  <c:v>-3287.62</c:v>
                </c:pt>
                <c:pt idx="651">
                  <c:v>-3115.72</c:v>
                </c:pt>
                <c:pt idx="652">
                  <c:v>-1711.47</c:v>
                </c:pt>
                <c:pt idx="653">
                  <c:v>-368.46499999999997</c:v>
                </c:pt>
                <c:pt idx="654">
                  <c:v>-842.00599999999997</c:v>
                </c:pt>
                <c:pt idx="655">
                  <c:v>-2283.21</c:v>
                </c:pt>
                <c:pt idx="656">
                  <c:v>-3530.76</c:v>
                </c:pt>
                <c:pt idx="657">
                  <c:v>-2799.28</c:v>
                </c:pt>
                <c:pt idx="658">
                  <c:v>-1392.99</c:v>
                </c:pt>
                <c:pt idx="659">
                  <c:v>-252.20400000000001</c:v>
                </c:pt>
                <c:pt idx="660">
                  <c:v>-1225.8900000000001</c:v>
                </c:pt>
                <c:pt idx="661">
                  <c:v>-2637.04</c:v>
                </c:pt>
                <c:pt idx="662">
                  <c:v>-3656.83</c:v>
                </c:pt>
                <c:pt idx="663">
                  <c:v>-2398.1</c:v>
                </c:pt>
                <c:pt idx="664">
                  <c:v>-1003.82</c:v>
                </c:pt>
                <c:pt idx="665">
                  <c:v>-180.19300000000001</c:v>
                </c:pt>
                <c:pt idx="666">
                  <c:v>-1670.69</c:v>
                </c:pt>
                <c:pt idx="667">
                  <c:v>-2961.3</c:v>
                </c:pt>
                <c:pt idx="668">
                  <c:v>-3567.57</c:v>
                </c:pt>
                <c:pt idx="669">
                  <c:v>-1875.5</c:v>
                </c:pt>
                <c:pt idx="670">
                  <c:v>-654.25</c:v>
                </c:pt>
                <c:pt idx="671">
                  <c:v>-266.56299999999999</c:v>
                </c:pt>
                <c:pt idx="672">
                  <c:v>-2153.33</c:v>
                </c:pt>
                <c:pt idx="673">
                  <c:v>-3247.5</c:v>
                </c:pt>
                <c:pt idx="674">
                  <c:v>-3331.72</c:v>
                </c:pt>
                <c:pt idx="675">
                  <c:v>-1317.45</c:v>
                </c:pt>
                <c:pt idx="676">
                  <c:v>-432.27300000000002</c:v>
                </c:pt>
                <c:pt idx="677">
                  <c:v>-633.447</c:v>
                </c:pt>
                <c:pt idx="678">
                  <c:v>-2690.68</c:v>
                </c:pt>
                <c:pt idx="679">
                  <c:v>-3395.25</c:v>
                </c:pt>
                <c:pt idx="680">
                  <c:v>-2949.71</c:v>
                </c:pt>
                <c:pt idx="681">
                  <c:v>-891.16499999999996</c:v>
                </c:pt>
                <c:pt idx="682">
                  <c:v>-408.51400000000001</c:v>
                </c:pt>
                <c:pt idx="683">
                  <c:v>-1143.57</c:v>
                </c:pt>
                <c:pt idx="684">
                  <c:v>-3143.72</c:v>
                </c:pt>
                <c:pt idx="685">
                  <c:v>-3384.06</c:v>
                </c:pt>
                <c:pt idx="686">
                  <c:v>-2433.89</c:v>
                </c:pt>
                <c:pt idx="687">
                  <c:v>-581.01700000000005</c:v>
                </c:pt>
                <c:pt idx="688">
                  <c:v>-538.36199999999997</c:v>
                </c:pt>
                <c:pt idx="689">
                  <c:v>-1659.12</c:v>
                </c:pt>
                <c:pt idx="690">
                  <c:v>-3361.83</c:v>
                </c:pt>
                <c:pt idx="691">
                  <c:v>-3208.29</c:v>
                </c:pt>
                <c:pt idx="692">
                  <c:v>-1889.22</c:v>
                </c:pt>
                <c:pt idx="693">
                  <c:v>-368.45299999999997</c:v>
                </c:pt>
                <c:pt idx="694">
                  <c:v>-712.524</c:v>
                </c:pt>
                <c:pt idx="695">
                  <c:v>-2146.75</c:v>
                </c:pt>
                <c:pt idx="696">
                  <c:v>-3417.34</c:v>
                </c:pt>
                <c:pt idx="697">
                  <c:v>-2921.65</c:v>
                </c:pt>
                <c:pt idx="698">
                  <c:v>-1391.56</c:v>
                </c:pt>
                <c:pt idx="699">
                  <c:v>-327.83199999999999</c:v>
                </c:pt>
                <c:pt idx="700">
                  <c:v>-947.83199999999999</c:v>
                </c:pt>
                <c:pt idx="701">
                  <c:v>-2590.2199999999998</c:v>
                </c:pt>
                <c:pt idx="702">
                  <c:v>-3427.73</c:v>
                </c:pt>
                <c:pt idx="703">
                  <c:v>-2663.86</c:v>
                </c:pt>
                <c:pt idx="704">
                  <c:v>-961.47400000000005</c:v>
                </c:pt>
                <c:pt idx="705">
                  <c:v>-402.30700000000002</c:v>
                </c:pt>
                <c:pt idx="706">
                  <c:v>-1295.92</c:v>
                </c:pt>
                <c:pt idx="707">
                  <c:v>-3043.76</c:v>
                </c:pt>
                <c:pt idx="708">
                  <c:v>-3365.94</c:v>
                </c:pt>
                <c:pt idx="709">
                  <c:v>-2366.41</c:v>
                </c:pt>
                <c:pt idx="710">
                  <c:v>-594.37699999999995</c:v>
                </c:pt>
                <c:pt idx="711">
                  <c:v>-553.94000000000005</c:v>
                </c:pt>
                <c:pt idx="712">
                  <c:v>-1694.36</c:v>
                </c:pt>
                <c:pt idx="713">
                  <c:v>-3438.8</c:v>
                </c:pt>
                <c:pt idx="714">
                  <c:v>-3169.12</c:v>
                </c:pt>
                <c:pt idx="715">
                  <c:v>-1925.89</c:v>
                </c:pt>
                <c:pt idx="716">
                  <c:v>-262.07499999999999</c:v>
                </c:pt>
                <c:pt idx="717">
                  <c:v>-805.23800000000006</c:v>
                </c:pt>
                <c:pt idx="718">
                  <c:v>-2112.29</c:v>
                </c:pt>
                <c:pt idx="719">
                  <c:v>-3655.77</c:v>
                </c:pt>
                <c:pt idx="720">
                  <c:v>-2813.09</c:v>
                </c:pt>
                <c:pt idx="721">
                  <c:v>-1421.35</c:v>
                </c:pt>
                <c:pt idx="722">
                  <c:v>-44.085099999999997</c:v>
                </c:pt>
                <c:pt idx="723">
                  <c:v>-1171.19</c:v>
                </c:pt>
                <c:pt idx="724">
                  <c:v>-2572.4499999999998</c:v>
                </c:pt>
                <c:pt idx="725">
                  <c:v>-3708.05</c:v>
                </c:pt>
                <c:pt idx="726">
                  <c:v>-2339.06</c:v>
                </c:pt>
                <c:pt idx="727">
                  <c:v>-974.94399999999996</c:v>
                </c:pt>
                <c:pt idx="728">
                  <c:v>-98.385499999999993</c:v>
                </c:pt>
                <c:pt idx="729">
                  <c:v>-1669.49</c:v>
                </c:pt>
                <c:pt idx="730">
                  <c:v>-2987.97</c:v>
                </c:pt>
                <c:pt idx="731">
                  <c:v>-3595.78</c:v>
                </c:pt>
                <c:pt idx="732">
                  <c:v>-1877.51</c:v>
                </c:pt>
                <c:pt idx="733">
                  <c:v>-670.16800000000001</c:v>
                </c:pt>
                <c:pt idx="734">
                  <c:v>-373.99799999999999</c:v>
                </c:pt>
                <c:pt idx="735">
                  <c:v>-2191.6</c:v>
                </c:pt>
                <c:pt idx="736">
                  <c:v>-3278.25</c:v>
                </c:pt>
                <c:pt idx="737">
                  <c:v>-3298.93</c:v>
                </c:pt>
                <c:pt idx="738">
                  <c:v>-1448.85</c:v>
                </c:pt>
                <c:pt idx="739">
                  <c:v>-490.61399999999998</c:v>
                </c:pt>
                <c:pt idx="740">
                  <c:v>-741.26300000000003</c:v>
                </c:pt>
                <c:pt idx="741">
                  <c:v>-2590.11</c:v>
                </c:pt>
                <c:pt idx="742">
                  <c:v>-3399.65</c:v>
                </c:pt>
                <c:pt idx="743">
                  <c:v>-2864.53</c:v>
                </c:pt>
                <c:pt idx="744">
                  <c:v>-1049.72</c:v>
                </c:pt>
                <c:pt idx="745">
                  <c:v>-385.02199999999999</c:v>
                </c:pt>
                <c:pt idx="746">
                  <c:v>-1153.5899999999999</c:v>
                </c:pt>
                <c:pt idx="747">
                  <c:v>-2868.65</c:v>
                </c:pt>
                <c:pt idx="748">
                  <c:v>-3382.29</c:v>
                </c:pt>
                <c:pt idx="749">
                  <c:v>-2383.1799999999998</c:v>
                </c:pt>
                <c:pt idx="750">
                  <c:v>-759.45399999999995</c:v>
                </c:pt>
                <c:pt idx="751">
                  <c:v>-380.02600000000001</c:v>
                </c:pt>
                <c:pt idx="752">
                  <c:v>-1604.98</c:v>
                </c:pt>
                <c:pt idx="753">
                  <c:v>-3115.41</c:v>
                </c:pt>
                <c:pt idx="754">
                  <c:v>-3339.01</c:v>
                </c:pt>
                <c:pt idx="755">
                  <c:v>-1910.34</c:v>
                </c:pt>
                <c:pt idx="756">
                  <c:v>-565.94500000000005</c:v>
                </c:pt>
                <c:pt idx="757">
                  <c:v>-520.80200000000002</c:v>
                </c:pt>
                <c:pt idx="758">
                  <c:v>-2139.59</c:v>
                </c:pt>
                <c:pt idx="759">
                  <c:v>-3325.51</c:v>
                </c:pt>
                <c:pt idx="760">
                  <c:v>-3212.14</c:v>
                </c:pt>
                <c:pt idx="761">
                  <c:v>-1435.62</c:v>
                </c:pt>
                <c:pt idx="762">
                  <c:v>-450.82900000000001</c:v>
                </c:pt>
                <c:pt idx="763">
                  <c:v>-769.88099999999997</c:v>
                </c:pt>
                <c:pt idx="764">
                  <c:v>-2680.65</c:v>
                </c:pt>
                <c:pt idx="765">
                  <c:v>-3424.55</c:v>
                </c:pt>
                <c:pt idx="766">
                  <c:v>-2902.34</c:v>
                </c:pt>
                <c:pt idx="767">
                  <c:v>-919.30700000000002</c:v>
                </c:pt>
                <c:pt idx="768">
                  <c:v>-420.08800000000002</c:v>
                </c:pt>
                <c:pt idx="769">
                  <c:v>-1113.71</c:v>
                </c:pt>
                <c:pt idx="770">
                  <c:v>-3120.08</c:v>
                </c:pt>
                <c:pt idx="771">
                  <c:v>-3347.52</c:v>
                </c:pt>
                <c:pt idx="772">
                  <c:v>-2443.13</c:v>
                </c:pt>
                <c:pt idx="773">
                  <c:v>-444.56299999999999</c:v>
                </c:pt>
                <c:pt idx="774">
                  <c:v>-509.21499999999997</c:v>
                </c:pt>
                <c:pt idx="775">
                  <c:v>-1579.79</c:v>
                </c:pt>
                <c:pt idx="776">
                  <c:v>-3462.59</c:v>
                </c:pt>
                <c:pt idx="777">
                  <c:v>-3106.65</c:v>
                </c:pt>
                <c:pt idx="778">
                  <c:v>-1920.9</c:v>
                </c:pt>
                <c:pt idx="779">
                  <c:v>-188.22200000000001</c:v>
                </c:pt>
                <c:pt idx="780">
                  <c:v>-800.13800000000003</c:v>
                </c:pt>
                <c:pt idx="781">
                  <c:v>-2100.5700000000002</c:v>
                </c:pt>
                <c:pt idx="782">
                  <c:v>-3664.32</c:v>
                </c:pt>
                <c:pt idx="783">
                  <c:v>-2808.58</c:v>
                </c:pt>
                <c:pt idx="784">
                  <c:v>-1447.05</c:v>
                </c:pt>
                <c:pt idx="785">
                  <c:v>-143.464</c:v>
                </c:pt>
                <c:pt idx="786">
                  <c:v>-1219.3599999999999</c:v>
                </c:pt>
                <c:pt idx="787">
                  <c:v>-2601.5500000000002</c:v>
                </c:pt>
                <c:pt idx="788">
                  <c:v>-3663.57</c:v>
                </c:pt>
                <c:pt idx="789">
                  <c:v>-2443.69</c:v>
                </c:pt>
                <c:pt idx="790">
                  <c:v>-1048.5899999999999</c:v>
                </c:pt>
                <c:pt idx="791">
                  <c:v>-239.40299999999999</c:v>
                </c:pt>
                <c:pt idx="792">
                  <c:v>-1604.13</c:v>
                </c:pt>
                <c:pt idx="793">
                  <c:v>-2986.04</c:v>
                </c:pt>
                <c:pt idx="794">
                  <c:v>-3486.04</c:v>
                </c:pt>
                <c:pt idx="795">
                  <c:v>-2011.7</c:v>
                </c:pt>
                <c:pt idx="796">
                  <c:v>-681.21500000000003</c:v>
                </c:pt>
                <c:pt idx="797">
                  <c:v>-446.07499999999999</c:v>
                </c:pt>
                <c:pt idx="798">
                  <c:v>-1945.72</c:v>
                </c:pt>
                <c:pt idx="799">
                  <c:v>-3226.29</c:v>
                </c:pt>
                <c:pt idx="800">
                  <c:v>-3193.54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48-452F-A617-C7ED32922194}"/>
            </c:ext>
          </c:extLst>
        </c:ser>
        <c:ser>
          <c:idx val="0"/>
          <c:order val="1"/>
          <c:tx>
            <c:strRef>
              <c:f>Sheet1!$AF$1</c:f>
              <c:strCache>
                <c:ptCount val="1"/>
                <c:pt idx="0">
                  <c:v>Damping (5%)</c:v>
                </c:pt>
              </c:strCache>
            </c:strRef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Sheet1!$AF$4:$AF$804</c:f>
              <c:numCache>
                <c:formatCode>General</c:formatCode>
                <c:ptCount val="8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</c:numCache>
            </c:numRef>
          </c:xVal>
          <c:yVal>
            <c:numRef>
              <c:f>Sheet1!$AH$4:$AH$804</c:f>
              <c:numCache>
                <c:formatCode>General</c:formatCode>
                <c:ptCount val="801"/>
                <c:pt idx="0">
                  <c:v>0</c:v>
                </c:pt>
                <c:pt idx="1">
                  <c:v>-1197.95</c:v>
                </c:pt>
                <c:pt idx="2">
                  <c:v>-2518</c:v>
                </c:pt>
                <c:pt idx="3">
                  <c:v>-3340.14</c:v>
                </c:pt>
                <c:pt idx="4">
                  <c:v>-2282.6</c:v>
                </c:pt>
                <c:pt idx="5">
                  <c:v>-1364.22</c:v>
                </c:pt>
                <c:pt idx="6">
                  <c:v>-860.77</c:v>
                </c:pt>
                <c:pt idx="7">
                  <c:v>-1708.51</c:v>
                </c:pt>
                <c:pt idx="8">
                  <c:v>-2388.4299999999998</c:v>
                </c:pt>
                <c:pt idx="9">
                  <c:v>-2564.87</c:v>
                </c:pt>
                <c:pt idx="10">
                  <c:v>-2039.71</c:v>
                </c:pt>
                <c:pt idx="11">
                  <c:v>-1709.77</c:v>
                </c:pt>
                <c:pt idx="12">
                  <c:v>-1599.13</c:v>
                </c:pt>
                <c:pt idx="13">
                  <c:v>-1802.43</c:v>
                </c:pt>
                <c:pt idx="14">
                  <c:v>-1879.84</c:v>
                </c:pt>
                <c:pt idx="15">
                  <c:v>-1896.61</c:v>
                </c:pt>
                <c:pt idx="16">
                  <c:v>-1896.91</c:v>
                </c:pt>
                <c:pt idx="17">
                  <c:v>-1897.18</c:v>
                </c:pt>
                <c:pt idx="18">
                  <c:v>-1897.41</c:v>
                </c:pt>
                <c:pt idx="19">
                  <c:v>-1897.62</c:v>
                </c:pt>
                <c:pt idx="20">
                  <c:v>-1897.81</c:v>
                </c:pt>
                <c:pt idx="21">
                  <c:v>-1897.99</c:v>
                </c:pt>
                <c:pt idx="22">
                  <c:v>-1898.15</c:v>
                </c:pt>
                <c:pt idx="23">
                  <c:v>-1898.29</c:v>
                </c:pt>
                <c:pt idx="24">
                  <c:v>-1898.42</c:v>
                </c:pt>
                <c:pt idx="25">
                  <c:v>-1898.55</c:v>
                </c:pt>
                <c:pt idx="26">
                  <c:v>-1898.67</c:v>
                </c:pt>
                <c:pt idx="27">
                  <c:v>-1898.78</c:v>
                </c:pt>
                <c:pt idx="28">
                  <c:v>-1898.88</c:v>
                </c:pt>
                <c:pt idx="29">
                  <c:v>-1898.98</c:v>
                </c:pt>
                <c:pt idx="30">
                  <c:v>-1899.08</c:v>
                </c:pt>
                <c:pt idx="31">
                  <c:v>-1899.17</c:v>
                </c:pt>
                <c:pt idx="32">
                  <c:v>-1899.26</c:v>
                </c:pt>
                <c:pt idx="33">
                  <c:v>-1899.34</c:v>
                </c:pt>
                <c:pt idx="34">
                  <c:v>-1899.43</c:v>
                </c:pt>
                <c:pt idx="35">
                  <c:v>-1899.51</c:v>
                </c:pt>
                <c:pt idx="36">
                  <c:v>-1899.59</c:v>
                </c:pt>
                <c:pt idx="37">
                  <c:v>-1899.67</c:v>
                </c:pt>
                <c:pt idx="38">
                  <c:v>-1899.75</c:v>
                </c:pt>
                <c:pt idx="39">
                  <c:v>-1899.83</c:v>
                </c:pt>
                <c:pt idx="40">
                  <c:v>-1899.91</c:v>
                </c:pt>
                <c:pt idx="41">
                  <c:v>-1899.98</c:v>
                </c:pt>
                <c:pt idx="42">
                  <c:v>-1900.06</c:v>
                </c:pt>
                <c:pt idx="43">
                  <c:v>-1900.13</c:v>
                </c:pt>
                <c:pt idx="44">
                  <c:v>-1900.21</c:v>
                </c:pt>
                <c:pt idx="45">
                  <c:v>-1900.28</c:v>
                </c:pt>
                <c:pt idx="46">
                  <c:v>-1900.36</c:v>
                </c:pt>
                <c:pt idx="47">
                  <c:v>-1900.43</c:v>
                </c:pt>
                <c:pt idx="48">
                  <c:v>-1900.5</c:v>
                </c:pt>
                <c:pt idx="49">
                  <c:v>-1900.58</c:v>
                </c:pt>
                <c:pt idx="50">
                  <c:v>-1900.65</c:v>
                </c:pt>
                <c:pt idx="51">
                  <c:v>-1900.72</c:v>
                </c:pt>
                <c:pt idx="52">
                  <c:v>-1900.79</c:v>
                </c:pt>
                <c:pt idx="53">
                  <c:v>-1900.87</c:v>
                </c:pt>
                <c:pt idx="54">
                  <c:v>-1900.94</c:v>
                </c:pt>
                <c:pt idx="55">
                  <c:v>-1901.01</c:v>
                </c:pt>
                <c:pt idx="56">
                  <c:v>-1901.08</c:v>
                </c:pt>
                <c:pt idx="57">
                  <c:v>-1901.15</c:v>
                </c:pt>
                <c:pt idx="58">
                  <c:v>-1901.22</c:v>
                </c:pt>
                <c:pt idx="59">
                  <c:v>-1901.29</c:v>
                </c:pt>
                <c:pt idx="60">
                  <c:v>-1901.36</c:v>
                </c:pt>
                <c:pt idx="61">
                  <c:v>-1901.43</c:v>
                </c:pt>
                <c:pt idx="62">
                  <c:v>-1901.5</c:v>
                </c:pt>
                <c:pt idx="63">
                  <c:v>-1901.57</c:v>
                </c:pt>
                <c:pt idx="64">
                  <c:v>-1901.64</c:v>
                </c:pt>
                <c:pt idx="65">
                  <c:v>-1901.7</c:v>
                </c:pt>
                <c:pt idx="66">
                  <c:v>-1901.77</c:v>
                </c:pt>
                <c:pt idx="67">
                  <c:v>-1901.84</c:v>
                </c:pt>
                <c:pt idx="68">
                  <c:v>-1901.91</c:v>
                </c:pt>
                <c:pt idx="69">
                  <c:v>-1901.97</c:v>
                </c:pt>
                <c:pt idx="70">
                  <c:v>-1902.04</c:v>
                </c:pt>
                <c:pt idx="71">
                  <c:v>-1902.11</c:v>
                </c:pt>
                <c:pt idx="72">
                  <c:v>-1902.17</c:v>
                </c:pt>
                <c:pt idx="73">
                  <c:v>-1902.24</c:v>
                </c:pt>
                <c:pt idx="74">
                  <c:v>-1902.3</c:v>
                </c:pt>
                <c:pt idx="75">
                  <c:v>-1902.37</c:v>
                </c:pt>
                <c:pt idx="76">
                  <c:v>-1902.43</c:v>
                </c:pt>
                <c:pt idx="77">
                  <c:v>-1902.5</c:v>
                </c:pt>
                <c:pt idx="78">
                  <c:v>-1902.56</c:v>
                </c:pt>
                <c:pt idx="79">
                  <c:v>-1902.63</c:v>
                </c:pt>
                <c:pt idx="80">
                  <c:v>-1902.69</c:v>
                </c:pt>
                <c:pt idx="81">
                  <c:v>-1902.75</c:v>
                </c:pt>
                <c:pt idx="82">
                  <c:v>-1902.81</c:v>
                </c:pt>
                <c:pt idx="83">
                  <c:v>-1902.88</c:v>
                </c:pt>
                <c:pt idx="84">
                  <c:v>-1902.94</c:v>
                </c:pt>
                <c:pt idx="85">
                  <c:v>-1903</c:v>
                </c:pt>
                <c:pt idx="86">
                  <c:v>-1903.06</c:v>
                </c:pt>
                <c:pt idx="87">
                  <c:v>-1903.12</c:v>
                </c:pt>
                <c:pt idx="88">
                  <c:v>-1903.18</c:v>
                </c:pt>
                <c:pt idx="89">
                  <c:v>-1903.24</c:v>
                </c:pt>
                <c:pt idx="90">
                  <c:v>-1903.3</c:v>
                </c:pt>
                <c:pt idx="91">
                  <c:v>-1903.36</c:v>
                </c:pt>
                <c:pt idx="92">
                  <c:v>-1903.42</c:v>
                </c:pt>
                <c:pt idx="93">
                  <c:v>-1903.48</c:v>
                </c:pt>
                <c:pt idx="94">
                  <c:v>-1903.54</c:v>
                </c:pt>
                <c:pt idx="95">
                  <c:v>-1903.6</c:v>
                </c:pt>
                <c:pt idx="96">
                  <c:v>-1903.66</c:v>
                </c:pt>
                <c:pt idx="97">
                  <c:v>-1903.72</c:v>
                </c:pt>
                <c:pt idx="98">
                  <c:v>-1903.77</c:v>
                </c:pt>
                <c:pt idx="99">
                  <c:v>-1903.83</c:v>
                </c:pt>
                <c:pt idx="100">
                  <c:v>-1903.89</c:v>
                </c:pt>
                <c:pt idx="101">
                  <c:v>-1903.94</c:v>
                </c:pt>
                <c:pt idx="102">
                  <c:v>-1904</c:v>
                </c:pt>
                <c:pt idx="103">
                  <c:v>-1904.06</c:v>
                </c:pt>
                <c:pt idx="104">
                  <c:v>-1904.11</c:v>
                </c:pt>
                <c:pt idx="105">
                  <c:v>-1904.17</c:v>
                </c:pt>
                <c:pt idx="106">
                  <c:v>-1904.22</c:v>
                </c:pt>
                <c:pt idx="107">
                  <c:v>-1904.28</c:v>
                </c:pt>
                <c:pt idx="108">
                  <c:v>-1904.33</c:v>
                </c:pt>
                <c:pt idx="109">
                  <c:v>-1904.39</c:v>
                </c:pt>
                <c:pt idx="110">
                  <c:v>-1904.44</c:v>
                </c:pt>
                <c:pt idx="111">
                  <c:v>-1904.49</c:v>
                </c:pt>
                <c:pt idx="112">
                  <c:v>-1904.55</c:v>
                </c:pt>
                <c:pt idx="113">
                  <c:v>-1904.6</c:v>
                </c:pt>
                <c:pt idx="114">
                  <c:v>-1904.65</c:v>
                </c:pt>
                <c:pt idx="115">
                  <c:v>-1904.71</c:v>
                </c:pt>
                <c:pt idx="116">
                  <c:v>-1904.76</c:v>
                </c:pt>
                <c:pt idx="117">
                  <c:v>-1904.81</c:v>
                </c:pt>
                <c:pt idx="118">
                  <c:v>-1904.86</c:v>
                </c:pt>
                <c:pt idx="119">
                  <c:v>-1904.91</c:v>
                </c:pt>
                <c:pt idx="120">
                  <c:v>-1904.96</c:v>
                </c:pt>
                <c:pt idx="121">
                  <c:v>-1905.02</c:v>
                </c:pt>
                <c:pt idx="122">
                  <c:v>-1905.07</c:v>
                </c:pt>
                <c:pt idx="123">
                  <c:v>-1905.12</c:v>
                </c:pt>
                <c:pt idx="124">
                  <c:v>-1905.17</c:v>
                </c:pt>
                <c:pt idx="125">
                  <c:v>-1905.22</c:v>
                </c:pt>
                <c:pt idx="126">
                  <c:v>-1905.26</c:v>
                </c:pt>
                <c:pt idx="127">
                  <c:v>-1905.31</c:v>
                </c:pt>
                <c:pt idx="128">
                  <c:v>-1905.36</c:v>
                </c:pt>
                <c:pt idx="129">
                  <c:v>-1905.41</c:v>
                </c:pt>
                <c:pt idx="130">
                  <c:v>-1905.46</c:v>
                </c:pt>
                <c:pt idx="131">
                  <c:v>-1905.51</c:v>
                </c:pt>
                <c:pt idx="132">
                  <c:v>-1905.56</c:v>
                </c:pt>
                <c:pt idx="133">
                  <c:v>-1905.6</c:v>
                </c:pt>
                <c:pt idx="134">
                  <c:v>-1905.65</c:v>
                </c:pt>
                <c:pt idx="135">
                  <c:v>-1905.7</c:v>
                </c:pt>
                <c:pt idx="136">
                  <c:v>-1905.74</c:v>
                </c:pt>
                <c:pt idx="137">
                  <c:v>-1905.79</c:v>
                </c:pt>
                <c:pt idx="138">
                  <c:v>-1905.84</c:v>
                </c:pt>
                <c:pt idx="139">
                  <c:v>-1905.88</c:v>
                </c:pt>
                <c:pt idx="140">
                  <c:v>-1905.93</c:v>
                </c:pt>
                <c:pt idx="141">
                  <c:v>-1905.97</c:v>
                </c:pt>
                <c:pt idx="142">
                  <c:v>-1906.02</c:v>
                </c:pt>
                <c:pt idx="143">
                  <c:v>-1906.06</c:v>
                </c:pt>
                <c:pt idx="144">
                  <c:v>-1906.11</c:v>
                </c:pt>
                <c:pt idx="145">
                  <c:v>-1906.15</c:v>
                </c:pt>
                <c:pt idx="146">
                  <c:v>-1906.2</c:v>
                </c:pt>
                <c:pt idx="147">
                  <c:v>-1906.24</c:v>
                </c:pt>
                <c:pt idx="148">
                  <c:v>-1906.29</c:v>
                </c:pt>
                <c:pt idx="149">
                  <c:v>-1906.33</c:v>
                </c:pt>
                <c:pt idx="150">
                  <c:v>-1906.37</c:v>
                </c:pt>
                <c:pt idx="151">
                  <c:v>-1906.42</c:v>
                </c:pt>
                <c:pt idx="152">
                  <c:v>-1906.46</c:v>
                </c:pt>
                <c:pt idx="153">
                  <c:v>-1906.5</c:v>
                </c:pt>
                <c:pt idx="154">
                  <c:v>-1906.54</c:v>
                </c:pt>
                <c:pt idx="155">
                  <c:v>-1906.59</c:v>
                </c:pt>
                <c:pt idx="156">
                  <c:v>-1906.63</c:v>
                </c:pt>
                <c:pt idx="157">
                  <c:v>-1906.67</c:v>
                </c:pt>
                <c:pt idx="158">
                  <c:v>-1906.71</c:v>
                </c:pt>
                <c:pt idx="159">
                  <c:v>-1906.75</c:v>
                </c:pt>
                <c:pt idx="160">
                  <c:v>-1906.79</c:v>
                </c:pt>
                <c:pt idx="161">
                  <c:v>-1906.83</c:v>
                </c:pt>
                <c:pt idx="162">
                  <c:v>-1906.87</c:v>
                </c:pt>
                <c:pt idx="163">
                  <c:v>-1906.91</c:v>
                </c:pt>
                <c:pt idx="164">
                  <c:v>-1906.95</c:v>
                </c:pt>
                <c:pt idx="165">
                  <c:v>-1906.99</c:v>
                </c:pt>
                <c:pt idx="166">
                  <c:v>-1907.03</c:v>
                </c:pt>
                <c:pt idx="167">
                  <c:v>-1907.07</c:v>
                </c:pt>
                <c:pt idx="168">
                  <c:v>-1907.11</c:v>
                </c:pt>
                <c:pt idx="169">
                  <c:v>-1907.15</c:v>
                </c:pt>
                <c:pt idx="170">
                  <c:v>-1907.19</c:v>
                </c:pt>
                <c:pt idx="171">
                  <c:v>-1907.23</c:v>
                </c:pt>
                <c:pt idx="172">
                  <c:v>-1907.27</c:v>
                </c:pt>
                <c:pt idx="173">
                  <c:v>-1907.3</c:v>
                </c:pt>
                <c:pt idx="174">
                  <c:v>-1907.34</c:v>
                </c:pt>
                <c:pt idx="175">
                  <c:v>-1907.38</c:v>
                </c:pt>
                <c:pt idx="176">
                  <c:v>-1907.42</c:v>
                </c:pt>
                <c:pt idx="177">
                  <c:v>-1907.45</c:v>
                </c:pt>
                <c:pt idx="178">
                  <c:v>-1907.49</c:v>
                </c:pt>
                <c:pt idx="179">
                  <c:v>-1907.53</c:v>
                </c:pt>
                <c:pt idx="180">
                  <c:v>-1907.56</c:v>
                </c:pt>
                <c:pt idx="181">
                  <c:v>-1907.6</c:v>
                </c:pt>
                <c:pt idx="182">
                  <c:v>-1907.64</c:v>
                </c:pt>
                <c:pt idx="183">
                  <c:v>-1907.67</c:v>
                </c:pt>
                <c:pt idx="184">
                  <c:v>-1907.71</c:v>
                </c:pt>
                <c:pt idx="185">
                  <c:v>-1907.74</c:v>
                </c:pt>
                <c:pt idx="186">
                  <c:v>-1907.78</c:v>
                </c:pt>
                <c:pt idx="187">
                  <c:v>-1907.81</c:v>
                </c:pt>
                <c:pt idx="188">
                  <c:v>-1907.85</c:v>
                </c:pt>
                <c:pt idx="189">
                  <c:v>-1907.88</c:v>
                </c:pt>
                <c:pt idx="190">
                  <c:v>-1907.92</c:v>
                </c:pt>
                <c:pt idx="191">
                  <c:v>-1907.95</c:v>
                </c:pt>
                <c:pt idx="192">
                  <c:v>-1907.98</c:v>
                </c:pt>
                <c:pt idx="193">
                  <c:v>-1908.02</c:v>
                </c:pt>
                <c:pt idx="194">
                  <c:v>-1908.05</c:v>
                </c:pt>
                <c:pt idx="195">
                  <c:v>-1908.08</c:v>
                </c:pt>
                <c:pt idx="196">
                  <c:v>-1908.12</c:v>
                </c:pt>
                <c:pt idx="197">
                  <c:v>-1908.15</c:v>
                </c:pt>
                <c:pt idx="198">
                  <c:v>-1908.18</c:v>
                </c:pt>
                <c:pt idx="199">
                  <c:v>-1908.22</c:v>
                </c:pt>
                <c:pt idx="200">
                  <c:v>-1908.25</c:v>
                </c:pt>
                <c:pt idx="201">
                  <c:v>-1908.28</c:v>
                </c:pt>
                <c:pt idx="202">
                  <c:v>-1908.31</c:v>
                </c:pt>
                <c:pt idx="203">
                  <c:v>-1908.34</c:v>
                </c:pt>
                <c:pt idx="204">
                  <c:v>-1908.38</c:v>
                </c:pt>
                <c:pt idx="205">
                  <c:v>-1908.41</c:v>
                </c:pt>
                <c:pt idx="206">
                  <c:v>-1908.44</c:v>
                </c:pt>
                <c:pt idx="207">
                  <c:v>-1908.47</c:v>
                </c:pt>
                <c:pt idx="208">
                  <c:v>-1908.5</c:v>
                </c:pt>
                <c:pt idx="209">
                  <c:v>-1908.53</c:v>
                </c:pt>
                <c:pt idx="210">
                  <c:v>-1908.56</c:v>
                </c:pt>
                <c:pt idx="211">
                  <c:v>-1908.59</c:v>
                </c:pt>
                <c:pt idx="212">
                  <c:v>-1908.62</c:v>
                </c:pt>
                <c:pt idx="213">
                  <c:v>-1908.65</c:v>
                </c:pt>
                <c:pt idx="214">
                  <c:v>-1908.68</c:v>
                </c:pt>
                <c:pt idx="215">
                  <c:v>-1908.71</c:v>
                </c:pt>
                <c:pt idx="216">
                  <c:v>-1908.74</c:v>
                </c:pt>
                <c:pt idx="217">
                  <c:v>-1908.77</c:v>
                </c:pt>
                <c:pt idx="218">
                  <c:v>-1908.8</c:v>
                </c:pt>
                <c:pt idx="219">
                  <c:v>-1908.83</c:v>
                </c:pt>
                <c:pt idx="220">
                  <c:v>-1908.85</c:v>
                </c:pt>
                <c:pt idx="221">
                  <c:v>-1908.88</c:v>
                </c:pt>
                <c:pt idx="222">
                  <c:v>-1908.91</c:v>
                </c:pt>
                <c:pt idx="223">
                  <c:v>-1908.94</c:v>
                </c:pt>
                <c:pt idx="224">
                  <c:v>-1908.97</c:v>
                </c:pt>
                <c:pt idx="225">
                  <c:v>-1908.99</c:v>
                </c:pt>
                <c:pt idx="226">
                  <c:v>-1909.02</c:v>
                </c:pt>
                <c:pt idx="227">
                  <c:v>-1909.05</c:v>
                </c:pt>
                <c:pt idx="228">
                  <c:v>-1909.08</c:v>
                </c:pt>
                <c:pt idx="229">
                  <c:v>-1909.1</c:v>
                </c:pt>
                <c:pt idx="230">
                  <c:v>-1909.13</c:v>
                </c:pt>
                <c:pt idx="231">
                  <c:v>-1909.16</c:v>
                </c:pt>
                <c:pt idx="232">
                  <c:v>-1909.18</c:v>
                </c:pt>
                <c:pt idx="233">
                  <c:v>-1909.21</c:v>
                </c:pt>
                <c:pt idx="234">
                  <c:v>-1909.23</c:v>
                </c:pt>
                <c:pt idx="235">
                  <c:v>-1909.26</c:v>
                </c:pt>
                <c:pt idx="236">
                  <c:v>-1909.29</c:v>
                </c:pt>
                <c:pt idx="237">
                  <c:v>-1909.31</c:v>
                </c:pt>
                <c:pt idx="238">
                  <c:v>-1909.34</c:v>
                </c:pt>
                <c:pt idx="239">
                  <c:v>-1909.36</c:v>
                </c:pt>
                <c:pt idx="240">
                  <c:v>-1909.39</c:v>
                </c:pt>
                <c:pt idx="241">
                  <c:v>-1909.41</c:v>
                </c:pt>
                <c:pt idx="242">
                  <c:v>-1909.44</c:v>
                </c:pt>
                <c:pt idx="243">
                  <c:v>-1909.46</c:v>
                </c:pt>
                <c:pt idx="244">
                  <c:v>-1909.48</c:v>
                </c:pt>
                <c:pt idx="245">
                  <c:v>-1909.51</c:v>
                </c:pt>
                <c:pt idx="246">
                  <c:v>-1909.53</c:v>
                </c:pt>
                <c:pt idx="247">
                  <c:v>-1909.56</c:v>
                </c:pt>
                <c:pt idx="248">
                  <c:v>-1909.58</c:v>
                </c:pt>
                <c:pt idx="249">
                  <c:v>-1909.6</c:v>
                </c:pt>
                <c:pt idx="250">
                  <c:v>-1909.63</c:v>
                </c:pt>
                <c:pt idx="251">
                  <c:v>-1909.65</c:v>
                </c:pt>
                <c:pt idx="252">
                  <c:v>-1909.67</c:v>
                </c:pt>
                <c:pt idx="253">
                  <c:v>-1909.7</c:v>
                </c:pt>
                <c:pt idx="254">
                  <c:v>-1909.72</c:v>
                </c:pt>
                <c:pt idx="255">
                  <c:v>-1909.74</c:v>
                </c:pt>
                <c:pt idx="256">
                  <c:v>-1909.77</c:v>
                </c:pt>
                <c:pt idx="257">
                  <c:v>-1909.79</c:v>
                </c:pt>
                <c:pt idx="258">
                  <c:v>-1909.81</c:v>
                </c:pt>
                <c:pt idx="259">
                  <c:v>-1909.83</c:v>
                </c:pt>
                <c:pt idx="260">
                  <c:v>-1909.85</c:v>
                </c:pt>
                <c:pt idx="261">
                  <c:v>-1909.88</c:v>
                </c:pt>
                <c:pt idx="262">
                  <c:v>-1909.9</c:v>
                </c:pt>
                <c:pt idx="263">
                  <c:v>-1909.92</c:v>
                </c:pt>
                <c:pt idx="264">
                  <c:v>-1909.94</c:v>
                </c:pt>
                <c:pt idx="265">
                  <c:v>-1909.96</c:v>
                </c:pt>
                <c:pt idx="266">
                  <c:v>-1909.98</c:v>
                </c:pt>
                <c:pt idx="267">
                  <c:v>-1910</c:v>
                </c:pt>
                <c:pt idx="268">
                  <c:v>-1910.02</c:v>
                </c:pt>
                <c:pt idx="269">
                  <c:v>-1910.04</c:v>
                </c:pt>
                <c:pt idx="270">
                  <c:v>-1910.06</c:v>
                </c:pt>
                <c:pt idx="271">
                  <c:v>-1910.08</c:v>
                </c:pt>
                <c:pt idx="272">
                  <c:v>-1910.11</c:v>
                </c:pt>
                <c:pt idx="273">
                  <c:v>-1910.13</c:v>
                </c:pt>
                <c:pt idx="274">
                  <c:v>-1910.14</c:v>
                </c:pt>
                <c:pt idx="275">
                  <c:v>-1910.16</c:v>
                </c:pt>
                <c:pt idx="276">
                  <c:v>-1910.18</c:v>
                </c:pt>
                <c:pt idx="277">
                  <c:v>-1910.2</c:v>
                </c:pt>
                <c:pt idx="278">
                  <c:v>-1910.22</c:v>
                </c:pt>
                <c:pt idx="279">
                  <c:v>-1910.24</c:v>
                </c:pt>
                <c:pt idx="280">
                  <c:v>-1910.26</c:v>
                </c:pt>
                <c:pt idx="281">
                  <c:v>-1910.28</c:v>
                </c:pt>
                <c:pt idx="282">
                  <c:v>-1910.3</c:v>
                </c:pt>
                <c:pt idx="283">
                  <c:v>-1910.32</c:v>
                </c:pt>
                <c:pt idx="284">
                  <c:v>-1910.33</c:v>
                </c:pt>
                <c:pt idx="285">
                  <c:v>-1910.35</c:v>
                </c:pt>
                <c:pt idx="286">
                  <c:v>-1910.37</c:v>
                </c:pt>
                <c:pt idx="287">
                  <c:v>-1910.39</c:v>
                </c:pt>
                <c:pt idx="288">
                  <c:v>-1910.41</c:v>
                </c:pt>
                <c:pt idx="289">
                  <c:v>-1910.42</c:v>
                </c:pt>
                <c:pt idx="290">
                  <c:v>-1910.44</c:v>
                </c:pt>
                <c:pt idx="291">
                  <c:v>-1910.46</c:v>
                </c:pt>
                <c:pt idx="292">
                  <c:v>-1910.48</c:v>
                </c:pt>
                <c:pt idx="293">
                  <c:v>-1910.49</c:v>
                </c:pt>
                <c:pt idx="294">
                  <c:v>-1910.51</c:v>
                </c:pt>
                <c:pt idx="295">
                  <c:v>-1910.53</c:v>
                </c:pt>
                <c:pt idx="296">
                  <c:v>-1910.54</c:v>
                </c:pt>
                <c:pt idx="297">
                  <c:v>-1910.56</c:v>
                </c:pt>
                <c:pt idx="298">
                  <c:v>-1910.58</c:v>
                </c:pt>
                <c:pt idx="299">
                  <c:v>-1910.59</c:v>
                </c:pt>
                <c:pt idx="300">
                  <c:v>-1910.61</c:v>
                </c:pt>
                <c:pt idx="301">
                  <c:v>-1910.62</c:v>
                </c:pt>
                <c:pt idx="302">
                  <c:v>-1910.64</c:v>
                </c:pt>
                <c:pt idx="303">
                  <c:v>-1910.66</c:v>
                </c:pt>
                <c:pt idx="304">
                  <c:v>-1910.67</c:v>
                </c:pt>
                <c:pt idx="305">
                  <c:v>-1910.69</c:v>
                </c:pt>
                <c:pt idx="306">
                  <c:v>-1910.7</c:v>
                </c:pt>
                <c:pt idx="307">
                  <c:v>-1910.72</c:v>
                </c:pt>
                <c:pt idx="308">
                  <c:v>-1910.73</c:v>
                </c:pt>
                <c:pt idx="309">
                  <c:v>-1910.75</c:v>
                </c:pt>
                <c:pt idx="310">
                  <c:v>-1910.76</c:v>
                </c:pt>
                <c:pt idx="311">
                  <c:v>-1910.78</c:v>
                </c:pt>
                <c:pt idx="312">
                  <c:v>-1910.79</c:v>
                </c:pt>
                <c:pt idx="313">
                  <c:v>-1910.8</c:v>
                </c:pt>
                <c:pt idx="314">
                  <c:v>-1910.82</c:v>
                </c:pt>
                <c:pt idx="315">
                  <c:v>-1910.83</c:v>
                </c:pt>
                <c:pt idx="316">
                  <c:v>-1910.85</c:v>
                </c:pt>
                <c:pt idx="317">
                  <c:v>-1910.86</c:v>
                </c:pt>
                <c:pt idx="318">
                  <c:v>-1910.88</c:v>
                </c:pt>
                <c:pt idx="319">
                  <c:v>-1910.89</c:v>
                </c:pt>
                <c:pt idx="320">
                  <c:v>-1910.9</c:v>
                </c:pt>
                <c:pt idx="321">
                  <c:v>-1910.92</c:v>
                </c:pt>
                <c:pt idx="322">
                  <c:v>-1910.93</c:v>
                </c:pt>
                <c:pt idx="323">
                  <c:v>-1910.94</c:v>
                </c:pt>
                <c:pt idx="324">
                  <c:v>-1910.96</c:v>
                </c:pt>
                <c:pt idx="325">
                  <c:v>-1910.97</c:v>
                </c:pt>
                <c:pt idx="326">
                  <c:v>-1910.98</c:v>
                </c:pt>
                <c:pt idx="327">
                  <c:v>-1910.99</c:v>
                </c:pt>
                <c:pt idx="328">
                  <c:v>-1911.01</c:v>
                </c:pt>
                <c:pt idx="329">
                  <c:v>-1911.02</c:v>
                </c:pt>
                <c:pt idx="330">
                  <c:v>-1911.03</c:v>
                </c:pt>
                <c:pt idx="331">
                  <c:v>-1911.04</c:v>
                </c:pt>
                <c:pt idx="332">
                  <c:v>-1911.06</c:v>
                </c:pt>
                <c:pt idx="333">
                  <c:v>-1911.07</c:v>
                </c:pt>
                <c:pt idx="334">
                  <c:v>-1911.08</c:v>
                </c:pt>
                <c:pt idx="335">
                  <c:v>-1911.09</c:v>
                </c:pt>
                <c:pt idx="336">
                  <c:v>-1911.1</c:v>
                </c:pt>
                <c:pt idx="337">
                  <c:v>-1911.12</c:v>
                </c:pt>
                <c:pt idx="338">
                  <c:v>-1911.13</c:v>
                </c:pt>
                <c:pt idx="339">
                  <c:v>-1911.14</c:v>
                </c:pt>
                <c:pt idx="340">
                  <c:v>-1911.15</c:v>
                </c:pt>
                <c:pt idx="341">
                  <c:v>-1911.16</c:v>
                </c:pt>
                <c:pt idx="342">
                  <c:v>-1911.17</c:v>
                </c:pt>
                <c:pt idx="343">
                  <c:v>-1911.18</c:v>
                </c:pt>
                <c:pt idx="344">
                  <c:v>-1911.19</c:v>
                </c:pt>
                <c:pt idx="345">
                  <c:v>-1911.2</c:v>
                </c:pt>
                <c:pt idx="346">
                  <c:v>-1911.21</c:v>
                </c:pt>
                <c:pt idx="347">
                  <c:v>-1911.22</c:v>
                </c:pt>
                <c:pt idx="348">
                  <c:v>-1911.23</c:v>
                </c:pt>
                <c:pt idx="349">
                  <c:v>-1911.24</c:v>
                </c:pt>
                <c:pt idx="350">
                  <c:v>-1911.25</c:v>
                </c:pt>
                <c:pt idx="351">
                  <c:v>-1911.26</c:v>
                </c:pt>
                <c:pt idx="352">
                  <c:v>-1911.27</c:v>
                </c:pt>
                <c:pt idx="353">
                  <c:v>-1911.28</c:v>
                </c:pt>
                <c:pt idx="354">
                  <c:v>-1911.29</c:v>
                </c:pt>
                <c:pt idx="355">
                  <c:v>-1911.3</c:v>
                </c:pt>
                <c:pt idx="356">
                  <c:v>-1911.31</c:v>
                </c:pt>
                <c:pt idx="357">
                  <c:v>-1911.32</c:v>
                </c:pt>
                <c:pt idx="358">
                  <c:v>-1911.33</c:v>
                </c:pt>
                <c:pt idx="359">
                  <c:v>-1911.34</c:v>
                </c:pt>
                <c:pt idx="360">
                  <c:v>-1911.35</c:v>
                </c:pt>
                <c:pt idx="361">
                  <c:v>-1911.36</c:v>
                </c:pt>
                <c:pt idx="362">
                  <c:v>-1911.37</c:v>
                </c:pt>
                <c:pt idx="363">
                  <c:v>-1911.38</c:v>
                </c:pt>
                <c:pt idx="364">
                  <c:v>-1911.38</c:v>
                </c:pt>
                <c:pt idx="365">
                  <c:v>-1911.39</c:v>
                </c:pt>
                <c:pt idx="366">
                  <c:v>-1911.4</c:v>
                </c:pt>
                <c:pt idx="367">
                  <c:v>-1911.41</c:v>
                </c:pt>
                <c:pt idx="368">
                  <c:v>-1911.42</c:v>
                </c:pt>
                <c:pt idx="369">
                  <c:v>-1911.43</c:v>
                </c:pt>
                <c:pt idx="370">
                  <c:v>-1911.44</c:v>
                </c:pt>
                <c:pt idx="371">
                  <c:v>-1911.45</c:v>
                </c:pt>
                <c:pt idx="372">
                  <c:v>-1911.46</c:v>
                </c:pt>
                <c:pt idx="373">
                  <c:v>-1911.47</c:v>
                </c:pt>
                <c:pt idx="374">
                  <c:v>-1911.47</c:v>
                </c:pt>
                <c:pt idx="375">
                  <c:v>-1911.48</c:v>
                </c:pt>
                <c:pt idx="376">
                  <c:v>-1911.49</c:v>
                </c:pt>
                <c:pt idx="377">
                  <c:v>-1911.5</c:v>
                </c:pt>
                <c:pt idx="378">
                  <c:v>-1911.51</c:v>
                </c:pt>
                <c:pt idx="379">
                  <c:v>-1911.52</c:v>
                </c:pt>
                <c:pt idx="380">
                  <c:v>-1911.52</c:v>
                </c:pt>
                <c:pt idx="381">
                  <c:v>-1911.53</c:v>
                </c:pt>
                <c:pt idx="382">
                  <c:v>-1911.54</c:v>
                </c:pt>
                <c:pt idx="383">
                  <c:v>-1911.55</c:v>
                </c:pt>
                <c:pt idx="384">
                  <c:v>-1911.55</c:v>
                </c:pt>
                <c:pt idx="385">
                  <c:v>-1911.56</c:v>
                </c:pt>
                <c:pt idx="386">
                  <c:v>-1911.57</c:v>
                </c:pt>
                <c:pt idx="387">
                  <c:v>-1911.58</c:v>
                </c:pt>
                <c:pt idx="388">
                  <c:v>-1911.58</c:v>
                </c:pt>
                <c:pt idx="389">
                  <c:v>-1911.59</c:v>
                </c:pt>
                <c:pt idx="390">
                  <c:v>-1911.6</c:v>
                </c:pt>
                <c:pt idx="391">
                  <c:v>-1911.6</c:v>
                </c:pt>
                <c:pt idx="392">
                  <c:v>-1911.61</c:v>
                </c:pt>
                <c:pt idx="393">
                  <c:v>-1911.62</c:v>
                </c:pt>
                <c:pt idx="394">
                  <c:v>-1911.62</c:v>
                </c:pt>
                <c:pt idx="395">
                  <c:v>-1911.63</c:v>
                </c:pt>
                <c:pt idx="396">
                  <c:v>-1911.64</c:v>
                </c:pt>
                <c:pt idx="397">
                  <c:v>-1911.64</c:v>
                </c:pt>
                <c:pt idx="398">
                  <c:v>-1911.65</c:v>
                </c:pt>
                <c:pt idx="399">
                  <c:v>-1911.66</c:v>
                </c:pt>
                <c:pt idx="400">
                  <c:v>-1911.66</c:v>
                </c:pt>
                <c:pt idx="401">
                  <c:v>-1911.67</c:v>
                </c:pt>
                <c:pt idx="402">
                  <c:v>-1911.67</c:v>
                </c:pt>
                <c:pt idx="403">
                  <c:v>-1911.68</c:v>
                </c:pt>
                <c:pt idx="404">
                  <c:v>-1911.69</c:v>
                </c:pt>
                <c:pt idx="405">
                  <c:v>-1911.69</c:v>
                </c:pt>
                <c:pt idx="406">
                  <c:v>-1911.7</c:v>
                </c:pt>
                <c:pt idx="407">
                  <c:v>-1911.7</c:v>
                </c:pt>
                <c:pt idx="408">
                  <c:v>-1911.71</c:v>
                </c:pt>
                <c:pt idx="409">
                  <c:v>-1911.71</c:v>
                </c:pt>
                <c:pt idx="410">
                  <c:v>-1911.72</c:v>
                </c:pt>
                <c:pt idx="411">
                  <c:v>-1911.73</c:v>
                </c:pt>
                <c:pt idx="412">
                  <c:v>-1911.73</c:v>
                </c:pt>
                <c:pt idx="413">
                  <c:v>-1911.74</c:v>
                </c:pt>
                <c:pt idx="414">
                  <c:v>-1911.74</c:v>
                </c:pt>
                <c:pt idx="415">
                  <c:v>-1911.75</c:v>
                </c:pt>
                <c:pt idx="416">
                  <c:v>-1911.75</c:v>
                </c:pt>
                <c:pt idx="417">
                  <c:v>-1911.76</c:v>
                </c:pt>
                <c:pt idx="418">
                  <c:v>-1911.76</c:v>
                </c:pt>
                <c:pt idx="419">
                  <c:v>-1911.77</c:v>
                </c:pt>
                <c:pt idx="420">
                  <c:v>-1911.77</c:v>
                </c:pt>
                <c:pt idx="421">
                  <c:v>-1911.78</c:v>
                </c:pt>
                <c:pt idx="422">
                  <c:v>-1911.78</c:v>
                </c:pt>
                <c:pt idx="423">
                  <c:v>-1911.79</c:v>
                </c:pt>
                <c:pt idx="424">
                  <c:v>-1911.79</c:v>
                </c:pt>
                <c:pt idx="425">
                  <c:v>-1911.79</c:v>
                </c:pt>
                <c:pt idx="426">
                  <c:v>-1911.8</c:v>
                </c:pt>
                <c:pt idx="427">
                  <c:v>-1911.8</c:v>
                </c:pt>
                <c:pt idx="428">
                  <c:v>-1911.81</c:v>
                </c:pt>
                <c:pt idx="429">
                  <c:v>-1911.81</c:v>
                </c:pt>
                <c:pt idx="430">
                  <c:v>-1911.82</c:v>
                </c:pt>
                <c:pt idx="431">
                  <c:v>-1911.82</c:v>
                </c:pt>
                <c:pt idx="432">
                  <c:v>-1911.82</c:v>
                </c:pt>
                <c:pt idx="433">
                  <c:v>-1911.83</c:v>
                </c:pt>
                <c:pt idx="434">
                  <c:v>-1911.83</c:v>
                </c:pt>
                <c:pt idx="435">
                  <c:v>-1911.84</c:v>
                </c:pt>
                <c:pt idx="436">
                  <c:v>-1911.84</c:v>
                </c:pt>
                <c:pt idx="437">
                  <c:v>-1911.84</c:v>
                </c:pt>
                <c:pt idx="438">
                  <c:v>-1911.85</c:v>
                </c:pt>
                <c:pt idx="439">
                  <c:v>-1911.85</c:v>
                </c:pt>
                <c:pt idx="440">
                  <c:v>-1911.85</c:v>
                </c:pt>
                <c:pt idx="441">
                  <c:v>-1911.86</c:v>
                </c:pt>
                <c:pt idx="442">
                  <c:v>-1911.86</c:v>
                </c:pt>
                <c:pt idx="443">
                  <c:v>-1911.87</c:v>
                </c:pt>
                <c:pt idx="444">
                  <c:v>-1911.87</c:v>
                </c:pt>
                <c:pt idx="445">
                  <c:v>-1911.87</c:v>
                </c:pt>
                <c:pt idx="446">
                  <c:v>-1911.88</c:v>
                </c:pt>
                <c:pt idx="447">
                  <c:v>-1911.88</c:v>
                </c:pt>
                <c:pt idx="448">
                  <c:v>-1911.88</c:v>
                </c:pt>
                <c:pt idx="449">
                  <c:v>-1911.89</c:v>
                </c:pt>
                <c:pt idx="450">
                  <c:v>-1911.89</c:v>
                </c:pt>
                <c:pt idx="451">
                  <c:v>-1911.89</c:v>
                </c:pt>
                <c:pt idx="452">
                  <c:v>-1911.89</c:v>
                </c:pt>
                <c:pt idx="453">
                  <c:v>-1911.9</c:v>
                </c:pt>
                <c:pt idx="454">
                  <c:v>-1911.9</c:v>
                </c:pt>
                <c:pt idx="455">
                  <c:v>-1911.9</c:v>
                </c:pt>
                <c:pt idx="456">
                  <c:v>-1911.91</c:v>
                </c:pt>
                <c:pt idx="457">
                  <c:v>-1911.91</c:v>
                </c:pt>
                <c:pt idx="458">
                  <c:v>-1911.91</c:v>
                </c:pt>
                <c:pt idx="459">
                  <c:v>-1911.91</c:v>
                </c:pt>
                <c:pt idx="460">
                  <c:v>-1911.92</c:v>
                </c:pt>
                <c:pt idx="461">
                  <c:v>-1911.92</c:v>
                </c:pt>
                <c:pt idx="462">
                  <c:v>-1911.92</c:v>
                </c:pt>
                <c:pt idx="463">
                  <c:v>-1911.92</c:v>
                </c:pt>
                <c:pt idx="464">
                  <c:v>-1911.93</c:v>
                </c:pt>
                <c:pt idx="465">
                  <c:v>-1911.93</c:v>
                </c:pt>
                <c:pt idx="466">
                  <c:v>-1911.93</c:v>
                </c:pt>
                <c:pt idx="467">
                  <c:v>-1911.93</c:v>
                </c:pt>
                <c:pt idx="468">
                  <c:v>-1911.94</c:v>
                </c:pt>
                <c:pt idx="469">
                  <c:v>-1911.94</c:v>
                </c:pt>
                <c:pt idx="470">
                  <c:v>-1911.94</c:v>
                </c:pt>
                <c:pt idx="471">
                  <c:v>-1911.94</c:v>
                </c:pt>
                <c:pt idx="472">
                  <c:v>-1911.94</c:v>
                </c:pt>
                <c:pt idx="473">
                  <c:v>-1911.95</c:v>
                </c:pt>
                <c:pt idx="474">
                  <c:v>-1911.95</c:v>
                </c:pt>
                <c:pt idx="475">
                  <c:v>-1911.95</c:v>
                </c:pt>
                <c:pt idx="476">
                  <c:v>-1911.95</c:v>
                </c:pt>
                <c:pt idx="477">
                  <c:v>-1911.95</c:v>
                </c:pt>
                <c:pt idx="478">
                  <c:v>-1911.95</c:v>
                </c:pt>
                <c:pt idx="479">
                  <c:v>-1911.96</c:v>
                </c:pt>
                <c:pt idx="480">
                  <c:v>-1911.96</c:v>
                </c:pt>
                <c:pt idx="481">
                  <c:v>-1911.96</c:v>
                </c:pt>
                <c:pt idx="482">
                  <c:v>-1911.96</c:v>
                </c:pt>
                <c:pt idx="483">
                  <c:v>-1911.96</c:v>
                </c:pt>
                <c:pt idx="484">
                  <c:v>-1911.96</c:v>
                </c:pt>
                <c:pt idx="485">
                  <c:v>-1911.97</c:v>
                </c:pt>
                <c:pt idx="486">
                  <c:v>-1911.97</c:v>
                </c:pt>
                <c:pt idx="487">
                  <c:v>-1911.97</c:v>
                </c:pt>
                <c:pt idx="488">
                  <c:v>-1911.97</c:v>
                </c:pt>
                <c:pt idx="489">
                  <c:v>-1911.97</c:v>
                </c:pt>
                <c:pt idx="490">
                  <c:v>-1911.97</c:v>
                </c:pt>
                <c:pt idx="491">
                  <c:v>-1911.97</c:v>
                </c:pt>
                <c:pt idx="492">
                  <c:v>-1911.97</c:v>
                </c:pt>
                <c:pt idx="493">
                  <c:v>-1911.97</c:v>
                </c:pt>
                <c:pt idx="494">
                  <c:v>-1911.98</c:v>
                </c:pt>
                <c:pt idx="495">
                  <c:v>-1911.98</c:v>
                </c:pt>
                <c:pt idx="496">
                  <c:v>-1911.98</c:v>
                </c:pt>
                <c:pt idx="497">
                  <c:v>-1911.98</c:v>
                </c:pt>
                <c:pt idx="498">
                  <c:v>-1911.98</c:v>
                </c:pt>
                <c:pt idx="499">
                  <c:v>-1911.98</c:v>
                </c:pt>
                <c:pt idx="500">
                  <c:v>-1911.98</c:v>
                </c:pt>
                <c:pt idx="501">
                  <c:v>-1911.98</c:v>
                </c:pt>
                <c:pt idx="502">
                  <c:v>-1911.98</c:v>
                </c:pt>
                <c:pt idx="503">
                  <c:v>-1911.98</c:v>
                </c:pt>
                <c:pt idx="504">
                  <c:v>-1911.98</c:v>
                </c:pt>
                <c:pt idx="505">
                  <c:v>-1911.98</c:v>
                </c:pt>
                <c:pt idx="506">
                  <c:v>-1911.98</c:v>
                </c:pt>
                <c:pt idx="507">
                  <c:v>-1911.99</c:v>
                </c:pt>
                <c:pt idx="508">
                  <c:v>-1911.99</c:v>
                </c:pt>
                <c:pt idx="509">
                  <c:v>-1911.99</c:v>
                </c:pt>
                <c:pt idx="510">
                  <c:v>-1911.99</c:v>
                </c:pt>
                <c:pt idx="511">
                  <c:v>-1911.99</c:v>
                </c:pt>
                <c:pt idx="512">
                  <c:v>-1911.99</c:v>
                </c:pt>
                <c:pt idx="513">
                  <c:v>-1911.99</c:v>
                </c:pt>
                <c:pt idx="514">
                  <c:v>-1911.99</c:v>
                </c:pt>
                <c:pt idx="515">
                  <c:v>-1911.99</c:v>
                </c:pt>
                <c:pt idx="516">
                  <c:v>-1911.99</c:v>
                </c:pt>
                <c:pt idx="517">
                  <c:v>-1911.99</c:v>
                </c:pt>
                <c:pt idx="518">
                  <c:v>-1911.99</c:v>
                </c:pt>
                <c:pt idx="519">
                  <c:v>-1911.99</c:v>
                </c:pt>
                <c:pt idx="520">
                  <c:v>-1911.99</c:v>
                </c:pt>
                <c:pt idx="521">
                  <c:v>-1911.99</c:v>
                </c:pt>
                <c:pt idx="522">
                  <c:v>-1911.99</c:v>
                </c:pt>
                <c:pt idx="523">
                  <c:v>-1911.99</c:v>
                </c:pt>
                <c:pt idx="524">
                  <c:v>-1911.99</c:v>
                </c:pt>
                <c:pt idx="525">
                  <c:v>-1911.99</c:v>
                </c:pt>
                <c:pt idx="526">
                  <c:v>-1911.99</c:v>
                </c:pt>
                <c:pt idx="527">
                  <c:v>-1911.99</c:v>
                </c:pt>
                <c:pt idx="528">
                  <c:v>-1911.99</c:v>
                </c:pt>
                <c:pt idx="529">
                  <c:v>-1911.99</c:v>
                </c:pt>
                <c:pt idx="530">
                  <c:v>-1911.99</c:v>
                </c:pt>
                <c:pt idx="531">
                  <c:v>-1911.99</c:v>
                </c:pt>
                <c:pt idx="532">
                  <c:v>-1911.99</c:v>
                </c:pt>
                <c:pt idx="533">
                  <c:v>-1911.98</c:v>
                </c:pt>
                <c:pt idx="534">
                  <c:v>-1911.98</c:v>
                </c:pt>
                <c:pt idx="535">
                  <c:v>-1911.98</c:v>
                </c:pt>
                <c:pt idx="536">
                  <c:v>-1911.98</c:v>
                </c:pt>
                <c:pt idx="537">
                  <c:v>-1911.98</c:v>
                </c:pt>
                <c:pt idx="538">
                  <c:v>-1911.98</c:v>
                </c:pt>
                <c:pt idx="539">
                  <c:v>-1911.98</c:v>
                </c:pt>
                <c:pt idx="540">
                  <c:v>-1911.98</c:v>
                </c:pt>
                <c:pt idx="541">
                  <c:v>-1911.98</c:v>
                </c:pt>
                <c:pt idx="542">
                  <c:v>-1911.98</c:v>
                </c:pt>
                <c:pt idx="543">
                  <c:v>-1911.98</c:v>
                </c:pt>
                <c:pt idx="544">
                  <c:v>-1911.98</c:v>
                </c:pt>
                <c:pt idx="545">
                  <c:v>-1911.98</c:v>
                </c:pt>
                <c:pt idx="546">
                  <c:v>-1911.98</c:v>
                </c:pt>
                <c:pt idx="547">
                  <c:v>-1911.97</c:v>
                </c:pt>
                <c:pt idx="548">
                  <c:v>-1911.97</c:v>
                </c:pt>
                <c:pt idx="549">
                  <c:v>-1911.97</c:v>
                </c:pt>
                <c:pt idx="550">
                  <c:v>-1911.97</c:v>
                </c:pt>
                <c:pt idx="551">
                  <c:v>-1911.97</c:v>
                </c:pt>
                <c:pt idx="552">
                  <c:v>-1911.97</c:v>
                </c:pt>
                <c:pt idx="553">
                  <c:v>-1911.97</c:v>
                </c:pt>
                <c:pt idx="554">
                  <c:v>-1911.97</c:v>
                </c:pt>
                <c:pt idx="555">
                  <c:v>-1911.97</c:v>
                </c:pt>
                <c:pt idx="556">
                  <c:v>-1911.96</c:v>
                </c:pt>
                <c:pt idx="557">
                  <c:v>-1911.96</c:v>
                </c:pt>
                <c:pt idx="558">
                  <c:v>-1911.96</c:v>
                </c:pt>
                <c:pt idx="559">
                  <c:v>-1911.96</c:v>
                </c:pt>
                <c:pt idx="560">
                  <c:v>-1911.96</c:v>
                </c:pt>
                <c:pt idx="561">
                  <c:v>-1911.96</c:v>
                </c:pt>
                <c:pt idx="562">
                  <c:v>-1911.96</c:v>
                </c:pt>
                <c:pt idx="563">
                  <c:v>-1911.96</c:v>
                </c:pt>
                <c:pt idx="564">
                  <c:v>-1911.95</c:v>
                </c:pt>
                <c:pt idx="565">
                  <c:v>-1911.95</c:v>
                </c:pt>
                <c:pt idx="566">
                  <c:v>-1911.95</c:v>
                </c:pt>
                <c:pt idx="567">
                  <c:v>-1911.95</c:v>
                </c:pt>
                <c:pt idx="568">
                  <c:v>-1911.95</c:v>
                </c:pt>
                <c:pt idx="569">
                  <c:v>-1911.95</c:v>
                </c:pt>
                <c:pt idx="570">
                  <c:v>-1911.94</c:v>
                </c:pt>
                <c:pt idx="571">
                  <c:v>-1911.94</c:v>
                </c:pt>
                <c:pt idx="572">
                  <c:v>-1911.94</c:v>
                </c:pt>
                <c:pt idx="573">
                  <c:v>-1911.94</c:v>
                </c:pt>
                <c:pt idx="574">
                  <c:v>-1911.94</c:v>
                </c:pt>
                <c:pt idx="575">
                  <c:v>-1911.94</c:v>
                </c:pt>
                <c:pt idx="576">
                  <c:v>-1911.93</c:v>
                </c:pt>
                <c:pt idx="577">
                  <c:v>-1911.93</c:v>
                </c:pt>
                <c:pt idx="578">
                  <c:v>-1911.93</c:v>
                </c:pt>
                <c:pt idx="579">
                  <c:v>-1911.93</c:v>
                </c:pt>
                <c:pt idx="580">
                  <c:v>-1911.93</c:v>
                </c:pt>
                <c:pt idx="581">
                  <c:v>-1911.93</c:v>
                </c:pt>
                <c:pt idx="582">
                  <c:v>-1911.92</c:v>
                </c:pt>
                <c:pt idx="583">
                  <c:v>-1911.92</c:v>
                </c:pt>
                <c:pt idx="584">
                  <c:v>-1911.92</c:v>
                </c:pt>
                <c:pt idx="585">
                  <c:v>-1911.92</c:v>
                </c:pt>
                <c:pt idx="586">
                  <c:v>-1911.92</c:v>
                </c:pt>
                <c:pt idx="587">
                  <c:v>-1911.91</c:v>
                </c:pt>
                <c:pt idx="588">
                  <c:v>-1911.91</c:v>
                </c:pt>
                <c:pt idx="589">
                  <c:v>-1911.91</c:v>
                </c:pt>
                <c:pt idx="590">
                  <c:v>-1911.91</c:v>
                </c:pt>
                <c:pt idx="591">
                  <c:v>-1911.91</c:v>
                </c:pt>
                <c:pt idx="592">
                  <c:v>-1911.9</c:v>
                </c:pt>
                <c:pt idx="593">
                  <c:v>-1911.9</c:v>
                </c:pt>
                <c:pt idx="594">
                  <c:v>-1911.9</c:v>
                </c:pt>
                <c:pt idx="595">
                  <c:v>-1911.9</c:v>
                </c:pt>
                <c:pt idx="596">
                  <c:v>-1911.89</c:v>
                </c:pt>
                <c:pt idx="597">
                  <c:v>-1911.89</c:v>
                </c:pt>
                <c:pt idx="598">
                  <c:v>-1911.89</c:v>
                </c:pt>
                <c:pt idx="599">
                  <c:v>-1911.89</c:v>
                </c:pt>
                <c:pt idx="600">
                  <c:v>-1911.88</c:v>
                </c:pt>
                <c:pt idx="601">
                  <c:v>-1911.88</c:v>
                </c:pt>
                <c:pt idx="602">
                  <c:v>-1911.88</c:v>
                </c:pt>
                <c:pt idx="603">
                  <c:v>-1911.88</c:v>
                </c:pt>
                <c:pt idx="604">
                  <c:v>-1911.88</c:v>
                </c:pt>
                <c:pt idx="605">
                  <c:v>-1911.87</c:v>
                </c:pt>
                <c:pt idx="606">
                  <c:v>-1911.87</c:v>
                </c:pt>
                <c:pt idx="607">
                  <c:v>-1911.87</c:v>
                </c:pt>
                <c:pt idx="608">
                  <c:v>-1911.87</c:v>
                </c:pt>
                <c:pt idx="609">
                  <c:v>-1911.86</c:v>
                </c:pt>
                <c:pt idx="610">
                  <c:v>-1911.86</c:v>
                </c:pt>
                <c:pt idx="611">
                  <c:v>-1911.86</c:v>
                </c:pt>
                <c:pt idx="612">
                  <c:v>-1911.85</c:v>
                </c:pt>
                <c:pt idx="613">
                  <c:v>-1911.85</c:v>
                </c:pt>
                <c:pt idx="614">
                  <c:v>-1911.85</c:v>
                </c:pt>
                <c:pt idx="615">
                  <c:v>-1911.85</c:v>
                </c:pt>
                <c:pt idx="616">
                  <c:v>-1911.84</c:v>
                </c:pt>
                <c:pt idx="617">
                  <c:v>-1911.84</c:v>
                </c:pt>
                <c:pt idx="618">
                  <c:v>-1911.84</c:v>
                </c:pt>
                <c:pt idx="619">
                  <c:v>-1911.84</c:v>
                </c:pt>
                <c:pt idx="620">
                  <c:v>-1911.83</c:v>
                </c:pt>
                <c:pt idx="621">
                  <c:v>-1911.83</c:v>
                </c:pt>
                <c:pt idx="622">
                  <c:v>-1911.83</c:v>
                </c:pt>
                <c:pt idx="623">
                  <c:v>-1911.82</c:v>
                </c:pt>
                <c:pt idx="624">
                  <c:v>-1911.82</c:v>
                </c:pt>
                <c:pt idx="625">
                  <c:v>-1911.82</c:v>
                </c:pt>
                <c:pt idx="626">
                  <c:v>-1911.82</c:v>
                </c:pt>
                <c:pt idx="627">
                  <c:v>-1911.81</c:v>
                </c:pt>
                <c:pt idx="628">
                  <c:v>-1911.81</c:v>
                </c:pt>
                <c:pt idx="629">
                  <c:v>-1911.81</c:v>
                </c:pt>
                <c:pt idx="630">
                  <c:v>-1911.8</c:v>
                </c:pt>
                <c:pt idx="631">
                  <c:v>-1911.8</c:v>
                </c:pt>
                <c:pt idx="632">
                  <c:v>-1911.8</c:v>
                </c:pt>
                <c:pt idx="633">
                  <c:v>-1911.8</c:v>
                </c:pt>
                <c:pt idx="634">
                  <c:v>-1911.79</c:v>
                </c:pt>
                <c:pt idx="635">
                  <c:v>-1911.79</c:v>
                </c:pt>
                <c:pt idx="636">
                  <c:v>-1911.79</c:v>
                </c:pt>
                <c:pt idx="637">
                  <c:v>-1911.78</c:v>
                </c:pt>
                <c:pt idx="638">
                  <c:v>-1911.78</c:v>
                </c:pt>
                <c:pt idx="639">
                  <c:v>-1911.78</c:v>
                </c:pt>
                <c:pt idx="640">
                  <c:v>-1911.77</c:v>
                </c:pt>
                <c:pt idx="641">
                  <c:v>-1911.77</c:v>
                </c:pt>
                <c:pt idx="642">
                  <c:v>-1911.77</c:v>
                </c:pt>
                <c:pt idx="643">
                  <c:v>-1911.76</c:v>
                </c:pt>
                <c:pt idx="644">
                  <c:v>-1911.76</c:v>
                </c:pt>
                <c:pt idx="645">
                  <c:v>-1911.76</c:v>
                </c:pt>
                <c:pt idx="646">
                  <c:v>-1911.75</c:v>
                </c:pt>
                <c:pt idx="647">
                  <c:v>-1911.75</c:v>
                </c:pt>
                <c:pt idx="648">
                  <c:v>-1911.75</c:v>
                </c:pt>
                <c:pt idx="649">
                  <c:v>-1911.74</c:v>
                </c:pt>
                <c:pt idx="650">
                  <c:v>-1911.74</c:v>
                </c:pt>
                <c:pt idx="651">
                  <c:v>-1911.74</c:v>
                </c:pt>
                <c:pt idx="652">
                  <c:v>-1911.73</c:v>
                </c:pt>
                <c:pt idx="653">
                  <c:v>-1911.73</c:v>
                </c:pt>
                <c:pt idx="654">
                  <c:v>-1911.73</c:v>
                </c:pt>
                <c:pt idx="655">
                  <c:v>-1911.72</c:v>
                </c:pt>
                <c:pt idx="656">
                  <c:v>-1911.72</c:v>
                </c:pt>
                <c:pt idx="657">
                  <c:v>-1911.72</c:v>
                </c:pt>
                <c:pt idx="658">
                  <c:v>-1911.71</c:v>
                </c:pt>
                <c:pt idx="659">
                  <c:v>-1911.71</c:v>
                </c:pt>
                <c:pt idx="660">
                  <c:v>-1911.71</c:v>
                </c:pt>
                <c:pt idx="661">
                  <c:v>-1911.7</c:v>
                </c:pt>
                <c:pt idx="662">
                  <c:v>-1911.7</c:v>
                </c:pt>
                <c:pt idx="663">
                  <c:v>-1911.7</c:v>
                </c:pt>
                <c:pt idx="664">
                  <c:v>-1911.69</c:v>
                </c:pt>
                <c:pt idx="665">
                  <c:v>-1911.69</c:v>
                </c:pt>
                <c:pt idx="666">
                  <c:v>-1911.69</c:v>
                </c:pt>
                <c:pt idx="667">
                  <c:v>-1911.68</c:v>
                </c:pt>
                <c:pt idx="668">
                  <c:v>-1911.68</c:v>
                </c:pt>
                <c:pt idx="669">
                  <c:v>-1911.67</c:v>
                </c:pt>
                <c:pt idx="670">
                  <c:v>-1911.67</c:v>
                </c:pt>
                <c:pt idx="671">
                  <c:v>-1911.67</c:v>
                </c:pt>
                <c:pt idx="672">
                  <c:v>-1911.66</c:v>
                </c:pt>
                <c:pt idx="673">
                  <c:v>-1911.66</c:v>
                </c:pt>
                <c:pt idx="674">
                  <c:v>-1911.66</c:v>
                </c:pt>
                <c:pt idx="675">
                  <c:v>-1911.65</c:v>
                </c:pt>
                <c:pt idx="676">
                  <c:v>-1911.65</c:v>
                </c:pt>
                <c:pt idx="677">
                  <c:v>-1911.64</c:v>
                </c:pt>
                <c:pt idx="678">
                  <c:v>-1911.64</c:v>
                </c:pt>
                <c:pt idx="679">
                  <c:v>-1911.64</c:v>
                </c:pt>
                <c:pt idx="680">
                  <c:v>-1911.63</c:v>
                </c:pt>
                <c:pt idx="681">
                  <c:v>-1911.63</c:v>
                </c:pt>
                <c:pt idx="682">
                  <c:v>-1911.63</c:v>
                </c:pt>
                <c:pt idx="683">
                  <c:v>-1911.62</c:v>
                </c:pt>
                <c:pt idx="684">
                  <c:v>-1911.62</c:v>
                </c:pt>
                <c:pt idx="685">
                  <c:v>-1911.61</c:v>
                </c:pt>
                <c:pt idx="686">
                  <c:v>-1911.61</c:v>
                </c:pt>
                <c:pt idx="687">
                  <c:v>-1911.61</c:v>
                </c:pt>
                <c:pt idx="688">
                  <c:v>-1911.6</c:v>
                </c:pt>
                <c:pt idx="689">
                  <c:v>-1911.6</c:v>
                </c:pt>
                <c:pt idx="690">
                  <c:v>-1911.6</c:v>
                </c:pt>
                <c:pt idx="691">
                  <c:v>-1911.59</c:v>
                </c:pt>
                <c:pt idx="692">
                  <c:v>-1911.59</c:v>
                </c:pt>
                <c:pt idx="693">
                  <c:v>-1911.58</c:v>
                </c:pt>
                <c:pt idx="694">
                  <c:v>-1911.58</c:v>
                </c:pt>
                <c:pt idx="695">
                  <c:v>-1911.58</c:v>
                </c:pt>
                <c:pt idx="696">
                  <c:v>-1911.57</c:v>
                </c:pt>
                <c:pt idx="697">
                  <c:v>-1911.57</c:v>
                </c:pt>
                <c:pt idx="698">
                  <c:v>-1911.56</c:v>
                </c:pt>
                <c:pt idx="699">
                  <c:v>-1911.56</c:v>
                </c:pt>
                <c:pt idx="700">
                  <c:v>-1911.56</c:v>
                </c:pt>
                <c:pt idx="701">
                  <c:v>-1911.55</c:v>
                </c:pt>
                <c:pt idx="702">
                  <c:v>-1911.55</c:v>
                </c:pt>
                <c:pt idx="703">
                  <c:v>-1911.54</c:v>
                </c:pt>
                <c:pt idx="704">
                  <c:v>-1911.54</c:v>
                </c:pt>
                <c:pt idx="705">
                  <c:v>-1911.53</c:v>
                </c:pt>
                <c:pt idx="706">
                  <c:v>-1911.53</c:v>
                </c:pt>
                <c:pt idx="707">
                  <c:v>-1911.53</c:v>
                </c:pt>
                <c:pt idx="708">
                  <c:v>-1911.52</c:v>
                </c:pt>
                <c:pt idx="709">
                  <c:v>-1911.52</c:v>
                </c:pt>
                <c:pt idx="710">
                  <c:v>-1911.51</c:v>
                </c:pt>
                <c:pt idx="711">
                  <c:v>-1911.51</c:v>
                </c:pt>
                <c:pt idx="712">
                  <c:v>-1911.51</c:v>
                </c:pt>
                <c:pt idx="713">
                  <c:v>-1911.5</c:v>
                </c:pt>
                <c:pt idx="714">
                  <c:v>-1911.5</c:v>
                </c:pt>
                <c:pt idx="715">
                  <c:v>-1911.49</c:v>
                </c:pt>
                <c:pt idx="716">
                  <c:v>-1911.49</c:v>
                </c:pt>
                <c:pt idx="717">
                  <c:v>-1911.48</c:v>
                </c:pt>
                <c:pt idx="718">
                  <c:v>-1911.48</c:v>
                </c:pt>
                <c:pt idx="719">
                  <c:v>-1911.48</c:v>
                </c:pt>
                <c:pt idx="720">
                  <c:v>-1911.47</c:v>
                </c:pt>
                <c:pt idx="721">
                  <c:v>-1911.47</c:v>
                </c:pt>
                <c:pt idx="722">
                  <c:v>-1911.46</c:v>
                </c:pt>
                <c:pt idx="723">
                  <c:v>-1911.46</c:v>
                </c:pt>
                <c:pt idx="724">
                  <c:v>-1911.46</c:v>
                </c:pt>
                <c:pt idx="725">
                  <c:v>-1911.45</c:v>
                </c:pt>
                <c:pt idx="726">
                  <c:v>-1911.45</c:v>
                </c:pt>
                <c:pt idx="727">
                  <c:v>-1911.44</c:v>
                </c:pt>
                <c:pt idx="728">
                  <c:v>-1911.44</c:v>
                </c:pt>
                <c:pt idx="729">
                  <c:v>-1911.43</c:v>
                </c:pt>
                <c:pt idx="730">
                  <c:v>-1911.43</c:v>
                </c:pt>
                <c:pt idx="731">
                  <c:v>-1911.42</c:v>
                </c:pt>
                <c:pt idx="732">
                  <c:v>-1911.42</c:v>
                </c:pt>
                <c:pt idx="733">
                  <c:v>-1911.42</c:v>
                </c:pt>
                <c:pt idx="734">
                  <c:v>-1911.41</c:v>
                </c:pt>
                <c:pt idx="735">
                  <c:v>-1911.41</c:v>
                </c:pt>
                <c:pt idx="736">
                  <c:v>-1911.4</c:v>
                </c:pt>
                <c:pt idx="737">
                  <c:v>-1911.4</c:v>
                </c:pt>
                <c:pt idx="738">
                  <c:v>-1911.39</c:v>
                </c:pt>
                <c:pt idx="739">
                  <c:v>-1911.39</c:v>
                </c:pt>
                <c:pt idx="740">
                  <c:v>-1911.39</c:v>
                </c:pt>
                <c:pt idx="741">
                  <c:v>-1911.38</c:v>
                </c:pt>
                <c:pt idx="742">
                  <c:v>-1911.38</c:v>
                </c:pt>
                <c:pt idx="743">
                  <c:v>-1911.37</c:v>
                </c:pt>
                <c:pt idx="744">
                  <c:v>-1911.37</c:v>
                </c:pt>
                <c:pt idx="745">
                  <c:v>-1911.36</c:v>
                </c:pt>
                <c:pt idx="746">
                  <c:v>-1911.36</c:v>
                </c:pt>
                <c:pt idx="747">
                  <c:v>-1911.35</c:v>
                </c:pt>
                <c:pt idx="748">
                  <c:v>-1911.35</c:v>
                </c:pt>
                <c:pt idx="749">
                  <c:v>-1911.34</c:v>
                </c:pt>
                <c:pt idx="750">
                  <c:v>-1911.34</c:v>
                </c:pt>
                <c:pt idx="751">
                  <c:v>-1911.34</c:v>
                </c:pt>
                <c:pt idx="752">
                  <c:v>-1911.33</c:v>
                </c:pt>
                <c:pt idx="753">
                  <c:v>-1911.33</c:v>
                </c:pt>
                <c:pt idx="754">
                  <c:v>-1911.32</c:v>
                </c:pt>
                <c:pt idx="755">
                  <c:v>-1911.32</c:v>
                </c:pt>
                <c:pt idx="756">
                  <c:v>-1911.31</c:v>
                </c:pt>
                <c:pt idx="757">
                  <c:v>-1911.31</c:v>
                </c:pt>
                <c:pt idx="758">
                  <c:v>-1911.3</c:v>
                </c:pt>
                <c:pt idx="759">
                  <c:v>-1911.3</c:v>
                </c:pt>
                <c:pt idx="760">
                  <c:v>-1911.29</c:v>
                </c:pt>
                <c:pt idx="761">
                  <c:v>-1911.29</c:v>
                </c:pt>
                <c:pt idx="762">
                  <c:v>-1911.29</c:v>
                </c:pt>
                <c:pt idx="763">
                  <c:v>-1911.28</c:v>
                </c:pt>
                <c:pt idx="764">
                  <c:v>-1911.28</c:v>
                </c:pt>
                <c:pt idx="765">
                  <c:v>-1911.27</c:v>
                </c:pt>
                <c:pt idx="766">
                  <c:v>-1911.27</c:v>
                </c:pt>
                <c:pt idx="767">
                  <c:v>-1911.26</c:v>
                </c:pt>
                <c:pt idx="768">
                  <c:v>-1911.26</c:v>
                </c:pt>
                <c:pt idx="769">
                  <c:v>-1911.25</c:v>
                </c:pt>
                <c:pt idx="770">
                  <c:v>-1911.25</c:v>
                </c:pt>
                <c:pt idx="771">
                  <c:v>-1911.24</c:v>
                </c:pt>
                <c:pt idx="772">
                  <c:v>-1911.24</c:v>
                </c:pt>
                <c:pt idx="773">
                  <c:v>-1911.23</c:v>
                </c:pt>
                <c:pt idx="774">
                  <c:v>-1911.23</c:v>
                </c:pt>
                <c:pt idx="775">
                  <c:v>-1911.23</c:v>
                </c:pt>
                <c:pt idx="776">
                  <c:v>-1911.22</c:v>
                </c:pt>
                <c:pt idx="777">
                  <c:v>-1911.22</c:v>
                </c:pt>
                <c:pt idx="778">
                  <c:v>-1911.21</c:v>
                </c:pt>
                <c:pt idx="779">
                  <c:v>-1911.21</c:v>
                </c:pt>
                <c:pt idx="780">
                  <c:v>-1911.2</c:v>
                </c:pt>
                <c:pt idx="781">
                  <c:v>-1911.2</c:v>
                </c:pt>
                <c:pt idx="782">
                  <c:v>-1911.19</c:v>
                </c:pt>
                <c:pt idx="783">
                  <c:v>-1911.19</c:v>
                </c:pt>
                <c:pt idx="784">
                  <c:v>-1911.18</c:v>
                </c:pt>
                <c:pt idx="785">
                  <c:v>-1911.18</c:v>
                </c:pt>
                <c:pt idx="786">
                  <c:v>-1911.17</c:v>
                </c:pt>
                <c:pt idx="787">
                  <c:v>-1911.17</c:v>
                </c:pt>
                <c:pt idx="788">
                  <c:v>-1911.16</c:v>
                </c:pt>
                <c:pt idx="789">
                  <c:v>-1911.16</c:v>
                </c:pt>
                <c:pt idx="790">
                  <c:v>-1911.15</c:v>
                </c:pt>
                <c:pt idx="791">
                  <c:v>-1911.15</c:v>
                </c:pt>
                <c:pt idx="792">
                  <c:v>-1911.14</c:v>
                </c:pt>
                <c:pt idx="793">
                  <c:v>-1911.14</c:v>
                </c:pt>
                <c:pt idx="794">
                  <c:v>-1911.13</c:v>
                </c:pt>
                <c:pt idx="795">
                  <c:v>-1911.13</c:v>
                </c:pt>
                <c:pt idx="796">
                  <c:v>-1911.12</c:v>
                </c:pt>
                <c:pt idx="797">
                  <c:v>-1911.12</c:v>
                </c:pt>
                <c:pt idx="798">
                  <c:v>-1911.12</c:v>
                </c:pt>
                <c:pt idx="799">
                  <c:v>-1911.11</c:v>
                </c:pt>
                <c:pt idx="800">
                  <c:v>-1911.11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548-452F-A617-C7ED32922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1886015"/>
        <c:axId val="1071886847"/>
      </c:scatterChart>
      <c:valAx>
        <c:axId val="1071886015"/>
        <c:scaling>
          <c:orientation val="minMax"/>
          <c:max val="8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Timestep (1E-6 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886847"/>
        <c:crosses val="autoZero"/>
        <c:crossBetween val="midCat"/>
      </c:valAx>
      <c:valAx>
        <c:axId val="107188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 (Pa)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8860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Normal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Sheet1!$A$4:$A$804</c:f>
              <c:numCache>
                <c:formatCode>General</c:formatCode>
                <c:ptCount val="8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</c:numCache>
            </c:numRef>
          </c:xVal>
          <c:yVal>
            <c:numRef>
              <c:f>Sheet1!$C$4:$C$804</c:f>
              <c:numCache>
                <c:formatCode>General</c:formatCode>
                <c:ptCount val="801"/>
                <c:pt idx="0">
                  <c:v>0</c:v>
                </c:pt>
                <c:pt idx="1">
                  <c:v>-1286.53</c:v>
                </c:pt>
                <c:pt idx="2">
                  <c:v>-2713.05</c:v>
                </c:pt>
                <c:pt idx="3">
                  <c:v>-3706.39</c:v>
                </c:pt>
                <c:pt idx="4">
                  <c:v>-2211.66</c:v>
                </c:pt>
                <c:pt idx="5">
                  <c:v>-869.51499999999999</c:v>
                </c:pt>
                <c:pt idx="6">
                  <c:v>-162.97999999999999</c:v>
                </c:pt>
                <c:pt idx="7">
                  <c:v>-1812.91</c:v>
                </c:pt>
                <c:pt idx="8">
                  <c:v>-3101.39</c:v>
                </c:pt>
                <c:pt idx="9">
                  <c:v>-3529.76</c:v>
                </c:pt>
                <c:pt idx="10">
                  <c:v>-1759.84</c:v>
                </c:pt>
                <c:pt idx="11">
                  <c:v>-597.44399999999996</c:v>
                </c:pt>
                <c:pt idx="12">
                  <c:v>-499.625</c:v>
                </c:pt>
                <c:pt idx="13">
                  <c:v>-2312.0300000000002</c:v>
                </c:pt>
                <c:pt idx="14">
                  <c:v>-3322.23</c:v>
                </c:pt>
                <c:pt idx="15">
                  <c:v>-3157.12</c:v>
                </c:pt>
                <c:pt idx="16">
                  <c:v>-1361.44</c:v>
                </c:pt>
                <c:pt idx="17">
                  <c:v>-457.649</c:v>
                </c:pt>
                <c:pt idx="18">
                  <c:v>-866.62699999999995</c:v>
                </c:pt>
                <c:pt idx="19">
                  <c:v>-2637.79</c:v>
                </c:pt>
                <c:pt idx="20">
                  <c:v>-3397.62</c:v>
                </c:pt>
                <c:pt idx="21">
                  <c:v>-2706.69</c:v>
                </c:pt>
                <c:pt idx="22">
                  <c:v>-1001.54</c:v>
                </c:pt>
                <c:pt idx="23">
                  <c:v>-381.41</c:v>
                </c:pt>
                <c:pt idx="24">
                  <c:v>-1272.92</c:v>
                </c:pt>
                <c:pt idx="25">
                  <c:v>-2867.33</c:v>
                </c:pt>
                <c:pt idx="26">
                  <c:v>-3381.34</c:v>
                </c:pt>
                <c:pt idx="27">
                  <c:v>-2275.2800000000002</c:v>
                </c:pt>
                <c:pt idx="28">
                  <c:v>-752.149</c:v>
                </c:pt>
                <c:pt idx="29">
                  <c:v>-373.14499999999998</c:v>
                </c:pt>
                <c:pt idx="30">
                  <c:v>-1730.24</c:v>
                </c:pt>
                <c:pt idx="31">
                  <c:v>-3141.75</c:v>
                </c:pt>
                <c:pt idx="32">
                  <c:v>-3354.55</c:v>
                </c:pt>
                <c:pt idx="33">
                  <c:v>-1810.23</c:v>
                </c:pt>
                <c:pt idx="34">
                  <c:v>-568.27700000000004</c:v>
                </c:pt>
                <c:pt idx="35">
                  <c:v>-527.63599999999997</c:v>
                </c:pt>
                <c:pt idx="36">
                  <c:v>-2265.4899999999998</c:v>
                </c:pt>
                <c:pt idx="37">
                  <c:v>-3365.5</c:v>
                </c:pt>
                <c:pt idx="38">
                  <c:v>-3212.74</c:v>
                </c:pt>
                <c:pt idx="39">
                  <c:v>-1299.3399999999999</c:v>
                </c:pt>
                <c:pt idx="40">
                  <c:v>-419.13799999999998</c:v>
                </c:pt>
                <c:pt idx="41">
                  <c:v>-809.12199999999996</c:v>
                </c:pt>
                <c:pt idx="42">
                  <c:v>-2817.15</c:v>
                </c:pt>
                <c:pt idx="43">
                  <c:v>-3430.43</c:v>
                </c:pt>
                <c:pt idx="44">
                  <c:v>-2825.61</c:v>
                </c:pt>
                <c:pt idx="45">
                  <c:v>-763.8</c:v>
                </c:pt>
                <c:pt idx="46">
                  <c:v>-395.41399999999999</c:v>
                </c:pt>
                <c:pt idx="47">
                  <c:v>-1201.67</c:v>
                </c:pt>
                <c:pt idx="48">
                  <c:v>-3256.23</c:v>
                </c:pt>
                <c:pt idx="49">
                  <c:v>-3313.17</c:v>
                </c:pt>
                <c:pt idx="50">
                  <c:v>-2287.4499999999998</c:v>
                </c:pt>
                <c:pt idx="51">
                  <c:v>-323.25099999999998</c:v>
                </c:pt>
                <c:pt idx="52">
                  <c:v>-573.35699999999997</c:v>
                </c:pt>
                <c:pt idx="53">
                  <c:v>-1734.14</c:v>
                </c:pt>
                <c:pt idx="54">
                  <c:v>-3538.46</c:v>
                </c:pt>
                <c:pt idx="55">
                  <c:v>-3030.58</c:v>
                </c:pt>
                <c:pt idx="56">
                  <c:v>-1773.41</c:v>
                </c:pt>
                <c:pt idx="57">
                  <c:v>-160.358</c:v>
                </c:pt>
                <c:pt idx="58">
                  <c:v>-921.59900000000005</c:v>
                </c:pt>
                <c:pt idx="59">
                  <c:v>-2271.52</c:v>
                </c:pt>
                <c:pt idx="60">
                  <c:v>-3662.65</c:v>
                </c:pt>
                <c:pt idx="61">
                  <c:v>-2699.67</c:v>
                </c:pt>
                <c:pt idx="62">
                  <c:v>-1334.75</c:v>
                </c:pt>
                <c:pt idx="63">
                  <c:v>-208.41</c:v>
                </c:pt>
                <c:pt idx="64">
                  <c:v>-1326.8</c:v>
                </c:pt>
                <c:pt idx="65">
                  <c:v>-2704.8</c:v>
                </c:pt>
                <c:pt idx="66">
                  <c:v>-3590.75</c:v>
                </c:pt>
                <c:pt idx="67">
                  <c:v>-2347.48</c:v>
                </c:pt>
                <c:pt idx="68">
                  <c:v>-956.39700000000005</c:v>
                </c:pt>
                <c:pt idx="69">
                  <c:v>-327.017</c:v>
                </c:pt>
                <c:pt idx="70">
                  <c:v>-1664.6</c:v>
                </c:pt>
                <c:pt idx="71">
                  <c:v>-3026.18</c:v>
                </c:pt>
                <c:pt idx="72">
                  <c:v>-3374.94</c:v>
                </c:pt>
                <c:pt idx="73">
                  <c:v>-1962.81</c:v>
                </c:pt>
                <c:pt idx="74">
                  <c:v>-615.58399999999995</c:v>
                </c:pt>
                <c:pt idx="75">
                  <c:v>-510.709</c:v>
                </c:pt>
                <c:pt idx="76">
                  <c:v>-1967.14</c:v>
                </c:pt>
                <c:pt idx="77">
                  <c:v>-3287.91</c:v>
                </c:pt>
                <c:pt idx="78">
                  <c:v>-3113.44</c:v>
                </c:pt>
                <c:pt idx="79">
                  <c:v>-1596</c:v>
                </c:pt>
                <c:pt idx="80">
                  <c:v>-330.66500000000002</c:v>
                </c:pt>
                <c:pt idx="81">
                  <c:v>-810.29200000000003</c:v>
                </c:pt>
                <c:pt idx="82">
                  <c:v>-2364.54</c:v>
                </c:pt>
                <c:pt idx="83">
                  <c:v>-3541.87</c:v>
                </c:pt>
                <c:pt idx="84">
                  <c:v>-2774.99</c:v>
                </c:pt>
                <c:pt idx="85">
                  <c:v>-1232.9000000000001</c:v>
                </c:pt>
                <c:pt idx="86">
                  <c:v>-193.553</c:v>
                </c:pt>
                <c:pt idx="87">
                  <c:v>-1267</c:v>
                </c:pt>
                <c:pt idx="88">
                  <c:v>-2797.61</c:v>
                </c:pt>
                <c:pt idx="89">
                  <c:v>-3675.07</c:v>
                </c:pt>
                <c:pt idx="90">
                  <c:v>-2315.5</c:v>
                </c:pt>
                <c:pt idx="91">
                  <c:v>-861.34900000000005</c:v>
                </c:pt>
                <c:pt idx="92">
                  <c:v>-207.97499999999999</c:v>
                </c:pt>
                <c:pt idx="93">
                  <c:v>-1816.19</c:v>
                </c:pt>
                <c:pt idx="94">
                  <c:v>-3139.06</c:v>
                </c:pt>
                <c:pt idx="95">
                  <c:v>-3547.88</c:v>
                </c:pt>
                <c:pt idx="96">
                  <c:v>-1731.86</c:v>
                </c:pt>
                <c:pt idx="97">
                  <c:v>-553.79600000000005</c:v>
                </c:pt>
                <c:pt idx="98">
                  <c:v>-387.20499999999998</c:v>
                </c:pt>
                <c:pt idx="99">
                  <c:v>-2348.5</c:v>
                </c:pt>
                <c:pt idx="100">
                  <c:v>-3317.64</c:v>
                </c:pt>
                <c:pt idx="101">
                  <c:v>-3199.14</c:v>
                </c:pt>
                <c:pt idx="102">
                  <c:v>-1147.99</c:v>
                </c:pt>
                <c:pt idx="103">
                  <c:v>-413.35199999999998</c:v>
                </c:pt>
                <c:pt idx="104">
                  <c:v>-770.81700000000001</c:v>
                </c:pt>
                <c:pt idx="105">
                  <c:v>-2818.65</c:v>
                </c:pt>
                <c:pt idx="106">
                  <c:v>-3328.52</c:v>
                </c:pt>
                <c:pt idx="107">
                  <c:v>-2767.66</c:v>
                </c:pt>
                <c:pt idx="108">
                  <c:v>-759.93</c:v>
                </c:pt>
                <c:pt idx="109">
                  <c:v>-473.91500000000002</c:v>
                </c:pt>
                <c:pt idx="110">
                  <c:v>-1253.6600000000001</c:v>
                </c:pt>
                <c:pt idx="111">
                  <c:v>-3191.96</c:v>
                </c:pt>
                <c:pt idx="112">
                  <c:v>-3266.02</c:v>
                </c:pt>
                <c:pt idx="113">
                  <c:v>-2324.12</c:v>
                </c:pt>
                <c:pt idx="114">
                  <c:v>-534.11800000000005</c:v>
                </c:pt>
                <c:pt idx="115">
                  <c:v>-653.80899999999997</c:v>
                </c:pt>
                <c:pt idx="116">
                  <c:v>-1742.32</c:v>
                </c:pt>
                <c:pt idx="117">
                  <c:v>-3400.03</c:v>
                </c:pt>
                <c:pt idx="118">
                  <c:v>-3120.5</c:v>
                </c:pt>
                <c:pt idx="119">
                  <c:v>-1872.37</c:v>
                </c:pt>
                <c:pt idx="120">
                  <c:v>-372.82100000000003</c:v>
                </c:pt>
                <c:pt idx="121">
                  <c:v>-822.93600000000004</c:v>
                </c:pt>
                <c:pt idx="122">
                  <c:v>-2193.91</c:v>
                </c:pt>
                <c:pt idx="123">
                  <c:v>-3474.55</c:v>
                </c:pt>
                <c:pt idx="124">
                  <c:v>-2867.1</c:v>
                </c:pt>
                <c:pt idx="125">
                  <c:v>-1380.08</c:v>
                </c:pt>
                <c:pt idx="126">
                  <c:v>-284.77</c:v>
                </c:pt>
                <c:pt idx="127">
                  <c:v>-1017.09</c:v>
                </c:pt>
                <c:pt idx="128">
                  <c:v>-2624.28</c:v>
                </c:pt>
                <c:pt idx="129">
                  <c:v>-3486.38</c:v>
                </c:pt>
                <c:pt idx="130">
                  <c:v>-2571.6999999999998</c:v>
                </c:pt>
                <c:pt idx="131">
                  <c:v>-875.303</c:v>
                </c:pt>
                <c:pt idx="132">
                  <c:v>-310.91199999999998</c:v>
                </c:pt>
                <c:pt idx="133">
                  <c:v>-1378.98</c:v>
                </c:pt>
                <c:pt idx="134">
                  <c:v>-3104.56</c:v>
                </c:pt>
                <c:pt idx="135">
                  <c:v>-3388.69</c:v>
                </c:pt>
                <c:pt idx="136">
                  <c:v>-2210.23</c:v>
                </c:pt>
                <c:pt idx="137">
                  <c:v>-483.71699999999998</c:v>
                </c:pt>
                <c:pt idx="138">
                  <c:v>-522.125</c:v>
                </c:pt>
                <c:pt idx="139">
                  <c:v>-1850.13</c:v>
                </c:pt>
                <c:pt idx="140">
                  <c:v>-3531.88</c:v>
                </c:pt>
                <c:pt idx="141">
                  <c:v>-3146.28</c:v>
                </c:pt>
                <c:pt idx="142">
                  <c:v>-1747.4</c:v>
                </c:pt>
                <c:pt idx="143">
                  <c:v>-207.328</c:v>
                </c:pt>
                <c:pt idx="144">
                  <c:v>-904.49900000000002</c:v>
                </c:pt>
                <c:pt idx="145">
                  <c:v>-2322.98</c:v>
                </c:pt>
                <c:pt idx="146">
                  <c:v>-3715.58</c:v>
                </c:pt>
                <c:pt idx="147">
                  <c:v>-2719.45</c:v>
                </c:pt>
                <c:pt idx="148">
                  <c:v>-1268.44</c:v>
                </c:pt>
                <c:pt idx="149">
                  <c:v>-67.830699999999993</c:v>
                </c:pt>
                <c:pt idx="150">
                  <c:v>-1346.8</c:v>
                </c:pt>
                <c:pt idx="151">
                  <c:v>-2731.96</c:v>
                </c:pt>
                <c:pt idx="152">
                  <c:v>-3659.48</c:v>
                </c:pt>
                <c:pt idx="153">
                  <c:v>-2166.89</c:v>
                </c:pt>
                <c:pt idx="154">
                  <c:v>-881.68399999999997</c:v>
                </c:pt>
                <c:pt idx="155">
                  <c:v>-173.86600000000001</c:v>
                </c:pt>
                <c:pt idx="156">
                  <c:v>-1809.56</c:v>
                </c:pt>
                <c:pt idx="157">
                  <c:v>-3012.24</c:v>
                </c:pt>
                <c:pt idx="158">
                  <c:v>-3480.69</c:v>
                </c:pt>
                <c:pt idx="159">
                  <c:v>-1707.94</c:v>
                </c:pt>
                <c:pt idx="160">
                  <c:v>-637.26</c:v>
                </c:pt>
                <c:pt idx="161">
                  <c:v>-451.887</c:v>
                </c:pt>
                <c:pt idx="162">
                  <c:v>-2292.31</c:v>
                </c:pt>
                <c:pt idx="163">
                  <c:v>-3227.66</c:v>
                </c:pt>
                <c:pt idx="164">
                  <c:v>-3202.25</c:v>
                </c:pt>
                <c:pt idx="165">
                  <c:v>-1354.43</c:v>
                </c:pt>
                <c:pt idx="166">
                  <c:v>-531.12599999999998</c:v>
                </c:pt>
                <c:pt idx="167">
                  <c:v>-801.93799999999999</c:v>
                </c:pt>
                <c:pt idx="168">
                  <c:v>-2684.3</c:v>
                </c:pt>
                <c:pt idx="169">
                  <c:v>-3376.21</c:v>
                </c:pt>
                <c:pt idx="170">
                  <c:v>-2837.34</c:v>
                </c:pt>
                <c:pt idx="171">
                  <c:v>-995.91700000000003</c:v>
                </c:pt>
                <c:pt idx="172">
                  <c:v>-454.71899999999999</c:v>
                </c:pt>
                <c:pt idx="173">
                  <c:v>-1204.48</c:v>
                </c:pt>
                <c:pt idx="174">
                  <c:v>-2965.76</c:v>
                </c:pt>
                <c:pt idx="175">
                  <c:v>-3381.59</c:v>
                </c:pt>
                <c:pt idx="176">
                  <c:v>-2382.42</c:v>
                </c:pt>
                <c:pt idx="177">
                  <c:v>-664.08399999999995</c:v>
                </c:pt>
                <c:pt idx="178">
                  <c:v>-399.51799999999997</c:v>
                </c:pt>
                <c:pt idx="179">
                  <c:v>-1656.52</c:v>
                </c:pt>
                <c:pt idx="180">
                  <c:v>-3233.23</c:v>
                </c:pt>
                <c:pt idx="181">
                  <c:v>-3288.95</c:v>
                </c:pt>
                <c:pt idx="182">
                  <c:v>-1823.29</c:v>
                </c:pt>
                <c:pt idx="183">
                  <c:v>-427.09300000000002</c:v>
                </c:pt>
                <c:pt idx="184">
                  <c:v>-546.74699999999996</c:v>
                </c:pt>
                <c:pt idx="185">
                  <c:v>-2206.02</c:v>
                </c:pt>
                <c:pt idx="186">
                  <c:v>-3428.14</c:v>
                </c:pt>
                <c:pt idx="187">
                  <c:v>-3109.28</c:v>
                </c:pt>
                <c:pt idx="188">
                  <c:v>-1283.72</c:v>
                </c:pt>
                <c:pt idx="189">
                  <c:v>-334.096</c:v>
                </c:pt>
                <c:pt idx="190">
                  <c:v>-889.30799999999999</c:v>
                </c:pt>
                <c:pt idx="191">
                  <c:v>-2808.01</c:v>
                </c:pt>
                <c:pt idx="192">
                  <c:v>-3475.84</c:v>
                </c:pt>
                <c:pt idx="193">
                  <c:v>-2759.31</c:v>
                </c:pt>
                <c:pt idx="194">
                  <c:v>-806.29600000000005</c:v>
                </c:pt>
                <c:pt idx="195">
                  <c:v>-415.25299999999999</c:v>
                </c:pt>
                <c:pt idx="196">
                  <c:v>-1307.76</c:v>
                </c:pt>
                <c:pt idx="197">
                  <c:v>-3268.37</c:v>
                </c:pt>
                <c:pt idx="198">
                  <c:v>-3334.72</c:v>
                </c:pt>
                <c:pt idx="199">
                  <c:v>-2270.12</c:v>
                </c:pt>
                <c:pt idx="200">
                  <c:v>-389.33499999999998</c:v>
                </c:pt>
                <c:pt idx="201">
                  <c:v>-625.89400000000001</c:v>
                </c:pt>
                <c:pt idx="202">
                  <c:v>-1763.43</c:v>
                </c:pt>
                <c:pt idx="203">
                  <c:v>-3505.7</c:v>
                </c:pt>
                <c:pt idx="204">
                  <c:v>-3003.94</c:v>
                </c:pt>
                <c:pt idx="205">
                  <c:v>-1782.4</c:v>
                </c:pt>
                <c:pt idx="206">
                  <c:v>-166.60499999999999</c:v>
                </c:pt>
                <c:pt idx="207">
                  <c:v>-916.50099999999998</c:v>
                </c:pt>
                <c:pt idx="208">
                  <c:v>-2199.84</c:v>
                </c:pt>
                <c:pt idx="209">
                  <c:v>-3621.17</c:v>
                </c:pt>
                <c:pt idx="210">
                  <c:v>-2647</c:v>
                </c:pt>
                <c:pt idx="211">
                  <c:v>-1359.77</c:v>
                </c:pt>
                <c:pt idx="212">
                  <c:v>-156.34899999999999</c:v>
                </c:pt>
                <c:pt idx="213">
                  <c:v>-1305.48</c:v>
                </c:pt>
                <c:pt idx="214">
                  <c:v>-2616.65</c:v>
                </c:pt>
                <c:pt idx="215">
                  <c:v>-3628.67</c:v>
                </c:pt>
                <c:pt idx="216">
                  <c:v>-2327.73</c:v>
                </c:pt>
                <c:pt idx="217">
                  <c:v>-1014.35</c:v>
                </c:pt>
                <c:pt idx="218">
                  <c:v>-264.06299999999999</c:v>
                </c:pt>
                <c:pt idx="219">
                  <c:v>-1712.97</c:v>
                </c:pt>
                <c:pt idx="220">
                  <c:v>-3001.39</c:v>
                </c:pt>
                <c:pt idx="221">
                  <c:v>-3493.1</c:v>
                </c:pt>
                <c:pt idx="222">
                  <c:v>-1954.89</c:v>
                </c:pt>
                <c:pt idx="223">
                  <c:v>-692.68600000000004</c:v>
                </c:pt>
                <c:pt idx="224">
                  <c:v>-449.91300000000001</c:v>
                </c:pt>
                <c:pt idx="225">
                  <c:v>-2067.19</c:v>
                </c:pt>
                <c:pt idx="226">
                  <c:v>-3287.63</c:v>
                </c:pt>
                <c:pt idx="227">
                  <c:v>-3221.16</c:v>
                </c:pt>
                <c:pt idx="228">
                  <c:v>-1518.95</c:v>
                </c:pt>
                <c:pt idx="229">
                  <c:v>-372.05</c:v>
                </c:pt>
                <c:pt idx="230">
                  <c:v>-741.49599999999998</c:v>
                </c:pt>
                <c:pt idx="231">
                  <c:v>-2450.92</c:v>
                </c:pt>
                <c:pt idx="232">
                  <c:v>-3476.87</c:v>
                </c:pt>
                <c:pt idx="233">
                  <c:v>-2802.29</c:v>
                </c:pt>
                <c:pt idx="234">
                  <c:v>-1102.23</c:v>
                </c:pt>
                <c:pt idx="235">
                  <c:v>-211.55699999999999</c:v>
                </c:pt>
                <c:pt idx="236">
                  <c:v>-1195.97</c:v>
                </c:pt>
                <c:pt idx="237">
                  <c:v>-2854.67</c:v>
                </c:pt>
                <c:pt idx="238">
                  <c:v>-3572.13</c:v>
                </c:pt>
                <c:pt idx="239">
                  <c:v>-2308.71</c:v>
                </c:pt>
                <c:pt idx="240">
                  <c:v>-771.95100000000002</c:v>
                </c:pt>
                <c:pt idx="241">
                  <c:v>-271.88900000000001</c:v>
                </c:pt>
                <c:pt idx="242">
                  <c:v>-1786.44</c:v>
                </c:pt>
                <c:pt idx="243">
                  <c:v>-3187.11</c:v>
                </c:pt>
                <c:pt idx="244">
                  <c:v>-3488.9</c:v>
                </c:pt>
                <c:pt idx="245">
                  <c:v>-1774.61</c:v>
                </c:pt>
                <c:pt idx="246">
                  <c:v>-554.51900000000001</c:v>
                </c:pt>
                <c:pt idx="247">
                  <c:v>-483.57900000000001</c:v>
                </c:pt>
                <c:pt idx="248">
                  <c:v>-2359.4299999999998</c:v>
                </c:pt>
                <c:pt idx="249">
                  <c:v>-3354.36</c:v>
                </c:pt>
                <c:pt idx="250">
                  <c:v>-3188.41</c:v>
                </c:pt>
                <c:pt idx="251">
                  <c:v>-1214.33</c:v>
                </c:pt>
                <c:pt idx="252">
                  <c:v>-452.65600000000001</c:v>
                </c:pt>
                <c:pt idx="253">
                  <c:v>-806.50300000000004</c:v>
                </c:pt>
                <c:pt idx="254">
                  <c:v>-2803.28</c:v>
                </c:pt>
                <c:pt idx="255">
                  <c:v>-3322.18</c:v>
                </c:pt>
                <c:pt idx="256">
                  <c:v>-2771.33</c:v>
                </c:pt>
                <c:pt idx="257">
                  <c:v>-762.12599999999998</c:v>
                </c:pt>
                <c:pt idx="258">
                  <c:v>-470.06599999999997</c:v>
                </c:pt>
                <c:pt idx="259">
                  <c:v>-1199.28</c:v>
                </c:pt>
                <c:pt idx="260">
                  <c:v>-3157.5</c:v>
                </c:pt>
                <c:pt idx="261">
                  <c:v>-3215.24</c:v>
                </c:pt>
                <c:pt idx="262">
                  <c:v>-2335.08</c:v>
                </c:pt>
                <c:pt idx="263">
                  <c:v>-476.79899999999998</c:v>
                </c:pt>
                <c:pt idx="264">
                  <c:v>-634.34299999999996</c:v>
                </c:pt>
                <c:pt idx="265">
                  <c:v>-1664.82</c:v>
                </c:pt>
                <c:pt idx="266">
                  <c:v>-3427.13</c:v>
                </c:pt>
                <c:pt idx="267">
                  <c:v>-3083.24</c:v>
                </c:pt>
                <c:pt idx="268">
                  <c:v>-1917.58</c:v>
                </c:pt>
                <c:pt idx="269">
                  <c:v>-316.30200000000002</c:v>
                </c:pt>
                <c:pt idx="270">
                  <c:v>-871.61</c:v>
                </c:pt>
                <c:pt idx="271">
                  <c:v>-2162.63</c:v>
                </c:pt>
                <c:pt idx="272">
                  <c:v>-3578.04</c:v>
                </c:pt>
                <c:pt idx="273">
                  <c:v>-2853.98</c:v>
                </c:pt>
                <c:pt idx="274">
                  <c:v>-1460.39</c:v>
                </c:pt>
                <c:pt idx="275">
                  <c:v>-236.33699999999999</c:v>
                </c:pt>
                <c:pt idx="276">
                  <c:v>-1118.8800000000001</c:v>
                </c:pt>
                <c:pt idx="277">
                  <c:v>-2615.71</c:v>
                </c:pt>
                <c:pt idx="278">
                  <c:v>-3590.24</c:v>
                </c:pt>
                <c:pt idx="279">
                  <c:v>-2510.6</c:v>
                </c:pt>
                <c:pt idx="280">
                  <c:v>-935.18899999999996</c:v>
                </c:pt>
                <c:pt idx="281">
                  <c:v>-245.375</c:v>
                </c:pt>
                <c:pt idx="282">
                  <c:v>-1458.82</c:v>
                </c:pt>
                <c:pt idx="283">
                  <c:v>-3040.11</c:v>
                </c:pt>
                <c:pt idx="284">
                  <c:v>-3429.01</c:v>
                </c:pt>
                <c:pt idx="285">
                  <c:v>-2093.13</c:v>
                </c:pt>
                <c:pt idx="286">
                  <c:v>-506.40100000000001</c:v>
                </c:pt>
                <c:pt idx="287">
                  <c:v>-439.31799999999998</c:v>
                </c:pt>
                <c:pt idx="288">
                  <c:v>-1896.65</c:v>
                </c:pt>
                <c:pt idx="289">
                  <c:v>-3431.51</c:v>
                </c:pt>
                <c:pt idx="290">
                  <c:v>-3154.4</c:v>
                </c:pt>
                <c:pt idx="291">
                  <c:v>-1654.11</c:v>
                </c:pt>
                <c:pt idx="292">
                  <c:v>-251.98500000000001</c:v>
                </c:pt>
                <c:pt idx="293">
                  <c:v>-855.04</c:v>
                </c:pt>
                <c:pt idx="294">
                  <c:v>-2374.44</c:v>
                </c:pt>
                <c:pt idx="295">
                  <c:v>-3662.72</c:v>
                </c:pt>
                <c:pt idx="296">
                  <c:v>-2763.29</c:v>
                </c:pt>
                <c:pt idx="297">
                  <c:v>-1250.98</c:v>
                </c:pt>
                <c:pt idx="298">
                  <c:v>-149.92500000000001</c:v>
                </c:pt>
                <c:pt idx="299">
                  <c:v>-1353.23</c:v>
                </c:pt>
                <c:pt idx="300">
                  <c:v>-2787.39</c:v>
                </c:pt>
                <c:pt idx="301">
                  <c:v>-3657.25</c:v>
                </c:pt>
                <c:pt idx="302">
                  <c:v>-2227.9299999999998</c:v>
                </c:pt>
                <c:pt idx="303">
                  <c:v>-904.03899999999999</c:v>
                </c:pt>
                <c:pt idx="304">
                  <c:v>-218.16300000000001</c:v>
                </c:pt>
                <c:pt idx="305">
                  <c:v>-1812.74</c:v>
                </c:pt>
                <c:pt idx="306">
                  <c:v>-3025.19</c:v>
                </c:pt>
                <c:pt idx="307">
                  <c:v>-3480.07</c:v>
                </c:pt>
                <c:pt idx="308">
                  <c:v>-1705.84</c:v>
                </c:pt>
                <c:pt idx="309">
                  <c:v>-631.53700000000003</c:v>
                </c:pt>
                <c:pt idx="310">
                  <c:v>-416.38099999999997</c:v>
                </c:pt>
                <c:pt idx="311">
                  <c:v>-2271.04</c:v>
                </c:pt>
                <c:pt idx="312">
                  <c:v>-3179.62</c:v>
                </c:pt>
                <c:pt idx="313">
                  <c:v>-3195.21</c:v>
                </c:pt>
                <c:pt idx="314">
                  <c:v>-1292.98</c:v>
                </c:pt>
                <c:pt idx="315">
                  <c:v>-517.59</c:v>
                </c:pt>
                <c:pt idx="316">
                  <c:v>-735.274</c:v>
                </c:pt>
                <c:pt idx="317">
                  <c:v>-2699.91</c:v>
                </c:pt>
                <c:pt idx="318">
                  <c:v>-3323.75</c:v>
                </c:pt>
                <c:pt idx="319">
                  <c:v>-2869.36</c:v>
                </c:pt>
                <c:pt idx="320">
                  <c:v>-943.08500000000004</c:v>
                </c:pt>
                <c:pt idx="321">
                  <c:v>-504.56400000000002</c:v>
                </c:pt>
                <c:pt idx="322">
                  <c:v>-1168.75</c:v>
                </c:pt>
                <c:pt idx="323">
                  <c:v>-3051.22</c:v>
                </c:pt>
                <c:pt idx="324">
                  <c:v>-3360.58</c:v>
                </c:pt>
                <c:pt idx="325">
                  <c:v>-2468.1</c:v>
                </c:pt>
                <c:pt idx="326">
                  <c:v>-628.21699999999998</c:v>
                </c:pt>
                <c:pt idx="327">
                  <c:v>-497.76299999999998</c:v>
                </c:pt>
                <c:pt idx="328">
                  <c:v>-1637.78</c:v>
                </c:pt>
                <c:pt idx="329">
                  <c:v>-3335.51</c:v>
                </c:pt>
                <c:pt idx="330">
                  <c:v>-3244.13</c:v>
                </c:pt>
                <c:pt idx="331">
                  <c:v>-1900.1</c:v>
                </c:pt>
                <c:pt idx="332">
                  <c:v>-365.642</c:v>
                </c:pt>
                <c:pt idx="333">
                  <c:v>-618.84199999999998</c:v>
                </c:pt>
                <c:pt idx="334">
                  <c:v>-2139.4299999999998</c:v>
                </c:pt>
                <c:pt idx="335">
                  <c:v>-3484.16</c:v>
                </c:pt>
                <c:pt idx="336">
                  <c:v>-3012.48</c:v>
                </c:pt>
                <c:pt idx="337">
                  <c:v>-1310.97</c:v>
                </c:pt>
                <c:pt idx="338">
                  <c:v>-235.11600000000001</c:v>
                </c:pt>
                <c:pt idx="339">
                  <c:v>-925.56100000000004</c:v>
                </c:pt>
                <c:pt idx="340">
                  <c:v>-2714.55</c:v>
                </c:pt>
                <c:pt idx="341">
                  <c:v>-3501.07</c:v>
                </c:pt>
                <c:pt idx="342">
                  <c:v>-2664.23</c:v>
                </c:pt>
                <c:pt idx="343">
                  <c:v>-832.70699999999999</c:v>
                </c:pt>
                <c:pt idx="344">
                  <c:v>-342.52100000000002</c:v>
                </c:pt>
                <c:pt idx="345">
                  <c:v>-1359.02</c:v>
                </c:pt>
                <c:pt idx="346">
                  <c:v>-3225.8</c:v>
                </c:pt>
                <c:pt idx="347">
                  <c:v>-3384.61</c:v>
                </c:pt>
                <c:pt idx="348">
                  <c:v>-2231.96</c:v>
                </c:pt>
                <c:pt idx="349">
                  <c:v>-451.82299999999998</c:v>
                </c:pt>
                <c:pt idx="350">
                  <c:v>-626.548</c:v>
                </c:pt>
                <c:pt idx="351">
                  <c:v>-1836.95</c:v>
                </c:pt>
                <c:pt idx="352">
                  <c:v>-3511.34</c:v>
                </c:pt>
                <c:pt idx="353">
                  <c:v>-3061.66</c:v>
                </c:pt>
                <c:pt idx="354">
                  <c:v>-1788.28</c:v>
                </c:pt>
                <c:pt idx="355">
                  <c:v>-214.102</c:v>
                </c:pt>
                <c:pt idx="356">
                  <c:v>-934.32799999999997</c:v>
                </c:pt>
                <c:pt idx="357">
                  <c:v>-2234.81</c:v>
                </c:pt>
                <c:pt idx="358">
                  <c:v>-3619.02</c:v>
                </c:pt>
                <c:pt idx="359">
                  <c:v>-2639.75</c:v>
                </c:pt>
                <c:pt idx="360">
                  <c:v>-1352.46</c:v>
                </c:pt>
                <c:pt idx="361">
                  <c:v>-140.601</c:v>
                </c:pt>
                <c:pt idx="362">
                  <c:v>-1295.06</c:v>
                </c:pt>
                <c:pt idx="363">
                  <c:v>-2570.98</c:v>
                </c:pt>
                <c:pt idx="364">
                  <c:v>-3608.97</c:v>
                </c:pt>
                <c:pt idx="365">
                  <c:v>-2266.19</c:v>
                </c:pt>
                <c:pt idx="366">
                  <c:v>-1004.96</c:v>
                </c:pt>
                <c:pt idx="367">
                  <c:v>-206.87700000000001</c:v>
                </c:pt>
                <c:pt idx="368">
                  <c:v>-1717.96</c:v>
                </c:pt>
                <c:pt idx="369">
                  <c:v>-2933.68</c:v>
                </c:pt>
                <c:pt idx="370">
                  <c:v>-3513.05</c:v>
                </c:pt>
                <c:pt idx="371">
                  <c:v>-1910.3</c:v>
                </c:pt>
                <c:pt idx="372">
                  <c:v>-743.88900000000001</c:v>
                </c:pt>
                <c:pt idx="373">
                  <c:v>-403.65800000000002</c:v>
                </c:pt>
                <c:pt idx="374">
                  <c:v>-2131.16</c:v>
                </c:pt>
                <c:pt idx="375">
                  <c:v>-3261.78</c:v>
                </c:pt>
                <c:pt idx="376">
                  <c:v>-3313.97</c:v>
                </c:pt>
                <c:pt idx="377">
                  <c:v>-1494.63</c:v>
                </c:pt>
                <c:pt idx="378">
                  <c:v>-465.4</c:v>
                </c:pt>
                <c:pt idx="379">
                  <c:v>-709.48299999999995</c:v>
                </c:pt>
                <c:pt idx="380">
                  <c:v>-2546.58</c:v>
                </c:pt>
                <c:pt idx="381">
                  <c:v>-3449.43</c:v>
                </c:pt>
                <c:pt idx="382">
                  <c:v>-2901.74</c:v>
                </c:pt>
                <c:pt idx="383">
                  <c:v>-1045.68</c:v>
                </c:pt>
                <c:pt idx="384">
                  <c:v>-270.72000000000003</c:v>
                </c:pt>
                <c:pt idx="385">
                  <c:v>-1125.27</c:v>
                </c:pt>
                <c:pt idx="386">
                  <c:v>-2927.69</c:v>
                </c:pt>
                <c:pt idx="387">
                  <c:v>-3497.41</c:v>
                </c:pt>
                <c:pt idx="388">
                  <c:v>-2344</c:v>
                </c:pt>
                <c:pt idx="389">
                  <c:v>-661.07899999999995</c:v>
                </c:pt>
                <c:pt idx="390">
                  <c:v>-295.642</c:v>
                </c:pt>
                <c:pt idx="391">
                  <c:v>-1695.1</c:v>
                </c:pt>
                <c:pt idx="392">
                  <c:v>-3231.29</c:v>
                </c:pt>
                <c:pt idx="393">
                  <c:v>-3398.71</c:v>
                </c:pt>
                <c:pt idx="394">
                  <c:v>-1784.8</c:v>
                </c:pt>
                <c:pt idx="395">
                  <c:v>-457.40800000000002</c:v>
                </c:pt>
                <c:pt idx="396">
                  <c:v>-533.61199999999997</c:v>
                </c:pt>
                <c:pt idx="397">
                  <c:v>-2324.67</c:v>
                </c:pt>
                <c:pt idx="398">
                  <c:v>-3408.08</c:v>
                </c:pt>
                <c:pt idx="399">
                  <c:v>-3133.48</c:v>
                </c:pt>
                <c:pt idx="400">
                  <c:v>-1261.3499999999999</c:v>
                </c:pt>
                <c:pt idx="401">
                  <c:v>-443.70299999999997</c:v>
                </c:pt>
                <c:pt idx="402">
                  <c:v>-891.36400000000003</c:v>
                </c:pt>
                <c:pt idx="403">
                  <c:v>-2815.88</c:v>
                </c:pt>
                <c:pt idx="404">
                  <c:v>-3377.87</c:v>
                </c:pt>
                <c:pt idx="405">
                  <c:v>-2760.54</c:v>
                </c:pt>
                <c:pt idx="406">
                  <c:v>-813.68700000000001</c:v>
                </c:pt>
                <c:pt idx="407">
                  <c:v>-502.49799999999999</c:v>
                </c:pt>
                <c:pt idx="408">
                  <c:v>-1251.01</c:v>
                </c:pt>
                <c:pt idx="409">
                  <c:v>-3150.07</c:v>
                </c:pt>
                <c:pt idx="410">
                  <c:v>-3206.95</c:v>
                </c:pt>
                <c:pt idx="411">
                  <c:v>-2330.8200000000002</c:v>
                </c:pt>
                <c:pt idx="412">
                  <c:v>-479.57</c:v>
                </c:pt>
                <c:pt idx="413">
                  <c:v>-633.19200000000001</c:v>
                </c:pt>
                <c:pt idx="414">
                  <c:v>-1622.56</c:v>
                </c:pt>
                <c:pt idx="415">
                  <c:v>-3394.25</c:v>
                </c:pt>
                <c:pt idx="416">
                  <c:v>-3022.19</c:v>
                </c:pt>
                <c:pt idx="417">
                  <c:v>-1917.72</c:v>
                </c:pt>
                <c:pt idx="418">
                  <c:v>-272.137</c:v>
                </c:pt>
                <c:pt idx="419">
                  <c:v>-862.50099999999998</c:v>
                </c:pt>
                <c:pt idx="420">
                  <c:v>-2077.4699999999998</c:v>
                </c:pt>
                <c:pt idx="421">
                  <c:v>-3588.75</c:v>
                </c:pt>
                <c:pt idx="422">
                  <c:v>-2819.42</c:v>
                </c:pt>
                <c:pt idx="423">
                  <c:v>-1512.32</c:v>
                </c:pt>
                <c:pt idx="424">
                  <c:v>-181.52500000000001</c:v>
                </c:pt>
                <c:pt idx="425">
                  <c:v>-1161.3900000000001</c:v>
                </c:pt>
                <c:pt idx="426">
                  <c:v>-2579.7399999999998</c:v>
                </c:pt>
                <c:pt idx="427">
                  <c:v>-3687.01</c:v>
                </c:pt>
                <c:pt idx="428">
                  <c:v>-2501.6</c:v>
                </c:pt>
                <c:pt idx="429">
                  <c:v>-1025.3</c:v>
                </c:pt>
                <c:pt idx="430">
                  <c:v>-196.92</c:v>
                </c:pt>
                <c:pt idx="431">
                  <c:v>-1545.53</c:v>
                </c:pt>
                <c:pt idx="432">
                  <c:v>-3029.15</c:v>
                </c:pt>
                <c:pt idx="433">
                  <c:v>-3547.76</c:v>
                </c:pt>
                <c:pt idx="434">
                  <c:v>-2041.79</c:v>
                </c:pt>
                <c:pt idx="435">
                  <c:v>-557.89800000000002</c:v>
                </c:pt>
                <c:pt idx="436">
                  <c:v>-365.56099999999998</c:v>
                </c:pt>
                <c:pt idx="437">
                  <c:v>-1980.63</c:v>
                </c:pt>
                <c:pt idx="438">
                  <c:v>-3377.21</c:v>
                </c:pt>
                <c:pt idx="439">
                  <c:v>-3202.09</c:v>
                </c:pt>
                <c:pt idx="440">
                  <c:v>-1534.39</c:v>
                </c:pt>
                <c:pt idx="441">
                  <c:v>-263.85599999999999</c:v>
                </c:pt>
                <c:pt idx="442">
                  <c:v>-767.82799999999997</c:v>
                </c:pt>
                <c:pt idx="443">
                  <c:v>-2436.4499999999998</c:v>
                </c:pt>
                <c:pt idx="444">
                  <c:v>-3574.34</c:v>
                </c:pt>
                <c:pt idx="445">
                  <c:v>-2759.97</c:v>
                </c:pt>
                <c:pt idx="446">
                  <c:v>-1136.42</c:v>
                </c:pt>
                <c:pt idx="447">
                  <c:v>-198.31399999999999</c:v>
                </c:pt>
                <c:pt idx="448">
                  <c:v>-1321.19</c:v>
                </c:pt>
                <c:pt idx="449">
                  <c:v>-2844.54</c:v>
                </c:pt>
                <c:pt idx="450">
                  <c:v>-3588</c:v>
                </c:pt>
                <c:pt idx="451">
                  <c:v>-2258.31</c:v>
                </c:pt>
                <c:pt idx="452">
                  <c:v>-884.85</c:v>
                </c:pt>
                <c:pt idx="453">
                  <c:v>-315.2</c:v>
                </c:pt>
                <c:pt idx="454">
                  <c:v>-1829.39</c:v>
                </c:pt>
                <c:pt idx="455">
                  <c:v>-3074.53</c:v>
                </c:pt>
                <c:pt idx="456">
                  <c:v>-3454.17</c:v>
                </c:pt>
                <c:pt idx="457">
                  <c:v>-1763.46</c:v>
                </c:pt>
                <c:pt idx="458">
                  <c:v>-674.69600000000003</c:v>
                </c:pt>
                <c:pt idx="459">
                  <c:v>-481.904</c:v>
                </c:pt>
                <c:pt idx="460">
                  <c:v>-2261.2199999999998</c:v>
                </c:pt>
                <c:pt idx="461">
                  <c:v>-3171.21</c:v>
                </c:pt>
                <c:pt idx="462">
                  <c:v>-3190.81</c:v>
                </c:pt>
                <c:pt idx="463">
                  <c:v>-1314.51</c:v>
                </c:pt>
                <c:pt idx="464">
                  <c:v>-528.822</c:v>
                </c:pt>
                <c:pt idx="465">
                  <c:v>-696.45299999999997</c:v>
                </c:pt>
                <c:pt idx="466">
                  <c:v>-2653.97</c:v>
                </c:pt>
                <c:pt idx="467">
                  <c:v>-3266.63</c:v>
                </c:pt>
                <c:pt idx="468">
                  <c:v>-2879.41</c:v>
                </c:pt>
                <c:pt idx="469">
                  <c:v>-909.24400000000003</c:v>
                </c:pt>
                <c:pt idx="470">
                  <c:v>-483.94200000000001</c:v>
                </c:pt>
                <c:pt idx="471">
                  <c:v>-1072.18</c:v>
                </c:pt>
                <c:pt idx="472">
                  <c:v>-3052.08</c:v>
                </c:pt>
                <c:pt idx="473">
                  <c:v>-3332.16</c:v>
                </c:pt>
                <c:pt idx="474">
                  <c:v>-2521.5</c:v>
                </c:pt>
                <c:pt idx="475">
                  <c:v>-567.24099999999999</c:v>
                </c:pt>
                <c:pt idx="476">
                  <c:v>-517.74300000000005</c:v>
                </c:pt>
                <c:pt idx="477">
                  <c:v>-1591.75</c:v>
                </c:pt>
                <c:pt idx="478">
                  <c:v>-3436.8</c:v>
                </c:pt>
                <c:pt idx="479">
                  <c:v>-3246.91</c:v>
                </c:pt>
                <c:pt idx="480">
                  <c:v>-1983.14</c:v>
                </c:pt>
                <c:pt idx="481">
                  <c:v>-303.55799999999999</c:v>
                </c:pt>
                <c:pt idx="482">
                  <c:v>-698.50099999999998</c:v>
                </c:pt>
                <c:pt idx="483">
                  <c:v>-2140.33</c:v>
                </c:pt>
                <c:pt idx="484">
                  <c:v>-3618.36</c:v>
                </c:pt>
                <c:pt idx="485">
                  <c:v>-2968.8</c:v>
                </c:pt>
                <c:pt idx="486">
                  <c:v>-1355.72</c:v>
                </c:pt>
                <c:pt idx="487">
                  <c:v>-156.32400000000001</c:v>
                </c:pt>
                <c:pt idx="488">
                  <c:v>-1020.46</c:v>
                </c:pt>
                <c:pt idx="489">
                  <c:v>-2681.83</c:v>
                </c:pt>
                <c:pt idx="490">
                  <c:v>-3559.7</c:v>
                </c:pt>
                <c:pt idx="491">
                  <c:v>-2537.2199999999998</c:v>
                </c:pt>
                <c:pt idx="492">
                  <c:v>-837.14800000000002</c:v>
                </c:pt>
                <c:pt idx="493">
                  <c:v>-259.14400000000001</c:v>
                </c:pt>
                <c:pt idx="494">
                  <c:v>-1434.5</c:v>
                </c:pt>
                <c:pt idx="495">
                  <c:v>-3141.66</c:v>
                </c:pt>
                <c:pt idx="496">
                  <c:v>-3374.28</c:v>
                </c:pt>
                <c:pt idx="497">
                  <c:v>-2100.96</c:v>
                </c:pt>
                <c:pt idx="498">
                  <c:v>-495.06200000000001</c:v>
                </c:pt>
                <c:pt idx="499">
                  <c:v>-596.53800000000001</c:v>
                </c:pt>
                <c:pt idx="500">
                  <c:v>-1897.87</c:v>
                </c:pt>
                <c:pt idx="501">
                  <c:v>-3428.56</c:v>
                </c:pt>
                <c:pt idx="502">
                  <c:v>-3078.5</c:v>
                </c:pt>
                <c:pt idx="503">
                  <c:v>-1759.81</c:v>
                </c:pt>
                <c:pt idx="504">
                  <c:v>-316.61700000000002</c:v>
                </c:pt>
                <c:pt idx="505">
                  <c:v>-949.69799999999998</c:v>
                </c:pt>
                <c:pt idx="506">
                  <c:v>-2281.61</c:v>
                </c:pt>
                <c:pt idx="507">
                  <c:v>-3582.79</c:v>
                </c:pt>
                <c:pt idx="508">
                  <c:v>-2700.33</c:v>
                </c:pt>
                <c:pt idx="509">
                  <c:v>-1401.24</c:v>
                </c:pt>
                <c:pt idx="510">
                  <c:v>-218.13399999999999</c:v>
                </c:pt>
                <c:pt idx="511">
                  <c:v>-1282.52</c:v>
                </c:pt>
                <c:pt idx="512">
                  <c:v>-2563.96</c:v>
                </c:pt>
                <c:pt idx="513">
                  <c:v>-3608.34</c:v>
                </c:pt>
                <c:pt idx="514">
                  <c:v>-2306.16</c:v>
                </c:pt>
                <c:pt idx="515">
                  <c:v>-1023.08</c:v>
                </c:pt>
                <c:pt idx="516">
                  <c:v>-170.85</c:v>
                </c:pt>
                <c:pt idx="517">
                  <c:v>-1664.97</c:v>
                </c:pt>
                <c:pt idx="518">
                  <c:v>-2883.51</c:v>
                </c:pt>
                <c:pt idx="519">
                  <c:v>-3531.22</c:v>
                </c:pt>
                <c:pt idx="520">
                  <c:v>-1887.44</c:v>
                </c:pt>
                <c:pt idx="521">
                  <c:v>-713.90599999999995</c:v>
                </c:pt>
                <c:pt idx="522">
                  <c:v>-295.47800000000001</c:v>
                </c:pt>
                <c:pt idx="523">
                  <c:v>-2122.62</c:v>
                </c:pt>
                <c:pt idx="524">
                  <c:v>-3242.42</c:v>
                </c:pt>
                <c:pt idx="525">
                  <c:v>-3368.86</c:v>
                </c:pt>
                <c:pt idx="526">
                  <c:v>-1425.92</c:v>
                </c:pt>
                <c:pt idx="527">
                  <c:v>-464.27100000000002</c:v>
                </c:pt>
                <c:pt idx="528">
                  <c:v>-654.19100000000003</c:v>
                </c:pt>
                <c:pt idx="529">
                  <c:v>-2647.73</c:v>
                </c:pt>
                <c:pt idx="530">
                  <c:v>-3461.67</c:v>
                </c:pt>
                <c:pt idx="531">
                  <c:v>-2981.53</c:v>
                </c:pt>
                <c:pt idx="532">
                  <c:v>-971.89499999999998</c:v>
                </c:pt>
                <c:pt idx="533">
                  <c:v>-338.26</c:v>
                </c:pt>
                <c:pt idx="534">
                  <c:v>-1133.43</c:v>
                </c:pt>
                <c:pt idx="535">
                  <c:v>-3076.19</c:v>
                </c:pt>
                <c:pt idx="536">
                  <c:v>-3462.22</c:v>
                </c:pt>
                <c:pt idx="537">
                  <c:v>-2384.6999999999998</c:v>
                </c:pt>
                <c:pt idx="538">
                  <c:v>-580.12400000000002</c:v>
                </c:pt>
                <c:pt idx="539">
                  <c:v>-396.92599999999999</c:v>
                </c:pt>
                <c:pt idx="540">
                  <c:v>-1676.53</c:v>
                </c:pt>
                <c:pt idx="541">
                  <c:v>-3302.35</c:v>
                </c:pt>
                <c:pt idx="542">
                  <c:v>-3274.04</c:v>
                </c:pt>
                <c:pt idx="543">
                  <c:v>-1785.45</c:v>
                </c:pt>
                <c:pt idx="544">
                  <c:v>-373.88799999999998</c:v>
                </c:pt>
                <c:pt idx="545">
                  <c:v>-618.59799999999996</c:v>
                </c:pt>
                <c:pt idx="546">
                  <c:v>-2244.84</c:v>
                </c:pt>
                <c:pt idx="547">
                  <c:v>-3394.25</c:v>
                </c:pt>
                <c:pt idx="548">
                  <c:v>-2993.4</c:v>
                </c:pt>
                <c:pt idx="549">
                  <c:v>-1302.72</c:v>
                </c:pt>
                <c:pt idx="550">
                  <c:v>-409.47699999999998</c:v>
                </c:pt>
                <c:pt idx="551">
                  <c:v>-949.29200000000003</c:v>
                </c:pt>
                <c:pt idx="552">
                  <c:v>-2723.59</c:v>
                </c:pt>
                <c:pt idx="553">
                  <c:v>-3388.34</c:v>
                </c:pt>
                <c:pt idx="554">
                  <c:v>-2722.89</c:v>
                </c:pt>
                <c:pt idx="555">
                  <c:v>-917.16099999999994</c:v>
                </c:pt>
                <c:pt idx="556">
                  <c:v>-513.61199999999997</c:v>
                </c:pt>
                <c:pt idx="557">
                  <c:v>-1292.92</c:v>
                </c:pt>
                <c:pt idx="558">
                  <c:v>-3103.59</c:v>
                </c:pt>
                <c:pt idx="559">
                  <c:v>-3273.86</c:v>
                </c:pt>
                <c:pt idx="560">
                  <c:v>-2385.48</c:v>
                </c:pt>
                <c:pt idx="561">
                  <c:v>-563.39</c:v>
                </c:pt>
                <c:pt idx="562">
                  <c:v>-615.21699999999998</c:v>
                </c:pt>
                <c:pt idx="563">
                  <c:v>-1619.92</c:v>
                </c:pt>
                <c:pt idx="564">
                  <c:v>-3397.87</c:v>
                </c:pt>
                <c:pt idx="565">
                  <c:v>-3077.73</c:v>
                </c:pt>
                <c:pt idx="566">
                  <c:v>-1944.06</c:v>
                </c:pt>
                <c:pt idx="567">
                  <c:v>-242.55</c:v>
                </c:pt>
                <c:pt idx="568">
                  <c:v>-801.649</c:v>
                </c:pt>
                <c:pt idx="569">
                  <c:v>-2032.21</c:v>
                </c:pt>
                <c:pt idx="570">
                  <c:v>-3616.36</c:v>
                </c:pt>
                <c:pt idx="571">
                  <c:v>-2809.47</c:v>
                </c:pt>
                <c:pt idx="572">
                  <c:v>-1474.85</c:v>
                </c:pt>
                <c:pt idx="573">
                  <c:v>-66.1751</c:v>
                </c:pt>
                <c:pt idx="574">
                  <c:v>-1144.48</c:v>
                </c:pt>
                <c:pt idx="575">
                  <c:v>-2563.38</c:v>
                </c:pt>
                <c:pt idx="576">
                  <c:v>-3740.29</c:v>
                </c:pt>
                <c:pt idx="577">
                  <c:v>-2432.52</c:v>
                </c:pt>
                <c:pt idx="578">
                  <c:v>-1009.48</c:v>
                </c:pt>
                <c:pt idx="579">
                  <c:v>-129.12700000000001</c:v>
                </c:pt>
                <c:pt idx="580">
                  <c:v>-1639.74</c:v>
                </c:pt>
                <c:pt idx="581">
                  <c:v>-3047.92</c:v>
                </c:pt>
                <c:pt idx="582">
                  <c:v>-3624.44</c:v>
                </c:pt>
                <c:pt idx="583">
                  <c:v>-1960.47</c:v>
                </c:pt>
                <c:pt idx="584">
                  <c:v>-617.48699999999997</c:v>
                </c:pt>
                <c:pt idx="585">
                  <c:v>-376.39699999999999</c:v>
                </c:pt>
                <c:pt idx="586">
                  <c:v>-2132.1799999999998</c:v>
                </c:pt>
                <c:pt idx="587">
                  <c:v>-3348.68</c:v>
                </c:pt>
                <c:pt idx="588">
                  <c:v>-3247.14</c:v>
                </c:pt>
                <c:pt idx="589">
                  <c:v>-1455.73</c:v>
                </c:pt>
                <c:pt idx="590">
                  <c:v>-366.70299999999997</c:v>
                </c:pt>
                <c:pt idx="591">
                  <c:v>-758.66399999999999</c:v>
                </c:pt>
                <c:pt idx="592">
                  <c:v>-2518.37</c:v>
                </c:pt>
                <c:pt idx="593">
                  <c:v>-3453.67</c:v>
                </c:pt>
                <c:pt idx="594">
                  <c:v>-2762.49</c:v>
                </c:pt>
                <c:pt idx="595">
                  <c:v>-1057.95</c:v>
                </c:pt>
                <c:pt idx="596">
                  <c:v>-288.971</c:v>
                </c:pt>
                <c:pt idx="597">
                  <c:v>-1240.06</c:v>
                </c:pt>
                <c:pt idx="598">
                  <c:v>-2830.68</c:v>
                </c:pt>
                <c:pt idx="599">
                  <c:v>-3446.45</c:v>
                </c:pt>
                <c:pt idx="600">
                  <c:v>-2297.9899999999998</c:v>
                </c:pt>
                <c:pt idx="601">
                  <c:v>-843.81299999999999</c:v>
                </c:pt>
                <c:pt idx="602">
                  <c:v>-371.072</c:v>
                </c:pt>
                <c:pt idx="603">
                  <c:v>-1728.71</c:v>
                </c:pt>
                <c:pt idx="604">
                  <c:v>-3077.51</c:v>
                </c:pt>
                <c:pt idx="605">
                  <c:v>-3408.54</c:v>
                </c:pt>
                <c:pt idx="606">
                  <c:v>-1868.46</c:v>
                </c:pt>
                <c:pt idx="607">
                  <c:v>-678.24599999999998</c:v>
                </c:pt>
                <c:pt idx="608">
                  <c:v>-517.61599999999999</c:v>
                </c:pt>
                <c:pt idx="609">
                  <c:v>-2207.94</c:v>
                </c:pt>
                <c:pt idx="610">
                  <c:v>-3242.9</c:v>
                </c:pt>
                <c:pt idx="611">
                  <c:v>-3244.26</c:v>
                </c:pt>
                <c:pt idx="612">
                  <c:v>-1403.47</c:v>
                </c:pt>
                <c:pt idx="613">
                  <c:v>-510.97899999999998</c:v>
                </c:pt>
                <c:pt idx="614">
                  <c:v>-698.971</c:v>
                </c:pt>
                <c:pt idx="615">
                  <c:v>-2657.15</c:v>
                </c:pt>
                <c:pt idx="616">
                  <c:v>-3335</c:v>
                </c:pt>
                <c:pt idx="617">
                  <c:v>-2913.68</c:v>
                </c:pt>
                <c:pt idx="618">
                  <c:v>-887.37800000000004</c:v>
                </c:pt>
                <c:pt idx="619">
                  <c:v>-420.52499999999998</c:v>
                </c:pt>
                <c:pt idx="620">
                  <c:v>-1035.3599999999999</c:v>
                </c:pt>
                <c:pt idx="621">
                  <c:v>-3083.38</c:v>
                </c:pt>
                <c:pt idx="622">
                  <c:v>-3329.33</c:v>
                </c:pt>
                <c:pt idx="623">
                  <c:v>-2482.35</c:v>
                </c:pt>
                <c:pt idx="624">
                  <c:v>-454.15499999999997</c:v>
                </c:pt>
                <c:pt idx="625">
                  <c:v>-492.45</c:v>
                </c:pt>
                <c:pt idx="626">
                  <c:v>-1573.41</c:v>
                </c:pt>
                <c:pt idx="627">
                  <c:v>-3486.75</c:v>
                </c:pt>
                <c:pt idx="628">
                  <c:v>-3178.62</c:v>
                </c:pt>
                <c:pt idx="629">
                  <c:v>-1955.56</c:v>
                </c:pt>
                <c:pt idx="630">
                  <c:v>-228.04499999999999</c:v>
                </c:pt>
                <c:pt idx="631">
                  <c:v>-784.52200000000005</c:v>
                </c:pt>
                <c:pt idx="632">
                  <c:v>-2157.34</c:v>
                </c:pt>
                <c:pt idx="633">
                  <c:v>-3688.71</c:v>
                </c:pt>
                <c:pt idx="634">
                  <c:v>-2886.68</c:v>
                </c:pt>
                <c:pt idx="635">
                  <c:v>-1410.25</c:v>
                </c:pt>
                <c:pt idx="636">
                  <c:v>-163.898</c:v>
                </c:pt>
                <c:pt idx="637">
                  <c:v>-1170.01</c:v>
                </c:pt>
                <c:pt idx="638">
                  <c:v>-2660.71</c:v>
                </c:pt>
                <c:pt idx="639">
                  <c:v>-3609.74</c:v>
                </c:pt>
                <c:pt idx="640">
                  <c:v>-2461.5100000000002</c:v>
                </c:pt>
                <c:pt idx="641">
                  <c:v>-942.173</c:v>
                </c:pt>
                <c:pt idx="642">
                  <c:v>-256.41500000000002</c:v>
                </c:pt>
                <c:pt idx="643">
                  <c:v>-1523.23</c:v>
                </c:pt>
                <c:pt idx="644">
                  <c:v>-3029.11</c:v>
                </c:pt>
                <c:pt idx="645">
                  <c:v>-3385.13</c:v>
                </c:pt>
                <c:pt idx="646">
                  <c:v>-2025.7</c:v>
                </c:pt>
                <c:pt idx="647">
                  <c:v>-585.71600000000001</c:v>
                </c:pt>
                <c:pt idx="648">
                  <c:v>-516.56399999999996</c:v>
                </c:pt>
                <c:pt idx="649">
                  <c:v>-1890.11</c:v>
                </c:pt>
                <c:pt idx="650">
                  <c:v>-3287.62</c:v>
                </c:pt>
                <c:pt idx="651">
                  <c:v>-3115.72</c:v>
                </c:pt>
                <c:pt idx="652">
                  <c:v>-1711.47</c:v>
                </c:pt>
                <c:pt idx="653">
                  <c:v>-368.46499999999997</c:v>
                </c:pt>
                <c:pt idx="654">
                  <c:v>-842.00599999999997</c:v>
                </c:pt>
                <c:pt idx="655">
                  <c:v>-2283.21</c:v>
                </c:pt>
                <c:pt idx="656">
                  <c:v>-3530.76</c:v>
                </c:pt>
                <c:pt idx="657">
                  <c:v>-2799.28</c:v>
                </c:pt>
                <c:pt idx="658">
                  <c:v>-1392.99</c:v>
                </c:pt>
                <c:pt idx="659">
                  <c:v>-252.20400000000001</c:v>
                </c:pt>
                <c:pt idx="660">
                  <c:v>-1225.8900000000001</c:v>
                </c:pt>
                <c:pt idx="661">
                  <c:v>-2637.04</c:v>
                </c:pt>
                <c:pt idx="662">
                  <c:v>-3656.83</c:v>
                </c:pt>
                <c:pt idx="663">
                  <c:v>-2398.1</c:v>
                </c:pt>
                <c:pt idx="664">
                  <c:v>-1003.82</c:v>
                </c:pt>
                <c:pt idx="665">
                  <c:v>-180.19300000000001</c:v>
                </c:pt>
                <c:pt idx="666">
                  <c:v>-1670.69</c:v>
                </c:pt>
                <c:pt idx="667">
                  <c:v>-2961.3</c:v>
                </c:pt>
                <c:pt idx="668">
                  <c:v>-3567.57</c:v>
                </c:pt>
                <c:pt idx="669">
                  <c:v>-1875.5</c:v>
                </c:pt>
                <c:pt idx="670">
                  <c:v>-654.25</c:v>
                </c:pt>
                <c:pt idx="671">
                  <c:v>-266.56299999999999</c:v>
                </c:pt>
                <c:pt idx="672">
                  <c:v>-2153.33</c:v>
                </c:pt>
                <c:pt idx="673">
                  <c:v>-3247.5</c:v>
                </c:pt>
                <c:pt idx="674">
                  <c:v>-3331.72</c:v>
                </c:pt>
                <c:pt idx="675">
                  <c:v>-1317.45</c:v>
                </c:pt>
                <c:pt idx="676">
                  <c:v>-432.27300000000002</c:v>
                </c:pt>
                <c:pt idx="677">
                  <c:v>-633.447</c:v>
                </c:pt>
                <c:pt idx="678">
                  <c:v>-2690.68</c:v>
                </c:pt>
                <c:pt idx="679">
                  <c:v>-3395.25</c:v>
                </c:pt>
                <c:pt idx="680">
                  <c:v>-2949.71</c:v>
                </c:pt>
                <c:pt idx="681">
                  <c:v>-891.16499999999996</c:v>
                </c:pt>
                <c:pt idx="682">
                  <c:v>-408.51400000000001</c:v>
                </c:pt>
                <c:pt idx="683">
                  <c:v>-1143.57</c:v>
                </c:pt>
                <c:pt idx="684">
                  <c:v>-3143.72</c:v>
                </c:pt>
                <c:pt idx="685">
                  <c:v>-3384.06</c:v>
                </c:pt>
                <c:pt idx="686">
                  <c:v>-2433.89</c:v>
                </c:pt>
                <c:pt idx="687">
                  <c:v>-581.01700000000005</c:v>
                </c:pt>
                <c:pt idx="688">
                  <c:v>-538.36199999999997</c:v>
                </c:pt>
                <c:pt idx="689">
                  <c:v>-1659.12</c:v>
                </c:pt>
                <c:pt idx="690">
                  <c:v>-3361.83</c:v>
                </c:pt>
                <c:pt idx="691">
                  <c:v>-3208.29</c:v>
                </c:pt>
                <c:pt idx="692">
                  <c:v>-1889.22</c:v>
                </c:pt>
                <c:pt idx="693">
                  <c:v>-368.45299999999997</c:v>
                </c:pt>
                <c:pt idx="694">
                  <c:v>-712.524</c:v>
                </c:pt>
                <c:pt idx="695">
                  <c:v>-2146.75</c:v>
                </c:pt>
                <c:pt idx="696">
                  <c:v>-3417.34</c:v>
                </c:pt>
                <c:pt idx="697">
                  <c:v>-2921.65</c:v>
                </c:pt>
                <c:pt idx="698">
                  <c:v>-1391.56</c:v>
                </c:pt>
                <c:pt idx="699">
                  <c:v>-327.83199999999999</c:v>
                </c:pt>
                <c:pt idx="700">
                  <c:v>-947.83199999999999</c:v>
                </c:pt>
                <c:pt idx="701">
                  <c:v>-2590.2199999999998</c:v>
                </c:pt>
                <c:pt idx="702">
                  <c:v>-3427.73</c:v>
                </c:pt>
                <c:pt idx="703">
                  <c:v>-2663.86</c:v>
                </c:pt>
                <c:pt idx="704">
                  <c:v>-961.47400000000005</c:v>
                </c:pt>
                <c:pt idx="705">
                  <c:v>-402.30700000000002</c:v>
                </c:pt>
                <c:pt idx="706">
                  <c:v>-1295.92</c:v>
                </c:pt>
                <c:pt idx="707">
                  <c:v>-3043.76</c:v>
                </c:pt>
                <c:pt idx="708">
                  <c:v>-3365.94</c:v>
                </c:pt>
                <c:pt idx="709">
                  <c:v>-2366.41</c:v>
                </c:pt>
                <c:pt idx="710">
                  <c:v>-594.37699999999995</c:v>
                </c:pt>
                <c:pt idx="711">
                  <c:v>-553.94000000000005</c:v>
                </c:pt>
                <c:pt idx="712">
                  <c:v>-1694.36</c:v>
                </c:pt>
                <c:pt idx="713">
                  <c:v>-3438.8</c:v>
                </c:pt>
                <c:pt idx="714">
                  <c:v>-3169.12</c:v>
                </c:pt>
                <c:pt idx="715">
                  <c:v>-1925.89</c:v>
                </c:pt>
                <c:pt idx="716">
                  <c:v>-262.07499999999999</c:v>
                </c:pt>
                <c:pt idx="717">
                  <c:v>-805.23800000000006</c:v>
                </c:pt>
                <c:pt idx="718">
                  <c:v>-2112.29</c:v>
                </c:pt>
                <c:pt idx="719">
                  <c:v>-3655.77</c:v>
                </c:pt>
                <c:pt idx="720">
                  <c:v>-2813.09</c:v>
                </c:pt>
                <c:pt idx="721">
                  <c:v>-1421.35</c:v>
                </c:pt>
                <c:pt idx="722">
                  <c:v>-44.085099999999997</c:v>
                </c:pt>
                <c:pt idx="723">
                  <c:v>-1171.19</c:v>
                </c:pt>
                <c:pt idx="724">
                  <c:v>-2572.4499999999998</c:v>
                </c:pt>
                <c:pt idx="725">
                  <c:v>-3708.05</c:v>
                </c:pt>
                <c:pt idx="726">
                  <c:v>-2339.06</c:v>
                </c:pt>
                <c:pt idx="727">
                  <c:v>-974.94399999999996</c:v>
                </c:pt>
                <c:pt idx="728">
                  <c:v>-98.385499999999993</c:v>
                </c:pt>
                <c:pt idx="729">
                  <c:v>-1669.49</c:v>
                </c:pt>
                <c:pt idx="730">
                  <c:v>-2987.97</c:v>
                </c:pt>
                <c:pt idx="731">
                  <c:v>-3595.78</c:v>
                </c:pt>
                <c:pt idx="732">
                  <c:v>-1877.51</c:v>
                </c:pt>
                <c:pt idx="733">
                  <c:v>-670.16800000000001</c:v>
                </c:pt>
                <c:pt idx="734">
                  <c:v>-373.99799999999999</c:v>
                </c:pt>
                <c:pt idx="735">
                  <c:v>-2191.6</c:v>
                </c:pt>
                <c:pt idx="736">
                  <c:v>-3278.25</c:v>
                </c:pt>
                <c:pt idx="737">
                  <c:v>-3298.93</c:v>
                </c:pt>
                <c:pt idx="738">
                  <c:v>-1448.85</c:v>
                </c:pt>
                <c:pt idx="739">
                  <c:v>-490.61399999999998</c:v>
                </c:pt>
                <c:pt idx="740">
                  <c:v>-741.26300000000003</c:v>
                </c:pt>
                <c:pt idx="741">
                  <c:v>-2590.11</c:v>
                </c:pt>
                <c:pt idx="742">
                  <c:v>-3399.65</c:v>
                </c:pt>
                <c:pt idx="743">
                  <c:v>-2864.53</c:v>
                </c:pt>
                <c:pt idx="744">
                  <c:v>-1049.72</c:v>
                </c:pt>
                <c:pt idx="745">
                  <c:v>-385.02199999999999</c:v>
                </c:pt>
                <c:pt idx="746">
                  <c:v>-1153.5899999999999</c:v>
                </c:pt>
                <c:pt idx="747">
                  <c:v>-2868.65</c:v>
                </c:pt>
                <c:pt idx="748">
                  <c:v>-3382.29</c:v>
                </c:pt>
                <c:pt idx="749">
                  <c:v>-2383.1799999999998</c:v>
                </c:pt>
                <c:pt idx="750">
                  <c:v>-759.45399999999995</c:v>
                </c:pt>
                <c:pt idx="751">
                  <c:v>-380.02600000000001</c:v>
                </c:pt>
                <c:pt idx="752">
                  <c:v>-1604.98</c:v>
                </c:pt>
                <c:pt idx="753">
                  <c:v>-3115.41</c:v>
                </c:pt>
                <c:pt idx="754">
                  <c:v>-3339.01</c:v>
                </c:pt>
                <c:pt idx="755">
                  <c:v>-1910.34</c:v>
                </c:pt>
                <c:pt idx="756">
                  <c:v>-565.94500000000005</c:v>
                </c:pt>
                <c:pt idx="757">
                  <c:v>-520.80200000000002</c:v>
                </c:pt>
                <c:pt idx="758">
                  <c:v>-2139.59</c:v>
                </c:pt>
                <c:pt idx="759">
                  <c:v>-3325.51</c:v>
                </c:pt>
                <c:pt idx="760">
                  <c:v>-3212.14</c:v>
                </c:pt>
                <c:pt idx="761">
                  <c:v>-1435.62</c:v>
                </c:pt>
                <c:pt idx="762">
                  <c:v>-450.82900000000001</c:v>
                </c:pt>
                <c:pt idx="763">
                  <c:v>-769.88099999999997</c:v>
                </c:pt>
                <c:pt idx="764">
                  <c:v>-2680.65</c:v>
                </c:pt>
                <c:pt idx="765">
                  <c:v>-3424.55</c:v>
                </c:pt>
                <c:pt idx="766">
                  <c:v>-2902.34</c:v>
                </c:pt>
                <c:pt idx="767">
                  <c:v>-919.30700000000002</c:v>
                </c:pt>
                <c:pt idx="768">
                  <c:v>-420.08800000000002</c:v>
                </c:pt>
                <c:pt idx="769">
                  <c:v>-1113.71</c:v>
                </c:pt>
                <c:pt idx="770">
                  <c:v>-3120.08</c:v>
                </c:pt>
                <c:pt idx="771">
                  <c:v>-3347.52</c:v>
                </c:pt>
                <c:pt idx="772">
                  <c:v>-2443.13</c:v>
                </c:pt>
                <c:pt idx="773">
                  <c:v>-444.56299999999999</c:v>
                </c:pt>
                <c:pt idx="774">
                  <c:v>-509.21499999999997</c:v>
                </c:pt>
                <c:pt idx="775">
                  <c:v>-1579.79</c:v>
                </c:pt>
                <c:pt idx="776">
                  <c:v>-3462.59</c:v>
                </c:pt>
                <c:pt idx="777">
                  <c:v>-3106.65</c:v>
                </c:pt>
                <c:pt idx="778">
                  <c:v>-1920.9</c:v>
                </c:pt>
                <c:pt idx="779">
                  <c:v>-188.22200000000001</c:v>
                </c:pt>
                <c:pt idx="780">
                  <c:v>-800.13800000000003</c:v>
                </c:pt>
                <c:pt idx="781">
                  <c:v>-2100.5700000000002</c:v>
                </c:pt>
                <c:pt idx="782">
                  <c:v>-3664.32</c:v>
                </c:pt>
                <c:pt idx="783">
                  <c:v>-2808.58</c:v>
                </c:pt>
                <c:pt idx="784">
                  <c:v>-1447.05</c:v>
                </c:pt>
                <c:pt idx="785">
                  <c:v>-143.464</c:v>
                </c:pt>
                <c:pt idx="786">
                  <c:v>-1219.3599999999999</c:v>
                </c:pt>
                <c:pt idx="787">
                  <c:v>-2601.5500000000002</c:v>
                </c:pt>
                <c:pt idx="788">
                  <c:v>-3663.57</c:v>
                </c:pt>
                <c:pt idx="789">
                  <c:v>-2443.69</c:v>
                </c:pt>
                <c:pt idx="790">
                  <c:v>-1048.5899999999999</c:v>
                </c:pt>
                <c:pt idx="791">
                  <c:v>-239.40299999999999</c:v>
                </c:pt>
                <c:pt idx="792">
                  <c:v>-1604.13</c:v>
                </c:pt>
                <c:pt idx="793">
                  <c:v>-2986.04</c:v>
                </c:pt>
                <c:pt idx="794">
                  <c:v>-3486.04</c:v>
                </c:pt>
                <c:pt idx="795">
                  <c:v>-2011.7</c:v>
                </c:pt>
                <c:pt idx="796">
                  <c:v>-681.21500000000003</c:v>
                </c:pt>
                <c:pt idx="797">
                  <c:v>-446.07499999999999</c:v>
                </c:pt>
                <c:pt idx="798">
                  <c:v>-1945.72</c:v>
                </c:pt>
                <c:pt idx="799">
                  <c:v>-3226.29</c:v>
                </c:pt>
                <c:pt idx="800">
                  <c:v>-3193.54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53-4B75-BCB5-37CE68455E21}"/>
            </c:ext>
          </c:extLst>
        </c:ser>
        <c:ser>
          <c:idx val="0"/>
          <c:order val="1"/>
          <c:tx>
            <c:strRef>
              <c:f>Sheet1!$AF$1</c:f>
              <c:strCache>
                <c:ptCount val="1"/>
                <c:pt idx="0">
                  <c:v>Damping (5%)</c:v>
                </c:pt>
              </c:strCache>
            </c:strRef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Sheet1!$AF$4:$AF$804</c:f>
              <c:numCache>
                <c:formatCode>General</c:formatCode>
                <c:ptCount val="8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</c:numCache>
            </c:numRef>
          </c:xVal>
          <c:yVal>
            <c:numRef>
              <c:f>Sheet1!$AH$4:$AH$804</c:f>
              <c:numCache>
                <c:formatCode>General</c:formatCode>
                <c:ptCount val="801"/>
                <c:pt idx="0">
                  <c:v>0</c:v>
                </c:pt>
                <c:pt idx="1">
                  <c:v>-1197.95</c:v>
                </c:pt>
                <c:pt idx="2">
                  <c:v>-2518</c:v>
                </c:pt>
                <c:pt idx="3">
                  <c:v>-3340.14</c:v>
                </c:pt>
                <c:pt idx="4">
                  <c:v>-2282.6</c:v>
                </c:pt>
                <c:pt idx="5">
                  <c:v>-1364.22</c:v>
                </c:pt>
                <c:pt idx="6">
                  <c:v>-860.77</c:v>
                </c:pt>
                <c:pt idx="7">
                  <c:v>-1708.51</c:v>
                </c:pt>
                <c:pt idx="8">
                  <c:v>-2388.4299999999998</c:v>
                </c:pt>
                <c:pt idx="9">
                  <c:v>-2564.87</c:v>
                </c:pt>
                <c:pt idx="10">
                  <c:v>-2039.71</c:v>
                </c:pt>
                <c:pt idx="11">
                  <c:v>-1709.77</c:v>
                </c:pt>
                <c:pt idx="12">
                  <c:v>-1599.13</c:v>
                </c:pt>
                <c:pt idx="13">
                  <c:v>-1802.43</c:v>
                </c:pt>
                <c:pt idx="14">
                  <c:v>-1879.84</c:v>
                </c:pt>
                <c:pt idx="15">
                  <c:v>-1896.61</c:v>
                </c:pt>
                <c:pt idx="16">
                  <c:v>-1896.91</c:v>
                </c:pt>
                <c:pt idx="17">
                  <c:v>-1897.18</c:v>
                </c:pt>
                <c:pt idx="18">
                  <c:v>-1897.41</c:v>
                </c:pt>
                <c:pt idx="19">
                  <c:v>-1897.62</c:v>
                </c:pt>
                <c:pt idx="20">
                  <c:v>-1897.81</c:v>
                </c:pt>
                <c:pt idx="21">
                  <c:v>-1897.99</c:v>
                </c:pt>
                <c:pt idx="22">
                  <c:v>-1898.15</c:v>
                </c:pt>
                <c:pt idx="23">
                  <c:v>-1898.29</c:v>
                </c:pt>
                <c:pt idx="24">
                  <c:v>-1898.42</c:v>
                </c:pt>
                <c:pt idx="25">
                  <c:v>-1898.55</c:v>
                </c:pt>
                <c:pt idx="26">
                  <c:v>-1898.67</c:v>
                </c:pt>
                <c:pt idx="27">
                  <c:v>-1898.78</c:v>
                </c:pt>
                <c:pt idx="28">
                  <c:v>-1898.88</c:v>
                </c:pt>
                <c:pt idx="29">
                  <c:v>-1898.98</c:v>
                </c:pt>
                <c:pt idx="30">
                  <c:v>-1899.08</c:v>
                </c:pt>
                <c:pt idx="31">
                  <c:v>-1899.17</c:v>
                </c:pt>
                <c:pt idx="32">
                  <c:v>-1899.26</c:v>
                </c:pt>
                <c:pt idx="33">
                  <c:v>-1899.34</c:v>
                </c:pt>
                <c:pt idx="34">
                  <c:v>-1899.43</c:v>
                </c:pt>
                <c:pt idx="35">
                  <c:v>-1899.51</c:v>
                </c:pt>
                <c:pt idx="36">
                  <c:v>-1899.59</c:v>
                </c:pt>
                <c:pt idx="37">
                  <c:v>-1899.67</c:v>
                </c:pt>
                <c:pt idx="38">
                  <c:v>-1899.75</c:v>
                </c:pt>
                <c:pt idx="39">
                  <c:v>-1899.83</c:v>
                </c:pt>
                <c:pt idx="40">
                  <c:v>-1899.91</c:v>
                </c:pt>
                <c:pt idx="41">
                  <c:v>-1899.98</c:v>
                </c:pt>
                <c:pt idx="42">
                  <c:v>-1900.06</c:v>
                </c:pt>
                <c:pt idx="43">
                  <c:v>-1900.13</c:v>
                </c:pt>
                <c:pt idx="44">
                  <c:v>-1900.21</c:v>
                </c:pt>
                <c:pt idx="45">
                  <c:v>-1900.28</c:v>
                </c:pt>
                <c:pt idx="46">
                  <c:v>-1900.36</c:v>
                </c:pt>
                <c:pt idx="47">
                  <c:v>-1900.43</c:v>
                </c:pt>
                <c:pt idx="48">
                  <c:v>-1900.5</c:v>
                </c:pt>
                <c:pt idx="49">
                  <c:v>-1900.58</c:v>
                </c:pt>
                <c:pt idx="50">
                  <c:v>-1900.65</c:v>
                </c:pt>
                <c:pt idx="51">
                  <c:v>-1900.72</c:v>
                </c:pt>
                <c:pt idx="52">
                  <c:v>-1900.79</c:v>
                </c:pt>
                <c:pt idx="53">
                  <c:v>-1900.87</c:v>
                </c:pt>
                <c:pt idx="54">
                  <c:v>-1900.94</c:v>
                </c:pt>
                <c:pt idx="55">
                  <c:v>-1901.01</c:v>
                </c:pt>
                <c:pt idx="56">
                  <c:v>-1901.08</c:v>
                </c:pt>
                <c:pt idx="57">
                  <c:v>-1901.15</c:v>
                </c:pt>
                <c:pt idx="58">
                  <c:v>-1901.22</c:v>
                </c:pt>
                <c:pt idx="59">
                  <c:v>-1901.29</c:v>
                </c:pt>
                <c:pt idx="60">
                  <c:v>-1901.36</c:v>
                </c:pt>
                <c:pt idx="61">
                  <c:v>-1901.43</c:v>
                </c:pt>
                <c:pt idx="62">
                  <c:v>-1901.5</c:v>
                </c:pt>
                <c:pt idx="63">
                  <c:v>-1901.57</c:v>
                </c:pt>
                <c:pt idx="64">
                  <c:v>-1901.64</c:v>
                </c:pt>
                <c:pt idx="65">
                  <c:v>-1901.7</c:v>
                </c:pt>
                <c:pt idx="66">
                  <c:v>-1901.77</c:v>
                </c:pt>
                <c:pt idx="67">
                  <c:v>-1901.84</c:v>
                </c:pt>
                <c:pt idx="68">
                  <c:v>-1901.91</c:v>
                </c:pt>
                <c:pt idx="69">
                  <c:v>-1901.97</c:v>
                </c:pt>
                <c:pt idx="70">
                  <c:v>-1902.04</c:v>
                </c:pt>
                <c:pt idx="71">
                  <c:v>-1902.11</c:v>
                </c:pt>
                <c:pt idx="72">
                  <c:v>-1902.17</c:v>
                </c:pt>
                <c:pt idx="73">
                  <c:v>-1902.24</c:v>
                </c:pt>
                <c:pt idx="74">
                  <c:v>-1902.3</c:v>
                </c:pt>
                <c:pt idx="75">
                  <c:v>-1902.37</c:v>
                </c:pt>
                <c:pt idx="76">
                  <c:v>-1902.43</c:v>
                </c:pt>
                <c:pt idx="77">
                  <c:v>-1902.5</c:v>
                </c:pt>
                <c:pt idx="78">
                  <c:v>-1902.56</c:v>
                </c:pt>
                <c:pt idx="79">
                  <c:v>-1902.63</c:v>
                </c:pt>
                <c:pt idx="80">
                  <c:v>-1902.69</c:v>
                </c:pt>
                <c:pt idx="81">
                  <c:v>-1902.75</c:v>
                </c:pt>
                <c:pt idx="82">
                  <c:v>-1902.81</c:v>
                </c:pt>
                <c:pt idx="83">
                  <c:v>-1902.88</c:v>
                </c:pt>
                <c:pt idx="84">
                  <c:v>-1902.94</c:v>
                </c:pt>
                <c:pt idx="85">
                  <c:v>-1903</c:v>
                </c:pt>
                <c:pt idx="86">
                  <c:v>-1903.06</c:v>
                </c:pt>
                <c:pt idx="87">
                  <c:v>-1903.12</c:v>
                </c:pt>
                <c:pt idx="88">
                  <c:v>-1903.18</c:v>
                </c:pt>
                <c:pt idx="89">
                  <c:v>-1903.24</c:v>
                </c:pt>
                <c:pt idx="90">
                  <c:v>-1903.3</c:v>
                </c:pt>
                <c:pt idx="91">
                  <c:v>-1903.36</c:v>
                </c:pt>
                <c:pt idx="92">
                  <c:v>-1903.42</c:v>
                </c:pt>
                <c:pt idx="93">
                  <c:v>-1903.48</c:v>
                </c:pt>
                <c:pt idx="94">
                  <c:v>-1903.54</c:v>
                </c:pt>
                <c:pt idx="95">
                  <c:v>-1903.6</c:v>
                </c:pt>
                <c:pt idx="96">
                  <c:v>-1903.66</c:v>
                </c:pt>
                <c:pt idx="97">
                  <c:v>-1903.72</c:v>
                </c:pt>
                <c:pt idx="98">
                  <c:v>-1903.77</c:v>
                </c:pt>
                <c:pt idx="99">
                  <c:v>-1903.83</c:v>
                </c:pt>
                <c:pt idx="100">
                  <c:v>-1903.89</c:v>
                </c:pt>
                <c:pt idx="101">
                  <c:v>-1903.94</c:v>
                </c:pt>
                <c:pt idx="102">
                  <c:v>-1904</c:v>
                </c:pt>
                <c:pt idx="103">
                  <c:v>-1904.06</c:v>
                </c:pt>
                <c:pt idx="104">
                  <c:v>-1904.11</c:v>
                </c:pt>
                <c:pt idx="105">
                  <c:v>-1904.17</c:v>
                </c:pt>
                <c:pt idx="106">
                  <c:v>-1904.22</c:v>
                </c:pt>
                <c:pt idx="107">
                  <c:v>-1904.28</c:v>
                </c:pt>
                <c:pt idx="108">
                  <c:v>-1904.33</c:v>
                </c:pt>
                <c:pt idx="109">
                  <c:v>-1904.39</c:v>
                </c:pt>
                <c:pt idx="110">
                  <c:v>-1904.44</c:v>
                </c:pt>
                <c:pt idx="111">
                  <c:v>-1904.49</c:v>
                </c:pt>
                <c:pt idx="112">
                  <c:v>-1904.55</c:v>
                </c:pt>
                <c:pt idx="113">
                  <c:v>-1904.6</c:v>
                </c:pt>
                <c:pt idx="114">
                  <c:v>-1904.65</c:v>
                </c:pt>
                <c:pt idx="115">
                  <c:v>-1904.71</c:v>
                </c:pt>
                <c:pt idx="116">
                  <c:v>-1904.76</c:v>
                </c:pt>
                <c:pt idx="117">
                  <c:v>-1904.81</c:v>
                </c:pt>
                <c:pt idx="118">
                  <c:v>-1904.86</c:v>
                </c:pt>
                <c:pt idx="119">
                  <c:v>-1904.91</c:v>
                </c:pt>
                <c:pt idx="120">
                  <c:v>-1904.96</c:v>
                </c:pt>
                <c:pt idx="121">
                  <c:v>-1905.02</c:v>
                </c:pt>
                <c:pt idx="122">
                  <c:v>-1905.07</c:v>
                </c:pt>
                <c:pt idx="123">
                  <c:v>-1905.12</c:v>
                </c:pt>
                <c:pt idx="124">
                  <c:v>-1905.17</c:v>
                </c:pt>
                <c:pt idx="125">
                  <c:v>-1905.22</c:v>
                </c:pt>
                <c:pt idx="126">
                  <c:v>-1905.26</c:v>
                </c:pt>
                <c:pt idx="127">
                  <c:v>-1905.31</c:v>
                </c:pt>
                <c:pt idx="128">
                  <c:v>-1905.36</c:v>
                </c:pt>
                <c:pt idx="129">
                  <c:v>-1905.41</c:v>
                </c:pt>
                <c:pt idx="130">
                  <c:v>-1905.46</c:v>
                </c:pt>
                <c:pt idx="131">
                  <c:v>-1905.51</c:v>
                </c:pt>
                <c:pt idx="132">
                  <c:v>-1905.56</c:v>
                </c:pt>
                <c:pt idx="133">
                  <c:v>-1905.6</c:v>
                </c:pt>
                <c:pt idx="134">
                  <c:v>-1905.65</c:v>
                </c:pt>
                <c:pt idx="135">
                  <c:v>-1905.7</c:v>
                </c:pt>
                <c:pt idx="136">
                  <c:v>-1905.74</c:v>
                </c:pt>
                <c:pt idx="137">
                  <c:v>-1905.79</c:v>
                </c:pt>
                <c:pt idx="138">
                  <c:v>-1905.84</c:v>
                </c:pt>
                <c:pt idx="139">
                  <c:v>-1905.88</c:v>
                </c:pt>
                <c:pt idx="140">
                  <c:v>-1905.93</c:v>
                </c:pt>
                <c:pt idx="141">
                  <c:v>-1905.97</c:v>
                </c:pt>
                <c:pt idx="142">
                  <c:v>-1906.02</c:v>
                </c:pt>
                <c:pt idx="143">
                  <c:v>-1906.06</c:v>
                </c:pt>
                <c:pt idx="144">
                  <c:v>-1906.11</c:v>
                </c:pt>
                <c:pt idx="145">
                  <c:v>-1906.15</c:v>
                </c:pt>
                <c:pt idx="146">
                  <c:v>-1906.2</c:v>
                </c:pt>
                <c:pt idx="147">
                  <c:v>-1906.24</c:v>
                </c:pt>
                <c:pt idx="148">
                  <c:v>-1906.29</c:v>
                </c:pt>
                <c:pt idx="149">
                  <c:v>-1906.33</c:v>
                </c:pt>
                <c:pt idx="150">
                  <c:v>-1906.37</c:v>
                </c:pt>
                <c:pt idx="151">
                  <c:v>-1906.42</c:v>
                </c:pt>
                <c:pt idx="152">
                  <c:v>-1906.46</c:v>
                </c:pt>
                <c:pt idx="153">
                  <c:v>-1906.5</c:v>
                </c:pt>
                <c:pt idx="154">
                  <c:v>-1906.54</c:v>
                </c:pt>
                <c:pt idx="155">
                  <c:v>-1906.59</c:v>
                </c:pt>
                <c:pt idx="156">
                  <c:v>-1906.63</c:v>
                </c:pt>
                <c:pt idx="157">
                  <c:v>-1906.67</c:v>
                </c:pt>
                <c:pt idx="158">
                  <c:v>-1906.71</c:v>
                </c:pt>
                <c:pt idx="159">
                  <c:v>-1906.75</c:v>
                </c:pt>
                <c:pt idx="160">
                  <c:v>-1906.79</c:v>
                </c:pt>
                <c:pt idx="161">
                  <c:v>-1906.83</c:v>
                </c:pt>
                <c:pt idx="162">
                  <c:v>-1906.87</c:v>
                </c:pt>
                <c:pt idx="163">
                  <c:v>-1906.91</c:v>
                </c:pt>
                <c:pt idx="164">
                  <c:v>-1906.95</c:v>
                </c:pt>
                <c:pt idx="165">
                  <c:v>-1906.99</c:v>
                </c:pt>
                <c:pt idx="166">
                  <c:v>-1907.03</c:v>
                </c:pt>
                <c:pt idx="167">
                  <c:v>-1907.07</c:v>
                </c:pt>
                <c:pt idx="168">
                  <c:v>-1907.11</c:v>
                </c:pt>
                <c:pt idx="169">
                  <c:v>-1907.15</c:v>
                </c:pt>
                <c:pt idx="170">
                  <c:v>-1907.19</c:v>
                </c:pt>
                <c:pt idx="171">
                  <c:v>-1907.23</c:v>
                </c:pt>
                <c:pt idx="172">
                  <c:v>-1907.27</c:v>
                </c:pt>
                <c:pt idx="173">
                  <c:v>-1907.3</c:v>
                </c:pt>
                <c:pt idx="174">
                  <c:v>-1907.34</c:v>
                </c:pt>
                <c:pt idx="175">
                  <c:v>-1907.38</c:v>
                </c:pt>
                <c:pt idx="176">
                  <c:v>-1907.42</c:v>
                </c:pt>
                <c:pt idx="177">
                  <c:v>-1907.45</c:v>
                </c:pt>
                <c:pt idx="178">
                  <c:v>-1907.49</c:v>
                </c:pt>
                <c:pt idx="179">
                  <c:v>-1907.53</c:v>
                </c:pt>
                <c:pt idx="180">
                  <c:v>-1907.56</c:v>
                </c:pt>
                <c:pt idx="181">
                  <c:v>-1907.6</c:v>
                </c:pt>
                <c:pt idx="182">
                  <c:v>-1907.64</c:v>
                </c:pt>
                <c:pt idx="183">
                  <c:v>-1907.67</c:v>
                </c:pt>
                <c:pt idx="184">
                  <c:v>-1907.71</c:v>
                </c:pt>
                <c:pt idx="185">
                  <c:v>-1907.74</c:v>
                </c:pt>
                <c:pt idx="186">
                  <c:v>-1907.78</c:v>
                </c:pt>
                <c:pt idx="187">
                  <c:v>-1907.81</c:v>
                </c:pt>
                <c:pt idx="188">
                  <c:v>-1907.85</c:v>
                </c:pt>
                <c:pt idx="189">
                  <c:v>-1907.88</c:v>
                </c:pt>
                <c:pt idx="190">
                  <c:v>-1907.92</c:v>
                </c:pt>
                <c:pt idx="191">
                  <c:v>-1907.95</c:v>
                </c:pt>
                <c:pt idx="192">
                  <c:v>-1907.98</c:v>
                </c:pt>
                <c:pt idx="193">
                  <c:v>-1908.02</c:v>
                </c:pt>
                <c:pt idx="194">
                  <c:v>-1908.05</c:v>
                </c:pt>
                <c:pt idx="195">
                  <c:v>-1908.08</c:v>
                </c:pt>
                <c:pt idx="196">
                  <c:v>-1908.12</c:v>
                </c:pt>
                <c:pt idx="197">
                  <c:v>-1908.15</c:v>
                </c:pt>
                <c:pt idx="198">
                  <c:v>-1908.18</c:v>
                </c:pt>
                <c:pt idx="199">
                  <c:v>-1908.22</c:v>
                </c:pt>
                <c:pt idx="200">
                  <c:v>-1908.25</c:v>
                </c:pt>
                <c:pt idx="201">
                  <c:v>-1908.28</c:v>
                </c:pt>
                <c:pt idx="202">
                  <c:v>-1908.31</c:v>
                </c:pt>
                <c:pt idx="203">
                  <c:v>-1908.34</c:v>
                </c:pt>
                <c:pt idx="204">
                  <c:v>-1908.38</c:v>
                </c:pt>
                <c:pt idx="205">
                  <c:v>-1908.41</c:v>
                </c:pt>
                <c:pt idx="206">
                  <c:v>-1908.44</c:v>
                </c:pt>
                <c:pt idx="207">
                  <c:v>-1908.47</c:v>
                </c:pt>
                <c:pt idx="208">
                  <c:v>-1908.5</c:v>
                </c:pt>
                <c:pt idx="209">
                  <c:v>-1908.53</c:v>
                </c:pt>
                <c:pt idx="210">
                  <c:v>-1908.56</c:v>
                </c:pt>
                <c:pt idx="211">
                  <c:v>-1908.59</c:v>
                </c:pt>
                <c:pt idx="212">
                  <c:v>-1908.62</c:v>
                </c:pt>
                <c:pt idx="213">
                  <c:v>-1908.65</c:v>
                </c:pt>
                <c:pt idx="214">
                  <c:v>-1908.68</c:v>
                </c:pt>
                <c:pt idx="215">
                  <c:v>-1908.71</c:v>
                </c:pt>
                <c:pt idx="216">
                  <c:v>-1908.74</c:v>
                </c:pt>
                <c:pt idx="217">
                  <c:v>-1908.77</c:v>
                </c:pt>
                <c:pt idx="218">
                  <c:v>-1908.8</c:v>
                </c:pt>
                <c:pt idx="219">
                  <c:v>-1908.83</c:v>
                </c:pt>
                <c:pt idx="220">
                  <c:v>-1908.85</c:v>
                </c:pt>
                <c:pt idx="221">
                  <c:v>-1908.88</c:v>
                </c:pt>
                <c:pt idx="222">
                  <c:v>-1908.91</c:v>
                </c:pt>
                <c:pt idx="223">
                  <c:v>-1908.94</c:v>
                </c:pt>
                <c:pt idx="224">
                  <c:v>-1908.97</c:v>
                </c:pt>
                <c:pt idx="225">
                  <c:v>-1908.99</c:v>
                </c:pt>
                <c:pt idx="226">
                  <c:v>-1909.02</c:v>
                </c:pt>
                <c:pt idx="227">
                  <c:v>-1909.05</c:v>
                </c:pt>
                <c:pt idx="228">
                  <c:v>-1909.08</c:v>
                </c:pt>
                <c:pt idx="229">
                  <c:v>-1909.1</c:v>
                </c:pt>
                <c:pt idx="230">
                  <c:v>-1909.13</c:v>
                </c:pt>
                <c:pt idx="231">
                  <c:v>-1909.16</c:v>
                </c:pt>
                <c:pt idx="232">
                  <c:v>-1909.18</c:v>
                </c:pt>
                <c:pt idx="233">
                  <c:v>-1909.21</c:v>
                </c:pt>
                <c:pt idx="234">
                  <c:v>-1909.23</c:v>
                </c:pt>
                <c:pt idx="235">
                  <c:v>-1909.26</c:v>
                </c:pt>
                <c:pt idx="236">
                  <c:v>-1909.29</c:v>
                </c:pt>
                <c:pt idx="237">
                  <c:v>-1909.31</c:v>
                </c:pt>
                <c:pt idx="238">
                  <c:v>-1909.34</c:v>
                </c:pt>
                <c:pt idx="239">
                  <c:v>-1909.36</c:v>
                </c:pt>
                <c:pt idx="240">
                  <c:v>-1909.39</c:v>
                </c:pt>
                <c:pt idx="241">
                  <c:v>-1909.41</c:v>
                </c:pt>
                <c:pt idx="242">
                  <c:v>-1909.44</c:v>
                </c:pt>
                <c:pt idx="243">
                  <c:v>-1909.46</c:v>
                </c:pt>
                <c:pt idx="244">
                  <c:v>-1909.48</c:v>
                </c:pt>
                <c:pt idx="245">
                  <c:v>-1909.51</c:v>
                </c:pt>
                <c:pt idx="246">
                  <c:v>-1909.53</c:v>
                </c:pt>
                <c:pt idx="247">
                  <c:v>-1909.56</c:v>
                </c:pt>
                <c:pt idx="248">
                  <c:v>-1909.58</c:v>
                </c:pt>
                <c:pt idx="249">
                  <c:v>-1909.6</c:v>
                </c:pt>
                <c:pt idx="250">
                  <c:v>-1909.63</c:v>
                </c:pt>
                <c:pt idx="251">
                  <c:v>-1909.65</c:v>
                </c:pt>
                <c:pt idx="252">
                  <c:v>-1909.67</c:v>
                </c:pt>
                <c:pt idx="253">
                  <c:v>-1909.7</c:v>
                </c:pt>
                <c:pt idx="254">
                  <c:v>-1909.72</c:v>
                </c:pt>
                <c:pt idx="255">
                  <c:v>-1909.74</c:v>
                </c:pt>
                <c:pt idx="256">
                  <c:v>-1909.77</c:v>
                </c:pt>
                <c:pt idx="257">
                  <c:v>-1909.79</c:v>
                </c:pt>
                <c:pt idx="258">
                  <c:v>-1909.81</c:v>
                </c:pt>
                <c:pt idx="259">
                  <c:v>-1909.83</c:v>
                </c:pt>
                <c:pt idx="260">
                  <c:v>-1909.85</c:v>
                </c:pt>
                <c:pt idx="261">
                  <c:v>-1909.88</c:v>
                </c:pt>
                <c:pt idx="262">
                  <c:v>-1909.9</c:v>
                </c:pt>
                <c:pt idx="263">
                  <c:v>-1909.92</c:v>
                </c:pt>
                <c:pt idx="264">
                  <c:v>-1909.94</c:v>
                </c:pt>
                <c:pt idx="265">
                  <c:v>-1909.96</c:v>
                </c:pt>
                <c:pt idx="266">
                  <c:v>-1909.98</c:v>
                </c:pt>
                <c:pt idx="267">
                  <c:v>-1910</c:v>
                </c:pt>
                <c:pt idx="268">
                  <c:v>-1910.02</c:v>
                </c:pt>
                <c:pt idx="269">
                  <c:v>-1910.04</c:v>
                </c:pt>
                <c:pt idx="270">
                  <c:v>-1910.06</c:v>
                </c:pt>
                <c:pt idx="271">
                  <c:v>-1910.08</c:v>
                </c:pt>
                <c:pt idx="272">
                  <c:v>-1910.11</c:v>
                </c:pt>
                <c:pt idx="273">
                  <c:v>-1910.13</c:v>
                </c:pt>
                <c:pt idx="274">
                  <c:v>-1910.14</c:v>
                </c:pt>
                <c:pt idx="275">
                  <c:v>-1910.16</c:v>
                </c:pt>
                <c:pt idx="276">
                  <c:v>-1910.18</c:v>
                </c:pt>
                <c:pt idx="277">
                  <c:v>-1910.2</c:v>
                </c:pt>
                <c:pt idx="278">
                  <c:v>-1910.22</c:v>
                </c:pt>
                <c:pt idx="279">
                  <c:v>-1910.24</c:v>
                </c:pt>
                <c:pt idx="280">
                  <c:v>-1910.26</c:v>
                </c:pt>
                <c:pt idx="281">
                  <c:v>-1910.28</c:v>
                </c:pt>
                <c:pt idx="282">
                  <c:v>-1910.3</c:v>
                </c:pt>
                <c:pt idx="283">
                  <c:v>-1910.32</c:v>
                </c:pt>
                <c:pt idx="284">
                  <c:v>-1910.33</c:v>
                </c:pt>
                <c:pt idx="285">
                  <c:v>-1910.35</c:v>
                </c:pt>
                <c:pt idx="286">
                  <c:v>-1910.37</c:v>
                </c:pt>
                <c:pt idx="287">
                  <c:v>-1910.39</c:v>
                </c:pt>
                <c:pt idx="288">
                  <c:v>-1910.41</c:v>
                </c:pt>
                <c:pt idx="289">
                  <c:v>-1910.42</c:v>
                </c:pt>
                <c:pt idx="290">
                  <c:v>-1910.44</c:v>
                </c:pt>
                <c:pt idx="291">
                  <c:v>-1910.46</c:v>
                </c:pt>
                <c:pt idx="292">
                  <c:v>-1910.48</c:v>
                </c:pt>
                <c:pt idx="293">
                  <c:v>-1910.49</c:v>
                </c:pt>
                <c:pt idx="294">
                  <c:v>-1910.51</c:v>
                </c:pt>
                <c:pt idx="295">
                  <c:v>-1910.53</c:v>
                </c:pt>
                <c:pt idx="296">
                  <c:v>-1910.54</c:v>
                </c:pt>
                <c:pt idx="297">
                  <c:v>-1910.56</c:v>
                </c:pt>
                <c:pt idx="298">
                  <c:v>-1910.58</c:v>
                </c:pt>
                <c:pt idx="299">
                  <c:v>-1910.59</c:v>
                </c:pt>
                <c:pt idx="300">
                  <c:v>-1910.61</c:v>
                </c:pt>
                <c:pt idx="301">
                  <c:v>-1910.62</c:v>
                </c:pt>
                <c:pt idx="302">
                  <c:v>-1910.64</c:v>
                </c:pt>
                <c:pt idx="303">
                  <c:v>-1910.66</c:v>
                </c:pt>
                <c:pt idx="304">
                  <c:v>-1910.67</c:v>
                </c:pt>
                <c:pt idx="305">
                  <c:v>-1910.69</c:v>
                </c:pt>
                <c:pt idx="306">
                  <c:v>-1910.7</c:v>
                </c:pt>
                <c:pt idx="307">
                  <c:v>-1910.72</c:v>
                </c:pt>
                <c:pt idx="308">
                  <c:v>-1910.73</c:v>
                </c:pt>
                <c:pt idx="309">
                  <c:v>-1910.75</c:v>
                </c:pt>
                <c:pt idx="310">
                  <c:v>-1910.76</c:v>
                </c:pt>
                <c:pt idx="311">
                  <c:v>-1910.78</c:v>
                </c:pt>
                <c:pt idx="312">
                  <c:v>-1910.79</c:v>
                </c:pt>
                <c:pt idx="313">
                  <c:v>-1910.8</c:v>
                </c:pt>
                <c:pt idx="314">
                  <c:v>-1910.82</c:v>
                </c:pt>
                <c:pt idx="315">
                  <c:v>-1910.83</c:v>
                </c:pt>
                <c:pt idx="316">
                  <c:v>-1910.85</c:v>
                </c:pt>
                <c:pt idx="317">
                  <c:v>-1910.86</c:v>
                </c:pt>
                <c:pt idx="318">
                  <c:v>-1910.88</c:v>
                </c:pt>
                <c:pt idx="319">
                  <c:v>-1910.89</c:v>
                </c:pt>
                <c:pt idx="320">
                  <c:v>-1910.9</c:v>
                </c:pt>
                <c:pt idx="321">
                  <c:v>-1910.92</c:v>
                </c:pt>
                <c:pt idx="322">
                  <c:v>-1910.93</c:v>
                </c:pt>
                <c:pt idx="323">
                  <c:v>-1910.94</c:v>
                </c:pt>
                <c:pt idx="324">
                  <c:v>-1910.96</c:v>
                </c:pt>
                <c:pt idx="325">
                  <c:v>-1910.97</c:v>
                </c:pt>
                <c:pt idx="326">
                  <c:v>-1910.98</c:v>
                </c:pt>
                <c:pt idx="327">
                  <c:v>-1910.99</c:v>
                </c:pt>
                <c:pt idx="328">
                  <c:v>-1911.01</c:v>
                </c:pt>
                <c:pt idx="329">
                  <c:v>-1911.02</c:v>
                </c:pt>
                <c:pt idx="330">
                  <c:v>-1911.03</c:v>
                </c:pt>
                <c:pt idx="331">
                  <c:v>-1911.04</c:v>
                </c:pt>
                <c:pt idx="332">
                  <c:v>-1911.06</c:v>
                </c:pt>
                <c:pt idx="333">
                  <c:v>-1911.07</c:v>
                </c:pt>
                <c:pt idx="334">
                  <c:v>-1911.08</c:v>
                </c:pt>
                <c:pt idx="335">
                  <c:v>-1911.09</c:v>
                </c:pt>
                <c:pt idx="336">
                  <c:v>-1911.1</c:v>
                </c:pt>
                <c:pt idx="337">
                  <c:v>-1911.12</c:v>
                </c:pt>
                <c:pt idx="338">
                  <c:v>-1911.13</c:v>
                </c:pt>
                <c:pt idx="339">
                  <c:v>-1911.14</c:v>
                </c:pt>
                <c:pt idx="340">
                  <c:v>-1911.15</c:v>
                </c:pt>
                <c:pt idx="341">
                  <c:v>-1911.16</c:v>
                </c:pt>
                <c:pt idx="342">
                  <c:v>-1911.17</c:v>
                </c:pt>
                <c:pt idx="343">
                  <c:v>-1911.18</c:v>
                </c:pt>
                <c:pt idx="344">
                  <c:v>-1911.19</c:v>
                </c:pt>
                <c:pt idx="345">
                  <c:v>-1911.2</c:v>
                </c:pt>
                <c:pt idx="346">
                  <c:v>-1911.21</c:v>
                </c:pt>
                <c:pt idx="347">
                  <c:v>-1911.22</c:v>
                </c:pt>
                <c:pt idx="348">
                  <c:v>-1911.23</c:v>
                </c:pt>
                <c:pt idx="349">
                  <c:v>-1911.24</c:v>
                </c:pt>
                <c:pt idx="350">
                  <c:v>-1911.25</c:v>
                </c:pt>
                <c:pt idx="351">
                  <c:v>-1911.26</c:v>
                </c:pt>
                <c:pt idx="352">
                  <c:v>-1911.27</c:v>
                </c:pt>
                <c:pt idx="353">
                  <c:v>-1911.28</c:v>
                </c:pt>
                <c:pt idx="354">
                  <c:v>-1911.29</c:v>
                </c:pt>
                <c:pt idx="355">
                  <c:v>-1911.3</c:v>
                </c:pt>
                <c:pt idx="356">
                  <c:v>-1911.31</c:v>
                </c:pt>
                <c:pt idx="357">
                  <c:v>-1911.32</c:v>
                </c:pt>
                <c:pt idx="358">
                  <c:v>-1911.33</c:v>
                </c:pt>
                <c:pt idx="359">
                  <c:v>-1911.34</c:v>
                </c:pt>
                <c:pt idx="360">
                  <c:v>-1911.35</c:v>
                </c:pt>
                <c:pt idx="361">
                  <c:v>-1911.36</c:v>
                </c:pt>
                <c:pt idx="362">
                  <c:v>-1911.37</c:v>
                </c:pt>
                <c:pt idx="363">
                  <c:v>-1911.38</c:v>
                </c:pt>
                <c:pt idx="364">
                  <c:v>-1911.38</c:v>
                </c:pt>
                <c:pt idx="365">
                  <c:v>-1911.39</c:v>
                </c:pt>
                <c:pt idx="366">
                  <c:v>-1911.4</c:v>
                </c:pt>
                <c:pt idx="367">
                  <c:v>-1911.41</c:v>
                </c:pt>
                <c:pt idx="368">
                  <c:v>-1911.42</c:v>
                </c:pt>
                <c:pt idx="369">
                  <c:v>-1911.43</c:v>
                </c:pt>
                <c:pt idx="370">
                  <c:v>-1911.44</c:v>
                </c:pt>
                <c:pt idx="371">
                  <c:v>-1911.45</c:v>
                </c:pt>
                <c:pt idx="372">
                  <c:v>-1911.46</c:v>
                </c:pt>
                <c:pt idx="373">
                  <c:v>-1911.47</c:v>
                </c:pt>
                <c:pt idx="374">
                  <c:v>-1911.47</c:v>
                </c:pt>
                <c:pt idx="375">
                  <c:v>-1911.48</c:v>
                </c:pt>
                <c:pt idx="376">
                  <c:v>-1911.49</c:v>
                </c:pt>
                <c:pt idx="377">
                  <c:v>-1911.5</c:v>
                </c:pt>
                <c:pt idx="378">
                  <c:v>-1911.51</c:v>
                </c:pt>
                <c:pt idx="379">
                  <c:v>-1911.52</c:v>
                </c:pt>
                <c:pt idx="380">
                  <c:v>-1911.52</c:v>
                </c:pt>
                <c:pt idx="381">
                  <c:v>-1911.53</c:v>
                </c:pt>
                <c:pt idx="382">
                  <c:v>-1911.54</c:v>
                </c:pt>
                <c:pt idx="383">
                  <c:v>-1911.55</c:v>
                </c:pt>
                <c:pt idx="384">
                  <c:v>-1911.55</c:v>
                </c:pt>
                <c:pt idx="385">
                  <c:v>-1911.56</c:v>
                </c:pt>
                <c:pt idx="386">
                  <c:v>-1911.57</c:v>
                </c:pt>
                <c:pt idx="387">
                  <c:v>-1911.58</c:v>
                </c:pt>
                <c:pt idx="388">
                  <c:v>-1911.58</c:v>
                </c:pt>
                <c:pt idx="389">
                  <c:v>-1911.59</c:v>
                </c:pt>
                <c:pt idx="390">
                  <c:v>-1911.6</c:v>
                </c:pt>
                <c:pt idx="391">
                  <c:v>-1911.6</c:v>
                </c:pt>
                <c:pt idx="392">
                  <c:v>-1911.61</c:v>
                </c:pt>
                <c:pt idx="393">
                  <c:v>-1911.62</c:v>
                </c:pt>
                <c:pt idx="394">
                  <c:v>-1911.62</c:v>
                </c:pt>
                <c:pt idx="395">
                  <c:v>-1911.63</c:v>
                </c:pt>
                <c:pt idx="396">
                  <c:v>-1911.64</c:v>
                </c:pt>
                <c:pt idx="397">
                  <c:v>-1911.64</c:v>
                </c:pt>
                <c:pt idx="398">
                  <c:v>-1911.65</c:v>
                </c:pt>
                <c:pt idx="399">
                  <c:v>-1911.66</c:v>
                </c:pt>
                <c:pt idx="400">
                  <c:v>-1911.66</c:v>
                </c:pt>
                <c:pt idx="401">
                  <c:v>-1911.67</c:v>
                </c:pt>
                <c:pt idx="402">
                  <c:v>-1911.67</c:v>
                </c:pt>
                <c:pt idx="403">
                  <c:v>-1911.68</c:v>
                </c:pt>
                <c:pt idx="404">
                  <c:v>-1911.69</c:v>
                </c:pt>
                <c:pt idx="405">
                  <c:v>-1911.69</c:v>
                </c:pt>
                <c:pt idx="406">
                  <c:v>-1911.7</c:v>
                </c:pt>
                <c:pt idx="407">
                  <c:v>-1911.7</c:v>
                </c:pt>
                <c:pt idx="408">
                  <c:v>-1911.71</c:v>
                </c:pt>
                <c:pt idx="409">
                  <c:v>-1911.71</c:v>
                </c:pt>
                <c:pt idx="410">
                  <c:v>-1911.72</c:v>
                </c:pt>
                <c:pt idx="411">
                  <c:v>-1911.73</c:v>
                </c:pt>
                <c:pt idx="412">
                  <c:v>-1911.73</c:v>
                </c:pt>
                <c:pt idx="413">
                  <c:v>-1911.74</c:v>
                </c:pt>
                <c:pt idx="414">
                  <c:v>-1911.74</c:v>
                </c:pt>
                <c:pt idx="415">
                  <c:v>-1911.75</c:v>
                </c:pt>
                <c:pt idx="416">
                  <c:v>-1911.75</c:v>
                </c:pt>
                <c:pt idx="417">
                  <c:v>-1911.76</c:v>
                </c:pt>
                <c:pt idx="418">
                  <c:v>-1911.76</c:v>
                </c:pt>
                <c:pt idx="419">
                  <c:v>-1911.77</c:v>
                </c:pt>
                <c:pt idx="420">
                  <c:v>-1911.77</c:v>
                </c:pt>
                <c:pt idx="421">
                  <c:v>-1911.78</c:v>
                </c:pt>
                <c:pt idx="422">
                  <c:v>-1911.78</c:v>
                </c:pt>
                <c:pt idx="423">
                  <c:v>-1911.79</c:v>
                </c:pt>
                <c:pt idx="424">
                  <c:v>-1911.79</c:v>
                </c:pt>
                <c:pt idx="425">
                  <c:v>-1911.79</c:v>
                </c:pt>
                <c:pt idx="426">
                  <c:v>-1911.8</c:v>
                </c:pt>
                <c:pt idx="427">
                  <c:v>-1911.8</c:v>
                </c:pt>
                <c:pt idx="428">
                  <c:v>-1911.81</c:v>
                </c:pt>
                <c:pt idx="429">
                  <c:v>-1911.81</c:v>
                </c:pt>
                <c:pt idx="430">
                  <c:v>-1911.82</c:v>
                </c:pt>
                <c:pt idx="431">
                  <c:v>-1911.82</c:v>
                </c:pt>
                <c:pt idx="432">
                  <c:v>-1911.82</c:v>
                </c:pt>
                <c:pt idx="433">
                  <c:v>-1911.83</c:v>
                </c:pt>
                <c:pt idx="434">
                  <c:v>-1911.83</c:v>
                </c:pt>
                <c:pt idx="435">
                  <c:v>-1911.84</c:v>
                </c:pt>
                <c:pt idx="436">
                  <c:v>-1911.84</c:v>
                </c:pt>
                <c:pt idx="437">
                  <c:v>-1911.84</c:v>
                </c:pt>
                <c:pt idx="438">
                  <c:v>-1911.85</c:v>
                </c:pt>
                <c:pt idx="439">
                  <c:v>-1911.85</c:v>
                </c:pt>
                <c:pt idx="440">
                  <c:v>-1911.85</c:v>
                </c:pt>
                <c:pt idx="441">
                  <c:v>-1911.86</c:v>
                </c:pt>
                <c:pt idx="442">
                  <c:v>-1911.86</c:v>
                </c:pt>
                <c:pt idx="443">
                  <c:v>-1911.87</c:v>
                </c:pt>
                <c:pt idx="444">
                  <c:v>-1911.87</c:v>
                </c:pt>
                <c:pt idx="445">
                  <c:v>-1911.87</c:v>
                </c:pt>
                <c:pt idx="446">
                  <c:v>-1911.88</c:v>
                </c:pt>
                <c:pt idx="447">
                  <c:v>-1911.88</c:v>
                </c:pt>
                <c:pt idx="448">
                  <c:v>-1911.88</c:v>
                </c:pt>
                <c:pt idx="449">
                  <c:v>-1911.89</c:v>
                </c:pt>
                <c:pt idx="450">
                  <c:v>-1911.89</c:v>
                </c:pt>
                <c:pt idx="451">
                  <c:v>-1911.89</c:v>
                </c:pt>
                <c:pt idx="452">
                  <c:v>-1911.89</c:v>
                </c:pt>
                <c:pt idx="453">
                  <c:v>-1911.9</c:v>
                </c:pt>
                <c:pt idx="454">
                  <c:v>-1911.9</c:v>
                </c:pt>
                <c:pt idx="455">
                  <c:v>-1911.9</c:v>
                </c:pt>
                <c:pt idx="456">
                  <c:v>-1911.91</c:v>
                </c:pt>
                <c:pt idx="457">
                  <c:v>-1911.91</c:v>
                </c:pt>
                <c:pt idx="458">
                  <c:v>-1911.91</c:v>
                </c:pt>
                <c:pt idx="459">
                  <c:v>-1911.91</c:v>
                </c:pt>
                <c:pt idx="460">
                  <c:v>-1911.92</c:v>
                </c:pt>
                <c:pt idx="461">
                  <c:v>-1911.92</c:v>
                </c:pt>
                <c:pt idx="462">
                  <c:v>-1911.92</c:v>
                </c:pt>
                <c:pt idx="463">
                  <c:v>-1911.92</c:v>
                </c:pt>
                <c:pt idx="464">
                  <c:v>-1911.93</c:v>
                </c:pt>
                <c:pt idx="465">
                  <c:v>-1911.93</c:v>
                </c:pt>
                <c:pt idx="466">
                  <c:v>-1911.93</c:v>
                </c:pt>
                <c:pt idx="467">
                  <c:v>-1911.93</c:v>
                </c:pt>
                <c:pt idx="468">
                  <c:v>-1911.94</c:v>
                </c:pt>
                <c:pt idx="469">
                  <c:v>-1911.94</c:v>
                </c:pt>
                <c:pt idx="470">
                  <c:v>-1911.94</c:v>
                </c:pt>
                <c:pt idx="471">
                  <c:v>-1911.94</c:v>
                </c:pt>
                <c:pt idx="472">
                  <c:v>-1911.94</c:v>
                </c:pt>
                <c:pt idx="473">
                  <c:v>-1911.95</c:v>
                </c:pt>
                <c:pt idx="474">
                  <c:v>-1911.95</c:v>
                </c:pt>
                <c:pt idx="475">
                  <c:v>-1911.95</c:v>
                </c:pt>
                <c:pt idx="476">
                  <c:v>-1911.95</c:v>
                </c:pt>
                <c:pt idx="477">
                  <c:v>-1911.95</c:v>
                </c:pt>
                <c:pt idx="478">
                  <c:v>-1911.95</c:v>
                </c:pt>
                <c:pt idx="479">
                  <c:v>-1911.96</c:v>
                </c:pt>
                <c:pt idx="480">
                  <c:v>-1911.96</c:v>
                </c:pt>
                <c:pt idx="481">
                  <c:v>-1911.96</c:v>
                </c:pt>
                <c:pt idx="482">
                  <c:v>-1911.96</c:v>
                </c:pt>
                <c:pt idx="483">
                  <c:v>-1911.96</c:v>
                </c:pt>
                <c:pt idx="484">
                  <c:v>-1911.96</c:v>
                </c:pt>
                <c:pt idx="485">
                  <c:v>-1911.97</c:v>
                </c:pt>
                <c:pt idx="486">
                  <c:v>-1911.97</c:v>
                </c:pt>
                <c:pt idx="487">
                  <c:v>-1911.97</c:v>
                </c:pt>
                <c:pt idx="488">
                  <c:v>-1911.97</c:v>
                </c:pt>
                <c:pt idx="489">
                  <c:v>-1911.97</c:v>
                </c:pt>
                <c:pt idx="490">
                  <c:v>-1911.97</c:v>
                </c:pt>
                <c:pt idx="491">
                  <c:v>-1911.97</c:v>
                </c:pt>
                <c:pt idx="492">
                  <c:v>-1911.97</c:v>
                </c:pt>
                <c:pt idx="493">
                  <c:v>-1911.97</c:v>
                </c:pt>
                <c:pt idx="494">
                  <c:v>-1911.98</c:v>
                </c:pt>
                <c:pt idx="495">
                  <c:v>-1911.98</c:v>
                </c:pt>
                <c:pt idx="496">
                  <c:v>-1911.98</c:v>
                </c:pt>
                <c:pt idx="497">
                  <c:v>-1911.98</c:v>
                </c:pt>
                <c:pt idx="498">
                  <c:v>-1911.98</c:v>
                </c:pt>
                <c:pt idx="499">
                  <c:v>-1911.98</c:v>
                </c:pt>
                <c:pt idx="500">
                  <c:v>-1911.98</c:v>
                </c:pt>
                <c:pt idx="501">
                  <c:v>-1911.98</c:v>
                </c:pt>
                <c:pt idx="502">
                  <c:v>-1911.98</c:v>
                </c:pt>
                <c:pt idx="503">
                  <c:v>-1911.98</c:v>
                </c:pt>
                <c:pt idx="504">
                  <c:v>-1911.98</c:v>
                </c:pt>
                <c:pt idx="505">
                  <c:v>-1911.98</c:v>
                </c:pt>
                <c:pt idx="506">
                  <c:v>-1911.98</c:v>
                </c:pt>
                <c:pt idx="507">
                  <c:v>-1911.99</c:v>
                </c:pt>
                <c:pt idx="508">
                  <c:v>-1911.99</c:v>
                </c:pt>
                <c:pt idx="509">
                  <c:v>-1911.99</c:v>
                </c:pt>
                <c:pt idx="510">
                  <c:v>-1911.99</c:v>
                </c:pt>
                <c:pt idx="511">
                  <c:v>-1911.99</c:v>
                </c:pt>
                <c:pt idx="512">
                  <c:v>-1911.99</c:v>
                </c:pt>
                <c:pt idx="513">
                  <c:v>-1911.99</c:v>
                </c:pt>
                <c:pt idx="514">
                  <c:v>-1911.99</c:v>
                </c:pt>
                <c:pt idx="515">
                  <c:v>-1911.99</c:v>
                </c:pt>
                <c:pt idx="516">
                  <c:v>-1911.99</c:v>
                </c:pt>
                <c:pt idx="517">
                  <c:v>-1911.99</c:v>
                </c:pt>
                <c:pt idx="518">
                  <c:v>-1911.99</c:v>
                </c:pt>
                <c:pt idx="519">
                  <c:v>-1911.99</c:v>
                </c:pt>
                <c:pt idx="520">
                  <c:v>-1911.99</c:v>
                </c:pt>
                <c:pt idx="521">
                  <c:v>-1911.99</c:v>
                </c:pt>
                <c:pt idx="522">
                  <c:v>-1911.99</c:v>
                </c:pt>
                <c:pt idx="523">
                  <c:v>-1911.99</c:v>
                </c:pt>
                <c:pt idx="524">
                  <c:v>-1911.99</c:v>
                </c:pt>
                <c:pt idx="525">
                  <c:v>-1911.99</c:v>
                </c:pt>
                <c:pt idx="526">
                  <c:v>-1911.99</c:v>
                </c:pt>
                <c:pt idx="527">
                  <c:v>-1911.99</c:v>
                </c:pt>
                <c:pt idx="528">
                  <c:v>-1911.99</c:v>
                </c:pt>
                <c:pt idx="529">
                  <c:v>-1911.99</c:v>
                </c:pt>
                <c:pt idx="530">
                  <c:v>-1911.99</c:v>
                </c:pt>
                <c:pt idx="531">
                  <c:v>-1911.99</c:v>
                </c:pt>
                <c:pt idx="532">
                  <c:v>-1911.99</c:v>
                </c:pt>
                <c:pt idx="533">
                  <c:v>-1911.98</c:v>
                </c:pt>
                <c:pt idx="534">
                  <c:v>-1911.98</c:v>
                </c:pt>
                <c:pt idx="535">
                  <c:v>-1911.98</c:v>
                </c:pt>
                <c:pt idx="536">
                  <c:v>-1911.98</c:v>
                </c:pt>
                <c:pt idx="537">
                  <c:v>-1911.98</c:v>
                </c:pt>
                <c:pt idx="538">
                  <c:v>-1911.98</c:v>
                </c:pt>
                <c:pt idx="539">
                  <c:v>-1911.98</c:v>
                </c:pt>
                <c:pt idx="540">
                  <c:v>-1911.98</c:v>
                </c:pt>
                <c:pt idx="541">
                  <c:v>-1911.98</c:v>
                </c:pt>
                <c:pt idx="542">
                  <c:v>-1911.98</c:v>
                </c:pt>
                <c:pt idx="543">
                  <c:v>-1911.98</c:v>
                </c:pt>
                <c:pt idx="544">
                  <c:v>-1911.98</c:v>
                </c:pt>
                <c:pt idx="545">
                  <c:v>-1911.98</c:v>
                </c:pt>
                <c:pt idx="546">
                  <c:v>-1911.98</c:v>
                </c:pt>
                <c:pt idx="547">
                  <c:v>-1911.97</c:v>
                </c:pt>
                <c:pt idx="548">
                  <c:v>-1911.97</c:v>
                </c:pt>
                <c:pt idx="549">
                  <c:v>-1911.97</c:v>
                </c:pt>
                <c:pt idx="550">
                  <c:v>-1911.97</c:v>
                </c:pt>
                <c:pt idx="551">
                  <c:v>-1911.97</c:v>
                </c:pt>
                <c:pt idx="552">
                  <c:v>-1911.97</c:v>
                </c:pt>
                <c:pt idx="553">
                  <c:v>-1911.97</c:v>
                </c:pt>
                <c:pt idx="554">
                  <c:v>-1911.97</c:v>
                </c:pt>
                <c:pt idx="555">
                  <c:v>-1911.97</c:v>
                </c:pt>
                <c:pt idx="556">
                  <c:v>-1911.96</c:v>
                </c:pt>
                <c:pt idx="557">
                  <c:v>-1911.96</c:v>
                </c:pt>
                <c:pt idx="558">
                  <c:v>-1911.96</c:v>
                </c:pt>
                <c:pt idx="559">
                  <c:v>-1911.96</c:v>
                </c:pt>
                <c:pt idx="560">
                  <c:v>-1911.96</c:v>
                </c:pt>
                <c:pt idx="561">
                  <c:v>-1911.96</c:v>
                </c:pt>
                <c:pt idx="562">
                  <c:v>-1911.96</c:v>
                </c:pt>
                <c:pt idx="563">
                  <c:v>-1911.96</c:v>
                </c:pt>
                <c:pt idx="564">
                  <c:v>-1911.95</c:v>
                </c:pt>
                <c:pt idx="565">
                  <c:v>-1911.95</c:v>
                </c:pt>
                <c:pt idx="566">
                  <c:v>-1911.95</c:v>
                </c:pt>
                <c:pt idx="567">
                  <c:v>-1911.95</c:v>
                </c:pt>
                <c:pt idx="568">
                  <c:v>-1911.95</c:v>
                </c:pt>
                <c:pt idx="569">
                  <c:v>-1911.95</c:v>
                </c:pt>
                <c:pt idx="570">
                  <c:v>-1911.94</c:v>
                </c:pt>
                <c:pt idx="571">
                  <c:v>-1911.94</c:v>
                </c:pt>
                <c:pt idx="572">
                  <c:v>-1911.94</c:v>
                </c:pt>
                <c:pt idx="573">
                  <c:v>-1911.94</c:v>
                </c:pt>
                <c:pt idx="574">
                  <c:v>-1911.94</c:v>
                </c:pt>
                <c:pt idx="575">
                  <c:v>-1911.94</c:v>
                </c:pt>
                <c:pt idx="576">
                  <c:v>-1911.93</c:v>
                </c:pt>
                <c:pt idx="577">
                  <c:v>-1911.93</c:v>
                </c:pt>
                <c:pt idx="578">
                  <c:v>-1911.93</c:v>
                </c:pt>
                <c:pt idx="579">
                  <c:v>-1911.93</c:v>
                </c:pt>
                <c:pt idx="580">
                  <c:v>-1911.93</c:v>
                </c:pt>
                <c:pt idx="581">
                  <c:v>-1911.93</c:v>
                </c:pt>
                <c:pt idx="582">
                  <c:v>-1911.92</c:v>
                </c:pt>
                <c:pt idx="583">
                  <c:v>-1911.92</c:v>
                </c:pt>
                <c:pt idx="584">
                  <c:v>-1911.92</c:v>
                </c:pt>
                <c:pt idx="585">
                  <c:v>-1911.92</c:v>
                </c:pt>
                <c:pt idx="586">
                  <c:v>-1911.92</c:v>
                </c:pt>
                <c:pt idx="587">
                  <c:v>-1911.91</c:v>
                </c:pt>
                <c:pt idx="588">
                  <c:v>-1911.91</c:v>
                </c:pt>
                <c:pt idx="589">
                  <c:v>-1911.91</c:v>
                </c:pt>
                <c:pt idx="590">
                  <c:v>-1911.91</c:v>
                </c:pt>
                <c:pt idx="591">
                  <c:v>-1911.91</c:v>
                </c:pt>
                <c:pt idx="592">
                  <c:v>-1911.9</c:v>
                </c:pt>
                <c:pt idx="593">
                  <c:v>-1911.9</c:v>
                </c:pt>
                <c:pt idx="594">
                  <c:v>-1911.9</c:v>
                </c:pt>
                <c:pt idx="595">
                  <c:v>-1911.9</c:v>
                </c:pt>
                <c:pt idx="596">
                  <c:v>-1911.89</c:v>
                </c:pt>
                <c:pt idx="597">
                  <c:v>-1911.89</c:v>
                </c:pt>
                <c:pt idx="598">
                  <c:v>-1911.89</c:v>
                </c:pt>
                <c:pt idx="599">
                  <c:v>-1911.89</c:v>
                </c:pt>
                <c:pt idx="600">
                  <c:v>-1911.88</c:v>
                </c:pt>
                <c:pt idx="601">
                  <c:v>-1911.88</c:v>
                </c:pt>
                <c:pt idx="602">
                  <c:v>-1911.88</c:v>
                </c:pt>
                <c:pt idx="603">
                  <c:v>-1911.88</c:v>
                </c:pt>
                <c:pt idx="604">
                  <c:v>-1911.88</c:v>
                </c:pt>
                <c:pt idx="605">
                  <c:v>-1911.87</c:v>
                </c:pt>
                <c:pt idx="606">
                  <c:v>-1911.87</c:v>
                </c:pt>
                <c:pt idx="607">
                  <c:v>-1911.87</c:v>
                </c:pt>
                <c:pt idx="608">
                  <c:v>-1911.87</c:v>
                </c:pt>
                <c:pt idx="609">
                  <c:v>-1911.86</c:v>
                </c:pt>
                <c:pt idx="610">
                  <c:v>-1911.86</c:v>
                </c:pt>
                <c:pt idx="611">
                  <c:v>-1911.86</c:v>
                </c:pt>
                <c:pt idx="612">
                  <c:v>-1911.85</c:v>
                </c:pt>
                <c:pt idx="613">
                  <c:v>-1911.85</c:v>
                </c:pt>
                <c:pt idx="614">
                  <c:v>-1911.85</c:v>
                </c:pt>
                <c:pt idx="615">
                  <c:v>-1911.85</c:v>
                </c:pt>
                <c:pt idx="616">
                  <c:v>-1911.84</c:v>
                </c:pt>
                <c:pt idx="617">
                  <c:v>-1911.84</c:v>
                </c:pt>
                <c:pt idx="618">
                  <c:v>-1911.84</c:v>
                </c:pt>
                <c:pt idx="619">
                  <c:v>-1911.84</c:v>
                </c:pt>
                <c:pt idx="620">
                  <c:v>-1911.83</c:v>
                </c:pt>
                <c:pt idx="621">
                  <c:v>-1911.83</c:v>
                </c:pt>
                <c:pt idx="622">
                  <c:v>-1911.83</c:v>
                </c:pt>
                <c:pt idx="623">
                  <c:v>-1911.82</c:v>
                </c:pt>
                <c:pt idx="624">
                  <c:v>-1911.82</c:v>
                </c:pt>
                <c:pt idx="625">
                  <c:v>-1911.82</c:v>
                </c:pt>
                <c:pt idx="626">
                  <c:v>-1911.82</c:v>
                </c:pt>
                <c:pt idx="627">
                  <c:v>-1911.81</c:v>
                </c:pt>
                <c:pt idx="628">
                  <c:v>-1911.81</c:v>
                </c:pt>
                <c:pt idx="629">
                  <c:v>-1911.81</c:v>
                </c:pt>
                <c:pt idx="630">
                  <c:v>-1911.8</c:v>
                </c:pt>
                <c:pt idx="631">
                  <c:v>-1911.8</c:v>
                </c:pt>
                <c:pt idx="632">
                  <c:v>-1911.8</c:v>
                </c:pt>
                <c:pt idx="633">
                  <c:v>-1911.8</c:v>
                </c:pt>
                <c:pt idx="634">
                  <c:v>-1911.79</c:v>
                </c:pt>
                <c:pt idx="635">
                  <c:v>-1911.79</c:v>
                </c:pt>
                <c:pt idx="636">
                  <c:v>-1911.79</c:v>
                </c:pt>
                <c:pt idx="637">
                  <c:v>-1911.78</c:v>
                </c:pt>
                <c:pt idx="638">
                  <c:v>-1911.78</c:v>
                </c:pt>
                <c:pt idx="639">
                  <c:v>-1911.78</c:v>
                </c:pt>
                <c:pt idx="640">
                  <c:v>-1911.77</c:v>
                </c:pt>
                <c:pt idx="641">
                  <c:v>-1911.77</c:v>
                </c:pt>
                <c:pt idx="642">
                  <c:v>-1911.77</c:v>
                </c:pt>
                <c:pt idx="643">
                  <c:v>-1911.76</c:v>
                </c:pt>
                <c:pt idx="644">
                  <c:v>-1911.76</c:v>
                </c:pt>
                <c:pt idx="645">
                  <c:v>-1911.76</c:v>
                </c:pt>
                <c:pt idx="646">
                  <c:v>-1911.75</c:v>
                </c:pt>
                <c:pt idx="647">
                  <c:v>-1911.75</c:v>
                </c:pt>
                <c:pt idx="648">
                  <c:v>-1911.75</c:v>
                </c:pt>
                <c:pt idx="649">
                  <c:v>-1911.74</c:v>
                </c:pt>
                <c:pt idx="650">
                  <c:v>-1911.74</c:v>
                </c:pt>
                <c:pt idx="651">
                  <c:v>-1911.74</c:v>
                </c:pt>
                <c:pt idx="652">
                  <c:v>-1911.73</c:v>
                </c:pt>
                <c:pt idx="653">
                  <c:v>-1911.73</c:v>
                </c:pt>
                <c:pt idx="654">
                  <c:v>-1911.73</c:v>
                </c:pt>
                <c:pt idx="655">
                  <c:v>-1911.72</c:v>
                </c:pt>
                <c:pt idx="656">
                  <c:v>-1911.72</c:v>
                </c:pt>
                <c:pt idx="657">
                  <c:v>-1911.72</c:v>
                </c:pt>
                <c:pt idx="658">
                  <c:v>-1911.71</c:v>
                </c:pt>
                <c:pt idx="659">
                  <c:v>-1911.71</c:v>
                </c:pt>
                <c:pt idx="660">
                  <c:v>-1911.71</c:v>
                </c:pt>
                <c:pt idx="661">
                  <c:v>-1911.7</c:v>
                </c:pt>
                <c:pt idx="662">
                  <c:v>-1911.7</c:v>
                </c:pt>
                <c:pt idx="663">
                  <c:v>-1911.7</c:v>
                </c:pt>
                <c:pt idx="664">
                  <c:v>-1911.69</c:v>
                </c:pt>
                <c:pt idx="665">
                  <c:v>-1911.69</c:v>
                </c:pt>
                <c:pt idx="666">
                  <c:v>-1911.69</c:v>
                </c:pt>
                <c:pt idx="667">
                  <c:v>-1911.68</c:v>
                </c:pt>
                <c:pt idx="668">
                  <c:v>-1911.68</c:v>
                </c:pt>
                <c:pt idx="669">
                  <c:v>-1911.67</c:v>
                </c:pt>
                <c:pt idx="670">
                  <c:v>-1911.67</c:v>
                </c:pt>
                <c:pt idx="671">
                  <c:v>-1911.67</c:v>
                </c:pt>
                <c:pt idx="672">
                  <c:v>-1911.66</c:v>
                </c:pt>
                <c:pt idx="673">
                  <c:v>-1911.66</c:v>
                </c:pt>
                <c:pt idx="674">
                  <c:v>-1911.66</c:v>
                </c:pt>
                <c:pt idx="675">
                  <c:v>-1911.65</c:v>
                </c:pt>
                <c:pt idx="676">
                  <c:v>-1911.65</c:v>
                </c:pt>
                <c:pt idx="677">
                  <c:v>-1911.64</c:v>
                </c:pt>
                <c:pt idx="678">
                  <c:v>-1911.64</c:v>
                </c:pt>
                <c:pt idx="679">
                  <c:v>-1911.64</c:v>
                </c:pt>
                <c:pt idx="680">
                  <c:v>-1911.63</c:v>
                </c:pt>
                <c:pt idx="681">
                  <c:v>-1911.63</c:v>
                </c:pt>
                <c:pt idx="682">
                  <c:v>-1911.63</c:v>
                </c:pt>
                <c:pt idx="683">
                  <c:v>-1911.62</c:v>
                </c:pt>
                <c:pt idx="684">
                  <c:v>-1911.62</c:v>
                </c:pt>
                <c:pt idx="685">
                  <c:v>-1911.61</c:v>
                </c:pt>
                <c:pt idx="686">
                  <c:v>-1911.61</c:v>
                </c:pt>
                <c:pt idx="687">
                  <c:v>-1911.61</c:v>
                </c:pt>
                <c:pt idx="688">
                  <c:v>-1911.6</c:v>
                </c:pt>
                <c:pt idx="689">
                  <c:v>-1911.6</c:v>
                </c:pt>
                <c:pt idx="690">
                  <c:v>-1911.6</c:v>
                </c:pt>
                <c:pt idx="691">
                  <c:v>-1911.59</c:v>
                </c:pt>
                <c:pt idx="692">
                  <c:v>-1911.59</c:v>
                </c:pt>
                <c:pt idx="693">
                  <c:v>-1911.58</c:v>
                </c:pt>
                <c:pt idx="694">
                  <c:v>-1911.58</c:v>
                </c:pt>
                <c:pt idx="695">
                  <c:v>-1911.58</c:v>
                </c:pt>
                <c:pt idx="696">
                  <c:v>-1911.57</c:v>
                </c:pt>
                <c:pt idx="697">
                  <c:v>-1911.57</c:v>
                </c:pt>
                <c:pt idx="698">
                  <c:v>-1911.56</c:v>
                </c:pt>
                <c:pt idx="699">
                  <c:v>-1911.56</c:v>
                </c:pt>
                <c:pt idx="700">
                  <c:v>-1911.56</c:v>
                </c:pt>
                <c:pt idx="701">
                  <c:v>-1911.55</c:v>
                </c:pt>
                <c:pt idx="702">
                  <c:v>-1911.55</c:v>
                </c:pt>
                <c:pt idx="703">
                  <c:v>-1911.54</c:v>
                </c:pt>
                <c:pt idx="704">
                  <c:v>-1911.54</c:v>
                </c:pt>
                <c:pt idx="705">
                  <c:v>-1911.53</c:v>
                </c:pt>
                <c:pt idx="706">
                  <c:v>-1911.53</c:v>
                </c:pt>
                <c:pt idx="707">
                  <c:v>-1911.53</c:v>
                </c:pt>
                <c:pt idx="708">
                  <c:v>-1911.52</c:v>
                </c:pt>
                <c:pt idx="709">
                  <c:v>-1911.52</c:v>
                </c:pt>
                <c:pt idx="710">
                  <c:v>-1911.51</c:v>
                </c:pt>
                <c:pt idx="711">
                  <c:v>-1911.51</c:v>
                </c:pt>
                <c:pt idx="712">
                  <c:v>-1911.51</c:v>
                </c:pt>
                <c:pt idx="713">
                  <c:v>-1911.5</c:v>
                </c:pt>
                <c:pt idx="714">
                  <c:v>-1911.5</c:v>
                </c:pt>
                <c:pt idx="715">
                  <c:v>-1911.49</c:v>
                </c:pt>
                <c:pt idx="716">
                  <c:v>-1911.49</c:v>
                </c:pt>
                <c:pt idx="717">
                  <c:v>-1911.48</c:v>
                </c:pt>
                <c:pt idx="718">
                  <c:v>-1911.48</c:v>
                </c:pt>
                <c:pt idx="719">
                  <c:v>-1911.48</c:v>
                </c:pt>
                <c:pt idx="720">
                  <c:v>-1911.47</c:v>
                </c:pt>
                <c:pt idx="721">
                  <c:v>-1911.47</c:v>
                </c:pt>
                <c:pt idx="722">
                  <c:v>-1911.46</c:v>
                </c:pt>
                <c:pt idx="723">
                  <c:v>-1911.46</c:v>
                </c:pt>
                <c:pt idx="724">
                  <c:v>-1911.46</c:v>
                </c:pt>
                <c:pt idx="725">
                  <c:v>-1911.45</c:v>
                </c:pt>
                <c:pt idx="726">
                  <c:v>-1911.45</c:v>
                </c:pt>
                <c:pt idx="727">
                  <c:v>-1911.44</c:v>
                </c:pt>
                <c:pt idx="728">
                  <c:v>-1911.44</c:v>
                </c:pt>
                <c:pt idx="729">
                  <c:v>-1911.43</c:v>
                </c:pt>
                <c:pt idx="730">
                  <c:v>-1911.43</c:v>
                </c:pt>
                <c:pt idx="731">
                  <c:v>-1911.42</c:v>
                </c:pt>
                <c:pt idx="732">
                  <c:v>-1911.42</c:v>
                </c:pt>
                <c:pt idx="733">
                  <c:v>-1911.42</c:v>
                </c:pt>
                <c:pt idx="734">
                  <c:v>-1911.41</c:v>
                </c:pt>
                <c:pt idx="735">
                  <c:v>-1911.41</c:v>
                </c:pt>
                <c:pt idx="736">
                  <c:v>-1911.4</c:v>
                </c:pt>
                <c:pt idx="737">
                  <c:v>-1911.4</c:v>
                </c:pt>
                <c:pt idx="738">
                  <c:v>-1911.39</c:v>
                </c:pt>
                <c:pt idx="739">
                  <c:v>-1911.39</c:v>
                </c:pt>
                <c:pt idx="740">
                  <c:v>-1911.39</c:v>
                </c:pt>
                <c:pt idx="741">
                  <c:v>-1911.38</c:v>
                </c:pt>
                <c:pt idx="742">
                  <c:v>-1911.38</c:v>
                </c:pt>
                <c:pt idx="743">
                  <c:v>-1911.37</c:v>
                </c:pt>
                <c:pt idx="744">
                  <c:v>-1911.37</c:v>
                </c:pt>
                <c:pt idx="745">
                  <c:v>-1911.36</c:v>
                </c:pt>
                <c:pt idx="746">
                  <c:v>-1911.36</c:v>
                </c:pt>
                <c:pt idx="747">
                  <c:v>-1911.35</c:v>
                </c:pt>
                <c:pt idx="748">
                  <c:v>-1911.35</c:v>
                </c:pt>
                <c:pt idx="749">
                  <c:v>-1911.34</c:v>
                </c:pt>
                <c:pt idx="750">
                  <c:v>-1911.34</c:v>
                </c:pt>
                <c:pt idx="751">
                  <c:v>-1911.34</c:v>
                </c:pt>
                <c:pt idx="752">
                  <c:v>-1911.33</c:v>
                </c:pt>
                <c:pt idx="753">
                  <c:v>-1911.33</c:v>
                </c:pt>
                <c:pt idx="754">
                  <c:v>-1911.32</c:v>
                </c:pt>
                <c:pt idx="755">
                  <c:v>-1911.32</c:v>
                </c:pt>
                <c:pt idx="756">
                  <c:v>-1911.31</c:v>
                </c:pt>
                <c:pt idx="757">
                  <c:v>-1911.31</c:v>
                </c:pt>
                <c:pt idx="758">
                  <c:v>-1911.3</c:v>
                </c:pt>
                <c:pt idx="759">
                  <c:v>-1911.3</c:v>
                </c:pt>
                <c:pt idx="760">
                  <c:v>-1911.29</c:v>
                </c:pt>
                <c:pt idx="761">
                  <c:v>-1911.29</c:v>
                </c:pt>
                <c:pt idx="762">
                  <c:v>-1911.29</c:v>
                </c:pt>
                <c:pt idx="763">
                  <c:v>-1911.28</c:v>
                </c:pt>
                <c:pt idx="764">
                  <c:v>-1911.28</c:v>
                </c:pt>
                <c:pt idx="765">
                  <c:v>-1911.27</c:v>
                </c:pt>
                <c:pt idx="766">
                  <c:v>-1911.27</c:v>
                </c:pt>
                <c:pt idx="767">
                  <c:v>-1911.26</c:v>
                </c:pt>
                <c:pt idx="768">
                  <c:v>-1911.26</c:v>
                </c:pt>
                <c:pt idx="769">
                  <c:v>-1911.25</c:v>
                </c:pt>
                <c:pt idx="770">
                  <c:v>-1911.25</c:v>
                </c:pt>
                <c:pt idx="771">
                  <c:v>-1911.24</c:v>
                </c:pt>
                <c:pt idx="772">
                  <c:v>-1911.24</c:v>
                </c:pt>
                <c:pt idx="773">
                  <c:v>-1911.23</c:v>
                </c:pt>
                <c:pt idx="774">
                  <c:v>-1911.23</c:v>
                </c:pt>
                <c:pt idx="775">
                  <c:v>-1911.23</c:v>
                </c:pt>
                <c:pt idx="776">
                  <c:v>-1911.22</c:v>
                </c:pt>
                <c:pt idx="777">
                  <c:v>-1911.22</c:v>
                </c:pt>
                <c:pt idx="778">
                  <c:v>-1911.21</c:v>
                </c:pt>
                <c:pt idx="779">
                  <c:v>-1911.21</c:v>
                </c:pt>
                <c:pt idx="780">
                  <c:v>-1911.2</c:v>
                </c:pt>
                <c:pt idx="781">
                  <c:v>-1911.2</c:v>
                </c:pt>
                <c:pt idx="782">
                  <c:v>-1911.19</c:v>
                </c:pt>
                <c:pt idx="783">
                  <c:v>-1911.19</c:v>
                </c:pt>
                <c:pt idx="784">
                  <c:v>-1911.18</c:v>
                </c:pt>
                <c:pt idx="785">
                  <c:v>-1911.18</c:v>
                </c:pt>
                <c:pt idx="786">
                  <c:v>-1911.17</c:v>
                </c:pt>
                <c:pt idx="787">
                  <c:v>-1911.17</c:v>
                </c:pt>
                <c:pt idx="788">
                  <c:v>-1911.16</c:v>
                </c:pt>
                <c:pt idx="789">
                  <c:v>-1911.16</c:v>
                </c:pt>
                <c:pt idx="790">
                  <c:v>-1911.15</c:v>
                </c:pt>
                <c:pt idx="791">
                  <c:v>-1911.15</c:v>
                </c:pt>
                <c:pt idx="792">
                  <c:v>-1911.14</c:v>
                </c:pt>
                <c:pt idx="793">
                  <c:v>-1911.14</c:v>
                </c:pt>
                <c:pt idx="794">
                  <c:v>-1911.13</c:v>
                </c:pt>
                <c:pt idx="795">
                  <c:v>-1911.13</c:v>
                </c:pt>
                <c:pt idx="796">
                  <c:v>-1911.12</c:v>
                </c:pt>
                <c:pt idx="797">
                  <c:v>-1911.12</c:v>
                </c:pt>
                <c:pt idx="798">
                  <c:v>-1911.12</c:v>
                </c:pt>
                <c:pt idx="799">
                  <c:v>-1911.11</c:v>
                </c:pt>
                <c:pt idx="800">
                  <c:v>-1911.11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53-4B75-BCB5-37CE68455E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1886015"/>
        <c:axId val="1071886847"/>
      </c:scatterChart>
      <c:valAx>
        <c:axId val="1071886015"/>
        <c:scaling>
          <c:orientation val="minMax"/>
          <c:max val="8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 err="1">
                    <a:effectLst/>
                  </a:rPr>
                  <a:t>Timestep</a:t>
                </a:r>
                <a:r>
                  <a:rPr lang="en-US" sz="1000" b="0" i="0" u="none" strike="noStrike" baseline="0" dirty="0">
                    <a:effectLst/>
                  </a:rPr>
                  <a:t> (1E-6 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886847"/>
        <c:crosses val="autoZero"/>
        <c:crossBetween val="midCat"/>
      </c:valAx>
      <c:valAx>
        <c:axId val="107188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 (Pa)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8860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Normal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Sheet1!$A$4:$A$804</c:f>
              <c:numCache>
                <c:formatCode>General</c:formatCode>
                <c:ptCount val="8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</c:numCache>
            </c:numRef>
          </c:xVal>
          <c:yVal>
            <c:numRef>
              <c:f>Sheet1!$O$4:$O$804</c:f>
              <c:numCache>
                <c:formatCode>General</c:formatCode>
                <c:ptCount val="801"/>
                <c:pt idx="0">
                  <c:v>0</c:v>
                </c:pt>
                <c:pt idx="1">
                  <c:v>-244.55699999999999</c:v>
                </c:pt>
                <c:pt idx="2">
                  <c:v>-1613.3</c:v>
                </c:pt>
                <c:pt idx="3">
                  <c:v>-1751.68</c:v>
                </c:pt>
                <c:pt idx="4">
                  <c:v>-1375.75</c:v>
                </c:pt>
                <c:pt idx="5">
                  <c:v>-26.827100000000002</c:v>
                </c:pt>
                <c:pt idx="6">
                  <c:v>-42.182499999999997</c:v>
                </c:pt>
                <c:pt idx="7">
                  <c:v>-573.90499999999997</c:v>
                </c:pt>
                <c:pt idx="8">
                  <c:v>-1859.31</c:v>
                </c:pt>
                <c:pt idx="9">
                  <c:v>-1724.99</c:v>
                </c:pt>
                <c:pt idx="10">
                  <c:v>-1105.29</c:v>
                </c:pt>
                <c:pt idx="11">
                  <c:v>84.824700000000007</c:v>
                </c:pt>
                <c:pt idx="12">
                  <c:v>-153.48699999999999</c:v>
                </c:pt>
                <c:pt idx="13">
                  <c:v>-909.33399999999995</c:v>
                </c:pt>
                <c:pt idx="14">
                  <c:v>-2017.51</c:v>
                </c:pt>
                <c:pt idx="15">
                  <c:v>-1641.68</c:v>
                </c:pt>
                <c:pt idx="16">
                  <c:v>-743.58600000000001</c:v>
                </c:pt>
                <c:pt idx="17">
                  <c:v>206.86500000000001</c:v>
                </c:pt>
                <c:pt idx="18">
                  <c:v>-302.46800000000002</c:v>
                </c:pt>
                <c:pt idx="19">
                  <c:v>-1260.92</c:v>
                </c:pt>
                <c:pt idx="20">
                  <c:v>-2006.71</c:v>
                </c:pt>
                <c:pt idx="21">
                  <c:v>-1396.31</c:v>
                </c:pt>
                <c:pt idx="22">
                  <c:v>-362.07</c:v>
                </c:pt>
                <c:pt idx="23">
                  <c:v>220.72200000000001</c:v>
                </c:pt>
                <c:pt idx="24">
                  <c:v>-476.48</c:v>
                </c:pt>
                <c:pt idx="25">
                  <c:v>-1564.79</c:v>
                </c:pt>
                <c:pt idx="26">
                  <c:v>-1915.46</c:v>
                </c:pt>
                <c:pt idx="27">
                  <c:v>-1122.6600000000001</c:v>
                </c:pt>
                <c:pt idx="28">
                  <c:v>-38.624899999999997</c:v>
                </c:pt>
                <c:pt idx="29">
                  <c:v>74.712100000000007</c:v>
                </c:pt>
                <c:pt idx="30">
                  <c:v>-757.779</c:v>
                </c:pt>
                <c:pt idx="31">
                  <c:v>-1834.29</c:v>
                </c:pt>
                <c:pt idx="32">
                  <c:v>-1758.94</c:v>
                </c:pt>
                <c:pt idx="33">
                  <c:v>-900.33299999999997</c:v>
                </c:pt>
                <c:pt idx="34">
                  <c:v>144.50800000000001</c:v>
                </c:pt>
                <c:pt idx="35">
                  <c:v>-179.87299999999999</c:v>
                </c:pt>
                <c:pt idx="36">
                  <c:v>-1081.96</c:v>
                </c:pt>
                <c:pt idx="37">
                  <c:v>-2045.11</c:v>
                </c:pt>
                <c:pt idx="38">
                  <c:v>-1508.37</c:v>
                </c:pt>
                <c:pt idx="39">
                  <c:v>-657.04200000000003</c:v>
                </c:pt>
                <c:pt idx="40">
                  <c:v>206.24199999999999</c:v>
                </c:pt>
                <c:pt idx="41">
                  <c:v>-477.76499999999999</c:v>
                </c:pt>
                <c:pt idx="42">
                  <c:v>-1291.94</c:v>
                </c:pt>
                <c:pt idx="43">
                  <c:v>-2082.96</c:v>
                </c:pt>
                <c:pt idx="44">
                  <c:v>-1224.6600000000001</c:v>
                </c:pt>
                <c:pt idx="45">
                  <c:v>-407.98599999999999</c:v>
                </c:pt>
                <c:pt idx="46">
                  <c:v>270.96699999999998</c:v>
                </c:pt>
                <c:pt idx="47">
                  <c:v>-736.15300000000002</c:v>
                </c:pt>
                <c:pt idx="48">
                  <c:v>-1471.67</c:v>
                </c:pt>
                <c:pt idx="49">
                  <c:v>-1996.55</c:v>
                </c:pt>
                <c:pt idx="50">
                  <c:v>-886.03</c:v>
                </c:pt>
                <c:pt idx="51">
                  <c:v>-202.102</c:v>
                </c:pt>
                <c:pt idx="52">
                  <c:v>213.19499999999999</c:v>
                </c:pt>
                <c:pt idx="53">
                  <c:v>-994.52</c:v>
                </c:pt>
                <c:pt idx="54">
                  <c:v>-1640.33</c:v>
                </c:pt>
                <c:pt idx="55">
                  <c:v>-1889.14</c:v>
                </c:pt>
                <c:pt idx="56">
                  <c:v>-599.78099999999995</c:v>
                </c:pt>
                <c:pt idx="57">
                  <c:v>-58.78</c:v>
                </c:pt>
                <c:pt idx="58">
                  <c:v>-0.79144000000000003</c:v>
                </c:pt>
                <c:pt idx="59">
                  <c:v>-1316.15</c:v>
                </c:pt>
                <c:pt idx="60">
                  <c:v>-1790.09</c:v>
                </c:pt>
                <c:pt idx="61">
                  <c:v>-1719.51</c:v>
                </c:pt>
                <c:pt idx="62">
                  <c:v>-391.13</c:v>
                </c:pt>
                <c:pt idx="63">
                  <c:v>19.809100000000001</c:v>
                </c:pt>
                <c:pt idx="64">
                  <c:v>-262.97199999999998</c:v>
                </c:pt>
                <c:pt idx="65">
                  <c:v>-1616.15</c:v>
                </c:pt>
                <c:pt idx="66">
                  <c:v>-1902.18</c:v>
                </c:pt>
                <c:pt idx="67">
                  <c:v>-1405.3</c:v>
                </c:pt>
                <c:pt idx="68">
                  <c:v>-127.04</c:v>
                </c:pt>
                <c:pt idx="69">
                  <c:v>37.320300000000003</c:v>
                </c:pt>
                <c:pt idx="70">
                  <c:v>-597.48400000000004</c:v>
                </c:pt>
                <c:pt idx="71">
                  <c:v>-1772.61</c:v>
                </c:pt>
                <c:pt idx="72">
                  <c:v>-1834.77</c:v>
                </c:pt>
                <c:pt idx="73">
                  <c:v>-1016.08</c:v>
                </c:pt>
                <c:pt idx="74">
                  <c:v>80.202200000000005</c:v>
                </c:pt>
                <c:pt idx="75">
                  <c:v>16.906700000000001</c:v>
                </c:pt>
                <c:pt idx="76">
                  <c:v>-954.10900000000004</c:v>
                </c:pt>
                <c:pt idx="77">
                  <c:v>-1869.21</c:v>
                </c:pt>
                <c:pt idx="78">
                  <c:v>-1673</c:v>
                </c:pt>
                <c:pt idx="79">
                  <c:v>-612.01499999999999</c:v>
                </c:pt>
                <c:pt idx="80">
                  <c:v>132.727</c:v>
                </c:pt>
                <c:pt idx="81">
                  <c:v>-148.47900000000001</c:v>
                </c:pt>
                <c:pt idx="82">
                  <c:v>-1319.15</c:v>
                </c:pt>
                <c:pt idx="83">
                  <c:v>-1913.87</c:v>
                </c:pt>
                <c:pt idx="84">
                  <c:v>-1521.67</c:v>
                </c:pt>
                <c:pt idx="85">
                  <c:v>-284.73899999999998</c:v>
                </c:pt>
                <c:pt idx="86">
                  <c:v>66.688900000000004</c:v>
                </c:pt>
                <c:pt idx="87">
                  <c:v>-438.33300000000003</c:v>
                </c:pt>
                <c:pt idx="88">
                  <c:v>-1675.8</c:v>
                </c:pt>
                <c:pt idx="89">
                  <c:v>-1834.84</c:v>
                </c:pt>
                <c:pt idx="90">
                  <c:v>-1308.6600000000001</c:v>
                </c:pt>
                <c:pt idx="91">
                  <c:v>-71.472099999999998</c:v>
                </c:pt>
                <c:pt idx="92">
                  <c:v>-67.8386</c:v>
                </c:pt>
                <c:pt idx="93">
                  <c:v>-664.399</c:v>
                </c:pt>
                <c:pt idx="94">
                  <c:v>-1905.03</c:v>
                </c:pt>
                <c:pt idx="95">
                  <c:v>-1697.04</c:v>
                </c:pt>
                <c:pt idx="96">
                  <c:v>-1018.57</c:v>
                </c:pt>
                <c:pt idx="97">
                  <c:v>163.59399999999999</c:v>
                </c:pt>
                <c:pt idx="98">
                  <c:v>-213.95500000000001</c:v>
                </c:pt>
                <c:pt idx="99">
                  <c:v>-895.601</c:v>
                </c:pt>
                <c:pt idx="100">
                  <c:v>-1998.49</c:v>
                </c:pt>
                <c:pt idx="101">
                  <c:v>-1472.11</c:v>
                </c:pt>
                <c:pt idx="102">
                  <c:v>-728.56399999999996</c:v>
                </c:pt>
                <c:pt idx="103">
                  <c:v>311.56900000000002</c:v>
                </c:pt>
                <c:pt idx="104">
                  <c:v>-383.721</c:v>
                </c:pt>
                <c:pt idx="105">
                  <c:v>-1171.02</c:v>
                </c:pt>
                <c:pt idx="106">
                  <c:v>-2065.91</c:v>
                </c:pt>
                <c:pt idx="107">
                  <c:v>-1233.3699999999999</c:v>
                </c:pt>
                <c:pt idx="108">
                  <c:v>-465.22500000000002</c:v>
                </c:pt>
                <c:pt idx="109">
                  <c:v>282.90199999999999</c:v>
                </c:pt>
                <c:pt idx="110">
                  <c:v>-651.26300000000003</c:v>
                </c:pt>
                <c:pt idx="111">
                  <c:v>-1460.15</c:v>
                </c:pt>
                <c:pt idx="112">
                  <c:v>-2085.19</c:v>
                </c:pt>
                <c:pt idx="113">
                  <c:v>-1033.58</c:v>
                </c:pt>
                <c:pt idx="114">
                  <c:v>-215.756</c:v>
                </c:pt>
                <c:pt idx="115">
                  <c:v>176.96</c:v>
                </c:pt>
                <c:pt idx="116">
                  <c:v>-983.86500000000001</c:v>
                </c:pt>
                <c:pt idx="117">
                  <c:v>-1748.34</c:v>
                </c:pt>
                <c:pt idx="118">
                  <c:v>-1924.24</c:v>
                </c:pt>
                <c:pt idx="119">
                  <c:v>-738.61199999999997</c:v>
                </c:pt>
                <c:pt idx="120">
                  <c:v>-13.8781</c:v>
                </c:pt>
                <c:pt idx="121">
                  <c:v>-21.726299999999998</c:v>
                </c:pt>
                <c:pt idx="122">
                  <c:v>-1228.49</c:v>
                </c:pt>
                <c:pt idx="123">
                  <c:v>-1894.12</c:v>
                </c:pt>
                <c:pt idx="124">
                  <c:v>-1635.89</c:v>
                </c:pt>
                <c:pt idx="125">
                  <c:v>-417.31599999999997</c:v>
                </c:pt>
                <c:pt idx="126">
                  <c:v>155.44</c:v>
                </c:pt>
                <c:pt idx="127">
                  <c:v>-304.75299999999999</c:v>
                </c:pt>
                <c:pt idx="128">
                  <c:v>-1441.39</c:v>
                </c:pt>
                <c:pt idx="129">
                  <c:v>-1917.93</c:v>
                </c:pt>
                <c:pt idx="130">
                  <c:v>-1280.3699999999999</c:v>
                </c:pt>
                <c:pt idx="131">
                  <c:v>-202.702</c:v>
                </c:pt>
                <c:pt idx="132">
                  <c:v>186.739</c:v>
                </c:pt>
                <c:pt idx="133">
                  <c:v>-658.16399999999999</c:v>
                </c:pt>
                <c:pt idx="134">
                  <c:v>-1654.82</c:v>
                </c:pt>
                <c:pt idx="135">
                  <c:v>-1916.16</c:v>
                </c:pt>
                <c:pt idx="136">
                  <c:v>-925.66499999999996</c:v>
                </c:pt>
                <c:pt idx="137">
                  <c:v>-97.880200000000002</c:v>
                </c:pt>
                <c:pt idx="138">
                  <c:v>42.840299999999999</c:v>
                </c:pt>
                <c:pt idx="139">
                  <c:v>-1052.7</c:v>
                </c:pt>
                <c:pt idx="140">
                  <c:v>-1765.66</c:v>
                </c:pt>
                <c:pt idx="141">
                  <c:v>-1841.68</c:v>
                </c:pt>
                <c:pt idx="142">
                  <c:v>-640.32600000000002</c:v>
                </c:pt>
                <c:pt idx="143">
                  <c:v>-47.115900000000003</c:v>
                </c:pt>
                <c:pt idx="144">
                  <c:v>-94.298000000000002</c:v>
                </c:pt>
                <c:pt idx="145">
                  <c:v>-1385.42</c:v>
                </c:pt>
                <c:pt idx="146">
                  <c:v>-1808.47</c:v>
                </c:pt>
                <c:pt idx="147">
                  <c:v>-1639.56</c:v>
                </c:pt>
                <c:pt idx="148">
                  <c:v>-306.46600000000001</c:v>
                </c:pt>
                <c:pt idx="149">
                  <c:v>-15.0966</c:v>
                </c:pt>
                <c:pt idx="150">
                  <c:v>-261.48700000000002</c:v>
                </c:pt>
                <c:pt idx="151">
                  <c:v>-1617.43</c:v>
                </c:pt>
                <c:pt idx="152">
                  <c:v>-1761.57</c:v>
                </c:pt>
                <c:pt idx="153">
                  <c:v>-1374.01</c:v>
                </c:pt>
                <c:pt idx="154">
                  <c:v>-0.47332099999999999</c:v>
                </c:pt>
                <c:pt idx="155">
                  <c:v>-20.957999999999998</c:v>
                </c:pt>
                <c:pt idx="156">
                  <c:v>-521.29999999999995</c:v>
                </c:pt>
                <c:pt idx="157">
                  <c:v>-1837.6</c:v>
                </c:pt>
                <c:pt idx="158">
                  <c:v>-1674.37</c:v>
                </c:pt>
                <c:pt idx="159">
                  <c:v>-1093.6300000000001</c:v>
                </c:pt>
                <c:pt idx="160">
                  <c:v>162.91900000000001</c:v>
                </c:pt>
                <c:pt idx="161">
                  <c:v>-136.345</c:v>
                </c:pt>
                <c:pt idx="162">
                  <c:v>-856.68299999999999</c:v>
                </c:pt>
                <c:pt idx="163">
                  <c:v>-2048.96</c:v>
                </c:pt>
                <c:pt idx="164">
                  <c:v>-1591.33</c:v>
                </c:pt>
                <c:pt idx="165">
                  <c:v>-772.53</c:v>
                </c:pt>
                <c:pt idx="166">
                  <c:v>246.05199999999999</c:v>
                </c:pt>
                <c:pt idx="167">
                  <c:v>-371.78</c:v>
                </c:pt>
                <c:pt idx="168">
                  <c:v>-1247.07</c:v>
                </c:pt>
                <c:pt idx="169">
                  <c:v>-2096.8200000000002</c:v>
                </c:pt>
                <c:pt idx="170">
                  <c:v>-1378.84</c:v>
                </c:pt>
                <c:pt idx="171">
                  <c:v>-444.51400000000001</c:v>
                </c:pt>
                <c:pt idx="172">
                  <c:v>236.95599999999999</c:v>
                </c:pt>
                <c:pt idx="173">
                  <c:v>-586.13099999999997</c:v>
                </c:pt>
                <c:pt idx="174">
                  <c:v>-1550.96</c:v>
                </c:pt>
                <c:pt idx="175">
                  <c:v>-1991.75</c:v>
                </c:pt>
                <c:pt idx="176">
                  <c:v>-1070.67</c:v>
                </c:pt>
                <c:pt idx="177">
                  <c:v>-108.209</c:v>
                </c:pt>
                <c:pt idx="178">
                  <c:v>125.605</c:v>
                </c:pt>
                <c:pt idx="179">
                  <c:v>-813.74099999999999</c:v>
                </c:pt>
                <c:pt idx="180">
                  <c:v>-1756.15</c:v>
                </c:pt>
                <c:pt idx="181">
                  <c:v>-1780.15</c:v>
                </c:pt>
                <c:pt idx="182">
                  <c:v>-797.75699999999995</c:v>
                </c:pt>
                <c:pt idx="183">
                  <c:v>120.739</c:v>
                </c:pt>
                <c:pt idx="184">
                  <c:v>-99.602099999999993</c:v>
                </c:pt>
                <c:pt idx="185">
                  <c:v>-1095.8900000000001</c:v>
                </c:pt>
                <c:pt idx="186">
                  <c:v>-1936.81</c:v>
                </c:pt>
                <c:pt idx="187">
                  <c:v>-1518.32</c:v>
                </c:pt>
                <c:pt idx="188">
                  <c:v>-592.29300000000001</c:v>
                </c:pt>
                <c:pt idx="189">
                  <c:v>167.834</c:v>
                </c:pt>
                <c:pt idx="190">
                  <c:v>-421.31900000000002</c:v>
                </c:pt>
                <c:pt idx="191">
                  <c:v>-1328.17</c:v>
                </c:pt>
                <c:pt idx="192">
                  <c:v>-2049.7399999999998</c:v>
                </c:pt>
                <c:pt idx="193">
                  <c:v>-1282.28</c:v>
                </c:pt>
                <c:pt idx="194">
                  <c:v>-409.673</c:v>
                </c:pt>
                <c:pt idx="195">
                  <c:v>199.02099999999999</c:v>
                </c:pt>
                <c:pt idx="196">
                  <c:v>-740.98400000000004</c:v>
                </c:pt>
                <c:pt idx="197">
                  <c:v>-1527.63</c:v>
                </c:pt>
                <c:pt idx="198">
                  <c:v>-2019.7</c:v>
                </c:pt>
                <c:pt idx="199">
                  <c:v>-953.33399999999995</c:v>
                </c:pt>
                <c:pt idx="200">
                  <c:v>-220.86</c:v>
                </c:pt>
                <c:pt idx="201">
                  <c:v>184.76499999999999</c:v>
                </c:pt>
                <c:pt idx="202">
                  <c:v>-1001.51</c:v>
                </c:pt>
                <c:pt idx="203">
                  <c:v>-1656.36</c:v>
                </c:pt>
                <c:pt idx="204">
                  <c:v>-1891.91</c:v>
                </c:pt>
                <c:pt idx="205">
                  <c:v>-587.81100000000004</c:v>
                </c:pt>
                <c:pt idx="206">
                  <c:v>-41.2637</c:v>
                </c:pt>
                <c:pt idx="207">
                  <c:v>48.077399999999997</c:v>
                </c:pt>
                <c:pt idx="208">
                  <c:v>-1293.8900000000001</c:v>
                </c:pt>
                <c:pt idx="209">
                  <c:v>-1746.67</c:v>
                </c:pt>
                <c:pt idx="210">
                  <c:v>-1706.12</c:v>
                </c:pt>
                <c:pt idx="211">
                  <c:v>-312.84800000000001</c:v>
                </c:pt>
                <c:pt idx="212">
                  <c:v>43.8521</c:v>
                </c:pt>
                <c:pt idx="213">
                  <c:v>-207.036</c:v>
                </c:pt>
                <c:pt idx="214">
                  <c:v>-1639.4</c:v>
                </c:pt>
                <c:pt idx="215">
                  <c:v>-1850.45</c:v>
                </c:pt>
                <c:pt idx="216">
                  <c:v>-1426.31</c:v>
                </c:pt>
                <c:pt idx="217">
                  <c:v>-77.993099999999998</c:v>
                </c:pt>
                <c:pt idx="218">
                  <c:v>-18.9435</c:v>
                </c:pt>
                <c:pt idx="219">
                  <c:v>-583.07600000000002</c:v>
                </c:pt>
                <c:pt idx="220">
                  <c:v>-1862.73</c:v>
                </c:pt>
                <c:pt idx="221">
                  <c:v>-1815.75</c:v>
                </c:pt>
                <c:pt idx="222">
                  <c:v>-1090.83</c:v>
                </c:pt>
                <c:pt idx="223">
                  <c:v>98.677899999999994</c:v>
                </c:pt>
                <c:pt idx="224">
                  <c:v>-94.034700000000001</c:v>
                </c:pt>
                <c:pt idx="225">
                  <c:v>-948.72799999999995</c:v>
                </c:pt>
                <c:pt idx="226">
                  <c:v>-1954.47</c:v>
                </c:pt>
                <c:pt idx="227">
                  <c:v>-1626.55</c:v>
                </c:pt>
                <c:pt idx="228">
                  <c:v>-681.32399999999996</c:v>
                </c:pt>
                <c:pt idx="229">
                  <c:v>179.476</c:v>
                </c:pt>
                <c:pt idx="230">
                  <c:v>-217.19300000000001</c:v>
                </c:pt>
                <c:pt idx="231">
                  <c:v>-1253.6099999999999</c:v>
                </c:pt>
                <c:pt idx="232">
                  <c:v>-1940.11</c:v>
                </c:pt>
                <c:pt idx="233">
                  <c:v>-1417.55</c:v>
                </c:pt>
                <c:pt idx="234">
                  <c:v>-309.22300000000001</c:v>
                </c:pt>
                <c:pt idx="235">
                  <c:v>145.33099999999999</c:v>
                </c:pt>
                <c:pt idx="236">
                  <c:v>-457.108</c:v>
                </c:pt>
                <c:pt idx="237">
                  <c:v>-1567.6</c:v>
                </c:pt>
                <c:pt idx="238">
                  <c:v>-1840.97</c:v>
                </c:pt>
                <c:pt idx="239">
                  <c:v>-1231.9000000000001</c:v>
                </c:pt>
                <c:pt idx="240">
                  <c:v>-103.51</c:v>
                </c:pt>
                <c:pt idx="241">
                  <c:v>-5.9520400000000002</c:v>
                </c:pt>
                <c:pt idx="242">
                  <c:v>-698.11500000000001</c:v>
                </c:pt>
                <c:pt idx="243">
                  <c:v>-1861.45</c:v>
                </c:pt>
                <c:pt idx="244">
                  <c:v>-1748.75</c:v>
                </c:pt>
                <c:pt idx="245">
                  <c:v>-1012.09</c:v>
                </c:pt>
                <c:pt idx="246">
                  <c:v>93.818399999999997</c:v>
                </c:pt>
                <c:pt idx="247">
                  <c:v>-212.79300000000001</c:v>
                </c:pt>
                <c:pt idx="248">
                  <c:v>-953.56100000000004</c:v>
                </c:pt>
                <c:pt idx="249">
                  <c:v>-2020.37</c:v>
                </c:pt>
                <c:pt idx="250">
                  <c:v>-1544.58</c:v>
                </c:pt>
                <c:pt idx="251">
                  <c:v>-748.05499999999995</c:v>
                </c:pt>
                <c:pt idx="252">
                  <c:v>275.85399999999998</c:v>
                </c:pt>
                <c:pt idx="253">
                  <c:v>-392.40300000000002</c:v>
                </c:pt>
                <c:pt idx="254">
                  <c:v>-1197.06</c:v>
                </c:pt>
                <c:pt idx="255">
                  <c:v>-2076.66</c:v>
                </c:pt>
                <c:pt idx="256">
                  <c:v>-1234.5999999999999</c:v>
                </c:pt>
                <c:pt idx="257">
                  <c:v>-448.834</c:v>
                </c:pt>
                <c:pt idx="258">
                  <c:v>328.74099999999999</c:v>
                </c:pt>
                <c:pt idx="259">
                  <c:v>-629.16899999999998</c:v>
                </c:pt>
                <c:pt idx="260">
                  <c:v>-1427.17</c:v>
                </c:pt>
                <c:pt idx="261">
                  <c:v>-2075.4899999999998</c:v>
                </c:pt>
                <c:pt idx="262">
                  <c:v>-957.70500000000004</c:v>
                </c:pt>
                <c:pt idx="263">
                  <c:v>-181.61600000000001</c:v>
                </c:pt>
                <c:pt idx="264">
                  <c:v>239.56700000000001</c:v>
                </c:pt>
                <c:pt idx="265">
                  <c:v>-1000.01</c:v>
                </c:pt>
                <c:pt idx="266">
                  <c:v>-1699.38</c:v>
                </c:pt>
                <c:pt idx="267">
                  <c:v>-1940.86</c:v>
                </c:pt>
                <c:pt idx="268">
                  <c:v>-680.83199999999999</c:v>
                </c:pt>
                <c:pt idx="269">
                  <c:v>-53.224499999999999</c:v>
                </c:pt>
                <c:pt idx="270">
                  <c:v>-0.62723600000000002</c:v>
                </c:pt>
                <c:pt idx="271">
                  <c:v>-1316.98</c:v>
                </c:pt>
                <c:pt idx="272">
                  <c:v>-1878.37</c:v>
                </c:pt>
                <c:pt idx="273">
                  <c:v>-1706.14</c:v>
                </c:pt>
                <c:pt idx="274">
                  <c:v>-393.52699999999999</c:v>
                </c:pt>
                <c:pt idx="275">
                  <c:v>49.848100000000002</c:v>
                </c:pt>
                <c:pt idx="276">
                  <c:v>-303.39999999999998</c:v>
                </c:pt>
                <c:pt idx="277">
                  <c:v>-1535.64</c:v>
                </c:pt>
                <c:pt idx="278">
                  <c:v>-1881.92</c:v>
                </c:pt>
                <c:pt idx="279">
                  <c:v>-1353.28</c:v>
                </c:pt>
                <c:pt idx="280">
                  <c:v>-157.345</c:v>
                </c:pt>
                <c:pt idx="281">
                  <c:v>112.526</c:v>
                </c:pt>
                <c:pt idx="282">
                  <c:v>-602.97699999999998</c:v>
                </c:pt>
                <c:pt idx="283">
                  <c:v>-1690.73</c:v>
                </c:pt>
                <c:pt idx="284">
                  <c:v>-1817.06</c:v>
                </c:pt>
                <c:pt idx="285">
                  <c:v>-953.798</c:v>
                </c:pt>
                <c:pt idx="286">
                  <c:v>-19.6175</c:v>
                </c:pt>
                <c:pt idx="287">
                  <c:v>23.3096</c:v>
                </c:pt>
                <c:pt idx="288">
                  <c:v>-943.32399999999996</c:v>
                </c:pt>
                <c:pt idx="289">
                  <c:v>-1772.56</c:v>
                </c:pt>
                <c:pt idx="290">
                  <c:v>-1759.62</c:v>
                </c:pt>
                <c:pt idx="291">
                  <c:v>-667.48500000000001</c:v>
                </c:pt>
                <c:pt idx="292">
                  <c:v>23.200399999999998</c:v>
                </c:pt>
                <c:pt idx="293">
                  <c:v>-122.254</c:v>
                </c:pt>
                <c:pt idx="294">
                  <c:v>-1330.65</c:v>
                </c:pt>
                <c:pt idx="295">
                  <c:v>-1855.86</c:v>
                </c:pt>
                <c:pt idx="296">
                  <c:v>-1628.52</c:v>
                </c:pt>
                <c:pt idx="297">
                  <c:v>-375.02</c:v>
                </c:pt>
                <c:pt idx="298">
                  <c:v>-3.4927199999999998</c:v>
                </c:pt>
                <c:pt idx="299">
                  <c:v>-315.33800000000002</c:v>
                </c:pt>
                <c:pt idx="300">
                  <c:v>-1636.2</c:v>
                </c:pt>
                <c:pt idx="301">
                  <c:v>-1841.14</c:v>
                </c:pt>
                <c:pt idx="302">
                  <c:v>-1396.92</c:v>
                </c:pt>
                <c:pt idx="303">
                  <c:v>-44.444600000000001</c:v>
                </c:pt>
                <c:pt idx="304">
                  <c:v>-28.321999999999999</c:v>
                </c:pt>
                <c:pt idx="305">
                  <c:v>-551.04200000000003</c:v>
                </c:pt>
                <c:pt idx="306">
                  <c:v>-1853.42</c:v>
                </c:pt>
                <c:pt idx="307">
                  <c:v>-1693.28</c:v>
                </c:pt>
                <c:pt idx="308">
                  <c:v>-1084.77</c:v>
                </c:pt>
                <c:pt idx="309">
                  <c:v>204.23099999999999</c:v>
                </c:pt>
                <c:pt idx="310">
                  <c:v>-111.247</c:v>
                </c:pt>
                <c:pt idx="311">
                  <c:v>-830.57500000000005</c:v>
                </c:pt>
                <c:pt idx="312">
                  <c:v>-2042.53</c:v>
                </c:pt>
                <c:pt idx="313">
                  <c:v>-1523.13</c:v>
                </c:pt>
                <c:pt idx="314">
                  <c:v>-735.8</c:v>
                </c:pt>
                <c:pt idx="315">
                  <c:v>313.61399999999998</c:v>
                </c:pt>
                <c:pt idx="316">
                  <c:v>-374.97399999999999</c:v>
                </c:pt>
                <c:pt idx="317">
                  <c:v>-1196.5</c:v>
                </c:pt>
                <c:pt idx="318">
                  <c:v>-2111.5700000000002</c:v>
                </c:pt>
                <c:pt idx="319">
                  <c:v>-1318.24</c:v>
                </c:pt>
                <c:pt idx="320">
                  <c:v>-470.08199999999999</c:v>
                </c:pt>
                <c:pt idx="321">
                  <c:v>266.23500000000001</c:v>
                </c:pt>
                <c:pt idx="322">
                  <c:v>-666.75099999999998</c:v>
                </c:pt>
                <c:pt idx="323">
                  <c:v>-1532.69</c:v>
                </c:pt>
                <c:pt idx="324">
                  <c:v>-2058.23</c:v>
                </c:pt>
                <c:pt idx="325">
                  <c:v>-1047.45</c:v>
                </c:pt>
                <c:pt idx="326">
                  <c:v>-209.89699999999999</c:v>
                </c:pt>
                <c:pt idx="327">
                  <c:v>127.717</c:v>
                </c:pt>
                <c:pt idx="328">
                  <c:v>-911.48699999999997</c:v>
                </c:pt>
                <c:pt idx="329">
                  <c:v>-1728.46</c:v>
                </c:pt>
                <c:pt idx="330">
                  <c:v>-1856.91</c:v>
                </c:pt>
                <c:pt idx="331">
                  <c:v>-757.02</c:v>
                </c:pt>
                <c:pt idx="332">
                  <c:v>38.0077</c:v>
                </c:pt>
                <c:pt idx="333">
                  <c:v>-53.3294</c:v>
                </c:pt>
                <c:pt idx="334">
                  <c:v>-1136.8399999999999</c:v>
                </c:pt>
                <c:pt idx="335">
                  <c:v>-1842.45</c:v>
                </c:pt>
                <c:pt idx="336">
                  <c:v>-1553.93</c:v>
                </c:pt>
                <c:pt idx="337">
                  <c:v>-518.12199999999996</c:v>
                </c:pt>
                <c:pt idx="338">
                  <c:v>145.39699999999999</c:v>
                </c:pt>
                <c:pt idx="339">
                  <c:v>-312.178</c:v>
                </c:pt>
                <c:pt idx="340">
                  <c:v>-1333.81</c:v>
                </c:pt>
                <c:pt idx="341">
                  <c:v>-1959.75</c:v>
                </c:pt>
                <c:pt idx="342">
                  <c:v>-1306.99</c:v>
                </c:pt>
                <c:pt idx="343">
                  <c:v>-337.44099999999997</c:v>
                </c:pt>
                <c:pt idx="344">
                  <c:v>174.39599999999999</c:v>
                </c:pt>
                <c:pt idx="345">
                  <c:v>-672.43100000000004</c:v>
                </c:pt>
                <c:pt idx="346">
                  <c:v>-1566.99</c:v>
                </c:pt>
                <c:pt idx="347">
                  <c:v>-2001.45</c:v>
                </c:pt>
                <c:pt idx="348">
                  <c:v>-1020.1</c:v>
                </c:pt>
                <c:pt idx="349">
                  <c:v>-202.70500000000001</c:v>
                </c:pt>
                <c:pt idx="350">
                  <c:v>131.709</c:v>
                </c:pt>
                <c:pt idx="351">
                  <c:v>-1013.1</c:v>
                </c:pt>
                <c:pt idx="352">
                  <c:v>-1734.96</c:v>
                </c:pt>
                <c:pt idx="353">
                  <c:v>-1915.81</c:v>
                </c:pt>
                <c:pt idx="354">
                  <c:v>-643.12400000000002</c:v>
                </c:pt>
                <c:pt idx="355">
                  <c:v>-49.8264</c:v>
                </c:pt>
                <c:pt idx="356">
                  <c:v>14.7584</c:v>
                </c:pt>
                <c:pt idx="357">
                  <c:v>-1312.38</c:v>
                </c:pt>
                <c:pt idx="358">
                  <c:v>-1778.59</c:v>
                </c:pt>
                <c:pt idx="359">
                  <c:v>-1702.86</c:v>
                </c:pt>
                <c:pt idx="360">
                  <c:v>-281.315</c:v>
                </c:pt>
                <c:pt idx="361">
                  <c:v>65.745999999999995</c:v>
                </c:pt>
                <c:pt idx="362">
                  <c:v>-187.23</c:v>
                </c:pt>
                <c:pt idx="363">
                  <c:v>-1632.26</c:v>
                </c:pt>
                <c:pt idx="364">
                  <c:v>-1789.48</c:v>
                </c:pt>
                <c:pt idx="365">
                  <c:v>-1389.2</c:v>
                </c:pt>
                <c:pt idx="366">
                  <c:v>-8.4276700000000009</c:v>
                </c:pt>
                <c:pt idx="367">
                  <c:v>-13.1884</c:v>
                </c:pt>
                <c:pt idx="368">
                  <c:v>-533.20799999999997</c:v>
                </c:pt>
                <c:pt idx="369">
                  <c:v>-1872.63</c:v>
                </c:pt>
                <c:pt idx="370">
                  <c:v>-1749.18</c:v>
                </c:pt>
                <c:pt idx="371">
                  <c:v>-1104.03</c:v>
                </c:pt>
                <c:pt idx="372">
                  <c:v>133.602</c:v>
                </c:pt>
                <c:pt idx="373">
                  <c:v>-166.31</c:v>
                </c:pt>
                <c:pt idx="374">
                  <c:v>-927.55</c:v>
                </c:pt>
                <c:pt idx="375">
                  <c:v>-2016.58</c:v>
                </c:pt>
                <c:pt idx="376">
                  <c:v>-1600.43</c:v>
                </c:pt>
                <c:pt idx="377">
                  <c:v>-775.21299999999997</c:v>
                </c:pt>
                <c:pt idx="378">
                  <c:v>181.119</c:v>
                </c:pt>
                <c:pt idx="379">
                  <c:v>-320.82400000000001</c:v>
                </c:pt>
                <c:pt idx="380">
                  <c:v>-1233</c:v>
                </c:pt>
                <c:pt idx="381">
                  <c:v>-2017.38</c:v>
                </c:pt>
                <c:pt idx="382">
                  <c:v>-1379.56</c:v>
                </c:pt>
                <c:pt idx="383">
                  <c:v>-398.63600000000002</c:v>
                </c:pt>
                <c:pt idx="384">
                  <c:v>181.98099999999999</c:v>
                </c:pt>
                <c:pt idx="385">
                  <c:v>-507.88400000000001</c:v>
                </c:pt>
                <c:pt idx="386">
                  <c:v>-1481.55</c:v>
                </c:pt>
                <c:pt idx="387">
                  <c:v>-1880.55</c:v>
                </c:pt>
                <c:pt idx="388">
                  <c:v>-1157.7</c:v>
                </c:pt>
                <c:pt idx="389">
                  <c:v>-130.52199999999999</c:v>
                </c:pt>
                <c:pt idx="390">
                  <c:v>97.698700000000002</c:v>
                </c:pt>
                <c:pt idx="391">
                  <c:v>-706.06299999999999</c:v>
                </c:pt>
                <c:pt idx="392">
                  <c:v>-1765.64</c:v>
                </c:pt>
                <c:pt idx="393">
                  <c:v>-1769.99</c:v>
                </c:pt>
                <c:pt idx="394">
                  <c:v>-934.41600000000005</c:v>
                </c:pt>
                <c:pt idx="395">
                  <c:v>73.107799999999997</c:v>
                </c:pt>
                <c:pt idx="396">
                  <c:v>-135.78899999999999</c:v>
                </c:pt>
                <c:pt idx="397">
                  <c:v>-988.41099999999994</c:v>
                </c:pt>
                <c:pt idx="398">
                  <c:v>-1992.28</c:v>
                </c:pt>
                <c:pt idx="399">
                  <c:v>-1605.32</c:v>
                </c:pt>
                <c:pt idx="400">
                  <c:v>-722</c:v>
                </c:pt>
                <c:pt idx="401">
                  <c:v>224.119</c:v>
                </c:pt>
                <c:pt idx="402">
                  <c:v>-397.18700000000001</c:v>
                </c:pt>
                <c:pt idx="403">
                  <c:v>-1276.1300000000001</c:v>
                </c:pt>
                <c:pt idx="404">
                  <c:v>-2100.36</c:v>
                </c:pt>
                <c:pt idx="405">
                  <c:v>-1295.95</c:v>
                </c:pt>
                <c:pt idx="406">
                  <c:v>-455.19400000000002</c:v>
                </c:pt>
                <c:pt idx="407">
                  <c:v>290.82400000000001</c:v>
                </c:pt>
                <c:pt idx="408">
                  <c:v>-651.79200000000003</c:v>
                </c:pt>
                <c:pt idx="409">
                  <c:v>-1472.42</c:v>
                </c:pt>
                <c:pt idx="410">
                  <c:v>-2078.79</c:v>
                </c:pt>
                <c:pt idx="411">
                  <c:v>-935.51800000000003</c:v>
                </c:pt>
                <c:pt idx="412">
                  <c:v>-159.69999999999999</c:v>
                </c:pt>
                <c:pt idx="413">
                  <c:v>253.98400000000001</c:v>
                </c:pt>
                <c:pt idx="414">
                  <c:v>-996.49400000000003</c:v>
                </c:pt>
                <c:pt idx="415">
                  <c:v>-1650.41</c:v>
                </c:pt>
                <c:pt idx="416">
                  <c:v>-1904.51</c:v>
                </c:pt>
                <c:pt idx="417">
                  <c:v>-608.61900000000003</c:v>
                </c:pt>
                <c:pt idx="418">
                  <c:v>-37.145200000000003</c:v>
                </c:pt>
                <c:pt idx="419">
                  <c:v>49.301699999999997</c:v>
                </c:pt>
                <c:pt idx="420">
                  <c:v>-1325</c:v>
                </c:pt>
                <c:pt idx="421">
                  <c:v>-1811.83</c:v>
                </c:pt>
                <c:pt idx="422">
                  <c:v>-1708.19</c:v>
                </c:pt>
                <c:pt idx="423">
                  <c:v>-347.78300000000002</c:v>
                </c:pt>
                <c:pt idx="424">
                  <c:v>-9.4398700000000009</c:v>
                </c:pt>
                <c:pt idx="425">
                  <c:v>-280.41899999999998</c:v>
                </c:pt>
                <c:pt idx="426">
                  <c:v>-1596.81</c:v>
                </c:pt>
                <c:pt idx="427">
                  <c:v>-1855.25</c:v>
                </c:pt>
                <c:pt idx="428">
                  <c:v>-1437.82</c:v>
                </c:pt>
                <c:pt idx="429">
                  <c:v>-150.22499999999999</c:v>
                </c:pt>
                <c:pt idx="430">
                  <c:v>9.3509100000000007</c:v>
                </c:pt>
                <c:pt idx="431">
                  <c:v>-590.05799999999999</c:v>
                </c:pt>
                <c:pt idx="432">
                  <c:v>-1773.89</c:v>
                </c:pt>
                <c:pt idx="433">
                  <c:v>-1784.14</c:v>
                </c:pt>
                <c:pt idx="434">
                  <c:v>-1046.0999999999999</c:v>
                </c:pt>
                <c:pt idx="435">
                  <c:v>11.8331</c:v>
                </c:pt>
                <c:pt idx="436">
                  <c:v>-35.325600000000001</c:v>
                </c:pt>
                <c:pt idx="437">
                  <c:v>-867.40300000000002</c:v>
                </c:pt>
                <c:pt idx="438">
                  <c:v>-1820.65</c:v>
                </c:pt>
                <c:pt idx="439">
                  <c:v>-1689.3</c:v>
                </c:pt>
                <c:pt idx="440">
                  <c:v>-697.601</c:v>
                </c:pt>
                <c:pt idx="441">
                  <c:v>124.739</c:v>
                </c:pt>
                <c:pt idx="442">
                  <c:v>-132.631</c:v>
                </c:pt>
                <c:pt idx="443">
                  <c:v>-1233.1500000000001</c:v>
                </c:pt>
                <c:pt idx="444">
                  <c:v>-1877.44</c:v>
                </c:pt>
                <c:pt idx="445">
                  <c:v>-1547.84</c:v>
                </c:pt>
                <c:pt idx="446">
                  <c:v>-391.488</c:v>
                </c:pt>
                <c:pt idx="447">
                  <c:v>85.178799999999995</c:v>
                </c:pt>
                <c:pt idx="448">
                  <c:v>-342.75900000000001</c:v>
                </c:pt>
                <c:pt idx="449">
                  <c:v>-1600.41</c:v>
                </c:pt>
                <c:pt idx="450">
                  <c:v>-1900.2</c:v>
                </c:pt>
                <c:pt idx="451">
                  <c:v>-1364.4</c:v>
                </c:pt>
                <c:pt idx="452">
                  <c:v>-91.894000000000005</c:v>
                </c:pt>
                <c:pt idx="453">
                  <c:v>-21.363499999999998</c:v>
                </c:pt>
                <c:pt idx="454">
                  <c:v>-625.98699999999997</c:v>
                </c:pt>
                <c:pt idx="455">
                  <c:v>-1876.66</c:v>
                </c:pt>
                <c:pt idx="456">
                  <c:v>-1764.97</c:v>
                </c:pt>
                <c:pt idx="457">
                  <c:v>-1091.69</c:v>
                </c:pt>
                <c:pt idx="458">
                  <c:v>165.87</c:v>
                </c:pt>
                <c:pt idx="459">
                  <c:v>-131.19900000000001</c:v>
                </c:pt>
                <c:pt idx="460">
                  <c:v>-886.71699999999998</c:v>
                </c:pt>
                <c:pt idx="461">
                  <c:v>-2055.52</c:v>
                </c:pt>
                <c:pt idx="462">
                  <c:v>-1515.46</c:v>
                </c:pt>
                <c:pt idx="463">
                  <c:v>-716.63699999999994</c:v>
                </c:pt>
                <c:pt idx="464">
                  <c:v>325.58699999999999</c:v>
                </c:pt>
                <c:pt idx="465">
                  <c:v>-369.27300000000002</c:v>
                </c:pt>
                <c:pt idx="466">
                  <c:v>-1159.26</c:v>
                </c:pt>
                <c:pt idx="467">
                  <c:v>-2083.38</c:v>
                </c:pt>
                <c:pt idx="468">
                  <c:v>-1250.72</c:v>
                </c:pt>
                <c:pt idx="469">
                  <c:v>-444.17599999999999</c:v>
                </c:pt>
                <c:pt idx="470">
                  <c:v>320.29300000000001</c:v>
                </c:pt>
                <c:pt idx="471">
                  <c:v>-669.26900000000001</c:v>
                </c:pt>
                <c:pt idx="472">
                  <c:v>-1466.87</c:v>
                </c:pt>
                <c:pt idx="473">
                  <c:v>-2054.6999999999998</c:v>
                </c:pt>
                <c:pt idx="474">
                  <c:v>-996.92899999999997</c:v>
                </c:pt>
                <c:pt idx="475">
                  <c:v>-255.25299999999999</c:v>
                </c:pt>
                <c:pt idx="476">
                  <c:v>159.03100000000001</c:v>
                </c:pt>
                <c:pt idx="477">
                  <c:v>-967.322</c:v>
                </c:pt>
                <c:pt idx="478">
                  <c:v>-1702.58</c:v>
                </c:pt>
                <c:pt idx="479">
                  <c:v>-1934.78</c:v>
                </c:pt>
                <c:pt idx="480">
                  <c:v>-745.79200000000003</c:v>
                </c:pt>
                <c:pt idx="481">
                  <c:v>-63.0623</c:v>
                </c:pt>
                <c:pt idx="482">
                  <c:v>-43.151899999999998</c:v>
                </c:pt>
                <c:pt idx="483">
                  <c:v>-1220.52</c:v>
                </c:pt>
                <c:pt idx="484">
                  <c:v>-1815.04</c:v>
                </c:pt>
                <c:pt idx="485">
                  <c:v>-1653.32</c:v>
                </c:pt>
                <c:pt idx="486">
                  <c:v>-493.78199999999998</c:v>
                </c:pt>
                <c:pt idx="487">
                  <c:v>81.197999999999993</c:v>
                </c:pt>
                <c:pt idx="488">
                  <c:v>-243.518</c:v>
                </c:pt>
                <c:pt idx="489">
                  <c:v>-1387.85</c:v>
                </c:pt>
                <c:pt idx="490">
                  <c:v>-1893.7</c:v>
                </c:pt>
                <c:pt idx="491">
                  <c:v>-1345.36</c:v>
                </c:pt>
                <c:pt idx="492">
                  <c:v>-244.39599999999999</c:v>
                </c:pt>
                <c:pt idx="493">
                  <c:v>161.77099999999999</c:v>
                </c:pt>
                <c:pt idx="494">
                  <c:v>-568.48800000000006</c:v>
                </c:pt>
                <c:pt idx="495">
                  <c:v>-1586.73</c:v>
                </c:pt>
                <c:pt idx="496">
                  <c:v>-1920.93</c:v>
                </c:pt>
                <c:pt idx="497">
                  <c:v>-1037.22</c:v>
                </c:pt>
                <c:pt idx="498">
                  <c:v>-106.9</c:v>
                </c:pt>
                <c:pt idx="499">
                  <c:v>111.572</c:v>
                </c:pt>
                <c:pt idx="500">
                  <c:v>-964.00900000000001</c:v>
                </c:pt>
                <c:pt idx="501">
                  <c:v>-1787.1</c:v>
                </c:pt>
                <c:pt idx="502">
                  <c:v>-1879.71</c:v>
                </c:pt>
                <c:pt idx="503">
                  <c:v>-692.48800000000006</c:v>
                </c:pt>
                <c:pt idx="504">
                  <c:v>-31.776599999999998</c:v>
                </c:pt>
                <c:pt idx="505">
                  <c:v>-50.694899999999997</c:v>
                </c:pt>
                <c:pt idx="506">
                  <c:v>-1329.66</c:v>
                </c:pt>
                <c:pt idx="507">
                  <c:v>-1857.6</c:v>
                </c:pt>
                <c:pt idx="508">
                  <c:v>-1711.73</c:v>
                </c:pt>
                <c:pt idx="509">
                  <c:v>-325.06099999999998</c:v>
                </c:pt>
                <c:pt idx="510">
                  <c:v>46.825699999999998</c:v>
                </c:pt>
                <c:pt idx="511">
                  <c:v>-248.07499999999999</c:v>
                </c:pt>
                <c:pt idx="512">
                  <c:v>-1648.34</c:v>
                </c:pt>
                <c:pt idx="513">
                  <c:v>-1797.1</c:v>
                </c:pt>
                <c:pt idx="514">
                  <c:v>-1377.82</c:v>
                </c:pt>
                <c:pt idx="515">
                  <c:v>-2.17937</c:v>
                </c:pt>
                <c:pt idx="516">
                  <c:v>-6.4061899999999996</c:v>
                </c:pt>
                <c:pt idx="517">
                  <c:v>-506.72800000000001</c:v>
                </c:pt>
                <c:pt idx="518">
                  <c:v>-1849.39</c:v>
                </c:pt>
                <c:pt idx="519">
                  <c:v>-1686.18</c:v>
                </c:pt>
                <c:pt idx="520">
                  <c:v>-1073.93</c:v>
                </c:pt>
                <c:pt idx="521">
                  <c:v>186.53700000000001</c:v>
                </c:pt>
                <c:pt idx="522">
                  <c:v>-162.852</c:v>
                </c:pt>
                <c:pt idx="523">
                  <c:v>-860.51400000000001</c:v>
                </c:pt>
                <c:pt idx="524">
                  <c:v>-2007.16</c:v>
                </c:pt>
                <c:pt idx="525">
                  <c:v>-1545.12</c:v>
                </c:pt>
                <c:pt idx="526">
                  <c:v>-807.49</c:v>
                </c:pt>
                <c:pt idx="527">
                  <c:v>217.04599999999999</c:v>
                </c:pt>
                <c:pt idx="528">
                  <c:v>-372.49</c:v>
                </c:pt>
                <c:pt idx="529">
                  <c:v>-1203.17</c:v>
                </c:pt>
                <c:pt idx="530">
                  <c:v>-2083.3000000000002</c:v>
                </c:pt>
                <c:pt idx="531">
                  <c:v>-1364.15</c:v>
                </c:pt>
                <c:pt idx="532">
                  <c:v>-499.15899999999999</c:v>
                </c:pt>
                <c:pt idx="533">
                  <c:v>188.53100000000001</c:v>
                </c:pt>
                <c:pt idx="534">
                  <c:v>-592.178</c:v>
                </c:pt>
                <c:pt idx="535">
                  <c:v>-1457.02</c:v>
                </c:pt>
                <c:pt idx="536">
                  <c:v>-1980.48</c:v>
                </c:pt>
                <c:pt idx="537">
                  <c:v>-1137.8499999999999</c:v>
                </c:pt>
                <c:pt idx="538">
                  <c:v>-204.80600000000001</c:v>
                </c:pt>
                <c:pt idx="539">
                  <c:v>154.35400000000001</c:v>
                </c:pt>
                <c:pt idx="540">
                  <c:v>-764.61500000000001</c:v>
                </c:pt>
                <c:pt idx="541">
                  <c:v>-1700.8</c:v>
                </c:pt>
                <c:pt idx="542">
                  <c:v>-1815.18</c:v>
                </c:pt>
                <c:pt idx="543">
                  <c:v>-850.53200000000004</c:v>
                </c:pt>
                <c:pt idx="544">
                  <c:v>54.676900000000003</c:v>
                </c:pt>
                <c:pt idx="545">
                  <c:v>-31.317699999999999</c:v>
                </c:pt>
                <c:pt idx="546">
                  <c:v>-1007.33</c:v>
                </c:pt>
                <c:pt idx="547">
                  <c:v>-1907.53</c:v>
                </c:pt>
                <c:pt idx="548">
                  <c:v>-1621.16</c:v>
                </c:pt>
                <c:pt idx="549">
                  <c:v>-623.52099999999996</c:v>
                </c:pt>
                <c:pt idx="550">
                  <c:v>207.10400000000001</c:v>
                </c:pt>
                <c:pt idx="551">
                  <c:v>-335.75</c:v>
                </c:pt>
                <c:pt idx="552">
                  <c:v>-1320.61</c:v>
                </c:pt>
                <c:pt idx="553">
                  <c:v>-2058.37</c:v>
                </c:pt>
                <c:pt idx="554">
                  <c:v>-1343.41</c:v>
                </c:pt>
                <c:pt idx="555">
                  <c:v>-426.065</c:v>
                </c:pt>
                <c:pt idx="556">
                  <c:v>231.27799999999999</c:v>
                </c:pt>
                <c:pt idx="557">
                  <c:v>-663.85500000000002</c:v>
                </c:pt>
                <c:pt idx="558">
                  <c:v>-1554.91</c:v>
                </c:pt>
                <c:pt idx="559">
                  <c:v>-2086.66</c:v>
                </c:pt>
                <c:pt idx="560">
                  <c:v>-983.19799999999998</c:v>
                </c:pt>
                <c:pt idx="561">
                  <c:v>-175.721</c:v>
                </c:pt>
                <c:pt idx="562">
                  <c:v>188.48699999999999</c:v>
                </c:pt>
                <c:pt idx="563">
                  <c:v>-1018.46</c:v>
                </c:pt>
                <c:pt idx="564">
                  <c:v>-1673.61</c:v>
                </c:pt>
                <c:pt idx="565">
                  <c:v>-1897.38</c:v>
                </c:pt>
                <c:pt idx="566">
                  <c:v>-606.33000000000004</c:v>
                </c:pt>
                <c:pt idx="567">
                  <c:v>-31.117699999999999</c:v>
                </c:pt>
                <c:pt idx="568">
                  <c:v>62.720399999999998</c:v>
                </c:pt>
                <c:pt idx="569">
                  <c:v>-1309.07</c:v>
                </c:pt>
                <c:pt idx="570">
                  <c:v>-1755.91</c:v>
                </c:pt>
                <c:pt idx="571">
                  <c:v>-1673.09</c:v>
                </c:pt>
                <c:pt idx="572">
                  <c:v>-292.76499999999999</c:v>
                </c:pt>
                <c:pt idx="573">
                  <c:v>-1.05182</c:v>
                </c:pt>
                <c:pt idx="574">
                  <c:v>-218.35300000000001</c:v>
                </c:pt>
                <c:pt idx="575">
                  <c:v>-1585.29</c:v>
                </c:pt>
                <c:pt idx="576">
                  <c:v>-1794.04</c:v>
                </c:pt>
                <c:pt idx="577">
                  <c:v>-1454.1</c:v>
                </c:pt>
                <c:pt idx="578">
                  <c:v>-107.32</c:v>
                </c:pt>
                <c:pt idx="579">
                  <c:v>-37.270299999999999</c:v>
                </c:pt>
                <c:pt idx="580">
                  <c:v>-559.42700000000002</c:v>
                </c:pt>
                <c:pt idx="581">
                  <c:v>-1831.36</c:v>
                </c:pt>
                <c:pt idx="582">
                  <c:v>-1762.41</c:v>
                </c:pt>
                <c:pt idx="583">
                  <c:v>-1139.3499999999999</c:v>
                </c:pt>
                <c:pt idx="584">
                  <c:v>17.959299999999999</c:v>
                </c:pt>
                <c:pt idx="585">
                  <c:v>-121.352</c:v>
                </c:pt>
                <c:pt idx="586">
                  <c:v>-847.37</c:v>
                </c:pt>
                <c:pt idx="587">
                  <c:v>-1921.09</c:v>
                </c:pt>
                <c:pt idx="588">
                  <c:v>-1672.62</c:v>
                </c:pt>
                <c:pt idx="589">
                  <c:v>-777.96100000000001</c:v>
                </c:pt>
                <c:pt idx="590">
                  <c:v>172.34700000000001</c:v>
                </c:pt>
                <c:pt idx="591">
                  <c:v>-197.66800000000001</c:v>
                </c:pt>
                <c:pt idx="592">
                  <c:v>-1174.3599999999999</c:v>
                </c:pt>
                <c:pt idx="593">
                  <c:v>-1930.65</c:v>
                </c:pt>
                <c:pt idx="594">
                  <c:v>-1471.64</c:v>
                </c:pt>
                <c:pt idx="595">
                  <c:v>-414.46100000000001</c:v>
                </c:pt>
                <c:pt idx="596">
                  <c:v>190.215</c:v>
                </c:pt>
                <c:pt idx="597">
                  <c:v>-362.21199999999999</c:v>
                </c:pt>
                <c:pt idx="598">
                  <c:v>-1516.26</c:v>
                </c:pt>
                <c:pt idx="599">
                  <c:v>-1919.19</c:v>
                </c:pt>
                <c:pt idx="600">
                  <c:v>-1263.0999999999999</c:v>
                </c:pt>
                <c:pt idx="601">
                  <c:v>-102.398</c:v>
                </c:pt>
                <c:pt idx="602">
                  <c:v>53.561900000000001</c:v>
                </c:pt>
                <c:pt idx="603">
                  <c:v>-664.21100000000001</c:v>
                </c:pt>
                <c:pt idx="604">
                  <c:v>-1831.61</c:v>
                </c:pt>
                <c:pt idx="605">
                  <c:v>-1813.07</c:v>
                </c:pt>
                <c:pt idx="606">
                  <c:v>-1051.0999999999999</c:v>
                </c:pt>
                <c:pt idx="607">
                  <c:v>117.52800000000001</c:v>
                </c:pt>
                <c:pt idx="608">
                  <c:v>-133.316</c:v>
                </c:pt>
                <c:pt idx="609">
                  <c:v>-973.59</c:v>
                </c:pt>
                <c:pt idx="610">
                  <c:v>-2066.29</c:v>
                </c:pt>
                <c:pt idx="611">
                  <c:v>-1567.66</c:v>
                </c:pt>
                <c:pt idx="612">
                  <c:v>-726.22699999999998</c:v>
                </c:pt>
                <c:pt idx="613">
                  <c:v>260.78500000000003</c:v>
                </c:pt>
                <c:pt idx="614">
                  <c:v>-393.596</c:v>
                </c:pt>
                <c:pt idx="615">
                  <c:v>-1199.77</c:v>
                </c:pt>
                <c:pt idx="616">
                  <c:v>-2086.37</c:v>
                </c:pt>
                <c:pt idx="617">
                  <c:v>-1254.96</c:v>
                </c:pt>
                <c:pt idx="618">
                  <c:v>-434.673</c:v>
                </c:pt>
                <c:pt idx="619">
                  <c:v>325.83800000000002</c:v>
                </c:pt>
                <c:pt idx="620">
                  <c:v>-660.71799999999996</c:v>
                </c:pt>
                <c:pt idx="621">
                  <c:v>-1422.9</c:v>
                </c:pt>
                <c:pt idx="622">
                  <c:v>-2020.31</c:v>
                </c:pt>
                <c:pt idx="623">
                  <c:v>-942.77</c:v>
                </c:pt>
                <c:pt idx="624">
                  <c:v>-239.505</c:v>
                </c:pt>
                <c:pt idx="625">
                  <c:v>220.554</c:v>
                </c:pt>
                <c:pt idx="626">
                  <c:v>-953.88199999999995</c:v>
                </c:pt>
                <c:pt idx="627">
                  <c:v>-1641.27</c:v>
                </c:pt>
                <c:pt idx="628">
                  <c:v>-1939.54</c:v>
                </c:pt>
                <c:pt idx="629">
                  <c:v>-695.46400000000006</c:v>
                </c:pt>
                <c:pt idx="630">
                  <c:v>-101.027</c:v>
                </c:pt>
                <c:pt idx="631">
                  <c:v>-8.1948899999999991</c:v>
                </c:pt>
                <c:pt idx="632">
                  <c:v>-1268.1500000000001</c:v>
                </c:pt>
                <c:pt idx="633">
                  <c:v>-1789.93</c:v>
                </c:pt>
                <c:pt idx="634">
                  <c:v>-1742.72</c:v>
                </c:pt>
                <c:pt idx="635">
                  <c:v>-486.53800000000001</c:v>
                </c:pt>
                <c:pt idx="636">
                  <c:v>-0.250664</c:v>
                </c:pt>
                <c:pt idx="637">
                  <c:v>-223.53700000000001</c:v>
                </c:pt>
                <c:pt idx="638">
                  <c:v>-1488.25</c:v>
                </c:pt>
                <c:pt idx="639">
                  <c:v>-1882.53</c:v>
                </c:pt>
                <c:pt idx="640">
                  <c:v>-1434.69</c:v>
                </c:pt>
                <c:pt idx="641">
                  <c:v>-206.678</c:v>
                </c:pt>
                <c:pt idx="642">
                  <c:v>94.817700000000002</c:v>
                </c:pt>
                <c:pt idx="643">
                  <c:v>-510.471</c:v>
                </c:pt>
                <c:pt idx="644">
                  <c:v>-1648.5</c:v>
                </c:pt>
                <c:pt idx="645">
                  <c:v>-1858.53</c:v>
                </c:pt>
                <c:pt idx="646">
                  <c:v>-1069.25</c:v>
                </c:pt>
                <c:pt idx="647">
                  <c:v>-2.0272700000000001</c:v>
                </c:pt>
                <c:pt idx="648">
                  <c:v>94.068700000000007</c:v>
                </c:pt>
                <c:pt idx="649">
                  <c:v>-877.56299999999999</c:v>
                </c:pt>
                <c:pt idx="650">
                  <c:v>-1809.89</c:v>
                </c:pt>
                <c:pt idx="651">
                  <c:v>-1782.61</c:v>
                </c:pt>
                <c:pt idx="652">
                  <c:v>-702.75400000000002</c:v>
                </c:pt>
                <c:pt idx="653">
                  <c:v>58.053600000000003</c:v>
                </c:pt>
                <c:pt idx="654">
                  <c:v>-76.443299999999994</c:v>
                </c:pt>
                <c:pt idx="655">
                  <c:v>-1279.19</c:v>
                </c:pt>
                <c:pt idx="656">
                  <c:v>-1908.89</c:v>
                </c:pt>
                <c:pt idx="657">
                  <c:v>-1664.36</c:v>
                </c:pt>
                <c:pt idx="658">
                  <c:v>-365.12799999999999</c:v>
                </c:pt>
                <c:pt idx="659">
                  <c:v>57.232100000000003</c:v>
                </c:pt>
                <c:pt idx="660">
                  <c:v>-331.084</c:v>
                </c:pt>
                <c:pt idx="661">
                  <c:v>-1656.77</c:v>
                </c:pt>
                <c:pt idx="662">
                  <c:v>-1856.92</c:v>
                </c:pt>
                <c:pt idx="663">
                  <c:v>-1386.4</c:v>
                </c:pt>
                <c:pt idx="664">
                  <c:v>-65.979900000000001</c:v>
                </c:pt>
                <c:pt idx="665">
                  <c:v>-28.480899999999998</c:v>
                </c:pt>
                <c:pt idx="666">
                  <c:v>-559.79399999999998</c:v>
                </c:pt>
                <c:pt idx="667">
                  <c:v>-1859.85</c:v>
                </c:pt>
                <c:pt idx="668">
                  <c:v>-1698.84</c:v>
                </c:pt>
                <c:pt idx="669">
                  <c:v>-1066.73</c:v>
                </c:pt>
                <c:pt idx="670">
                  <c:v>181.828</c:v>
                </c:pt>
                <c:pt idx="671">
                  <c:v>-157.45400000000001</c:v>
                </c:pt>
                <c:pt idx="672">
                  <c:v>-824.68100000000004</c:v>
                </c:pt>
                <c:pt idx="673">
                  <c:v>-1975.43</c:v>
                </c:pt>
                <c:pt idx="674">
                  <c:v>-1496.39</c:v>
                </c:pt>
                <c:pt idx="675">
                  <c:v>-788.09699999999998</c:v>
                </c:pt>
                <c:pt idx="676">
                  <c:v>275.33999999999997</c:v>
                </c:pt>
                <c:pt idx="677">
                  <c:v>-356.13</c:v>
                </c:pt>
                <c:pt idx="678">
                  <c:v>-1137.3800000000001</c:v>
                </c:pt>
                <c:pt idx="679">
                  <c:v>-2075.44</c:v>
                </c:pt>
                <c:pt idx="680">
                  <c:v>-1311.83</c:v>
                </c:pt>
                <c:pt idx="681">
                  <c:v>-533.15800000000002</c:v>
                </c:pt>
                <c:pt idx="682">
                  <c:v>228.357</c:v>
                </c:pt>
                <c:pt idx="683">
                  <c:v>-626.60799999999995</c:v>
                </c:pt>
                <c:pt idx="684">
                  <c:v>-1425.05</c:v>
                </c:pt>
                <c:pt idx="685">
                  <c:v>-2062.71</c:v>
                </c:pt>
                <c:pt idx="686">
                  <c:v>-1130.57</c:v>
                </c:pt>
                <c:pt idx="687">
                  <c:v>-286.38900000000001</c:v>
                </c:pt>
                <c:pt idx="688">
                  <c:v>173.63399999999999</c:v>
                </c:pt>
                <c:pt idx="689">
                  <c:v>-858.27200000000005</c:v>
                </c:pt>
                <c:pt idx="690">
                  <c:v>-1689.66</c:v>
                </c:pt>
                <c:pt idx="691">
                  <c:v>-1913.61</c:v>
                </c:pt>
                <c:pt idx="692">
                  <c:v>-825.61800000000005</c:v>
                </c:pt>
                <c:pt idx="693">
                  <c:v>-16.534199999999998</c:v>
                </c:pt>
                <c:pt idx="694">
                  <c:v>24.790500000000002</c:v>
                </c:pt>
                <c:pt idx="695">
                  <c:v>-1074.1400000000001</c:v>
                </c:pt>
                <c:pt idx="696">
                  <c:v>-1853.75</c:v>
                </c:pt>
                <c:pt idx="697">
                  <c:v>-1663.21</c:v>
                </c:pt>
                <c:pt idx="698">
                  <c:v>-526.79399999999998</c:v>
                </c:pt>
                <c:pt idx="699">
                  <c:v>186.83699999999999</c:v>
                </c:pt>
                <c:pt idx="700">
                  <c:v>-245.33699999999999</c:v>
                </c:pt>
                <c:pt idx="701">
                  <c:v>-1344.19</c:v>
                </c:pt>
                <c:pt idx="702">
                  <c:v>-1964.88</c:v>
                </c:pt>
                <c:pt idx="703">
                  <c:v>-1354.68</c:v>
                </c:pt>
                <c:pt idx="704">
                  <c:v>-326.21899999999999</c:v>
                </c:pt>
                <c:pt idx="705">
                  <c:v>212.88</c:v>
                </c:pt>
                <c:pt idx="706">
                  <c:v>-607.02700000000004</c:v>
                </c:pt>
                <c:pt idx="707">
                  <c:v>-1603.45</c:v>
                </c:pt>
                <c:pt idx="708">
                  <c:v>-2030.68</c:v>
                </c:pt>
                <c:pt idx="709">
                  <c:v>-1017.71</c:v>
                </c:pt>
                <c:pt idx="710">
                  <c:v>-154.434</c:v>
                </c:pt>
                <c:pt idx="711">
                  <c:v>110.078</c:v>
                </c:pt>
                <c:pt idx="712">
                  <c:v>-1023.44</c:v>
                </c:pt>
                <c:pt idx="713">
                  <c:v>-1737.41</c:v>
                </c:pt>
                <c:pt idx="714">
                  <c:v>-1900.49</c:v>
                </c:pt>
                <c:pt idx="715">
                  <c:v>-669.11</c:v>
                </c:pt>
                <c:pt idx="716">
                  <c:v>-54.290500000000002</c:v>
                </c:pt>
                <c:pt idx="717">
                  <c:v>-2.7815099999999999</c:v>
                </c:pt>
                <c:pt idx="718">
                  <c:v>-1323.68</c:v>
                </c:pt>
                <c:pt idx="719">
                  <c:v>-1774.87</c:v>
                </c:pt>
                <c:pt idx="720">
                  <c:v>-1667.08</c:v>
                </c:pt>
                <c:pt idx="721">
                  <c:v>-307.09699999999998</c:v>
                </c:pt>
                <c:pt idx="722">
                  <c:v>-1.9185099999999999</c:v>
                </c:pt>
                <c:pt idx="723">
                  <c:v>-195.696</c:v>
                </c:pt>
                <c:pt idx="724">
                  <c:v>-1556.35</c:v>
                </c:pt>
                <c:pt idx="725">
                  <c:v>-1746.94</c:v>
                </c:pt>
                <c:pt idx="726">
                  <c:v>-1430.26</c:v>
                </c:pt>
                <c:pt idx="727">
                  <c:v>-55.466099999999997</c:v>
                </c:pt>
                <c:pt idx="728">
                  <c:v>-21.4329</c:v>
                </c:pt>
                <c:pt idx="729">
                  <c:v>-492.43599999999998</c:v>
                </c:pt>
                <c:pt idx="730">
                  <c:v>-1812.5</c:v>
                </c:pt>
                <c:pt idx="731">
                  <c:v>-1705.42</c:v>
                </c:pt>
                <c:pt idx="732">
                  <c:v>-1165.5899999999999</c:v>
                </c:pt>
                <c:pt idx="733">
                  <c:v>60.574199999999998</c:v>
                </c:pt>
                <c:pt idx="734">
                  <c:v>-147.571</c:v>
                </c:pt>
                <c:pt idx="735">
                  <c:v>-809.21900000000005</c:v>
                </c:pt>
                <c:pt idx="736">
                  <c:v>-1992.21</c:v>
                </c:pt>
                <c:pt idx="737">
                  <c:v>-1661.95</c:v>
                </c:pt>
                <c:pt idx="738">
                  <c:v>-857.44299999999998</c:v>
                </c:pt>
                <c:pt idx="739">
                  <c:v>191.06200000000001</c:v>
                </c:pt>
                <c:pt idx="740">
                  <c:v>-287.07299999999998</c:v>
                </c:pt>
                <c:pt idx="741">
                  <c:v>-1164.82</c:v>
                </c:pt>
                <c:pt idx="742">
                  <c:v>-2033.79</c:v>
                </c:pt>
                <c:pt idx="743">
                  <c:v>-1454.07</c:v>
                </c:pt>
                <c:pt idx="744">
                  <c:v>-489.20499999999998</c:v>
                </c:pt>
                <c:pt idx="745">
                  <c:v>241.65899999999999</c:v>
                </c:pt>
                <c:pt idx="746">
                  <c:v>-435.55599999999998</c:v>
                </c:pt>
                <c:pt idx="747">
                  <c:v>-1472.27</c:v>
                </c:pt>
                <c:pt idx="748">
                  <c:v>-1971.34</c:v>
                </c:pt>
                <c:pt idx="749">
                  <c:v>-1172.6300000000001</c:v>
                </c:pt>
                <c:pt idx="750">
                  <c:v>-123.991</c:v>
                </c:pt>
                <c:pt idx="751">
                  <c:v>144.768</c:v>
                </c:pt>
                <c:pt idx="752">
                  <c:v>-692.75300000000004</c:v>
                </c:pt>
                <c:pt idx="753">
                  <c:v>-1743.32</c:v>
                </c:pt>
                <c:pt idx="754">
                  <c:v>-1825.16</c:v>
                </c:pt>
                <c:pt idx="755">
                  <c:v>-941.46500000000003</c:v>
                </c:pt>
                <c:pt idx="756">
                  <c:v>107.40300000000001</c:v>
                </c:pt>
                <c:pt idx="757">
                  <c:v>-70.369900000000001</c:v>
                </c:pt>
                <c:pt idx="758">
                  <c:v>-1022.73</c:v>
                </c:pt>
                <c:pt idx="759">
                  <c:v>-2004.79</c:v>
                </c:pt>
                <c:pt idx="760">
                  <c:v>-1594.4</c:v>
                </c:pt>
                <c:pt idx="761">
                  <c:v>-689.62099999999998</c:v>
                </c:pt>
                <c:pt idx="762">
                  <c:v>189.30799999999999</c:v>
                </c:pt>
                <c:pt idx="763">
                  <c:v>-395.59899999999999</c:v>
                </c:pt>
                <c:pt idx="764">
                  <c:v>-1269.25</c:v>
                </c:pt>
                <c:pt idx="765">
                  <c:v>-2085.77</c:v>
                </c:pt>
                <c:pt idx="766">
                  <c:v>-1314.48</c:v>
                </c:pt>
                <c:pt idx="767">
                  <c:v>-452.404</c:v>
                </c:pt>
                <c:pt idx="768">
                  <c:v>252.31</c:v>
                </c:pt>
                <c:pt idx="769">
                  <c:v>-681.85</c:v>
                </c:pt>
                <c:pt idx="770">
                  <c:v>-1452.6</c:v>
                </c:pt>
                <c:pt idx="771">
                  <c:v>-2016.42</c:v>
                </c:pt>
                <c:pt idx="772">
                  <c:v>-964.07399999999996</c:v>
                </c:pt>
                <c:pt idx="773">
                  <c:v>-243.114</c:v>
                </c:pt>
                <c:pt idx="774">
                  <c:v>231.46899999999999</c:v>
                </c:pt>
                <c:pt idx="775">
                  <c:v>-931.16700000000003</c:v>
                </c:pt>
                <c:pt idx="776">
                  <c:v>-1602.06</c:v>
                </c:pt>
                <c:pt idx="777">
                  <c:v>-1913.51</c:v>
                </c:pt>
                <c:pt idx="778">
                  <c:v>-646.98800000000006</c:v>
                </c:pt>
                <c:pt idx="779">
                  <c:v>-83.183599999999998</c:v>
                </c:pt>
                <c:pt idx="780">
                  <c:v>58.005099999999999</c:v>
                </c:pt>
                <c:pt idx="781">
                  <c:v>-1242.49</c:v>
                </c:pt>
                <c:pt idx="782">
                  <c:v>-1732.25</c:v>
                </c:pt>
                <c:pt idx="783">
                  <c:v>-1762.5</c:v>
                </c:pt>
                <c:pt idx="784">
                  <c:v>-438.41</c:v>
                </c:pt>
                <c:pt idx="785">
                  <c:v>-13.9039</c:v>
                </c:pt>
                <c:pt idx="786">
                  <c:v>-178.92099999999999</c:v>
                </c:pt>
                <c:pt idx="787">
                  <c:v>-1551.59</c:v>
                </c:pt>
                <c:pt idx="788">
                  <c:v>-1870.8</c:v>
                </c:pt>
                <c:pt idx="789">
                  <c:v>-1510.85</c:v>
                </c:pt>
                <c:pt idx="790">
                  <c:v>-185.39599999999999</c:v>
                </c:pt>
                <c:pt idx="791">
                  <c:v>14.2822</c:v>
                </c:pt>
                <c:pt idx="792">
                  <c:v>-499.52300000000002</c:v>
                </c:pt>
                <c:pt idx="793">
                  <c:v>-1757.64</c:v>
                </c:pt>
                <c:pt idx="794">
                  <c:v>-1852.02</c:v>
                </c:pt>
                <c:pt idx="795">
                  <c:v>-1147.3</c:v>
                </c:pt>
                <c:pt idx="796">
                  <c:v>48.751800000000003</c:v>
                </c:pt>
                <c:pt idx="797">
                  <c:v>18.052399999999999</c:v>
                </c:pt>
                <c:pt idx="798">
                  <c:v>-842.86599999999999</c:v>
                </c:pt>
                <c:pt idx="799">
                  <c:v>-1874.78</c:v>
                </c:pt>
                <c:pt idx="800">
                  <c:v>-1703.61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9BD-45B8-897C-E582302E3508}"/>
            </c:ext>
          </c:extLst>
        </c:ser>
        <c:ser>
          <c:idx val="0"/>
          <c:order val="1"/>
          <c:tx>
            <c:strRef>
              <c:f>Sheet1!$AF$1</c:f>
              <c:strCache>
                <c:ptCount val="1"/>
                <c:pt idx="0">
                  <c:v>Damping (5%)</c:v>
                </c:pt>
              </c:strCache>
            </c:strRef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Sheet1!$AF$4:$AF$804</c:f>
              <c:numCache>
                <c:formatCode>General</c:formatCode>
                <c:ptCount val="8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</c:numCache>
            </c:numRef>
          </c:xVal>
          <c:yVal>
            <c:numRef>
              <c:f>Sheet1!$AT$4:$AT$804</c:f>
              <c:numCache>
                <c:formatCode>General</c:formatCode>
                <c:ptCount val="801"/>
                <c:pt idx="0">
                  <c:v>0</c:v>
                </c:pt>
                <c:pt idx="1">
                  <c:v>-248.392</c:v>
                </c:pt>
                <c:pt idx="2">
                  <c:v>-1507.03</c:v>
                </c:pt>
                <c:pt idx="3">
                  <c:v>-1596.91</c:v>
                </c:pt>
                <c:pt idx="4">
                  <c:v>-1289.8800000000001</c:v>
                </c:pt>
                <c:pt idx="5">
                  <c:v>-369.238</c:v>
                </c:pt>
                <c:pt idx="6">
                  <c:v>-377.94499999999999</c:v>
                </c:pt>
                <c:pt idx="7">
                  <c:v>-678.83500000000004</c:v>
                </c:pt>
                <c:pt idx="8">
                  <c:v>-1307.5999999999999</c:v>
                </c:pt>
                <c:pt idx="9">
                  <c:v>-1264.74</c:v>
                </c:pt>
                <c:pt idx="10">
                  <c:v>-1063.52</c:v>
                </c:pt>
                <c:pt idx="11">
                  <c:v>-720.77</c:v>
                </c:pt>
                <c:pt idx="12">
                  <c:v>-745.29300000000001</c:v>
                </c:pt>
                <c:pt idx="13">
                  <c:v>-821.30100000000004</c:v>
                </c:pt>
                <c:pt idx="14">
                  <c:v>-948.14</c:v>
                </c:pt>
                <c:pt idx="15">
                  <c:v>-920.00300000000004</c:v>
                </c:pt>
                <c:pt idx="16">
                  <c:v>-920.76300000000003</c:v>
                </c:pt>
                <c:pt idx="17">
                  <c:v>-921.38400000000001</c:v>
                </c:pt>
                <c:pt idx="18">
                  <c:v>-921.92499999999995</c:v>
                </c:pt>
                <c:pt idx="19">
                  <c:v>-922.40599999999995</c:v>
                </c:pt>
                <c:pt idx="20">
                  <c:v>-922.83799999999997</c:v>
                </c:pt>
                <c:pt idx="21">
                  <c:v>-923.22900000000004</c:v>
                </c:pt>
                <c:pt idx="22">
                  <c:v>-923.58299999999997</c:v>
                </c:pt>
                <c:pt idx="23">
                  <c:v>-923.90499999999997</c:v>
                </c:pt>
                <c:pt idx="24">
                  <c:v>-924.19799999999998</c:v>
                </c:pt>
                <c:pt idx="25">
                  <c:v>-924.46400000000006</c:v>
                </c:pt>
                <c:pt idx="26">
                  <c:v>-924.70500000000004</c:v>
                </c:pt>
                <c:pt idx="27">
                  <c:v>-924.92499999999995</c:v>
                </c:pt>
                <c:pt idx="28">
                  <c:v>-925.125</c:v>
                </c:pt>
                <c:pt idx="29">
                  <c:v>-925.30600000000004</c:v>
                </c:pt>
                <c:pt idx="30">
                  <c:v>-925.46900000000005</c:v>
                </c:pt>
                <c:pt idx="31">
                  <c:v>-925.61699999999996</c:v>
                </c:pt>
                <c:pt idx="32">
                  <c:v>-925.75</c:v>
                </c:pt>
                <c:pt idx="33">
                  <c:v>-925.86900000000003</c:v>
                </c:pt>
                <c:pt idx="34">
                  <c:v>-925.976</c:v>
                </c:pt>
                <c:pt idx="35">
                  <c:v>-926.07100000000003</c:v>
                </c:pt>
                <c:pt idx="36">
                  <c:v>-926.15499999999997</c:v>
                </c:pt>
                <c:pt idx="37">
                  <c:v>-926.22900000000004</c:v>
                </c:pt>
                <c:pt idx="38">
                  <c:v>-926.29399999999998</c:v>
                </c:pt>
                <c:pt idx="39">
                  <c:v>-926.35</c:v>
                </c:pt>
                <c:pt idx="40">
                  <c:v>-926.39800000000002</c:v>
                </c:pt>
                <c:pt idx="41">
                  <c:v>-926.43799999999999</c:v>
                </c:pt>
                <c:pt idx="42">
                  <c:v>-926.471</c:v>
                </c:pt>
                <c:pt idx="43">
                  <c:v>-926.49800000000005</c:v>
                </c:pt>
                <c:pt idx="44">
                  <c:v>-926.51800000000003</c:v>
                </c:pt>
                <c:pt idx="45">
                  <c:v>-926.53300000000002</c:v>
                </c:pt>
                <c:pt idx="46">
                  <c:v>-926.54200000000003</c:v>
                </c:pt>
                <c:pt idx="47">
                  <c:v>-926.54700000000003</c:v>
                </c:pt>
                <c:pt idx="48">
                  <c:v>-926.54700000000003</c:v>
                </c:pt>
                <c:pt idx="49">
                  <c:v>-926.54200000000003</c:v>
                </c:pt>
                <c:pt idx="50">
                  <c:v>-926.53300000000002</c:v>
                </c:pt>
                <c:pt idx="51">
                  <c:v>-926.52099999999996</c:v>
                </c:pt>
                <c:pt idx="52">
                  <c:v>-926.505</c:v>
                </c:pt>
                <c:pt idx="53">
                  <c:v>-926.48599999999999</c:v>
                </c:pt>
                <c:pt idx="54">
                  <c:v>-926.46299999999997</c:v>
                </c:pt>
                <c:pt idx="55">
                  <c:v>-926.43799999999999</c:v>
                </c:pt>
                <c:pt idx="56">
                  <c:v>-926.41</c:v>
                </c:pt>
                <c:pt idx="57">
                  <c:v>-926.38</c:v>
                </c:pt>
                <c:pt idx="58">
                  <c:v>-926.34699999999998</c:v>
                </c:pt>
                <c:pt idx="59">
                  <c:v>-926.31200000000001</c:v>
                </c:pt>
                <c:pt idx="60">
                  <c:v>-926.27499999999998</c:v>
                </c:pt>
                <c:pt idx="61">
                  <c:v>-926.23599999999999</c:v>
                </c:pt>
                <c:pt idx="62">
                  <c:v>-926.19500000000005</c:v>
                </c:pt>
                <c:pt idx="63">
                  <c:v>-926.15200000000004</c:v>
                </c:pt>
                <c:pt idx="64">
                  <c:v>-926.10799999999995</c:v>
                </c:pt>
                <c:pt idx="65">
                  <c:v>-926.06200000000001</c:v>
                </c:pt>
                <c:pt idx="66">
                  <c:v>-926.01499999999999</c:v>
                </c:pt>
                <c:pt idx="67">
                  <c:v>-925.96699999999998</c:v>
                </c:pt>
                <c:pt idx="68">
                  <c:v>-925.91700000000003</c:v>
                </c:pt>
                <c:pt idx="69">
                  <c:v>-925.86599999999999</c:v>
                </c:pt>
                <c:pt idx="70">
                  <c:v>-925.81399999999996</c:v>
                </c:pt>
                <c:pt idx="71">
                  <c:v>-925.76199999999994</c:v>
                </c:pt>
                <c:pt idx="72">
                  <c:v>-925.70799999999997</c:v>
                </c:pt>
                <c:pt idx="73">
                  <c:v>-925.65300000000002</c:v>
                </c:pt>
                <c:pt idx="74">
                  <c:v>-925.59799999999996</c:v>
                </c:pt>
                <c:pt idx="75">
                  <c:v>-925.54200000000003</c:v>
                </c:pt>
                <c:pt idx="76">
                  <c:v>-925.48500000000001</c:v>
                </c:pt>
                <c:pt idx="77">
                  <c:v>-925.42700000000002</c:v>
                </c:pt>
                <c:pt idx="78">
                  <c:v>-925.36900000000003</c:v>
                </c:pt>
                <c:pt idx="79">
                  <c:v>-925.31</c:v>
                </c:pt>
                <c:pt idx="80">
                  <c:v>-925.25099999999998</c:v>
                </c:pt>
                <c:pt idx="81">
                  <c:v>-925.19100000000003</c:v>
                </c:pt>
                <c:pt idx="82">
                  <c:v>-925.13099999999997</c:v>
                </c:pt>
                <c:pt idx="83">
                  <c:v>-925.07</c:v>
                </c:pt>
                <c:pt idx="84">
                  <c:v>-925.00900000000001</c:v>
                </c:pt>
                <c:pt idx="85">
                  <c:v>-924.947</c:v>
                </c:pt>
                <c:pt idx="86">
                  <c:v>-924.88599999999997</c:v>
                </c:pt>
                <c:pt idx="87">
                  <c:v>-924.82399999999996</c:v>
                </c:pt>
                <c:pt idx="88">
                  <c:v>-924.76099999999997</c:v>
                </c:pt>
                <c:pt idx="89">
                  <c:v>-924.69899999999996</c:v>
                </c:pt>
                <c:pt idx="90">
                  <c:v>-924.63599999999997</c:v>
                </c:pt>
                <c:pt idx="91">
                  <c:v>-924.57299999999998</c:v>
                </c:pt>
                <c:pt idx="92">
                  <c:v>-924.50900000000001</c:v>
                </c:pt>
                <c:pt idx="93">
                  <c:v>-924.44600000000003</c:v>
                </c:pt>
                <c:pt idx="94">
                  <c:v>-924.38199999999995</c:v>
                </c:pt>
                <c:pt idx="95">
                  <c:v>-924.31899999999996</c:v>
                </c:pt>
                <c:pt idx="96">
                  <c:v>-924.255</c:v>
                </c:pt>
                <c:pt idx="97">
                  <c:v>-924.19100000000003</c:v>
                </c:pt>
                <c:pt idx="98">
                  <c:v>-924.12699999999995</c:v>
                </c:pt>
                <c:pt idx="99">
                  <c:v>-924.06299999999999</c:v>
                </c:pt>
                <c:pt idx="100">
                  <c:v>-923.99900000000002</c:v>
                </c:pt>
                <c:pt idx="101">
                  <c:v>-923.93499999999995</c:v>
                </c:pt>
                <c:pt idx="102">
                  <c:v>-923.87099999999998</c:v>
                </c:pt>
                <c:pt idx="103">
                  <c:v>-923.80600000000004</c:v>
                </c:pt>
                <c:pt idx="104">
                  <c:v>-923.74199999999996</c:v>
                </c:pt>
                <c:pt idx="105">
                  <c:v>-923.678</c:v>
                </c:pt>
                <c:pt idx="106">
                  <c:v>-923.61400000000003</c:v>
                </c:pt>
                <c:pt idx="107">
                  <c:v>-923.55</c:v>
                </c:pt>
                <c:pt idx="108">
                  <c:v>-923.48599999999999</c:v>
                </c:pt>
                <c:pt idx="109">
                  <c:v>-923.42100000000005</c:v>
                </c:pt>
                <c:pt idx="110">
                  <c:v>-923.35699999999997</c:v>
                </c:pt>
                <c:pt idx="111">
                  <c:v>-923.29399999999998</c:v>
                </c:pt>
                <c:pt idx="112">
                  <c:v>-923.23</c:v>
                </c:pt>
                <c:pt idx="113">
                  <c:v>-923.16600000000005</c:v>
                </c:pt>
                <c:pt idx="114">
                  <c:v>-923.10199999999998</c:v>
                </c:pt>
                <c:pt idx="115">
                  <c:v>-923.03800000000001</c:v>
                </c:pt>
                <c:pt idx="116">
                  <c:v>-922.97500000000002</c:v>
                </c:pt>
                <c:pt idx="117">
                  <c:v>-922.91099999999994</c:v>
                </c:pt>
                <c:pt idx="118">
                  <c:v>-922.84799999999996</c:v>
                </c:pt>
                <c:pt idx="119">
                  <c:v>-922.78499999999997</c:v>
                </c:pt>
                <c:pt idx="120">
                  <c:v>-922.72199999999998</c:v>
                </c:pt>
                <c:pt idx="121">
                  <c:v>-922.65899999999999</c:v>
                </c:pt>
                <c:pt idx="122">
                  <c:v>-922.596</c:v>
                </c:pt>
                <c:pt idx="123">
                  <c:v>-922.53300000000002</c:v>
                </c:pt>
                <c:pt idx="124">
                  <c:v>-922.471</c:v>
                </c:pt>
                <c:pt idx="125">
                  <c:v>-922.40800000000002</c:v>
                </c:pt>
                <c:pt idx="126">
                  <c:v>-922.346</c:v>
                </c:pt>
                <c:pt idx="127">
                  <c:v>-922.28399999999999</c:v>
                </c:pt>
                <c:pt idx="128">
                  <c:v>-922.22199999999998</c:v>
                </c:pt>
                <c:pt idx="129">
                  <c:v>-922.16</c:v>
                </c:pt>
                <c:pt idx="130">
                  <c:v>-922.09799999999996</c:v>
                </c:pt>
                <c:pt idx="131">
                  <c:v>-922.03700000000003</c:v>
                </c:pt>
                <c:pt idx="132">
                  <c:v>-921.97500000000002</c:v>
                </c:pt>
                <c:pt idx="133">
                  <c:v>-921.91399999999999</c:v>
                </c:pt>
                <c:pt idx="134">
                  <c:v>-921.85299999999995</c:v>
                </c:pt>
                <c:pt idx="135">
                  <c:v>-921.79200000000003</c:v>
                </c:pt>
                <c:pt idx="136">
                  <c:v>-921.73199999999997</c:v>
                </c:pt>
                <c:pt idx="137">
                  <c:v>-921.67100000000005</c:v>
                </c:pt>
                <c:pt idx="138">
                  <c:v>-921.61099999999999</c:v>
                </c:pt>
                <c:pt idx="139">
                  <c:v>-921.55100000000004</c:v>
                </c:pt>
                <c:pt idx="140">
                  <c:v>-921.49099999999999</c:v>
                </c:pt>
                <c:pt idx="141">
                  <c:v>-921.43100000000004</c:v>
                </c:pt>
                <c:pt idx="142">
                  <c:v>-921.37099999999998</c:v>
                </c:pt>
                <c:pt idx="143">
                  <c:v>-921.31200000000001</c:v>
                </c:pt>
                <c:pt idx="144">
                  <c:v>-921.25300000000004</c:v>
                </c:pt>
                <c:pt idx="145">
                  <c:v>-921.19399999999996</c:v>
                </c:pt>
                <c:pt idx="146">
                  <c:v>-921.13499999999999</c:v>
                </c:pt>
                <c:pt idx="147">
                  <c:v>-921.07600000000002</c:v>
                </c:pt>
                <c:pt idx="148">
                  <c:v>-921.01800000000003</c:v>
                </c:pt>
                <c:pt idx="149">
                  <c:v>-920.96</c:v>
                </c:pt>
                <c:pt idx="150">
                  <c:v>-920.90200000000004</c:v>
                </c:pt>
                <c:pt idx="151">
                  <c:v>-920.84400000000005</c:v>
                </c:pt>
                <c:pt idx="152">
                  <c:v>-920.78599999999994</c:v>
                </c:pt>
                <c:pt idx="153">
                  <c:v>-920.72900000000004</c:v>
                </c:pt>
                <c:pt idx="154">
                  <c:v>-920.67200000000003</c:v>
                </c:pt>
                <c:pt idx="155">
                  <c:v>-920.61500000000001</c:v>
                </c:pt>
                <c:pt idx="156">
                  <c:v>-920.55799999999999</c:v>
                </c:pt>
                <c:pt idx="157">
                  <c:v>-920.50099999999998</c:v>
                </c:pt>
                <c:pt idx="158">
                  <c:v>-920.44500000000005</c:v>
                </c:pt>
                <c:pt idx="159">
                  <c:v>-920.38900000000001</c:v>
                </c:pt>
                <c:pt idx="160">
                  <c:v>-920.33299999999997</c:v>
                </c:pt>
                <c:pt idx="161">
                  <c:v>-920.27700000000004</c:v>
                </c:pt>
                <c:pt idx="162">
                  <c:v>-920.221</c:v>
                </c:pt>
                <c:pt idx="163">
                  <c:v>-920.16600000000005</c:v>
                </c:pt>
                <c:pt idx="164">
                  <c:v>-920.11099999999999</c:v>
                </c:pt>
                <c:pt idx="165">
                  <c:v>-920.05600000000004</c:v>
                </c:pt>
                <c:pt idx="166">
                  <c:v>-920.00099999999998</c:v>
                </c:pt>
                <c:pt idx="167">
                  <c:v>-919.947</c:v>
                </c:pt>
                <c:pt idx="168">
                  <c:v>-919.89200000000005</c:v>
                </c:pt>
                <c:pt idx="169">
                  <c:v>-919.83799999999997</c:v>
                </c:pt>
                <c:pt idx="170">
                  <c:v>-919.78399999999999</c:v>
                </c:pt>
                <c:pt idx="171">
                  <c:v>-919.73099999999999</c:v>
                </c:pt>
                <c:pt idx="172">
                  <c:v>-919.67700000000002</c:v>
                </c:pt>
                <c:pt idx="173">
                  <c:v>-919.62400000000002</c:v>
                </c:pt>
                <c:pt idx="174">
                  <c:v>-919.57100000000003</c:v>
                </c:pt>
                <c:pt idx="175">
                  <c:v>-919.51800000000003</c:v>
                </c:pt>
                <c:pt idx="176">
                  <c:v>-919.46500000000003</c:v>
                </c:pt>
                <c:pt idx="177">
                  <c:v>-919.41300000000001</c:v>
                </c:pt>
                <c:pt idx="178">
                  <c:v>-919.36099999999999</c:v>
                </c:pt>
                <c:pt idx="179">
                  <c:v>-919.30899999999997</c:v>
                </c:pt>
                <c:pt idx="180">
                  <c:v>-919.25699999999995</c:v>
                </c:pt>
                <c:pt idx="181">
                  <c:v>-919.20500000000004</c:v>
                </c:pt>
                <c:pt idx="182">
                  <c:v>-919.154</c:v>
                </c:pt>
                <c:pt idx="183">
                  <c:v>-919.10299999999995</c:v>
                </c:pt>
                <c:pt idx="184">
                  <c:v>-919.05200000000002</c:v>
                </c:pt>
                <c:pt idx="185">
                  <c:v>-919.00099999999998</c:v>
                </c:pt>
                <c:pt idx="186">
                  <c:v>-918.95100000000002</c:v>
                </c:pt>
                <c:pt idx="187">
                  <c:v>-918.9</c:v>
                </c:pt>
                <c:pt idx="188">
                  <c:v>-918.85</c:v>
                </c:pt>
                <c:pt idx="189">
                  <c:v>-918.8</c:v>
                </c:pt>
                <c:pt idx="190">
                  <c:v>-918.75</c:v>
                </c:pt>
                <c:pt idx="191">
                  <c:v>-918.70100000000002</c:v>
                </c:pt>
                <c:pt idx="192">
                  <c:v>-918.65200000000004</c:v>
                </c:pt>
                <c:pt idx="193">
                  <c:v>-918.60199999999998</c:v>
                </c:pt>
                <c:pt idx="194">
                  <c:v>-918.55399999999997</c:v>
                </c:pt>
                <c:pt idx="195">
                  <c:v>-918.505</c:v>
                </c:pt>
                <c:pt idx="196">
                  <c:v>-918.45600000000002</c:v>
                </c:pt>
                <c:pt idx="197">
                  <c:v>-918.40800000000002</c:v>
                </c:pt>
                <c:pt idx="198">
                  <c:v>-918.36</c:v>
                </c:pt>
                <c:pt idx="199">
                  <c:v>-918.31200000000001</c:v>
                </c:pt>
                <c:pt idx="200">
                  <c:v>-918.26400000000001</c:v>
                </c:pt>
                <c:pt idx="201">
                  <c:v>-918.21699999999998</c:v>
                </c:pt>
                <c:pt idx="202">
                  <c:v>-918.17</c:v>
                </c:pt>
                <c:pt idx="203">
                  <c:v>-918.12300000000005</c:v>
                </c:pt>
                <c:pt idx="204">
                  <c:v>-918.07600000000002</c:v>
                </c:pt>
                <c:pt idx="205">
                  <c:v>-918.029</c:v>
                </c:pt>
                <c:pt idx="206">
                  <c:v>-917.98199999999997</c:v>
                </c:pt>
                <c:pt idx="207">
                  <c:v>-917.93600000000004</c:v>
                </c:pt>
                <c:pt idx="208">
                  <c:v>-917.89</c:v>
                </c:pt>
                <c:pt idx="209">
                  <c:v>-917.84400000000005</c:v>
                </c:pt>
                <c:pt idx="210">
                  <c:v>-917.79899999999998</c:v>
                </c:pt>
                <c:pt idx="211">
                  <c:v>-917.75300000000004</c:v>
                </c:pt>
                <c:pt idx="212">
                  <c:v>-917.70799999999997</c:v>
                </c:pt>
                <c:pt idx="213">
                  <c:v>-917.66300000000001</c:v>
                </c:pt>
                <c:pt idx="214">
                  <c:v>-917.61800000000005</c:v>
                </c:pt>
                <c:pt idx="215">
                  <c:v>-917.57299999999998</c:v>
                </c:pt>
                <c:pt idx="216">
                  <c:v>-917.52800000000002</c:v>
                </c:pt>
                <c:pt idx="217">
                  <c:v>-917.48400000000004</c:v>
                </c:pt>
                <c:pt idx="218">
                  <c:v>-917.44</c:v>
                </c:pt>
                <c:pt idx="219">
                  <c:v>-917.39599999999996</c:v>
                </c:pt>
                <c:pt idx="220">
                  <c:v>-917.35199999999998</c:v>
                </c:pt>
                <c:pt idx="221">
                  <c:v>-917.30899999999997</c:v>
                </c:pt>
                <c:pt idx="222">
                  <c:v>-917.26499999999999</c:v>
                </c:pt>
                <c:pt idx="223">
                  <c:v>-917.22199999999998</c:v>
                </c:pt>
                <c:pt idx="224">
                  <c:v>-917.17899999999997</c:v>
                </c:pt>
                <c:pt idx="225">
                  <c:v>-917.13599999999997</c:v>
                </c:pt>
                <c:pt idx="226">
                  <c:v>-917.09400000000005</c:v>
                </c:pt>
                <c:pt idx="227">
                  <c:v>-917.05100000000004</c:v>
                </c:pt>
                <c:pt idx="228">
                  <c:v>-917.00900000000001</c:v>
                </c:pt>
                <c:pt idx="229">
                  <c:v>-916.96699999999998</c:v>
                </c:pt>
                <c:pt idx="230">
                  <c:v>-916.92499999999995</c:v>
                </c:pt>
                <c:pt idx="231">
                  <c:v>-916.88300000000004</c:v>
                </c:pt>
                <c:pt idx="232">
                  <c:v>-916.84199999999998</c:v>
                </c:pt>
                <c:pt idx="233">
                  <c:v>-916.8</c:v>
                </c:pt>
                <c:pt idx="234">
                  <c:v>-916.75900000000001</c:v>
                </c:pt>
                <c:pt idx="235">
                  <c:v>-916.71799999999996</c:v>
                </c:pt>
                <c:pt idx="236">
                  <c:v>-916.67700000000002</c:v>
                </c:pt>
                <c:pt idx="237">
                  <c:v>-916.63699999999994</c:v>
                </c:pt>
                <c:pt idx="238">
                  <c:v>-916.596</c:v>
                </c:pt>
                <c:pt idx="239">
                  <c:v>-916.55600000000004</c:v>
                </c:pt>
                <c:pt idx="240">
                  <c:v>-916.51599999999996</c:v>
                </c:pt>
                <c:pt idx="241">
                  <c:v>-916.476</c:v>
                </c:pt>
                <c:pt idx="242">
                  <c:v>-916.43600000000004</c:v>
                </c:pt>
                <c:pt idx="243">
                  <c:v>-916.39700000000005</c:v>
                </c:pt>
                <c:pt idx="244">
                  <c:v>-916.35699999999997</c:v>
                </c:pt>
                <c:pt idx="245">
                  <c:v>-916.31799999999998</c:v>
                </c:pt>
                <c:pt idx="246">
                  <c:v>-916.279</c:v>
                </c:pt>
                <c:pt idx="247">
                  <c:v>-916.24</c:v>
                </c:pt>
                <c:pt idx="248">
                  <c:v>-916.20100000000002</c:v>
                </c:pt>
                <c:pt idx="249">
                  <c:v>-916.16300000000001</c:v>
                </c:pt>
                <c:pt idx="250">
                  <c:v>-916.12400000000002</c:v>
                </c:pt>
                <c:pt idx="251">
                  <c:v>-916.08600000000001</c:v>
                </c:pt>
                <c:pt idx="252">
                  <c:v>-916.048</c:v>
                </c:pt>
                <c:pt idx="253">
                  <c:v>-916.01</c:v>
                </c:pt>
                <c:pt idx="254">
                  <c:v>-915.97299999999996</c:v>
                </c:pt>
                <c:pt idx="255">
                  <c:v>-915.93499999999995</c:v>
                </c:pt>
                <c:pt idx="256">
                  <c:v>-915.89800000000002</c:v>
                </c:pt>
                <c:pt idx="257">
                  <c:v>-915.86099999999999</c:v>
                </c:pt>
                <c:pt idx="258">
                  <c:v>-915.82399999999996</c:v>
                </c:pt>
                <c:pt idx="259">
                  <c:v>-915.78700000000003</c:v>
                </c:pt>
                <c:pt idx="260">
                  <c:v>-915.75</c:v>
                </c:pt>
                <c:pt idx="261">
                  <c:v>-915.71400000000006</c:v>
                </c:pt>
                <c:pt idx="262">
                  <c:v>-915.67700000000002</c:v>
                </c:pt>
                <c:pt idx="263">
                  <c:v>-915.64099999999996</c:v>
                </c:pt>
                <c:pt idx="264">
                  <c:v>-915.60500000000002</c:v>
                </c:pt>
                <c:pt idx="265">
                  <c:v>-915.56899999999996</c:v>
                </c:pt>
                <c:pt idx="266">
                  <c:v>-915.53399999999999</c:v>
                </c:pt>
                <c:pt idx="267">
                  <c:v>-915.49800000000005</c:v>
                </c:pt>
                <c:pt idx="268">
                  <c:v>-915.46299999999997</c:v>
                </c:pt>
                <c:pt idx="269">
                  <c:v>-915.428</c:v>
                </c:pt>
                <c:pt idx="270">
                  <c:v>-915.39300000000003</c:v>
                </c:pt>
                <c:pt idx="271">
                  <c:v>-915.35799999999995</c:v>
                </c:pt>
                <c:pt idx="272">
                  <c:v>-915.32299999999998</c:v>
                </c:pt>
                <c:pt idx="273">
                  <c:v>-915.28800000000001</c:v>
                </c:pt>
                <c:pt idx="274">
                  <c:v>-915.25400000000002</c:v>
                </c:pt>
                <c:pt idx="275">
                  <c:v>-915.22</c:v>
                </c:pt>
                <c:pt idx="276">
                  <c:v>-915.18499999999995</c:v>
                </c:pt>
                <c:pt idx="277">
                  <c:v>-915.15099999999995</c:v>
                </c:pt>
                <c:pt idx="278">
                  <c:v>-915.11800000000005</c:v>
                </c:pt>
                <c:pt idx="279">
                  <c:v>-915.08399999999995</c:v>
                </c:pt>
                <c:pt idx="280">
                  <c:v>-915.05</c:v>
                </c:pt>
                <c:pt idx="281">
                  <c:v>-915.01700000000005</c:v>
                </c:pt>
                <c:pt idx="282">
                  <c:v>-914.98400000000004</c:v>
                </c:pt>
                <c:pt idx="283">
                  <c:v>-914.95100000000002</c:v>
                </c:pt>
                <c:pt idx="284">
                  <c:v>-914.91800000000001</c:v>
                </c:pt>
                <c:pt idx="285">
                  <c:v>-914.88499999999999</c:v>
                </c:pt>
                <c:pt idx="286">
                  <c:v>-914.85199999999998</c:v>
                </c:pt>
                <c:pt idx="287">
                  <c:v>-914.81899999999996</c:v>
                </c:pt>
                <c:pt idx="288">
                  <c:v>-914.78700000000003</c:v>
                </c:pt>
                <c:pt idx="289">
                  <c:v>-914.755</c:v>
                </c:pt>
                <c:pt idx="290">
                  <c:v>-914.72299999999996</c:v>
                </c:pt>
                <c:pt idx="291">
                  <c:v>-914.69100000000003</c:v>
                </c:pt>
                <c:pt idx="292">
                  <c:v>-914.65899999999999</c:v>
                </c:pt>
                <c:pt idx="293">
                  <c:v>-914.62699999999995</c:v>
                </c:pt>
                <c:pt idx="294">
                  <c:v>-914.596</c:v>
                </c:pt>
                <c:pt idx="295">
                  <c:v>-914.56399999999996</c:v>
                </c:pt>
                <c:pt idx="296">
                  <c:v>-914.53300000000002</c:v>
                </c:pt>
                <c:pt idx="297">
                  <c:v>-914.50199999999995</c:v>
                </c:pt>
                <c:pt idx="298">
                  <c:v>-914.471</c:v>
                </c:pt>
                <c:pt idx="299">
                  <c:v>-914.44</c:v>
                </c:pt>
                <c:pt idx="300">
                  <c:v>-914.40899999999999</c:v>
                </c:pt>
                <c:pt idx="301">
                  <c:v>-914.37800000000004</c:v>
                </c:pt>
                <c:pt idx="302">
                  <c:v>-914.34799999999996</c:v>
                </c:pt>
                <c:pt idx="303">
                  <c:v>-914.31799999999998</c:v>
                </c:pt>
                <c:pt idx="304">
                  <c:v>-914.28700000000003</c:v>
                </c:pt>
                <c:pt idx="305">
                  <c:v>-914.25699999999995</c:v>
                </c:pt>
                <c:pt idx="306">
                  <c:v>-914.22699999999998</c:v>
                </c:pt>
                <c:pt idx="307">
                  <c:v>-914.197</c:v>
                </c:pt>
                <c:pt idx="308">
                  <c:v>-914.16800000000001</c:v>
                </c:pt>
                <c:pt idx="309">
                  <c:v>-914.13800000000003</c:v>
                </c:pt>
                <c:pt idx="310">
                  <c:v>-914.10799999999995</c:v>
                </c:pt>
                <c:pt idx="311">
                  <c:v>-914.07899999999995</c:v>
                </c:pt>
                <c:pt idx="312">
                  <c:v>-914.05</c:v>
                </c:pt>
                <c:pt idx="313">
                  <c:v>-914.02099999999996</c:v>
                </c:pt>
                <c:pt idx="314">
                  <c:v>-913.99199999999996</c:v>
                </c:pt>
                <c:pt idx="315">
                  <c:v>-913.96299999999997</c:v>
                </c:pt>
                <c:pt idx="316">
                  <c:v>-913.93399999999997</c:v>
                </c:pt>
                <c:pt idx="317">
                  <c:v>-913.90599999999995</c:v>
                </c:pt>
                <c:pt idx="318">
                  <c:v>-913.87699999999995</c:v>
                </c:pt>
                <c:pt idx="319">
                  <c:v>-913.84900000000005</c:v>
                </c:pt>
                <c:pt idx="320">
                  <c:v>-913.82100000000003</c:v>
                </c:pt>
                <c:pt idx="321">
                  <c:v>-913.79300000000001</c:v>
                </c:pt>
                <c:pt idx="322">
                  <c:v>-913.76499999999999</c:v>
                </c:pt>
                <c:pt idx="323">
                  <c:v>-913.73699999999997</c:v>
                </c:pt>
                <c:pt idx="324">
                  <c:v>-913.70899999999995</c:v>
                </c:pt>
                <c:pt idx="325">
                  <c:v>-913.68200000000002</c:v>
                </c:pt>
                <c:pt idx="326">
                  <c:v>-913.654</c:v>
                </c:pt>
                <c:pt idx="327">
                  <c:v>-913.62699999999995</c:v>
                </c:pt>
                <c:pt idx="328">
                  <c:v>-913.6</c:v>
                </c:pt>
                <c:pt idx="329">
                  <c:v>-913.57299999999998</c:v>
                </c:pt>
                <c:pt idx="330">
                  <c:v>-913.54600000000005</c:v>
                </c:pt>
                <c:pt idx="331">
                  <c:v>-913.51900000000001</c:v>
                </c:pt>
                <c:pt idx="332">
                  <c:v>-913.49199999999996</c:v>
                </c:pt>
                <c:pt idx="333">
                  <c:v>-913.46600000000001</c:v>
                </c:pt>
                <c:pt idx="334">
                  <c:v>-913.43899999999996</c:v>
                </c:pt>
                <c:pt idx="335">
                  <c:v>-913.41300000000001</c:v>
                </c:pt>
                <c:pt idx="336">
                  <c:v>-913.38599999999997</c:v>
                </c:pt>
                <c:pt idx="337">
                  <c:v>-913.36</c:v>
                </c:pt>
                <c:pt idx="338">
                  <c:v>-913.33399999999995</c:v>
                </c:pt>
                <c:pt idx="339">
                  <c:v>-913.30799999999999</c:v>
                </c:pt>
                <c:pt idx="340">
                  <c:v>-913.28200000000004</c:v>
                </c:pt>
                <c:pt idx="341">
                  <c:v>-913.25699999999995</c:v>
                </c:pt>
                <c:pt idx="342">
                  <c:v>-913.23099999999999</c:v>
                </c:pt>
                <c:pt idx="343">
                  <c:v>-913.20500000000004</c:v>
                </c:pt>
                <c:pt idx="344">
                  <c:v>-913.18</c:v>
                </c:pt>
                <c:pt idx="345">
                  <c:v>-913.15499999999997</c:v>
                </c:pt>
                <c:pt idx="346">
                  <c:v>-913.12900000000002</c:v>
                </c:pt>
                <c:pt idx="347">
                  <c:v>-913.10400000000004</c:v>
                </c:pt>
                <c:pt idx="348">
                  <c:v>-913.07899999999995</c:v>
                </c:pt>
                <c:pt idx="349">
                  <c:v>-913.05499999999995</c:v>
                </c:pt>
                <c:pt idx="350">
                  <c:v>-913.03</c:v>
                </c:pt>
                <c:pt idx="351">
                  <c:v>-913.005</c:v>
                </c:pt>
                <c:pt idx="352">
                  <c:v>-912.98</c:v>
                </c:pt>
                <c:pt idx="353">
                  <c:v>-912.95500000000004</c:v>
                </c:pt>
                <c:pt idx="354">
                  <c:v>-912.92899999999997</c:v>
                </c:pt>
                <c:pt idx="355">
                  <c:v>-912.904</c:v>
                </c:pt>
                <c:pt idx="356">
                  <c:v>-912.87900000000002</c:v>
                </c:pt>
                <c:pt idx="357">
                  <c:v>-912.85400000000004</c:v>
                </c:pt>
                <c:pt idx="358">
                  <c:v>-912.82899999999995</c:v>
                </c:pt>
                <c:pt idx="359">
                  <c:v>-912.80499999999995</c:v>
                </c:pt>
                <c:pt idx="360">
                  <c:v>-912.78</c:v>
                </c:pt>
                <c:pt idx="361">
                  <c:v>-912.75599999999997</c:v>
                </c:pt>
                <c:pt idx="362">
                  <c:v>-912.73199999999997</c:v>
                </c:pt>
                <c:pt idx="363">
                  <c:v>-912.70799999999997</c:v>
                </c:pt>
                <c:pt idx="364">
                  <c:v>-912.68399999999997</c:v>
                </c:pt>
                <c:pt idx="365">
                  <c:v>-912.66099999999994</c:v>
                </c:pt>
                <c:pt idx="366">
                  <c:v>-912.63699999999994</c:v>
                </c:pt>
                <c:pt idx="367">
                  <c:v>-912.61400000000003</c:v>
                </c:pt>
                <c:pt idx="368">
                  <c:v>-912.59100000000001</c:v>
                </c:pt>
                <c:pt idx="369">
                  <c:v>-912.56799999999998</c:v>
                </c:pt>
                <c:pt idx="370">
                  <c:v>-912.54499999999996</c:v>
                </c:pt>
                <c:pt idx="371">
                  <c:v>-912.52300000000002</c:v>
                </c:pt>
                <c:pt idx="372">
                  <c:v>-912.5</c:v>
                </c:pt>
                <c:pt idx="373">
                  <c:v>-912.47799999999995</c:v>
                </c:pt>
                <c:pt idx="374">
                  <c:v>-912.45500000000004</c:v>
                </c:pt>
                <c:pt idx="375">
                  <c:v>-912.43299999999999</c:v>
                </c:pt>
                <c:pt idx="376">
                  <c:v>-912.41099999999994</c:v>
                </c:pt>
                <c:pt idx="377">
                  <c:v>-912.38900000000001</c:v>
                </c:pt>
                <c:pt idx="378">
                  <c:v>-912.36699999999996</c:v>
                </c:pt>
                <c:pt idx="379">
                  <c:v>-912.34500000000003</c:v>
                </c:pt>
                <c:pt idx="380">
                  <c:v>-912.32399999999996</c:v>
                </c:pt>
                <c:pt idx="381">
                  <c:v>-912.30200000000002</c:v>
                </c:pt>
                <c:pt idx="382">
                  <c:v>-912.28099999999995</c:v>
                </c:pt>
                <c:pt idx="383">
                  <c:v>-912.25900000000001</c:v>
                </c:pt>
                <c:pt idx="384">
                  <c:v>-912.23800000000006</c:v>
                </c:pt>
                <c:pt idx="385">
                  <c:v>-912.21699999999998</c:v>
                </c:pt>
                <c:pt idx="386">
                  <c:v>-912.19600000000003</c:v>
                </c:pt>
                <c:pt idx="387">
                  <c:v>-912.17399999999998</c:v>
                </c:pt>
                <c:pt idx="388">
                  <c:v>-912.154</c:v>
                </c:pt>
                <c:pt idx="389">
                  <c:v>-912.13300000000004</c:v>
                </c:pt>
                <c:pt idx="390">
                  <c:v>-912.11199999999997</c:v>
                </c:pt>
                <c:pt idx="391">
                  <c:v>-912.09100000000001</c:v>
                </c:pt>
                <c:pt idx="392">
                  <c:v>-912.07</c:v>
                </c:pt>
                <c:pt idx="393">
                  <c:v>-912.05</c:v>
                </c:pt>
                <c:pt idx="394">
                  <c:v>-912.029</c:v>
                </c:pt>
                <c:pt idx="395">
                  <c:v>-912.00900000000001</c:v>
                </c:pt>
                <c:pt idx="396">
                  <c:v>-911.98900000000003</c:v>
                </c:pt>
                <c:pt idx="397">
                  <c:v>-911.96799999999996</c:v>
                </c:pt>
                <c:pt idx="398">
                  <c:v>-911.94799999999998</c:v>
                </c:pt>
                <c:pt idx="399">
                  <c:v>-911.928</c:v>
                </c:pt>
                <c:pt idx="400">
                  <c:v>-911.90800000000002</c:v>
                </c:pt>
                <c:pt idx="401">
                  <c:v>-911.88800000000003</c:v>
                </c:pt>
                <c:pt idx="402">
                  <c:v>-911.86800000000005</c:v>
                </c:pt>
                <c:pt idx="403">
                  <c:v>-911.84900000000005</c:v>
                </c:pt>
                <c:pt idx="404">
                  <c:v>-911.82899999999995</c:v>
                </c:pt>
                <c:pt idx="405">
                  <c:v>-911.80899999999997</c:v>
                </c:pt>
                <c:pt idx="406">
                  <c:v>-911.79</c:v>
                </c:pt>
                <c:pt idx="407">
                  <c:v>-911.77</c:v>
                </c:pt>
                <c:pt idx="408">
                  <c:v>-911.75099999999998</c:v>
                </c:pt>
                <c:pt idx="409">
                  <c:v>-911.73099999999999</c:v>
                </c:pt>
                <c:pt idx="410">
                  <c:v>-911.71199999999999</c:v>
                </c:pt>
                <c:pt idx="411">
                  <c:v>-911.69299999999998</c:v>
                </c:pt>
                <c:pt idx="412">
                  <c:v>-911.67399999999998</c:v>
                </c:pt>
                <c:pt idx="413">
                  <c:v>-911.65499999999997</c:v>
                </c:pt>
                <c:pt idx="414">
                  <c:v>-911.63599999999997</c:v>
                </c:pt>
                <c:pt idx="415">
                  <c:v>-911.61699999999996</c:v>
                </c:pt>
                <c:pt idx="416">
                  <c:v>-911.59799999999996</c:v>
                </c:pt>
                <c:pt idx="417">
                  <c:v>-911.57899999999995</c:v>
                </c:pt>
                <c:pt idx="418">
                  <c:v>-911.56100000000004</c:v>
                </c:pt>
                <c:pt idx="419">
                  <c:v>-911.54200000000003</c:v>
                </c:pt>
                <c:pt idx="420">
                  <c:v>-911.52300000000002</c:v>
                </c:pt>
                <c:pt idx="421">
                  <c:v>-911.505</c:v>
                </c:pt>
                <c:pt idx="422">
                  <c:v>-911.48699999999997</c:v>
                </c:pt>
                <c:pt idx="423">
                  <c:v>-911.46799999999996</c:v>
                </c:pt>
                <c:pt idx="424">
                  <c:v>-911.45</c:v>
                </c:pt>
                <c:pt idx="425">
                  <c:v>-911.43200000000002</c:v>
                </c:pt>
                <c:pt idx="426">
                  <c:v>-911.41399999999999</c:v>
                </c:pt>
                <c:pt idx="427">
                  <c:v>-911.39499999999998</c:v>
                </c:pt>
                <c:pt idx="428">
                  <c:v>-911.37699999999995</c:v>
                </c:pt>
                <c:pt idx="429">
                  <c:v>-911.36</c:v>
                </c:pt>
                <c:pt idx="430">
                  <c:v>-911.34199999999998</c:v>
                </c:pt>
                <c:pt idx="431">
                  <c:v>-911.32399999999996</c:v>
                </c:pt>
                <c:pt idx="432">
                  <c:v>-911.30600000000004</c:v>
                </c:pt>
                <c:pt idx="433">
                  <c:v>-911.28800000000001</c:v>
                </c:pt>
                <c:pt idx="434">
                  <c:v>-911.27099999999996</c:v>
                </c:pt>
                <c:pt idx="435">
                  <c:v>-911.25300000000004</c:v>
                </c:pt>
                <c:pt idx="436">
                  <c:v>-911.23599999999999</c:v>
                </c:pt>
                <c:pt idx="437">
                  <c:v>-911.21799999999996</c:v>
                </c:pt>
                <c:pt idx="438">
                  <c:v>-911.20100000000002</c:v>
                </c:pt>
                <c:pt idx="439">
                  <c:v>-911.18399999999997</c:v>
                </c:pt>
                <c:pt idx="440">
                  <c:v>-911.16700000000003</c:v>
                </c:pt>
                <c:pt idx="441">
                  <c:v>-911.15</c:v>
                </c:pt>
                <c:pt idx="442">
                  <c:v>-911.13199999999995</c:v>
                </c:pt>
                <c:pt idx="443">
                  <c:v>-911.11500000000001</c:v>
                </c:pt>
                <c:pt idx="444">
                  <c:v>-911.09799999999996</c:v>
                </c:pt>
                <c:pt idx="445">
                  <c:v>-911.08199999999999</c:v>
                </c:pt>
                <c:pt idx="446">
                  <c:v>-911.06500000000005</c:v>
                </c:pt>
                <c:pt idx="447">
                  <c:v>-911.048</c:v>
                </c:pt>
                <c:pt idx="448">
                  <c:v>-911.03099999999995</c:v>
                </c:pt>
                <c:pt idx="449">
                  <c:v>-911.01499999999999</c:v>
                </c:pt>
                <c:pt idx="450">
                  <c:v>-910.99800000000005</c:v>
                </c:pt>
                <c:pt idx="451">
                  <c:v>-910.98099999999999</c:v>
                </c:pt>
                <c:pt idx="452">
                  <c:v>-910.96500000000003</c:v>
                </c:pt>
                <c:pt idx="453">
                  <c:v>-910.94899999999996</c:v>
                </c:pt>
                <c:pt idx="454">
                  <c:v>-910.93200000000002</c:v>
                </c:pt>
                <c:pt idx="455">
                  <c:v>-910.91600000000005</c:v>
                </c:pt>
                <c:pt idx="456">
                  <c:v>-910.9</c:v>
                </c:pt>
                <c:pt idx="457">
                  <c:v>-910.88400000000001</c:v>
                </c:pt>
                <c:pt idx="458">
                  <c:v>-910.86800000000005</c:v>
                </c:pt>
                <c:pt idx="459">
                  <c:v>-910.851</c:v>
                </c:pt>
                <c:pt idx="460">
                  <c:v>-910.83500000000004</c:v>
                </c:pt>
                <c:pt idx="461">
                  <c:v>-910.82</c:v>
                </c:pt>
                <c:pt idx="462">
                  <c:v>-910.80399999999997</c:v>
                </c:pt>
                <c:pt idx="463">
                  <c:v>-910.78800000000001</c:v>
                </c:pt>
                <c:pt idx="464">
                  <c:v>-910.77200000000005</c:v>
                </c:pt>
                <c:pt idx="465">
                  <c:v>-910.75599999999997</c:v>
                </c:pt>
                <c:pt idx="466">
                  <c:v>-910.74099999999999</c:v>
                </c:pt>
                <c:pt idx="467">
                  <c:v>-910.72500000000002</c:v>
                </c:pt>
                <c:pt idx="468">
                  <c:v>-910.71</c:v>
                </c:pt>
                <c:pt idx="469">
                  <c:v>-910.69399999999996</c:v>
                </c:pt>
                <c:pt idx="470">
                  <c:v>-910.67899999999997</c:v>
                </c:pt>
                <c:pt idx="471">
                  <c:v>-910.66300000000001</c:v>
                </c:pt>
                <c:pt idx="472">
                  <c:v>-910.64800000000002</c:v>
                </c:pt>
                <c:pt idx="473">
                  <c:v>-910.63300000000004</c:v>
                </c:pt>
                <c:pt idx="474">
                  <c:v>-910.61800000000005</c:v>
                </c:pt>
                <c:pt idx="475">
                  <c:v>-910.60299999999995</c:v>
                </c:pt>
                <c:pt idx="476">
                  <c:v>-910.58799999999997</c:v>
                </c:pt>
                <c:pt idx="477">
                  <c:v>-910.572</c:v>
                </c:pt>
                <c:pt idx="478">
                  <c:v>-910.55799999999999</c:v>
                </c:pt>
                <c:pt idx="479">
                  <c:v>-910.54300000000001</c:v>
                </c:pt>
                <c:pt idx="480">
                  <c:v>-910.52800000000002</c:v>
                </c:pt>
                <c:pt idx="481">
                  <c:v>-910.51300000000003</c:v>
                </c:pt>
                <c:pt idx="482">
                  <c:v>-910.49800000000005</c:v>
                </c:pt>
                <c:pt idx="483">
                  <c:v>-910.48299999999995</c:v>
                </c:pt>
                <c:pt idx="484">
                  <c:v>-910.46900000000005</c:v>
                </c:pt>
                <c:pt idx="485">
                  <c:v>-910.45399999999995</c:v>
                </c:pt>
                <c:pt idx="486">
                  <c:v>-910.44</c:v>
                </c:pt>
                <c:pt idx="487">
                  <c:v>-910.42499999999995</c:v>
                </c:pt>
                <c:pt idx="488">
                  <c:v>-910.41099999999994</c:v>
                </c:pt>
                <c:pt idx="489">
                  <c:v>-910.39599999999996</c:v>
                </c:pt>
                <c:pt idx="490">
                  <c:v>-910.38199999999995</c:v>
                </c:pt>
                <c:pt idx="491">
                  <c:v>-910.36800000000005</c:v>
                </c:pt>
                <c:pt idx="492">
                  <c:v>-910.35299999999995</c:v>
                </c:pt>
                <c:pt idx="493">
                  <c:v>-910.33900000000006</c:v>
                </c:pt>
                <c:pt idx="494">
                  <c:v>-910.32500000000005</c:v>
                </c:pt>
                <c:pt idx="495">
                  <c:v>-910.31100000000004</c:v>
                </c:pt>
                <c:pt idx="496">
                  <c:v>-910.29700000000003</c:v>
                </c:pt>
                <c:pt idx="497">
                  <c:v>-910.28300000000002</c:v>
                </c:pt>
                <c:pt idx="498">
                  <c:v>-910.26900000000001</c:v>
                </c:pt>
                <c:pt idx="499">
                  <c:v>-910.255</c:v>
                </c:pt>
                <c:pt idx="500">
                  <c:v>-910.24099999999999</c:v>
                </c:pt>
                <c:pt idx="501">
                  <c:v>-910.22799999999995</c:v>
                </c:pt>
                <c:pt idx="502">
                  <c:v>-910.21400000000006</c:v>
                </c:pt>
                <c:pt idx="503">
                  <c:v>-910.2</c:v>
                </c:pt>
                <c:pt idx="504">
                  <c:v>-910.18600000000004</c:v>
                </c:pt>
                <c:pt idx="505">
                  <c:v>-910.173</c:v>
                </c:pt>
                <c:pt idx="506">
                  <c:v>-910.15899999999999</c:v>
                </c:pt>
                <c:pt idx="507">
                  <c:v>-910.14599999999996</c:v>
                </c:pt>
                <c:pt idx="508">
                  <c:v>-910.13199999999995</c:v>
                </c:pt>
                <c:pt idx="509">
                  <c:v>-910.11900000000003</c:v>
                </c:pt>
                <c:pt idx="510">
                  <c:v>-910.10599999999999</c:v>
                </c:pt>
                <c:pt idx="511">
                  <c:v>-910.09199999999998</c:v>
                </c:pt>
                <c:pt idx="512">
                  <c:v>-910.07899999999995</c:v>
                </c:pt>
                <c:pt idx="513">
                  <c:v>-910.06600000000003</c:v>
                </c:pt>
                <c:pt idx="514">
                  <c:v>-910.053</c:v>
                </c:pt>
                <c:pt idx="515">
                  <c:v>-910.03899999999999</c:v>
                </c:pt>
                <c:pt idx="516">
                  <c:v>-910.02599999999995</c:v>
                </c:pt>
                <c:pt idx="517">
                  <c:v>-910.01300000000003</c:v>
                </c:pt>
                <c:pt idx="518">
                  <c:v>-910</c:v>
                </c:pt>
                <c:pt idx="519">
                  <c:v>-909.98699999999997</c:v>
                </c:pt>
                <c:pt idx="520">
                  <c:v>-909.97400000000005</c:v>
                </c:pt>
                <c:pt idx="521">
                  <c:v>-909.96199999999999</c:v>
                </c:pt>
                <c:pt idx="522">
                  <c:v>-909.94899999999996</c:v>
                </c:pt>
                <c:pt idx="523">
                  <c:v>-909.93600000000004</c:v>
                </c:pt>
                <c:pt idx="524">
                  <c:v>-909.923</c:v>
                </c:pt>
                <c:pt idx="525">
                  <c:v>-909.91099999999994</c:v>
                </c:pt>
                <c:pt idx="526">
                  <c:v>-909.89800000000002</c:v>
                </c:pt>
                <c:pt idx="527">
                  <c:v>-909.88499999999999</c:v>
                </c:pt>
                <c:pt idx="528">
                  <c:v>-909.87300000000005</c:v>
                </c:pt>
                <c:pt idx="529">
                  <c:v>-909.86</c:v>
                </c:pt>
                <c:pt idx="530">
                  <c:v>-909.84799999999996</c:v>
                </c:pt>
                <c:pt idx="531">
                  <c:v>-909.83500000000004</c:v>
                </c:pt>
                <c:pt idx="532">
                  <c:v>-909.82299999999998</c:v>
                </c:pt>
                <c:pt idx="533">
                  <c:v>-909.81100000000004</c:v>
                </c:pt>
                <c:pt idx="534">
                  <c:v>-909.798</c:v>
                </c:pt>
                <c:pt idx="535">
                  <c:v>-909.78599999999994</c:v>
                </c:pt>
                <c:pt idx="536">
                  <c:v>-909.774</c:v>
                </c:pt>
                <c:pt idx="537">
                  <c:v>-909.76199999999994</c:v>
                </c:pt>
                <c:pt idx="538">
                  <c:v>-909.74900000000002</c:v>
                </c:pt>
                <c:pt idx="539">
                  <c:v>-909.73699999999997</c:v>
                </c:pt>
                <c:pt idx="540">
                  <c:v>-909.72500000000002</c:v>
                </c:pt>
                <c:pt idx="541">
                  <c:v>-909.71299999999997</c:v>
                </c:pt>
                <c:pt idx="542">
                  <c:v>-909.70100000000002</c:v>
                </c:pt>
                <c:pt idx="543">
                  <c:v>-909.68899999999996</c:v>
                </c:pt>
                <c:pt idx="544">
                  <c:v>-909.67700000000002</c:v>
                </c:pt>
                <c:pt idx="545">
                  <c:v>-909.66600000000005</c:v>
                </c:pt>
                <c:pt idx="546">
                  <c:v>-909.654</c:v>
                </c:pt>
                <c:pt idx="547">
                  <c:v>-909.64200000000005</c:v>
                </c:pt>
                <c:pt idx="548">
                  <c:v>-909.63</c:v>
                </c:pt>
                <c:pt idx="549">
                  <c:v>-909.61800000000005</c:v>
                </c:pt>
                <c:pt idx="550">
                  <c:v>-909.60699999999997</c:v>
                </c:pt>
                <c:pt idx="551">
                  <c:v>-909.59500000000003</c:v>
                </c:pt>
                <c:pt idx="552">
                  <c:v>-909.58399999999995</c:v>
                </c:pt>
                <c:pt idx="553">
                  <c:v>-909.572</c:v>
                </c:pt>
                <c:pt idx="554">
                  <c:v>-909.56100000000004</c:v>
                </c:pt>
                <c:pt idx="555">
                  <c:v>-909.54899999999998</c:v>
                </c:pt>
                <c:pt idx="556">
                  <c:v>-909.53800000000001</c:v>
                </c:pt>
                <c:pt idx="557">
                  <c:v>-909.52599999999995</c:v>
                </c:pt>
                <c:pt idx="558">
                  <c:v>-909.51499999999999</c:v>
                </c:pt>
                <c:pt idx="559">
                  <c:v>-909.50400000000002</c:v>
                </c:pt>
                <c:pt idx="560">
                  <c:v>-909.49199999999996</c:v>
                </c:pt>
                <c:pt idx="561">
                  <c:v>-909.48099999999999</c:v>
                </c:pt>
                <c:pt idx="562">
                  <c:v>-909.47</c:v>
                </c:pt>
                <c:pt idx="563">
                  <c:v>-909.45899999999995</c:v>
                </c:pt>
                <c:pt idx="564">
                  <c:v>-909.447</c:v>
                </c:pt>
                <c:pt idx="565">
                  <c:v>-909.43600000000004</c:v>
                </c:pt>
                <c:pt idx="566">
                  <c:v>-909.42499999999995</c:v>
                </c:pt>
                <c:pt idx="567">
                  <c:v>-909.41399999999999</c:v>
                </c:pt>
                <c:pt idx="568">
                  <c:v>-909.40300000000002</c:v>
                </c:pt>
                <c:pt idx="569">
                  <c:v>-909.39200000000005</c:v>
                </c:pt>
                <c:pt idx="570">
                  <c:v>-909.38099999999997</c:v>
                </c:pt>
                <c:pt idx="571">
                  <c:v>-909.37</c:v>
                </c:pt>
                <c:pt idx="572">
                  <c:v>-909.36</c:v>
                </c:pt>
                <c:pt idx="573">
                  <c:v>-909.34900000000005</c:v>
                </c:pt>
                <c:pt idx="574">
                  <c:v>-909.33799999999997</c:v>
                </c:pt>
                <c:pt idx="575">
                  <c:v>-909.327</c:v>
                </c:pt>
                <c:pt idx="576">
                  <c:v>-909.31600000000003</c:v>
                </c:pt>
                <c:pt idx="577">
                  <c:v>-909.30600000000004</c:v>
                </c:pt>
                <c:pt idx="578">
                  <c:v>-909.29499999999996</c:v>
                </c:pt>
                <c:pt idx="579">
                  <c:v>-909.28499999999997</c:v>
                </c:pt>
                <c:pt idx="580">
                  <c:v>-909.274</c:v>
                </c:pt>
                <c:pt idx="581">
                  <c:v>-909.26300000000003</c:v>
                </c:pt>
                <c:pt idx="582">
                  <c:v>-909.25300000000004</c:v>
                </c:pt>
                <c:pt idx="583">
                  <c:v>-909.24199999999996</c:v>
                </c:pt>
                <c:pt idx="584">
                  <c:v>-909.23199999999997</c:v>
                </c:pt>
                <c:pt idx="585">
                  <c:v>-909.221</c:v>
                </c:pt>
                <c:pt idx="586">
                  <c:v>-909.21100000000001</c:v>
                </c:pt>
                <c:pt idx="587">
                  <c:v>-909.20100000000002</c:v>
                </c:pt>
                <c:pt idx="588">
                  <c:v>-909.19</c:v>
                </c:pt>
                <c:pt idx="589">
                  <c:v>-909.18</c:v>
                </c:pt>
                <c:pt idx="590">
                  <c:v>-909.17</c:v>
                </c:pt>
                <c:pt idx="591">
                  <c:v>-909.16</c:v>
                </c:pt>
                <c:pt idx="592">
                  <c:v>-909.149</c:v>
                </c:pt>
                <c:pt idx="593">
                  <c:v>-909.13900000000001</c:v>
                </c:pt>
                <c:pt idx="594">
                  <c:v>-909.12900000000002</c:v>
                </c:pt>
                <c:pt idx="595">
                  <c:v>-909.11900000000003</c:v>
                </c:pt>
                <c:pt idx="596">
                  <c:v>-909.10900000000004</c:v>
                </c:pt>
                <c:pt idx="597">
                  <c:v>-909.09900000000005</c:v>
                </c:pt>
                <c:pt idx="598">
                  <c:v>-909.08900000000006</c:v>
                </c:pt>
                <c:pt idx="599">
                  <c:v>-909.07899999999995</c:v>
                </c:pt>
                <c:pt idx="600">
                  <c:v>-909.06899999999996</c:v>
                </c:pt>
                <c:pt idx="601">
                  <c:v>-909.05899999999997</c:v>
                </c:pt>
                <c:pt idx="602">
                  <c:v>-909.04899999999998</c:v>
                </c:pt>
                <c:pt idx="603">
                  <c:v>-909.03899999999999</c:v>
                </c:pt>
                <c:pt idx="604">
                  <c:v>-909.029</c:v>
                </c:pt>
                <c:pt idx="605">
                  <c:v>-909.02</c:v>
                </c:pt>
                <c:pt idx="606">
                  <c:v>-909.01</c:v>
                </c:pt>
                <c:pt idx="607">
                  <c:v>-909</c:v>
                </c:pt>
                <c:pt idx="608">
                  <c:v>-908.99</c:v>
                </c:pt>
                <c:pt idx="609">
                  <c:v>-908.98099999999999</c:v>
                </c:pt>
                <c:pt idx="610">
                  <c:v>-908.971</c:v>
                </c:pt>
                <c:pt idx="611">
                  <c:v>-908.96199999999999</c:v>
                </c:pt>
                <c:pt idx="612">
                  <c:v>-908.952</c:v>
                </c:pt>
                <c:pt idx="613">
                  <c:v>-908.94200000000001</c:v>
                </c:pt>
                <c:pt idx="614">
                  <c:v>-908.93299999999999</c:v>
                </c:pt>
                <c:pt idx="615">
                  <c:v>-908.923</c:v>
                </c:pt>
                <c:pt idx="616">
                  <c:v>-908.91399999999999</c:v>
                </c:pt>
                <c:pt idx="617">
                  <c:v>-908.904</c:v>
                </c:pt>
                <c:pt idx="618">
                  <c:v>-908.89499999999998</c:v>
                </c:pt>
                <c:pt idx="619">
                  <c:v>-908.88599999999997</c:v>
                </c:pt>
                <c:pt idx="620">
                  <c:v>-908.87599999999998</c:v>
                </c:pt>
                <c:pt idx="621">
                  <c:v>-908.86699999999996</c:v>
                </c:pt>
                <c:pt idx="622">
                  <c:v>-908.85799999999995</c:v>
                </c:pt>
                <c:pt idx="623">
                  <c:v>-908.84799999999996</c:v>
                </c:pt>
                <c:pt idx="624">
                  <c:v>-908.83900000000006</c:v>
                </c:pt>
                <c:pt idx="625">
                  <c:v>-908.83</c:v>
                </c:pt>
                <c:pt idx="626">
                  <c:v>-908.82100000000003</c:v>
                </c:pt>
                <c:pt idx="627">
                  <c:v>-908.81100000000004</c:v>
                </c:pt>
                <c:pt idx="628">
                  <c:v>-908.80200000000002</c:v>
                </c:pt>
                <c:pt idx="629">
                  <c:v>-908.79300000000001</c:v>
                </c:pt>
                <c:pt idx="630">
                  <c:v>-908.78399999999999</c:v>
                </c:pt>
                <c:pt idx="631">
                  <c:v>-908.77499999999998</c:v>
                </c:pt>
                <c:pt idx="632">
                  <c:v>-908.76599999999996</c:v>
                </c:pt>
                <c:pt idx="633">
                  <c:v>-908.75699999999995</c:v>
                </c:pt>
                <c:pt idx="634">
                  <c:v>-908.74800000000005</c:v>
                </c:pt>
                <c:pt idx="635">
                  <c:v>-908.73900000000003</c:v>
                </c:pt>
                <c:pt idx="636">
                  <c:v>-908.73</c:v>
                </c:pt>
                <c:pt idx="637">
                  <c:v>-908.721</c:v>
                </c:pt>
                <c:pt idx="638">
                  <c:v>-908.71199999999999</c:v>
                </c:pt>
                <c:pt idx="639">
                  <c:v>-908.70299999999997</c:v>
                </c:pt>
                <c:pt idx="640">
                  <c:v>-908.69399999999996</c:v>
                </c:pt>
                <c:pt idx="641">
                  <c:v>-908.68600000000004</c:v>
                </c:pt>
                <c:pt idx="642">
                  <c:v>-908.67700000000002</c:v>
                </c:pt>
                <c:pt idx="643">
                  <c:v>-908.66800000000001</c:v>
                </c:pt>
                <c:pt idx="644">
                  <c:v>-908.65899999999999</c:v>
                </c:pt>
                <c:pt idx="645">
                  <c:v>-908.65099999999995</c:v>
                </c:pt>
                <c:pt idx="646">
                  <c:v>-908.64200000000005</c:v>
                </c:pt>
                <c:pt idx="647">
                  <c:v>-908.63300000000004</c:v>
                </c:pt>
                <c:pt idx="648">
                  <c:v>-908.625</c:v>
                </c:pt>
                <c:pt idx="649">
                  <c:v>-908.61599999999999</c:v>
                </c:pt>
                <c:pt idx="650">
                  <c:v>-908.60699999999997</c:v>
                </c:pt>
                <c:pt idx="651">
                  <c:v>-908.59900000000005</c:v>
                </c:pt>
                <c:pt idx="652">
                  <c:v>-908.59</c:v>
                </c:pt>
                <c:pt idx="653">
                  <c:v>-908.58199999999999</c:v>
                </c:pt>
                <c:pt idx="654">
                  <c:v>-908.57299999999998</c:v>
                </c:pt>
                <c:pt idx="655">
                  <c:v>-908.56500000000005</c:v>
                </c:pt>
                <c:pt idx="656">
                  <c:v>-908.55600000000004</c:v>
                </c:pt>
                <c:pt idx="657">
                  <c:v>-908.548</c:v>
                </c:pt>
                <c:pt idx="658">
                  <c:v>-908.54</c:v>
                </c:pt>
                <c:pt idx="659">
                  <c:v>-908.53099999999995</c:v>
                </c:pt>
                <c:pt idx="660">
                  <c:v>-908.52300000000002</c:v>
                </c:pt>
                <c:pt idx="661">
                  <c:v>-908.51499999999999</c:v>
                </c:pt>
                <c:pt idx="662">
                  <c:v>-908.50599999999997</c:v>
                </c:pt>
                <c:pt idx="663">
                  <c:v>-908.49800000000005</c:v>
                </c:pt>
                <c:pt idx="664">
                  <c:v>-908.49</c:v>
                </c:pt>
                <c:pt idx="665">
                  <c:v>-908.48099999999999</c:v>
                </c:pt>
                <c:pt idx="666">
                  <c:v>-908.47299999999996</c:v>
                </c:pt>
                <c:pt idx="667">
                  <c:v>-908.46500000000003</c:v>
                </c:pt>
                <c:pt idx="668">
                  <c:v>-908.45699999999999</c:v>
                </c:pt>
                <c:pt idx="669">
                  <c:v>-908.44899999999996</c:v>
                </c:pt>
                <c:pt idx="670">
                  <c:v>-908.44100000000003</c:v>
                </c:pt>
                <c:pt idx="671">
                  <c:v>-908.43200000000002</c:v>
                </c:pt>
                <c:pt idx="672">
                  <c:v>-908.42399999999998</c:v>
                </c:pt>
                <c:pt idx="673">
                  <c:v>-908.41600000000005</c:v>
                </c:pt>
                <c:pt idx="674">
                  <c:v>-908.40800000000002</c:v>
                </c:pt>
                <c:pt idx="675">
                  <c:v>-908.4</c:v>
                </c:pt>
                <c:pt idx="676">
                  <c:v>-908.39200000000005</c:v>
                </c:pt>
                <c:pt idx="677">
                  <c:v>-908.38400000000001</c:v>
                </c:pt>
                <c:pt idx="678">
                  <c:v>-908.37599999999998</c:v>
                </c:pt>
                <c:pt idx="679">
                  <c:v>-908.36800000000005</c:v>
                </c:pt>
                <c:pt idx="680">
                  <c:v>-908.36</c:v>
                </c:pt>
                <c:pt idx="681">
                  <c:v>-908.35299999999995</c:v>
                </c:pt>
                <c:pt idx="682">
                  <c:v>-908.34500000000003</c:v>
                </c:pt>
                <c:pt idx="683">
                  <c:v>-908.33699999999999</c:v>
                </c:pt>
                <c:pt idx="684">
                  <c:v>-908.32899999999995</c:v>
                </c:pt>
                <c:pt idx="685">
                  <c:v>-908.32100000000003</c:v>
                </c:pt>
                <c:pt idx="686">
                  <c:v>-908.31299999999999</c:v>
                </c:pt>
                <c:pt idx="687">
                  <c:v>-908.30600000000004</c:v>
                </c:pt>
                <c:pt idx="688">
                  <c:v>-908.298</c:v>
                </c:pt>
                <c:pt idx="689">
                  <c:v>-908.29</c:v>
                </c:pt>
                <c:pt idx="690">
                  <c:v>-908.28200000000004</c:v>
                </c:pt>
                <c:pt idx="691">
                  <c:v>-908.27499999999998</c:v>
                </c:pt>
                <c:pt idx="692">
                  <c:v>-908.26700000000005</c:v>
                </c:pt>
                <c:pt idx="693">
                  <c:v>-908.25900000000001</c:v>
                </c:pt>
                <c:pt idx="694">
                  <c:v>-908.25199999999995</c:v>
                </c:pt>
                <c:pt idx="695">
                  <c:v>-908.24400000000003</c:v>
                </c:pt>
                <c:pt idx="696">
                  <c:v>-908.23699999999997</c:v>
                </c:pt>
                <c:pt idx="697">
                  <c:v>-908.22900000000004</c:v>
                </c:pt>
                <c:pt idx="698">
                  <c:v>-908.221</c:v>
                </c:pt>
                <c:pt idx="699">
                  <c:v>-908.21400000000006</c:v>
                </c:pt>
                <c:pt idx="700">
                  <c:v>-908.20600000000002</c:v>
                </c:pt>
                <c:pt idx="701">
                  <c:v>-908.19899999999996</c:v>
                </c:pt>
                <c:pt idx="702">
                  <c:v>-908.19100000000003</c:v>
                </c:pt>
                <c:pt idx="703">
                  <c:v>-908.18399999999997</c:v>
                </c:pt>
                <c:pt idx="704">
                  <c:v>-908.17600000000004</c:v>
                </c:pt>
                <c:pt idx="705">
                  <c:v>-908.16899999999998</c:v>
                </c:pt>
                <c:pt idx="706">
                  <c:v>-908.16200000000003</c:v>
                </c:pt>
                <c:pt idx="707">
                  <c:v>-908.154</c:v>
                </c:pt>
                <c:pt idx="708">
                  <c:v>-908.14700000000005</c:v>
                </c:pt>
                <c:pt idx="709">
                  <c:v>-908.14</c:v>
                </c:pt>
                <c:pt idx="710">
                  <c:v>-908.13199999999995</c:v>
                </c:pt>
                <c:pt idx="711">
                  <c:v>-908.125</c:v>
                </c:pt>
                <c:pt idx="712">
                  <c:v>-908.11800000000005</c:v>
                </c:pt>
                <c:pt idx="713">
                  <c:v>-908.11</c:v>
                </c:pt>
                <c:pt idx="714">
                  <c:v>-908.10299999999995</c:v>
                </c:pt>
                <c:pt idx="715">
                  <c:v>-908.096</c:v>
                </c:pt>
                <c:pt idx="716">
                  <c:v>-908.08900000000006</c:v>
                </c:pt>
                <c:pt idx="717">
                  <c:v>-908.08100000000002</c:v>
                </c:pt>
                <c:pt idx="718">
                  <c:v>-908.07399999999996</c:v>
                </c:pt>
                <c:pt idx="719">
                  <c:v>-908.06700000000001</c:v>
                </c:pt>
                <c:pt idx="720">
                  <c:v>-908.06</c:v>
                </c:pt>
                <c:pt idx="721">
                  <c:v>-908.053</c:v>
                </c:pt>
                <c:pt idx="722">
                  <c:v>-908.04600000000005</c:v>
                </c:pt>
                <c:pt idx="723">
                  <c:v>-908.03899999999999</c:v>
                </c:pt>
                <c:pt idx="724">
                  <c:v>-908.03200000000004</c:v>
                </c:pt>
                <c:pt idx="725">
                  <c:v>-908.024</c:v>
                </c:pt>
                <c:pt idx="726">
                  <c:v>-908.01700000000005</c:v>
                </c:pt>
                <c:pt idx="727">
                  <c:v>-908.01</c:v>
                </c:pt>
                <c:pt idx="728">
                  <c:v>-908.00300000000004</c:v>
                </c:pt>
                <c:pt idx="729">
                  <c:v>-907.99599999999998</c:v>
                </c:pt>
                <c:pt idx="730">
                  <c:v>-907.98900000000003</c:v>
                </c:pt>
                <c:pt idx="731">
                  <c:v>-907.98199999999997</c:v>
                </c:pt>
                <c:pt idx="732">
                  <c:v>-907.97500000000002</c:v>
                </c:pt>
                <c:pt idx="733">
                  <c:v>-907.96900000000005</c:v>
                </c:pt>
                <c:pt idx="734">
                  <c:v>-907.96199999999999</c:v>
                </c:pt>
                <c:pt idx="735">
                  <c:v>-907.95500000000004</c:v>
                </c:pt>
                <c:pt idx="736">
                  <c:v>-907.94799999999998</c:v>
                </c:pt>
                <c:pt idx="737">
                  <c:v>-907.94100000000003</c:v>
                </c:pt>
                <c:pt idx="738">
                  <c:v>-907.93399999999997</c:v>
                </c:pt>
                <c:pt idx="739">
                  <c:v>-907.92700000000002</c:v>
                </c:pt>
                <c:pt idx="740">
                  <c:v>-907.92100000000005</c:v>
                </c:pt>
                <c:pt idx="741">
                  <c:v>-907.91399999999999</c:v>
                </c:pt>
                <c:pt idx="742">
                  <c:v>-907.90700000000004</c:v>
                </c:pt>
                <c:pt idx="743">
                  <c:v>-907.9</c:v>
                </c:pt>
                <c:pt idx="744">
                  <c:v>-907.89300000000003</c:v>
                </c:pt>
                <c:pt idx="745">
                  <c:v>-907.88699999999994</c:v>
                </c:pt>
                <c:pt idx="746">
                  <c:v>-907.88</c:v>
                </c:pt>
                <c:pt idx="747">
                  <c:v>-907.87300000000005</c:v>
                </c:pt>
                <c:pt idx="748">
                  <c:v>-907.86699999999996</c:v>
                </c:pt>
                <c:pt idx="749">
                  <c:v>-907.86</c:v>
                </c:pt>
                <c:pt idx="750">
                  <c:v>-907.85299999999995</c:v>
                </c:pt>
                <c:pt idx="751">
                  <c:v>-907.84699999999998</c:v>
                </c:pt>
                <c:pt idx="752">
                  <c:v>-907.84</c:v>
                </c:pt>
                <c:pt idx="753">
                  <c:v>-907.83299999999997</c:v>
                </c:pt>
                <c:pt idx="754">
                  <c:v>-907.827</c:v>
                </c:pt>
                <c:pt idx="755">
                  <c:v>-907.82</c:v>
                </c:pt>
                <c:pt idx="756">
                  <c:v>-907.81399999999996</c:v>
                </c:pt>
                <c:pt idx="757">
                  <c:v>-907.80700000000002</c:v>
                </c:pt>
                <c:pt idx="758">
                  <c:v>-907.80100000000004</c:v>
                </c:pt>
                <c:pt idx="759">
                  <c:v>-907.79399999999998</c:v>
                </c:pt>
                <c:pt idx="760">
                  <c:v>-907.78800000000001</c:v>
                </c:pt>
                <c:pt idx="761">
                  <c:v>-907.78099999999995</c:v>
                </c:pt>
                <c:pt idx="762">
                  <c:v>-907.77499999999998</c:v>
                </c:pt>
                <c:pt idx="763">
                  <c:v>-907.76800000000003</c:v>
                </c:pt>
                <c:pt idx="764">
                  <c:v>-907.76199999999994</c:v>
                </c:pt>
                <c:pt idx="765">
                  <c:v>-907.755</c:v>
                </c:pt>
                <c:pt idx="766">
                  <c:v>-907.74900000000002</c:v>
                </c:pt>
                <c:pt idx="767">
                  <c:v>-907.74199999999996</c:v>
                </c:pt>
                <c:pt idx="768">
                  <c:v>-907.73599999999999</c:v>
                </c:pt>
                <c:pt idx="769">
                  <c:v>-907.73</c:v>
                </c:pt>
                <c:pt idx="770">
                  <c:v>-907.72299999999996</c:v>
                </c:pt>
                <c:pt idx="771">
                  <c:v>-907.71699999999998</c:v>
                </c:pt>
                <c:pt idx="772">
                  <c:v>-907.71100000000001</c:v>
                </c:pt>
                <c:pt idx="773">
                  <c:v>-907.70399999999995</c:v>
                </c:pt>
                <c:pt idx="774">
                  <c:v>-907.69799999999998</c:v>
                </c:pt>
                <c:pt idx="775">
                  <c:v>-907.69200000000001</c:v>
                </c:pt>
                <c:pt idx="776">
                  <c:v>-907.68499999999995</c:v>
                </c:pt>
                <c:pt idx="777">
                  <c:v>-907.67899999999997</c:v>
                </c:pt>
                <c:pt idx="778">
                  <c:v>-907.673</c:v>
                </c:pt>
                <c:pt idx="779">
                  <c:v>-907.66700000000003</c:v>
                </c:pt>
                <c:pt idx="780">
                  <c:v>-907.66</c:v>
                </c:pt>
                <c:pt idx="781">
                  <c:v>-907.654</c:v>
                </c:pt>
                <c:pt idx="782">
                  <c:v>-907.64800000000002</c:v>
                </c:pt>
                <c:pt idx="783">
                  <c:v>-907.64200000000005</c:v>
                </c:pt>
                <c:pt idx="784">
                  <c:v>-907.63599999999997</c:v>
                </c:pt>
                <c:pt idx="785">
                  <c:v>-907.63</c:v>
                </c:pt>
                <c:pt idx="786">
                  <c:v>-907.62300000000005</c:v>
                </c:pt>
                <c:pt idx="787">
                  <c:v>-907.61699999999996</c:v>
                </c:pt>
                <c:pt idx="788">
                  <c:v>-907.61099999999999</c:v>
                </c:pt>
                <c:pt idx="789">
                  <c:v>-907.60500000000002</c:v>
                </c:pt>
                <c:pt idx="790">
                  <c:v>-907.59900000000005</c:v>
                </c:pt>
                <c:pt idx="791">
                  <c:v>-907.59299999999996</c:v>
                </c:pt>
                <c:pt idx="792">
                  <c:v>-907.58699999999999</c:v>
                </c:pt>
                <c:pt idx="793">
                  <c:v>-907.58100000000002</c:v>
                </c:pt>
                <c:pt idx="794">
                  <c:v>-907.57500000000005</c:v>
                </c:pt>
                <c:pt idx="795">
                  <c:v>-907.56899999999996</c:v>
                </c:pt>
                <c:pt idx="796">
                  <c:v>-907.56299999999999</c:v>
                </c:pt>
                <c:pt idx="797">
                  <c:v>-907.55700000000002</c:v>
                </c:pt>
                <c:pt idx="798">
                  <c:v>-907.55100000000004</c:v>
                </c:pt>
                <c:pt idx="799">
                  <c:v>-907.54499999999996</c:v>
                </c:pt>
                <c:pt idx="800">
                  <c:v>-907.53899999999999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BD-45B8-897C-E582302E3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1886015"/>
        <c:axId val="1071886847"/>
      </c:scatterChart>
      <c:valAx>
        <c:axId val="1071886015"/>
        <c:scaling>
          <c:orientation val="minMax"/>
          <c:max val="8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Timestep (1E-6 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886847"/>
        <c:crosses val="autoZero"/>
        <c:crossBetween val="midCat"/>
      </c:valAx>
      <c:valAx>
        <c:axId val="107188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 (Pa)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8860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Normal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Sheet1!$A$4:$A$804</c:f>
              <c:numCache>
                <c:formatCode>General</c:formatCode>
                <c:ptCount val="8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</c:numCache>
            </c:numRef>
          </c:xVal>
          <c:yVal>
            <c:numRef>
              <c:f>Sheet1!$AA$4:$AA$804</c:f>
              <c:numCache>
                <c:formatCode>General</c:formatCode>
                <c:ptCount val="801"/>
                <c:pt idx="0">
                  <c:v>0</c:v>
                </c:pt>
                <c:pt idx="1">
                  <c:v>-3.8412500000000001</c:v>
                </c:pt>
                <c:pt idx="2">
                  <c:v>-251.56100000000001</c:v>
                </c:pt>
                <c:pt idx="3">
                  <c:v>-227.78100000000001</c:v>
                </c:pt>
                <c:pt idx="4">
                  <c:v>-189.26900000000001</c:v>
                </c:pt>
                <c:pt idx="5">
                  <c:v>58.9512</c:v>
                </c:pt>
                <c:pt idx="6">
                  <c:v>5.6618199999999996</c:v>
                </c:pt>
                <c:pt idx="7">
                  <c:v>-60.298200000000001</c:v>
                </c:pt>
                <c:pt idx="8">
                  <c:v>-271.24599999999998</c:v>
                </c:pt>
                <c:pt idx="9">
                  <c:v>-170.09200000000001</c:v>
                </c:pt>
                <c:pt idx="10">
                  <c:v>-87.828500000000005</c:v>
                </c:pt>
                <c:pt idx="11">
                  <c:v>80.852000000000004</c:v>
                </c:pt>
                <c:pt idx="12">
                  <c:v>-30.636500000000002</c:v>
                </c:pt>
                <c:pt idx="13">
                  <c:v>-101.18600000000001</c:v>
                </c:pt>
                <c:pt idx="14">
                  <c:v>-231.64099999999999</c:v>
                </c:pt>
                <c:pt idx="15">
                  <c:v>-123.99</c:v>
                </c:pt>
                <c:pt idx="16">
                  <c:v>-55.224400000000003</c:v>
                </c:pt>
                <c:pt idx="17">
                  <c:v>39.550199999999997</c:v>
                </c:pt>
                <c:pt idx="18">
                  <c:v>-69.640299999999996</c:v>
                </c:pt>
                <c:pt idx="19">
                  <c:v>-138.06200000000001</c:v>
                </c:pt>
                <c:pt idx="20">
                  <c:v>-207.84</c:v>
                </c:pt>
                <c:pt idx="21">
                  <c:v>-133.46100000000001</c:v>
                </c:pt>
                <c:pt idx="22">
                  <c:v>-72.316500000000005</c:v>
                </c:pt>
                <c:pt idx="23">
                  <c:v>-10.523300000000001</c:v>
                </c:pt>
                <c:pt idx="24">
                  <c:v>-71.7166</c:v>
                </c:pt>
                <c:pt idx="25">
                  <c:v>-171.72900000000001</c:v>
                </c:pt>
                <c:pt idx="26">
                  <c:v>-221.49700000000001</c:v>
                </c:pt>
                <c:pt idx="27">
                  <c:v>-153.13300000000001</c:v>
                </c:pt>
                <c:pt idx="28">
                  <c:v>-38.215600000000002</c:v>
                </c:pt>
                <c:pt idx="29">
                  <c:v>-21.776399999999999</c:v>
                </c:pt>
                <c:pt idx="30">
                  <c:v>-68.039000000000001</c:v>
                </c:pt>
                <c:pt idx="31">
                  <c:v>-183.37299999999999</c:v>
                </c:pt>
                <c:pt idx="32">
                  <c:v>-194.428</c:v>
                </c:pt>
                <c:pt idx="33">
                  <c:v>-153.69999999999999</c:v>
                </c:pt>
                <c:pt idx="34">
                  <c:v>17.664899999999999</c:v>
                </c:pt>
                <c:pt idx="35">
                  <c:v>18.567</c:v>
                </c:pt>
                <c:pt idx="36">
                  <c:v>-51.8583</c:v>
                </c:pt>
                <c:pt idx="37">
                  <c:v>-236.91399999999999</c:v>
                </c:pt>
                <c:pt idx="38">
                  <c:v>-173.20699999999999</c:v>
                </c:pt>
                <c:pt idx="39">
                  <c:v>-90.718800000000002</c:v>
                </c:pt>
                <c:pt idx="40">
                  <c:v>84.023700000000005</c:v>
                </c:pt>
                <c:pt idx="41">
                  <c:v>-12.039899999999999</c:v>
                </c:pt>
                <c:pt idx="42">
                  <c:v>-98.885199999999998</c:v>
                </c:pt>
                <c:pt idx="43">
                  <c:v>-286.81299999999999</c:v>
                </c:pt>
                <c:pt idx="44">
                  <c:v>-149.625</c:v>
                </c:pt>
                <c:pt idx="45">
                  <c:v>-41.952800000000003</c:v>
                </c:pt>
                <c:pt idx="46">
                  <c:v>104.929</c:v>
                </c:pt>
                <c:pt idx="47">
                  <c:v>-106.352</c:v>
                </c:pt>
                <c:pt idx="48">
                  <c:v>-191.22300000000001</c:v>
                </c:pt>
                <c:pt idx="49">
                  <c:v>-289.03899999999999</c:v>
                </c:pt>
                <c:pt idx="50">
                  <c:v>-84.683499999999995</c:v>
                </c:pt>
                <c:pt idx="51">
                  <c:v>-39.102499999999999</c:v>
                </c:pt>
                <c:pt idx="52">
                  <c:v>54.444699999999997</c:v>
                </c:pt>
                <c:pt idx="53">
                  <c:v>-160.524</c:v>
                </c:pt>
                <c:pt idx="54">
                  <c:v>-216.11500000000001</c:v>
                </c:pt>
                <c:pt idx="55">
                  <c:v>-266.71499999999997</c:v>
                </c:pt>
                <c:pt idx="56">
                  <c:v>-13.359500000000001</c:v>
                </c:pt>
                <c:pt idx="57">
                  <c:v>3.4081399999999999</c:v>
                </c:pt>
                <c:pt idx="58">
                  <c:v>0.55399799999999999</c:v>
                </c:pt>
                <c:pt idx="59">
                  <c:v>-207.52699999999999</c:v>
                </c:pt>
                <c:pt idx="60">
                  <c:v>-169.90700000000001</c:v>
                </c:pt>
                <c:pt idx="61">
                  <c:v>-169.411</c:v>
                </c:pt>
                <c:pt idx="62">
                  <c:v>11.327999999999999</c:v>
                </c:pt>
                <c:pt idx="63">
                  <c:v>-4.7991400000000004</c:v>
                </c:pt>
                <c:pt idx="64">
                  <c:v>-15.0802</c:v>
                </c:pt>
                <c:pt idx="65">
                  <c:v>-193.99</c:v>
                </c:pt>
                <c:pt idx="66">
                  <c:v>-157.387</c:v>
                </c:pt>
                <c:pt idx="67">
                  <c:v>-121.18300000000001</c:v>
                </c:pt>
                <c:pt idx="68">
                  <c:v>4.3828100000000001</c:v>
                </c:pt>
                <c:pt idx="69">
                  <c:v>-38.608800000000002</c:v>
                </c:pt>
                <c:pt idx="70">
                  <c:v>-52.313600000000001</c:v>
                </c:pt>
                <c:pt idx="71">
                  <c:v>-168.435</c:v>
                </c:pt>
                <c:pt idx="72">
                  <c:v>-185.72800000000001</c:v>
                </c:pt>
                <c:pt idx="73">
                  <c:v>-151.44399999999999</c:v>
                </c:pt>
                <c:pt idx="74">
                  <c:v>-15.2623</c:v>
                </c:pt>
                <c:pt idx="75">
                  <c:v>-16.5748</c:v>
                </c:pt>
                <c:pt idx="76">
                  <c:v>-111.73699999999999</c:v>
                </c:pt>
                <c:pt idx="77">
                  <c:v>-209.374</c:v>
                </c:pt>
                <c:pt idx="78">
                  <c:v>-198.38300000000001</c:v>
                </c:pt>
                <c:pt idx="79">
                  <c:v>-113.63500000000001</c:v>
                </c:pt>
                <c:pt idx="80">
                  <c:v>-31.7728</c:v>
                </c:pt>
                <c:pt idx="81">
                  <c:v>1.6997800000000001</c:v>
                </c:pt>
                <c:pt idx="82">
                  <c:v>-119.75</c:v>
                </c:pt>
                <c:pt idx="83">
                  <c:v>-220.173</c:v>
                </c:pt>
                <c:pt idx="84">
                  <c:v>-222.47200000000001</c:v>
                </c:pt>
                <c:pt idx="85">
                  <c:v>-28.871200000000002</c:v>
                </c:pt>
                <c:pt idx="86">
                  <c:v>31.827500000000001</c:v>
                </c:pt>
                <c:pt idx="87">
                  <c:v>6.7146699999999999</c:v>
                </c:pt>
                <c:pt idx="88">
                  <c:v>-179.05799999999999</c:v>
                </c:pt>
                <c:pt idx="89">
                  <c:v>-197.703</c:v>
                </c:pt>
                <c:pt idx="90">
                  <c:v>-178.44</c:v>
                </c:pt>
                <c:pt idx="91">
                  <c:v>39.529899999999998</c:v>
                </c:pt>
                <c:pt idx="92">
                  <c:v>44.772799999999997</c:v>
                </c:pt>
                <c:pt idx="93">
                  <c:v>-22.180599999999998</c:v>
                </c:pt>
                <c:pt idx="94">
                  <c:v>-265.70499999999998</c:v>
                </c:pt>
                <c:pt idx="95">
                  <c:v>-191.87</c:v>
                </c:pt>
                <c:pt idx="96">
                  <c:v>-105.194</c:v>
                </c:pt>
                <c:pt idx="97">
                  <c:v>78.004900000000006</c:v>
                </c:pt>
                <c:pt idx="98">
                  <c:v>-47.677700000000002</c:v>
                </c:pt>
                <c:pt idx="99">
                  <c:v>-103.59</c:v>
                </c:pt>
                <c:pt idx="100">
                  <c:v>-282.31599999999997</c:v>
                </c:pt>
                <c:pt idx="101">
                  <c:v>-166.67099999999999</c:v>
                </c:pt>
                <c:pt idx="102">
                  <c:v>-99.341300000000004</c:v>
                </c:pt>
                <c:pt idx="103">
                  <c:v>78.014600000000002</c:v>
                </c:pt>
                <c:pt idx="104">
                  <c:v>-94.534899999999993</c:v>
                </c:pt>
                <c:pt idx="105">
                  <c:v>-170.01</c:v>
                </c:pt>
                <c:pt idx="106">
                  <c:v>-282.178</c:v>
                </c:pt>
                <c:pt idx="107">
                  <c:v>-90.000299999999996</c:v>
                </c:pt>
                <c:pt idx="108">
                  <c:v>-58.828499999999998</c:v>
                </c:pt>
                <c:pt idx="109">
                  <c:v>37.473999999999997</c:v>
                </c:pt>
                <c:pt idx="110">
                  <c:v>-119.78400000000001</c:v>
                </c:pt>
                <c:pt idx="111">
                  <c:v>-145.065</c:v>
                </c:pt>
                <c:pt idx="112">
                  <c:v>-230.56100000000001</c:v>
                </c:pt>
                <c:pt idx="113">
                  <c:v>-53.456299999999999</c:v>
                </c:pt>
                <c:pt idx="114">
                  <c:v>-21.389500000000002</c:v>
                </c:pt>
                <c:pt idx="115">
                  <c:v>26.228100000000001</c:v>
                </c:pt>
                <c:pt idx="116">
                  <c:v>-129.422</c:v>
                </c:pt>
                <c:pt idx="117">
                  <c:v>-132.351</c:v>
                </c:pt>
                <c:pt idx="118">
                  <c:v>-182.65100000000001</c:v>
                </c:pt>
                <c:pt idx="119">
                  <c:v>-66.010400000000004</c:v>
                </c:pt>
                <c:pt idx="120">
                  <c:v>-28.624500000000001</c:v>
                </c:pt>
                <c:pt idx="121">
                  <c:v>23.536300000000001</c:v>
                </c:pt>
                <c:pt idx="122">
                  <c:v>-124.03100000000001</c:v>
                </c:pt>
                <c:pt idx="123">
                  <c:v>-196.66</c:v>
                </c:pt>
                <c:pt idx="124">
                  <c:v>-202.08600000000001</c:v>
                </c:pt>
                <c:pt idx="125">
                  <c:v>-60.6008</c:v>
                </c:pt>
                <c:pt idx="126">
                  <c:v>-11.1387</c:v>
                </c:pt>
                <c:pt idx="127">
                  <c:v>-35.9437</c:v>
                </c:pt>
                <c:pt idx="128">
                  <c:v>-155.18299999999999</c:v>
                </c:pt>
                <c:pt idx="129">
                  <c:v>-231.08799999999999</c:v>
                </c:pt>
                <c:pt idx="130">
                  <c:v>-193.1</c:v>
                </c:pt>
                <c:pt idx="131">
                  <c:v>-58.545699999999997</c:v>
                </c:pt>
                <c:pt idx="132">
                  <c:v>33.840699999999998</c:v>
                </c:pt>
                <c:pt idx="133">
                  <c:v>-62.115600000000001</c:v>
                </c:pt>
                <c:pt idx="134">
                  <c:v>-190.28200000000001</c:v>
                </c:pt>
                <c:pt idx="135">
                  <c:v>-253.15799999999999</c:v>
                </c:pt>
                <c:pt idx="136">
                  <c:v>-112.401</c:v>
                </c:pt>
                <c:pt idx="137">
                  <c:v>-1.9895799999999999</c:v>
                </c:pt>
                <c:pt idx="138">
                  <c:v>65.150499999999994</c:v>
                </c:pt>
                <c:pt idx="139">
                  <c:v>-101.687</c:v>
                </c:pt>
                <c:pt idx="140">
                  <c:v>-200.22200000000001</c:v>
                </c:pt>
                <c:pt idx="141">
                  <c:v>-241.392</c:v>
                </c:pt>
                <c:pt idx="142">
                  <c:v>-20.8934</c:v>
                </c:pt>
                <c:pt idx="143">
                  <c:v>43.671700000000001</c:v>
                </c:pt>
                <c:pt idx="144">
                  <c:v>41.371600000000001</c:v>
                </c:pt>
                <c:pt idx="145">
                  <c:v>-188.56</c:v>
                </c:pt>
                <c:pt idx="146">
                  <c:v>-198.19499999999999</c:v>
                </c:pt>
                <c:pt idx="147">
                  <c:v>-192.93199999999999</c:v>
                </c:pt>
                <c:pt idx="148">
                  <c:v>18.343299999999999</c:v>
                </c:pt>
                <c:pt idx="149">
                  <c:v>-3.4035899999999999</c:v>
                </c:pt>
                <c:pt idx="150">
                  <c:v>-18.008199999999999</c:v>
                </c:pt>
                <c:pt idx="151">
                  <c:v>-243.51300000000001</c:v>
                </c:pt>
                <c:pt idx="152">
                  <c:v>-202.58699999999999</c:v>
                </c:pt>
                <c:pt idx="153">
                  <c:v>-174.45099999999999</c:v>
                </c:pt>
                <c:pt idx="154">
                  <c:v>37.014099999999999</c:v>
                </c:pt>
                <c:pt idx="155">
                  <c:v>-43.894500000000001</c:v>
                </c:pt>
                <c:pt idx="156">
                  <c:v>-79.225700000000003</c:v>
                </c:pt>
                <c:pt idx="157">
                  <c:v>-266.363</c:v>
                </c:pt>
                <c:pt idx="158">
                  <c:v>-166.99199999999999</c:v>
                </c:pt>
                <c:pt idx="159">
                  <c:v>-133.05099999999999</c:v>
                </c:pt>
                <c:pt idx="160">
                  <c:v>41.672800000000002</c:v>
                </c:pt>
                <c:pt idx="161">
                  <c:v>-58.688099999999999</c:v>
                </c:pt>
                <c:pt idx="162">
                  <c:v>-86.415800000000004</c:v>
                </c:pt>
                <c:pt idx="163">
                  <c:v>-235.119</c:v>
                </c:pt>
                <c:pt idx="164">
                  <c:v>-126.816</c:v>
                </c:pt>
                <c:pt idx="165">
                  <c:v>-92.186800000000005</c:v>
                </c:pt>
                <c:pt idx="166">
                  <c:v>47.743299999999998</c:v>
                </c:pt>
                <c:pt idx="167">
                  <c:v>-47.854999999999997</c:v>
                </c:pt>
                <c:pt idx="168">
                  <c:v>-86.495699999999999</c:v>
                </c:pt>
                <c:pt idx="169">
                  <c:v>-216.73</c:v>
                </c:pt>
                <c:pt idx="170">
                  <c:v>-128.54499999999999</c:v>
                </c:pt>
                <c:pt idx="171">
                  <c:v>-66.920500000000004</c:v>
                </c:pt>
                <c:pt idx="172">
                  <c:v>52.288899999999998</c:v>
                </c:pt>
                <c:pt idx="173">
                  <c:v>-50.413499999999999</c:v>
                </c:pt>
                <c:pt idx="174">
                  <c:v>-148.851</c:v>
                </c:pt>
                <c:pt idx="175">
                  <c:v>-244.61600000000001</c:v>
                </c:pt>
                <c:pt idx="176">
                  <c:v>-134.96700000000001</c:v>
                </c:pt>
                <c:pt idx="177">
                  <c:v>-32.141800000000003</c:v>
                </c:pt>
                <c:pt idx="178">
                  <c:v>19.1479</c:v>
                </c:pt>
                <c:pt idx="179">
                  <c:v>-91.322999999999993</c:v>
                </c:pt>
                <c:pt idx="180">
                  <c:v>-208.27500000000001</c:v>
                </c:pt>
                <c:pt idx="181">
                  <c:v>-242.33199999999999</c:v>
                </c:pt>
                <c:pt idx="182">
                  <c:v>-134.70699999999999</c:v>
                </c:pt>
                <c:pt idx="183">
                  <c:v>10.075900000000001</c:v>
                </c:pt>
                <c:pt idx="184">
                  <c:v>8.5206800000000005</c:v>
                </c:pt>
                <c:pt idx="185">
                  <c:v>-115.834</c:v>
                </c:pt>
                <c:pt idx="186">
                  <c:v>-258.51100000000002</c:v>
                </c:pt>
                <c:pt idx="187">
                  <c:v>-192.33199999999999</c:v>
                </c:pt>
                <c:pt idx="188">
                  <c:v>-66.665300000000002</c:v>
                </c:pt>
                <c:pt idx="189">
                  <c:v>68.226900000000001</c:v>
                </c:pt>
                <c:pt idx="190">
                  <c:v>-27.2407</c:v>
                </c:pt>
                <c:pt idx="191">
                  <c:v>-133.691</c:v>
                </c:pt>
                <c:pt idx="192">
                  <c:v>-260.339</c:v>
                </c:pt>
                <c:pt idx="193">
                  <c:v>-118.363</c:v>
                </c:pt>
                <c:pt idx="194">
                  <c:v>-10.9277</c:v>
                </c:pt>
                <c:pt idx="195">
                  <c:v>90.119600000000005</c:v>
                </c:pt>
                <c:pt idx="196">
                  <c:v>-96.024299999999997</c:v>
                </c:pt>
                <c:pt idx="197">
                  <c:v>-164.81100000000001</c:v>
                </c:pt>
                <c:pt idx="198">
                  <c:v>-240.489</c:v>
                </c:pt>
                <c:pt idx="199">
                  <c:v>-64.737099999999998</c:v>
                </c:pt>
                <c:pt idx="200">
                  <c:v>-31.756399999999999</c:v>
                </c:pt>
                <c:pt idx="201">
                  <c:v>49.664299999999997</c:v>
                </c:pt>
                <c:pt idx="202">
                  <c:v>-146.345</c:v>
                </c:pt>
                <c:pt idx="203">
                  <c:v>-192.38</c:v>
                </c:pt>
                <c:pt idx="204">
                  <c:v>-256.721</c:v>
                </c:pt>
                <c:pt idx="205">
                  <c:v>-35.447400000000002</c:v>
                </c:pt>
                <c:pt idx="206">
                  <c:v>-31.2148</c:v>
                </c:pt>
                <c:pt idx="207">
                  <c:v>-6.5697400000000004</c:v>
                </c:pt>
                <c:pt idx="208">
                  <c:v>-205.87299999999999</c:v>
                </c:pt>
                <c:pt idx="209">
                  <c:v>-177.77099999999999</c:v>
                </c:pt>
                <c:pt idx="210">
                  <c:v>-214.53100000000001</c:v>
                </c:pt>
                <c:pt idx="211">
                  <c:v>-23.223199999999999</c:v>
                </c:pt>
                <c:pt idx="212">
                  <c:v>-30.166499999999999</c:v>
                </c:pt>
                <c:pt idx="213">
                  <c:v>-3.1461100000000002</c:v>
                </c:pt>
                <c:pt idx="214">
                  <c:v>-203.053</c:v>
                </c:pt>
                <c:pt idx="215">
                  <c:v>-169.905</c:v>
                </c:pt>
                <c:pt idx="216">
                  <c:v>-161.21100000000001</c:v>
                </c:pt>
                <c:pt idx="217">
                  <c:v>15.1297</c:v>
                </c:pt>
                <c:pt idx="218">
                  <c:v>-17.9833</c:v>
                </c:pt>
                <c:pt idx="219">
                  <c:v>-10.357799999999999</c:v>
                </c:pt>
                <c:pt idx="220">
                  <c:v>-181.31200000000001</c:v>
                </c:pt>
                <c:pt idx="221">
                  <c:v>-178.23599999999999</c:v>
                </c:pt>
                <c:pt idx="222">
                  <c:v>-145.81299999999999</c:v>
                </c:pt>
                <c:pt idx="223">
                  <c:v>42.959600000000002</c:v>
                </c:pt>
                <c:pt idx="224">
                  <c:v>5.3872099999999996</c:v>
                </c:pt>
                <c:pt idx="225">
                  <c:v>-83.613900000000001</c:v>
                </c:pt>
                <c:pt idx="226">
                  <c:v>-227.20400000000001</c:v>
                </c:pt>
                <c:pt idx="227">
                  <c:v>-176.63900000000001</c:v>
                </c:pt>
                <c:pt idx="228">
                  <c:v>-106.626</c:v>
                </c:pt>
                <c:pt idx="229">
                  <c:v>6.6079999999999997</c:v>
                </c:pt>
                <c:pt idx="230">
                  <c:v>-18.683199999999999</c:v>
                </c:pt>
                <c:pt idx="231">
                  <c:v>-131.256</c:v>
                </c:pt>
                <c:pt idx="232">
                  <c:v>-257.899</c:v>
                </c:pt>
                <c:pt idx="233">
                  <c:v>-208.08500000000001</c:v>
                </c:pt>
                <c:pt idx="234">
                  <c:v>-46.119500000000002</c:v>
                </c:pt>
                <c:pt idx="235">
                  <c:v>22.945399999999999</c:v>
                </c:pt>
                <c:pt idx="236">
                  <c:v>-48.779299999999999</c:v>
                </c:pt>
                <c:pt idx="237">
                  <c:v>-194.768</c:v>
                </c:pt>
                <c:pt idx="238">
                  <c:v>-220.76900000000001</c:v>
                </c:pt>
                <c:pt idx="239">
                  <c:v>-165.78100000000001</c:v>
                </c:pt>
                <c:pt idx="240">
                  <c:v>12.246</c:v>
                </c:pt>
                <c:pt idx="241">
                  <c:v>31.3188</c:v>
                </c:pt>
                <c:pt idx="242">
                  <c:v>-48.523400000000002</c:v>
                </c:pt>
                <c:pt idx="243">
                  <c:v>-239.62299999999999</c:v>
                </c:pt>
                <c:pt idx="244">
                  <c:v>-175.726</c:v>
                </c:pt>
                <c:pt idx="245">
                  <c:v>-85.341099999999997</c:v>
                </c:pt>
                <c:pt idx="246">
                  <c:v>63.438899999999997</c:v>
                </c:pt>
                <c:pt idx="247">
                  <c:v>-30.041599999999999</c:v>
                </c:pt>
                <c:pt idx="248">
                  <c:v>-74.7346</c:v>
                </c:pt>
                <c:pt idx="249">
                  <c:v>-235.54300000000001</c:v>
                </c:pt>
                <c:pt idx="250">
                  <c:v>-152.786</c:v>
                </c:pt>
                <c:pt idx="251">
                  <c:v>-91.772400000000005</c:v>
                </c:pt>
                <c:pt idx="252">
                  <c:v>80.6982</c:v>
                </c:pt>
                <c:pt idx="253">
                  <c:v>-70.920400000000001</c:v>
                </c:pt>
                <c:pt idx="254">
                  <c:v>-146.68700000000001</c:v>
                </c:pt>
                <c:pt idx="255">
                  <c:v>-272.84500000000003</c:v>
                </c:pt>
                <c:pt idx="256">
                  <c:v>-107.108</c:v>
                </c:pt>
                <c:pt idx="257">
                  <c:v>-84.276600000000002</c:v>
                </c:pt>
                <c:pt idx="258">
                  <c:v>32.101399999999998</c:v>
                </c:pt>
                <c:pt idx="259">
                  <c:v>-118.77800000000001</c:v>
                </c:pt>
                <c:pt idx="260">
                  <c:v>-153.489</c:v>
                </c:pt>
                <c:pt idx="261">
                  <c:v>-271.86099999999999</c:v>
                </c:pt>
                <c:pt idx="262">
                  <c:v>-84.941299999999998</c:v>
                </c:pt>
                <c:pt idx="263">
                  <c:v>-46.515799999999999</c:v>
                </c:pt>
                <c:pt idx="264">
                  <c:v>29.073499999999999</c:v>
                </c:pt>
                <c:pt idx="265">
                  <c:v>-146.62100000000001</c:v>
                </c:pt>
                <c:pt idx="266">
                  <c:v>-143.87299999999999</c:v>
                </c:pt>
                <c:pt idx="267">
                  <c:v>-215.04599999999999</c:v>
                </c:pt>
                <c:pt idx="268">
                  <c:v>-58.900700000000001</c:v>
                </c:pt>
                <c:pt idx="269">
                  <c:v>-21.724</c:v>
                </c:pt>
                <c:pt idx="270">
                  <c:v>53.558399999999999</c:v>
                </c:pt>
                <c:pt idx="271">
                  <c:v>-136.179</c:v>
                </c:pt>
                <c:pt idx="272">
                  <c:v>-181.76</c:v>
                </c:pt>
                <c:pt idx="273">
                  <c:v>-191.00200000000001</c:v>
                </c:pt>
                <c:pt idx="274">
                  <c:v>-8.6745300000000007</c:v>
                </c:pt>
                <c:pt idx="275">
                  <c:v>-1.1050599999999999</c:v>
                </c:pt>
                <c:pt idx="276">
                  <c:v>-10.1332</c:v>
                </c:pt>
                <c:pt idx="277">
                  <c:v>-159.184</c:v>
                </c:pt>
                <c:pt idx="278">
                  <c:v>-196.339</c:v>
                </c:pt>
                <c:pt idx="279">
                  <c:v>-187.14699999999999</c:v>
                </c:pt>
                <c:pt idx="280">
                  <c:v>-27.916699999999999</c:v>
                </c:pt>
                <c:pt idx="281">
                  <c:v>13.726100000000001</c:v>
                </c:pt>
                <c:pt idx="282">
                  <c:v>-63.662500000000001</c:v>
                </c:pt>
                <c:pt idx="283">
                  <c:v>-216.27799999999999</c:v>
                </c:pt>
                <c:pt idx="284">
                  <c:v>-233.51300000000001</c:v>
                </c:pt>
                <c:pt idx="285">
                  <c:v>-134.809</c:v>
                </c:pt>
                <c:pt idx="286">
                  <c:v>-17.4389</c:v>
                </c:pt>
                <c:pt idx="287">
                  <c:v>12.5289</c:v>
                </c:pt>
                <c:pt idx="288">
                  <c:v>-108.426</c:v>
                </c:pt>
                <c:pt idx="289">
                  <c:v>-224.01900000000001</c:v>
                </c:pt>
                <c:pt idx="290">
                  <c:v>-237.31</c:v>
                </c:pt>
                <c:pt idx="291">
                  <c:v>-53.528199999999998</c:v>
                </c:pt>
                <c:pt idx="292">
                  <c:v>31.533999999999999</c:v>
                </c:pt>
                <c:pt idx="293">
                  <c:v>12.833</c:v>
                </c:pt>
                <c:pt idx="294">
                  <c:v>-167.893</c:v>
                </c:pt>
                <c:pt idx="295">
                  <c:v>-189.39599999999999</c:v>
                </c:pt>
                <c:pt idx="296">
                  <c:v>-177.33699999999999</c:v>
                </c:pt>
                <c:pt idx="297">
                  <c:v>3.57498</c:v>
                </c:pt>
                <c:pt idx="298">
                  <c:v>19.034300000000002</c:v>
                </c:pt>
                <c:pt idx="299">
                  <c:v>7.5400299999999998</c:v>
                </c:pt>
                <c:pt idx="300">
                  <c:v>-206.58699999999999</c:v>
                </c:pt>
                <c:pt idx="301">
                  <c:v>-192.273</c:v>
                </c:pt>
                <c:pt idx="302">
                  <c:v>-154.285</c:v>
                </c:pt>
                <c:pt idx="303">
                  <c:v>49.718299999999999</c:v>
                </c:pt>
                <c:pt idx="304">
                  <c:v>-21.907</c:v>
                </c:pt>
                <c:pt idx="305">
                  <c:v>-63.627099999999999</c:v>
                </c:pt>
                <c:pt idx="306">
                  <c:v>-255.52600000000001</c:v>
                </c:pt>
                <c:pt idx="307">
                  <c:v>-174.81299999999999</c:v>
                </c:pt>
                <c:pt idx="308">
                  <c:v>-143.40899999999999</c:v>
                </c:pt>
                <c:pt idx="309">
                  <c:v>42.776699999999998</c:v>
                </c:pt>
                <c:pt idx="310">
                  <c:v>-64.8947</c:v>
                </c:pt>
                <c:pt idx="311">
                  <c:v>-106.96299999999999</c:v>
                </c:pt>
                <c:pt idx="312">
                  <c:v>-270.49200000000002</c:v>
                </c:pt>
                <c:pt idx="313">
                  <c:v>-142.56200000000001</c:v>
                </c:pt>
                <c:pt idx="314">
                  <c:v>-112.086</c:v>
                </c:pt>
                <c:pt idx="315">
                  <c:v>37.989400000000003</c:v>
                </c:pt>
                <c:pt idx="316">
                  <c:v>-76.055099999999996</c:v>
                </c:pt>
                <c:pt idx="317">
                  <c:v>-101.068</c:v>
                </c:pt>
                <c:pt idx="318">
                  <c:v>-245.04300000000001</c:v>
                </c:pt>
                <c:pt idx="319">
                  <c:v>-118.64700000000001</c:v>
                </c:pt>
                <c:pt idx="320">
                  <c:v>-63.875900000000001</c:v>
                </c:pt>
                <c:pt idx="321">
                  <c:v>67.6584</c:v>
                </c:pt>
                <c:pt idx="322">
                  <c:v>-71.555800000000005</c:v>
                </c:pt>
                <c:pt idx="323">
                  <c:v>-128.86600000000001</c:v>
                </c:pt>
                <c:pt idx="324">
                  <c:v>-226.10400000000001</c:v>
                </c:pt>
                <c:pt idx="325">
                  <c:v>-89.026499999999999</c:v>
                </c:pt>
                <c:pt idx="326">
                  <c:v>-29.9147</c:v>
                </c:pt>
                <c:pt idx="327">
                  <c:v>46.563200000000002</c:v>
                </c:pt>
                <c:pt idx="328">
                  <c:v>-89.101900000000001</c:v>
                </c:pt>
                <c:pt idx="329">
                  <c:v>-171.358</c:v>
                </c:pt>
                <c:pt idx="330">
                  <c:v>-234.84100000000001</c:v>
                </c:pt>
                <c:pt idx="331">
                  <c:v>-102.271</c:v>
                </c:pt>
                <c:pt idx="332">
                  <c:v>-7.13056</c:v>
                </c:pt>
                <c:pt idx="333">
                  <c:v>15.1471</c:v>
                </c:pt>
                <c:pt idx="334">
                  <c:v>-132.59800000000001</c:v>
                </c:pt>
                <c:pt idx="335">
                  <c:v>-240.74600000000001</c:v>
                </c:pt>
                <c:pt idx="336">
                  <c:v>-223.14599999999999</c:v>
                </c:pt>
                <c:pt idx="337">
                  <c:v>-77.648700000000005</c:v>
                </c:pt>
                <c:pt idx="338">
                  <c:v>30.182600000000001</c:v>
                </c:pt>
                <c:pt idx="339">
                  <c:v>-29.592600000000001</c:v>
                </c:pt>
                <c:pt idx="340">
                  <c:v>-168.482</c:v>
                </c:pt>
                <c:pt idx="341">
                  <c:v>-266.06400000000002</c:v>
                </c:pt>
                <c:pt idx="342">
                  <c:v>-152.79</c:v>
                </c:pt>
                <c:pt idx="343">
                  <c:v>-17.703099999999999</c:v>
                </c:pt>
                <c:pt idx="344">
                  <c:v>66.509299999999996</c:v>
                </c:pt>
                <c:pt idx="345">
                  <c:v>-79.700999999999993</c:v>
                </c:pt>
                <c:pt idx="346">
                  <c:v>-174.88300000000001</c:v>
                </c:pt>
                <c:pt idx="347">
                  <c:v>-237.06399999999999</c:v>
                </c:pt>
                <c:pt idx="348">
                  <c:v>-71.746399999999994</c:v>
                </c:pt>
                <c:pt idx="349">
                  <c:v>4.4276</c:v>
                </c:pt>
                <c:pt idx="350">
                  <c:v>69.957599999999999</c:v>
                </c:pt>
                <c:pt idx="351">
                  <c:v>-123.83</c:v>
                </c:pt>
                <c:pt idx="352">
                  <c:v>-189.18199999999999</c:v>
                </c:pt>
                <c:pt idx="353">
                  <c:v>-230.36</c:v>
                </c:pt>
                <c:pt idx="354">
                  <c:v>-13.146599999999999</c:v>
                </c:pt>
                <c:pt idx="355">
                  <c:v>-0.118092</c:v>
                </c:pt>
                <c:pt idx="356">
                  <c:v>6.7805799999999996</c:v>
                </c:pt>
                <c:pt idx="357">
                  <c:v>-202.273</c:v>
                </c:pt>
                <c:pt idx="358">
                  <c:v>-184.11799999999999</c:v>
                </c:pt>
                <c:pt idx="359">
                  <c:v>-208.54900000000001</c:v>
                </c:pt>
                <c:pt idx="360">
                  <c:v>-13.6412</c:v>
                </c:pt>
                <c:pt idx="361">
                  <c:v>-40.516800000000003</c:v>
                </c:pt>
                <c:pt idx="362">
                  <c:v>-28.015999999999998</c:v>
                </c:pt>
                <c:pt idx="363">
                  <c:v>-231.714</c:v>
                </c:pt>
                <c:pt idx="364">
                  <c:v>-181.078</c:v>
                </c:pt>
                <c:pt idx="365">
                  <c:v>-180.886</c:v>
                </c:pt>
                <c:pt idx="366">
                  <c:v>2.0015800000000001</c:v>
                </c:pt>
                <c:pt idx="367">
                  <c:v>-49.293100000000003</c:v>
                </c:pt>
                <c:pt idx="368">
                  <c:v>-28.6157</c:v>
                </c:pt>
                <c:pt idx="369">
                  <c:v>-207.24299999999999</c:v>
                </c:pt>
                <c:pt idx="370">
                  <c:v>-169.673</c:v>
                </c:pt>
                <c:pt idx="371">
                  <c:v>-153.81200000000001</c:v>
                </c:pt>
                <c:pt idx="372">
                  <c:v>46.549300000000002</c:v>
                </c:pt>
                <c:pt idx="373">
                  <c:v>-11.347899999999999</c:v>
                </c:pt>
                <c:pt idx="374">
                  <c:v>-55.698700000000002</c:v>
                </c:pt>
                <c:pt idx="375">
                  <c:v>-213.20099999999999</c:v>
                </c:pt>
                <c:pt idx="376">
                  <c:v>-144.76</c:v>
                </c:pt>
                <c:pt idx="377">
                  <c:v>-110.447</c:v>
                </c:pt>
                <c:pt idx="378">
                  <c:v>38.414200000000001</c:v>
                </c:pt>
                <c:pt idx="379">
                  <c:v>-5.6479799999999996</c:v>
                </c:pt>
                <c:pt idx="380">
                  <c:v>-86.727599999999995</c:v>
                </c:pt>
                <c:pt idx="381">
                  <c:v>-254.33500000000001</c:v>
                </c:pt>
                <c:pt idx="382">
                  <c:v>-186.946</c:v>
                </c:pt>
                <c:pt idx="383">
                  <c:v>-61.088099999999997</c:v>
                </c:pt>
                <c:pt idx="384">
                  <c:v>48.917499999999997</c:v>
                </c:pt>
                <c:pt idx="385">
                  <c:v>-51.606900000000003</c:v>
                </c:pt>
                <c:pt idx="386">
                  <c:v>-182.08</c:v>
                </c:pt>
                <c:pt idx="387">
                  <c:v>-261.649</c:v>
                </c:pt>
                <c:pt idx="388">
                  <c:v>-175.60599999999999</c:v>
                </c:pt>
                <c:pt idx="389">
                  <c:v>-15.556699999999999</c:v>
                </c:pt>
                <c:pt idx="390">
                  <c:v>39.455500000000001</c:v>
                </c:pt>
                <c:pt idx="391">
                  <c:v>-82.363900000000001</c:v>
                </c:pt>
                <c:pt idx="392">
                  <c:v>-255.696</c:v>
                </c:pt>
                <c:pt idx="393">
                  <c:v>-221.93600000000001</c:v>
                </c:pt>
                <c:pt idx="394">
                  <c:v>-89.799800000000005</c:v>
                </c:pt>
                <c:pt idx="395">
                  <c:v>47.949100000000001</c:v>
                </c:pt>
                <c:pt idx="396">
                  <c:v>-15.8674</c:v>
                </c:pt>
                <c:pt idx="397">
                  <c:v>-98.106200000000001</c:v>
                </c:pt>
                <c:pt idx="398">
                  <c:v>-238.94</c:v>
                </c:pt>
                <c:pt idx="399">
                  <c:v>-159.54900000000001</c:v>
                </c:pt>
                <c:pt idx="400">
                  <c:v>-54.591700000000003</c:v>
                </c:pt>
                <c:pt idx="401">
                  <c:v>97.013900000000007</c:v>
                </c:pt>
                <c:pt idx="402">
                  <c:v>-52.484200000000001</c:v>
                </c:pt>
                <c:pt idx="403">
                  <c:v>-147.63300000000001</c:v>
                </c:pt>
                <c:pt idx="404">
                  <c:v>-243.417</c:v>
                </c:pt>
                <c:pt idx="405">
                  <c:v>-78.777100000000004</c:v>
                </c:pt>
                <c:pt idx="406">
                  <c:v>-51.284300000000002</c:v>
                </c:pt>
                <c:pt idx="407">
                  <c:v>38.8367</c:v>
                </c:pt>
                <c:pt idx="408">
                  <c:v>-113.387</c:v>
                </c:pt>
                <c:pt idx="409">
                  <c:v>-147.84200000000001</c:v>
                </c:pt>
                <c:pt idx="410">
                  <c:v>-254.61</c:v>
                </c:pt>
                <c:pt idx="411">
                  <c:v>-78.033900000000003</c:v>
                </c:pt>
                <c:pt idx="412">
                  <c:v>-62.158299999999997</c:v>
                </c:pt>
                <c:pt idx="413">
                  <c:v>4.5453799999999998</c:v>
                </c:pt>
                <c:pt idx="414">
                  <c:v>-164.405</c:v>
                </c:pt>
                <c:pt idx="415">
                  <c:v>-144.21799999999999</c:v>
                </c:pt>
                <c:pt idx="416">
                  <c:v>-232.53899999999999</c:v>
                </c:pt>
                <c:pt idx="417">
                  <c:v>-85.133099999999999</c:v>
                </c:pt>
                <c:pt idx="418">
                  <c:v>-63.739800000000002</c:v>
                </c:pt>
                <c:pt idx="419">
                  <c:v>39.155299999999997</c:v>
                </c:pt>
                <c:pt idx="420">
                  <c:v>-149.43600000000001</c:v>
                </c:pt>
                <c:pt idx="421">
                  <c:v>-174.238</c:v>
                </c:pt>
                <c:pt idx="422">
                  <c:v>-212.989</c:v>
                </c:pt>
                <c:pt idx="423">
                  <c:v>-19.3809</c:v>
                </c:pt>
                <c:pt idx="424">
                  <c:v>-19.4435</c:v>
                </c:pt>
                <c:pt idx="425">
                  <c:v>23.844999999999999</c:v>
                </c:pt>
                <c:pt idx="426">
                  <c:v>-140.28299999999999</c:v>
                </c:pt>
                <c:pt idx="427">
                  <c:v>-171.887</c:v>
                </c:pt>
                <c:pt idx="428">
                  <c:v>-204.00299999999999</c:v>
                </c:pt>
                <c:pt idx="429">
                  <c:v>-0.346887</c:v>
                </c:pt>
                <c:pt idx="430">
                  <c:v>37.0441</c:v>
                </c:pt>
                <c:pt idx="431">
                  <c:v>-10.2896</c:v>
                </c:pt>
                <c:pt idx="432">
                  <c:v>-214.08699999999999</c:v>
                </c:pt>
                <c:pt idx="433">
                  <c:v>-217.11</c:v>
                </c:pt>
                <c:pt idx="434">
                  <c:v>-147.755</c:v>
                </c:pt>
                <c:pt idx="435">
                  <c:v>15.799799999999999</c:v>
                </c:pt>
                <c:pt idx="436">
                  <c:v>17.316600000000001</c:v>
                </c:pt>
                <c:pt idx="437">
                  <c:v>-92.140199999999993</c:v>
                </c:pt>
                <c:pt idx="438">
                  <c:v>-265.63600000000002</c:v>
                </c:pt>
                <c:pt idx="439">
                  <c:v>-245.47499999999999</c:v>
                </c:pt>
                <c:pt idx="440">
                  <c:v>-73.667000000000002</c:v>
                </c:pt>
                <c:pt idx="441">
                  <c:v>45.182600000000001</c:v>
                </c:pt>
                <c:pt idx="442">
                  <c:v>-26.4084</c:v>
                </c:pt>
                <c:pt idx="443">
                  <c:v>-190.6</c:v>
                </c:pt>
                <c:pt idx="444">
                  <c:v>-233.68100000000001</c:v>
                </c:pt>
                <c:pt idx="445">
                  <c:v>-175.24700000000001</c:v>
                </c:pt>
                <c:pt idx="446">
                  <c:v>-13.588900000000001</c:v>
                </c:pt>
                <c:pt idx="447">
                  <c:v>24.151399999999999</c:v>
                </c:pt>
                <c:pt idx="448">
                  <c:v>-26.881699999999999</c:v>
                </c:pt>
                <c:pt idx="449">
                  <c:v>-213.535</c:v>
                </c:pt>
                <c:pt idx="450">
                  <c:v>-194.738</c:v>
                </c:pt>
                <c:pt idx="451">
                  <c:v>-111.748</c:v>
                </c:pt>
                <c:pt idx="452">
                  <c:v>57.0852</c:v>
                </c:pt>
                <c:pt idx="453">
                  <c:v>-19.020900000000001</c:v>
                </c:pt>
                <c:pt idx="454">
                  <c:v>-69.567599999999999</c:v>
                </c:pt>
                <c:pt idx="455">
                  <c:v>-213.816</c:v>
                </c:pt>
                <c:pt idx="456">
                  <c:v>-136.97900000000001</c:v>
                </c:pt>
                <c:pt idx="457">
                  <c:v>-111.884</c:v>
                </c:pt>
                <c:pt idx="458">
                  <c:v>40.411999999999999</c:v>
                </c:pt>
                <c:pt idx="459">
                  <c:v>-62.371400000000001</c:v>
                </c:pt>
                <c:pt idx="460">
                  <c:v>-95.099800000000002</c:v>
                </c:pt>
                <c:pt idx="461">
                  <c:v>-237.488</c:v>
                </c:pt>
                <c:pt idx="462">
                  <c:v>-127.214</c:v>
                </c:pt>
                <c:pt idx="463">
                  <c:v>-132.17099999999999</c:v>
                </c:pt>
                <c:pt idx="464">
                  <c:v>5.5040800000000001</c:v>
                </c:pt>
                <c:pt idx="465">
                  <c:v>-86.636200000000002</c:v>
                </c:pt>
                <c:pt idx="466">
                  <c:v>-89.604799999999997</c:v>
                </c:pt>
                <c:pt idx="467">
                  <c:v>-258.54599999999999</c:v>
                </c:pt>
                <c:pt idx="468">
                  <c:v>-150.76400000000001</c:v>
                </c:pt>
                <c:pt idx="469">
                  <c:v>-109.33499999999999</c:v>
                </c:pt>
                <c:pt idx="470">
                  <c:v>51.131100000000004</c:v>
                </c:pt>
                <c:pt idx="471">
                  <c:v>-83.522400000000005</c:v>
                </c:pt>
                <c:pt idx="472">
                  <c:v>-120.849</c:v>
                </c:pt>
                <c:pt idx="473">
                  <c:v>-251.55699999999999</c:v>
                </c:pt>
                <c:pt idx="474">
                  <c:v>-109.67400000000001</c:v>
                </c:pt>
                <c:pt idx="475">
                  <c:v>-51.482300000000002</c:v>
                </c:pt>
                <c:pt idx="476">
                  <c:v>82.713999999999999</c:v>
                </c:pt>
                <c:pt idx="477">
                  <c:v>-73.2821</c:v>
                </c:pt>
                <c:pt idx="478">
                  <c:v>-158.25899999999999</c:v>
                </c:pt>
                <c:pt idx="479">
                  <c:v>-254.83799999999999</c:v>
                </c:pt>
                <c:pt idx="480">
                  <c:v>-68.751300000000001</c:v>
                </c:pt>
                <c:pt idx="481">
                  <c:v>20.614699999999999</c:v>
                </c:pt>
                <c:pt idx="482">
                  <c:v>65.429900000000004</c:v>
                </c:pt>
                <c:pt idx="483">
                  <c:v>-134.36199999999999</c:v>
                </c:pt>
                <c:pt idx="484">
                  <c:v>-226.40700000000001</c:v>
                </c:pt>
                <c:pt idx="485">
                  <c:v>-230.965</c:v>
                </c:pt>
                <c:pt idx="486">
                  <c:v>-31.225300000000001</c:v>
                </c:pt>
                <c:pt idx="487">
                  <c:v>44.148699999999998</c:v>
                </c:pt>
                <c:pt idx="488">
                  <c:v>-19.560700000000001</c:v>
                </c:pt>
                <c:pt idx="489">
                  <c:v>-218.08799999999999</c:v>
                </c:pt>
                <c:pt idx="490">
                  <c:v>-265.92599999999999</c:v>
                </c:pt>
                <c:pt idx="491">
                  <c:v>-157.00899999999999</c:v>
                </c:pt>
                <c:pt idx="492">
                  <c:v>1.1828099999999999</c:v>
                </c:pt>
                <c:pt idx="493">
                  <c:v>20.856000000000002</c:v>
                </c:pt>
                <c:pt idx="494">
                  <c:v>-109.506</c:v>
                </c:pt>
                <c:pt idx="495">
                  <c:v>-222.631</c:v>
                </c:pt>
                <c:pt idx="496">
                  <c:v>-230.18899999999999</c:v>
                </c:pt>
                <c:pt idx="497">
                  <c:v>-80.690200000000004</c:v>
                </c:pt>
                <c:pt idx="498">
                  <c:v>7.9539999999999997</c:v>
                </c:pt>
                <c:pt idx="499">
                  <c:v>19.023800000000001</c:v>
                </c:pt>
                <c:pt idx="500">
                  <c:v>-141.40199999999999</c:v>
                </c:pt>
                <c:pt idx="501">
                  <c:v>-188.33099999999999</c:v>
                </c:pt>
                <c:pt idx="502">
                  <c:v>-182.89400000000001</c:v>
                </c:pt>
                <c:pt idx="503">
                  <c:v>-11.8576</c:v>
                </c:pt>
                <c:pt idx="504">
                  <c:v>-3.7857400000000001</c:v>
                </c:pt>
                <c:pt idx="505">
                  <c:v>-3.1466400000000001</c:v>
                </c:pt>
                <c:pt idx="506">
                  <c:v>-161.75200000000001</c:v>
                </c:pt>
                <c:pt idx="507">
                  <c:v>-145.69</c:v>
                </c:pt>
                <c:pt idx="508">
                  <c:v>-171.85599999999999</c:v>
                </c:pt>
                <c:pt idx="509">
                  <c:v>-16.810700000000001</c:v>
                </c:pt>
                <c:pt idx="510">
                  <c:v>-40.031199999999998</c:v>
                </c:pt>
                <c:pt idx="511">
                  <c:v>-11.805</c:v>
                </c:pt>
                <c:pt idx="512">
                  <c:v>-188.76900000000001</c:v>
                </c:pt>
                <c:pt idx="513">
                  <c:v>-165.90899999999999</c:v>
                </c:pt>
                <c:pt idx="514">
                  <c:v>-202.55199999999999</c:v>
                </c:pt>
                <c:pt idx="515">
                  <c:v>-24.0655</c:v>
                </c:pt>
                <c:pt idx="516">
                  <c:v>-48.465499999999999</c:v>
                </c:pt>
                <c:pt idx="517">
                  <c:v>-16.066099999999999</c:v>
                </c:pt>
                <c:pt idx="518">
                  <c:v>-223.5</c:v>
                </c:pt>
                <c:pt idx="519">
                  <c:v>-204.45599999999999</c:v>
                </c:pt>
                <c:pt idx="520">
                  <c:v>-198.47300000000001</c:v>
                </c:pt>
                <c:pt idx="521">
                  <c:v>33.2988</c:v>
                </c:pt>
                <c:pt idx="522">
                  <c:v>-15.7684</c:v>
                </c:pt>
                <c:pt idx="523">
                  <c:v>-51.426600000000001</c:v>
                </c:pt>
                <c:pt idx="524">
                  <c:v>-253.78299999999999</c:v>
                </c:pt>
                <c:pt idx="525">
                  <c:v>-175.81</c:v>
                </c:pt>
                <c:pt idx="526">
                  <c:v>-125.057</c:v>
                </c:pt>
                <c:pt idx="527">
                  <c:v>80.372399999999999</c:v>
                </c:pt>
                <c:pt idx="528">
                  <c:v>4.3152799999999996</c:v>
                </c:pt>
                <c:pt idx="529">
                  <c:v>-85.643699999999995</c:v>
                </c:pt>
                <c:pt idx="530">
                  <c:v>-281.18200000000002</c:v>
                </c:pt>
                <c:pt idx="531">
                  <c:v>-155.101</c:v>
                </c:pt>
                <c:pt idx="532">
                  <c:v>-26.7727</c:v>
                </c:pt>
                <c:pt idx="533">
                  <c:v>106.217</c:v>
                </c:pt>
                <c:pt idx="534">
                  <c:v>-56.754199999999997</c:v>
                </c:pt>
                <c:pt idx="535">
                  <c:v>-178.42400000000001</c:v>
                </c:pt>
                <c:pt idx="536">
                  <c:v>-268.27499999999998</c:v>
                </c:pt>
                <c:pt idx="537">
                  <c:v>-116.321</c:v>
                </c:pt>
                <c:pt idx="538">
                  <c:v>7.1084100000000001</c:v>
                </c:pt>
                <c:pt idx="539">
                  <c:v>49.407699999999998</c:v>
                </c:pt>
                <c:pt idx="540">
                  <c:v>-131.52099999999999</c:v>
                </c:pt>
                <c:pt idx="541">
                  <c:v>-252.952</c:v>
                </c:pt>
                <c:pt idx="542">
                  <c:v>-223.81700000000001</c:v>
                </c:pt>
                <c:pt idx="543">
                  <c:v>-65.815100000000001</c:v>
                </c:pt>
                <c:pt idx="544">
                  <c:v>7.5145400000000002</c:v>
                </c:pt>
                <c:pt idx="545">
                  <c:v>-46.3063</c:v>
                </c:pt>
                <c:pt idx="546">
                  <c:v>-149.12700000000001</c:v>
                </c:pt>
                <c:pt idx="547">
                  <c:v>-229.93700000000001</c:v>
                </c:pt>
                <c:pt idx="548">
                  <c:v>-168.61099999999999</c:v>
                </c:pt>
                <c:pt idx="549">
                  <c:v>-57.862699999999997</c:v>
                </c:pt>
                <c:pt idx="550">
                  <c:v>40.287300000000002</c:v>
                </c:pt>
                <c:pt idx="551">
                  <c:v>-67.467399999999998</c:v>
                </c:pt>
                <c:pt idx="552">
                  <c:v>-147.56100000000001</c:v>
                </c:pt>
                <c:pt idx="553">
                  <c:v>-203.42699999999999</c:v>
                </c:pt>
                <c:pt idx="554">
                  <c:v>-86.302099999999996</c:v>
                </c:pt>
                <c:pt idx="555">
                  <c:v>-57.9604</c:v>
                </c:pt>
                <c:pt idx="556">
                  <c:v>28.007899999999999</c:v>
                </c:pt>
                <c:pt idx="557">
                  <c:v>-68.974900000000005</c:v>
                </c:pt>
                <c:pt idx="558">
                  <c:v>-107.819</c:v>
                </c:pt>
                <c:pt idx="559">
                  <c:v>-223.43100000000001</c:v>
                </c:pt>
                <c:pt idx="560">
                  <c:v>-90.689700000000002</c:v>
                </c:pt>
                <c:pt idx="561">
                  <c:v>-57.324800000000003</c:v>
                </c:pt>
                <c:pt idx="562">
                  <c:v>33.818800000000003</c:v>
                </c:pt>
                <c:pt idx="563">
                  <c:v>-112.837</c:v>
                </c:pt>
                <c:pt idx="564">
                  <c:v>-132.26300000000001</c:v>
                </c:pt>
                <c:pt idx="565">
                  <c:v>-256.71199999999999</c:v>
                </c:pt>
                <c:pt idx="566">
                  <c:v>-110.16200000000001</c:v>
                </c:pt>
                <c:pt idx="567">
                  <c:v>-54.5199</c:v>
                </c:pt>
                <c:pt idx="568">
                  <c:v>61.692100000000003</c:v>
                </c:pt>
                <c:pt idx="569">
                  <c:v>-159.666</c:v>
                </c:pt>
                <c:pt idx="570">
                  <c:v>-215.29900000000001</c:v>
                </c:pt>
                <c:pt idx="571">
                  <c:v>-263.11700000000002</c:v>
                </c:pt>
                <c:pt idx="572">
                  <c:v>-29.971299999999999</c:v>
                </c:pt>
                <c:pt idx="573">
                  <c:v>-16.5457</c:v>
                </c:pt>
                <c:pt idx="574">
                  <c:v>26.572800000000001</c:v>
                </c:pt>
                <c:pt idx="575">
                  <c:v>-186.38499999999999</c:v>
                </c:pt>
                <c:pt idx="576">
                  <c:v>-209.404</c:v>
                </c:pt>
                <c:pt idx="577">
                  <c:v>-222.86099999999999</c:v>
                </c:pt>
                <c:pt idx="578">
                  <c:v>37.891199999999998</c:v>
                </c:pt>
                <c:pt idx="579">
                  <c:v>47.136000000000003</c:v>
                </c:pt>
                <c:pt idx="580">
                  <c:v>-11.9369</c:v>
                </c:pt>
                <c:pt idx="581">
                  <c:v>-246.018</c:v>
                </c:pt>
                <c:pt idx="582">
                  <c:v>-189.459</c:v>
                </c:pt>
                <c:pt idx="583">
                  <c:v>-113.818</c:v>
                </c:pt>
                <c:pt idx="584">
                  <c:v>70.132999999999996</c:v>
                </c:pt>
                <c:pt idx="585">
                  <c:v>10.265000000000001</c:v>
                </c:pt>
                <c:pt idx="586">
                  <c:v>-84.868600000000001</c:v>
                </c:pt>
                <c:pt idx="587">
                  <c:v>-265.51400000000001</c:v>
                </c:pt>
                <c:pt idx="588">
                  <c:v>-184.63300000000001</c:v>
                </c:pt>
                <c:pt idx="589">
                  <c:v>-52.238799999999998</c:v>
                </c:pt>
                <c:pt idx="590">
                  <c:v>55.906300000000002</c:v>
                </c:pt>
                <c:pt idx="591">
                  <c:v>-70.831199999999995</c:v>
                </c:pt>
                <c:pt idx="592">
                  <c:v>-179.77199999999999</c:v>
                </c:pt>
                <c:pt idx="593">
                  <c:v>-227.43</c:v>
                </c:pt>
                <c:pt idx="594">
                  <c:v>-150.06200000000001</c:v>
                </c:pt>
                <c:pt idx="595">
                  <c:v>-59.664700000000003</c:v>
                </c:pt>
                <c:pt idx="596">
                  <c:v>-7.15496</c:v>
                </c:pt>
                <c:pt idx="597">
                  <c:v>-70.346500000000006</c:v>
                </c:pt>
                <c:pt idx="598">
                  <c:v>-197.63800000000001</c:v>
                </c:pt>
                <c:pt idx="599">
                  <c:v>-206.64</c:v>
                </c:pt>
                <c:pt idx="600">
                  <c:v>-122.76600000000001</c:v>
                </c:pt>
                <c:pt idx="601">
                  <c:v>-7.3157699999999997</c:v>
                </c:pt>
                <c:pt idx="602">
                  <c:v>-36.199599999999997</c:v>
                </c:pt>
                <c:pt idx="603">
                  <c:v>-67.246600000000001</c:v>
                </c:pt>
                <c:pt idx="604">
                  <c:v>-171.54300000000001</c:v>
                </c:pt>
                <c:pt idx="605">
                  <c:v>-151.98699999999999</c:v>
                </c:pt>
                <c:pt idx="606">
                  <c:v>-129.1</c:v>
                </c:pt>
                <c:pt idx="607">
                  <c:v>24.540700000000001</c:v>
                </c:pt>
                <c:pt idx="608">
                  <c:v>-15.1568</c:v>
                </c:pt>
                <c:pt idx="609">
                  <c:v>-54.724899999999998</c:v>
                </c:pt>
                <c:pt idx="610">
                  <c:v>-206.56700000000001</c:v>
                </c:pt>
                <c:pt idx="611">
                  <c:v>-141.107</c:v>
                </c:pt>
                <c:pt idx="612">
                  <c:v>-127.553</c:v>
                </c:pt>
                <c:pt idx="613">
                  <c:v>34.226700000000001</c:v>
                </c:pt>
                <c:pt idx="614">
                  <c:v>-29.465699999999998</c:v>
                </c:pt>
                <c:pt idx="615">
                  <c:v>-72.471199999999996</c:v>
                </c:pt>
                <c:pt idx="616">
                  <c:v>-279.10199999999998</c:v>
                </c:pt>
                <c:pt idx="617">
                  <c:v>-173.57400000000001</c:v>
                </c:pt>
                <c:pt idx="618">
                  <c:v>-94.334299999999999</c:v>
                </c:pt>
                <c:pt idx="619">
                  <c:v>74.7834</c:v>
                </c:pt>
                <c:pt idx="620">
                  <c:v>-93.196399999999997</c:v>
                </c:pt>
                <c:pt idx="621">
                  <c:v>-157.91</c:v>
                </c:pt>
                <c:pt idx="622">
                  <c:v>-293.43299999999999</c:v>
                </c:pt>
                <c:pt idx="623">
                  <c:v>-120.119</c:v>
                </c:pt>
                <c:pt idx="624">
                  <c:v>-52.922800000000002</c:v>
                </c:pt>
                <c:pt idx="625">
                  <c:v>80.303200000000004</c:v>
                </c:pt>
                <c:pt idx="626">
                  <c:v>-121.084</c:v>
                </c:pt>
                <c:pt idx="627">
                  <c:v>-196.738</c:v>
                </c:pt>
                <c:pt idx="628">
                  <c:v>-270.553</c:v>
                </c:pt>
                <c:pt idx="629">
                  <c:v>-32.834699999999998</c:v>
                </c:pt>
                <c:pt idx="630">
                  <c:v>20.0943</c:v>
                </c:pt>
                <c:pt idx="631">
                  <c:v>52.445099999999996</c:v>
                </c:pt>
                <c:pt idx="632">
                  <c:v>-165.30600000000001</c:v>
                </c:pt>
                <c:pt idx="633">
                  <c:v>-194.636</c:v>
                </c:pt>
                <c:pt idx="634">
                  <c:v>-198.364</c:v>
                </c:pt>
                <c:pt idx="635">
                  <c:v>17.078800000000001</c:v>
                </c:pt>
                <c:pt idx="636">
                  <c:v>33.601999999999997</c:v>
                </c:pt>
                <c:pt idx="637">
                  <c:v>-14.3894</c:v>
                </c:pt>
                <c:pt idx="638">
                  <c:v>-214.464</c:v>
                </c:pt>
                <c:pt idx="639">
                  <c:v>-196.63900000000001</c:v>
                </c:pt>
                <c:pt idx="640">
                  <c:v>-130.815</c:v>
                </c:pt>
                <c:pt idx="641">
                  <c:v>8.1115399999999998</c:v>
                </c:pt>
                <c:pt idx="642">
                  <c:v>-24.145299999999999</c:v>
                </c:pt>
                <c:pt idx="643">
                  <c:v>-90.969399999999993</c:v>
                </c:pt>
                <c:pt idx="644">
                  <c:v>-209.40600000000001</c:v>
                </c:pt>
                <c:pt idx="645">
                  <c:v>-202.35400000000001</c:v>
                </c:pt>
                <c:pt idx="646">
                  <c:v>-122.82</c:v>
                </c:pt>
                <c:pt idx="647">
                  <c:v>-19.7988</c:v>
                </c:pt>
                <c:pt idx="648">
                  <c:v>-26.816299999999998</c:v>
                </c:pt>
                <c:pt idx="649">
                  <c:v>-127.30500000000001</c:v>
                </c:pt>
                <c:pt idx="650">
                  <c:v>-197.91200000000001</c:v>
                </c:pt>
                <c:pt idx="651">
                  <c:v>-192.71100000000001</c:v>
                </c:pt>
                <c:pt idx="652">
                  <c:v>-79.497600000000006</c:v>
                </c:pt>
                <c:pt idx="653">
                  <c:v>-21.922799999999999</c:v>
                </c:pt>
                <c:pt idx="654">
                  <c:v>-4.1565899999999996</c:v>
                </c:pt>
                <c:pt idx="655">
                  <c:v>-128.27199999999999</c:v>
                </c:pt>
                <c:pt idx="656">
                  <c:v>-167.90100000000001</c:v>
                </c:pt>
                <c:pt idx="657">
                  <c:v>-185.21</c:v>
                </c:pt>
                <c:pt idx="658">
                  <c:v>-31.026299999999999</c:v>
                </c:pt>
                <c:pt idx="659">
                  <c:v>0.18420300000000001</c:v>
                </c:pt>
                <c:pt idx="660">
                  <c:v>19.422000000000001</c:v>
                </c:pt>
                <c:pt idx="661">
                  <c:v>-158.81899999999999</c:v>
                </c:pt>
                <c:pt idx="662">
                  <c:v>-178.63300000000001</c:v>
                </c:pt>
                <c:pt idx="663">
                  <c:v>-192.71299999999999</c:v>
                </c:pt>
                <c:pt idx="664">
                  <c:v>10.0687</c:v>
                </c:pt>
                <c:pt idx="665">
                  <c:v>8.6428600000000007</c:v>
                </c:pt>
                <c:pt idx="666">
                  <c:v>-7.1254600000000003</c:v>
                </c:pt>
                <c:pt idx="667">
                  <c:v>-241.68299999999999</c:v>
                </c:pt>
                <c:pt idx="668">
                  <c:v>-214.31399999999999</c:v>
                </c:pt>
                <c:pt idx="669">
                  <c:v>-173.011</c:v>
                </c:pt>
                <c:pt idx="670">
                  <c:v>55.356400000000001</c:v>
                </c:pt>
                <c:pt idx="671">
                  <c:v>-25.8233</c:v>
                </c:pt>
                <c:pt idx="672">
                  <c:v>-87.285499999999999</c:v>
                </c:pt>
                <c:pt idx="673">
                  <c:v>-292.97699999999998</c:v>
                </c:pt>
                <c:pt idx="674">
                  <c:v>-182.715</c:v>
                </c:pt>
                <c:pt idx="675">
                  <c:v>-120.245</c:v>
                </c:pt>
                <c:pt idx="676">
                  <c:v>74.577200000000005</c:v>
                </c:pt>
                <c:pt idx="677">
                  <c:v>-51.129899999999999</c:v>
                </c:pt>
                <c:pt idx="678">
                  <c:v>-126.649</c:v>
                </c:pt>
                <c:pt idx="679">
                  <c:v>-293.71899999999999</c:v>
                </c:pt>
                <c:pt idx="680">
                  <c:v>-123.857</c:v>
                </c:pt>
                <c:pt idx="681">
                  <c:v>-33.183500000000002</c:v>
                </c:pt>
                <c:pt idx="682">
                  <c:v>91.229100000000003</c:v>
                </c:pt>
                <c:pt idx="683">
                  <c:v>-89.799300000000002</c:v>
                </c:pt>
                <c:pt idx="684">
                  <c:v>-155.42599999999999</c:v>
                </c:pt>
                <c:pt idx="685">
                  <c:v>-240.029</c:v>
                </c:pt>
                <c:pt idx="686">
                  <c:v>-66.765799999999999</c:v>
                </c:pt>
                <c:pt idx="687">
                  <c:v>-2.07308</c:v>
                </c:pt>
                <c:pt idx="688">
                  <c:v>53.8474</c:v>
                </c:pt>
                <c:pt idx="689">
                  <c:v>-126.017</c:v>
                </c:pt>
                <c:pt idx="690">
                  <c:v>-185.6</c:v>
                </c:pt>
                <c:pt idx="691">
                  <c:v>-201.93199999999999</c:v>
                </c:pt>
                <c:pt idx="692">
                  <c:v>-54.223799999999997</c:v>
                </c:pt>
                <c:pt idx="693">
                  <c:v>-23.2102</c:v>
                </c:pt>
                <c:pt idx="694">
                  <c:v>-21.354900000000001</c:v>
                </c:pt>
                <c:pt idx="695">
                  <c:v>-140.63200000000001</c:v>
                </c:pt>
                <c:pt idx="696">
                  <c:v>-204.28399999999999</c:v>
                </c:pt>
                <c:pt idx="697">
                  <c:v>-205.02799999999999</c:v>
                </c:pt>
                <c:pt idx="698">
                  <c:v>-77.81</c:v>
                </c:pt>
                <c:pt idx="699">
                  <c:v>1.0771200000000001</c:v>
                </c:pt>
                <c:pt idx="700">
                  <c:v>-50.969700000000003</c:v>
                </c:pt>
                <c:pt idx="701">
                  <c:v>-164.816</c:v>
                </c:pt>
                <c:pt idx="702">
                  <c:v>-221.45500000000001</c:v>
                </c:pt>
                <c:pt idx="703">
                  <c:v>-150.352</c:v>
                </c:pt>
                <c:pt idx="704">
                  <c:v>-66.635000000000005</c:v>
                </c:pt>
                <c:pt idx="705">
                  <c:v>23.813600000000001</c:v>
                </c:pt>
                <c:pt idx="706">
                  <c:v>-47.138500000000001</c:v>
                </c:pt>
                <c:pt idx="707">
                  <c:v>-138.411</c:v>
                </c:pt>
                <c:pt idx="708">
                  <c:v>-238.44</c:v>
                </c:pt>
                <c:pt idx="709">
                  <c:v>-106.381</c:v>
                </c:pt>
                <c:pt idx="710">
                  <c:v>-16.0441</c:v>
                </c:pt>
                <c:pt idx="711">
                  <c:v>62.936900000000001</c:v>
                </c:pt>
                <c:pt idx="712">
                  <c:v>-89.383099999999999</c:v>
                </c:pt>
                <c:pt idx="713">
                  <c:v>-150.90799999999999</c:v>
                </c:pt>
                <c:pt idx="714">
                  <c:v>-242.61799999999999</c:v>
                </c:pt>
                <c:pt idx="715">
                  <c:v>-72.618899999999996</c:v>
                </c:pt>
                <c:pt idx="716">
                  <c:v>1.7982199999999999</c:v>
                </c:pt>
                <c:pt idx="717">
                  <c:v>70.675299999999993</c:v>
                </c:pt>
                <c:pt idx="718">
                  <c:v>-170.26599999999999</c:v>
                </c:pt>
                <c:pt idx="719">
                  <c:v>-221.816</c:v>
                </c:pt>
                <c:pt idx="720">
                  <c:v>-237.315</c:v>
                </c:pt>
                <c:pt idx="721">
                  <c:v>-6.0754799999999998</c:v>
                </c:pt>
                <c:pt idx="722">
                  <c:v>-19.2788</c:v>
                </c:pt>
                <c:pt idx="723">
                  <c:v>-4.6396499999999996</c:v>
                </c:pt>
                <c:pt idx="724">
                  <c:v>-220.82</c:v>
                </c:pt>
                <c:pt idx="725">
                  <c:v>-216.15600000000001</c:v>
                </c:pt>
                <c:pt idx="726">
                  <c:v>-222.25</c:v>
                </c:pt>
                <c:pt idx="727">
                  <c:v>27.782499999999999</c:v>
                </c:pt>
                <c:pt idx="728">
                  <c:v>-0.93019600000000002</c:v>
                </c:pt>
                <c:pt idx="729">
                  <c:v>-45.981200000000001</c:v>
                </c:pt>
                <c:pt idx="730">
                  <c:v>-263.30900000000003</c:v>
                </c:pt>
                <c:pt idx="731">
                  <c:v>-172.83699999999999</c:v>
                </c:pt>
                <c:pt idx="732">
                  <c:v>-127.351</c:v>
                </c:pt>
                <c:pt idx="733">
                  <c:v>55.901299999999999</c:v>
                </c:pt>
                <c:pt idx="734">
                  <c:v>-18.2363</c:v>
                </c:pt>
                <c:pt idx="735">
                  <c:v>-62.4572</c:v>
                </c:pt>
                <c:pt idx="736">
                  <c:v>-245.233</c:v>
                </c:pt>
                <c:pt idx="737">
                  <c:v>-148.34399999999999</c:v>
                </c:pt>
                <c:pt idx="738">
                  <c:v>-64.341499999999996</c:v>
                </c:pt>
                <c:pt idx="739">
                  <c:v>69.296800000000005</c:v>
                </c:pt>
                <c:pt idx="740">
                  <c:v>-57.742400000000004</c:v>
                </c:pt>
                <c:pt idx="741">
                  <c:v>-117.29300000000001</c:v>
                </c:pt>
                <c:pt idx="742">
                  <c:v>-212.24600000000001</c:v>
                </c:pt>
                <c:pt idx="743">
                  <c:v>-137.45400000000001</c:v>
                </c:pt>
                <c:pt idx="744">
                  <c:v>-82.113900000000001</c:v>
                </c:pt>
                <c:pt idx="745">
                  <c:v>26.6357</c:v>
                </c:pt>
                <c:pt idx="746">
                  <c:v>-56.484900000000003</c:v>
                </c:pt>
                <c:pt idx="747">
                  <c:v>-172.71100000000001</c:v>
                </c:pt>
                <c:pt idx="748">
                  <c:v>-244.70400000000001</c:v>
                </c:pt>
                <c:pt idx="749">
                  <c:v>-137.71299999999999</c:v>
                </c:pt>
                <c:pt idx="750">
                  <c:v>-38.606900000000003</c:v>
                </c:pt>
                <c:pt idx="751">
                  <c:v>-17.761500000000002</c:v>
                </c:pt>
                <c:pt idx="752">
                  <c:v>-87.3048</c:v>
                </c:pt>
                <c:pt idx="753">
                  <c:v>-188.48599999999999</c:v>
                </c:pt>
                <c:pt idx="754">
                  <c:v>-214.01499999999999</c:v>
                </c:pt>
                <c:pt idx="755">
                  <c:v>-139.96199999999999</c:v>
                </c:pt>
                <c:pt idx="756">
                  <c:v>14.0319</c:v>
                </c:pt>
                <c:pt idx="757">
                  <c:v>2.4463699999999999</c:v>
                </c:pt>
                <c:pt idx="758">
                  <c:v>-87.796099999999996</c:v>
                </c:pt>
                <c:pt idx="759">
                  <c:v>-220.74199999999999</c:v>
                </c:pt>
                <c:pt idx="760">
                  <c:v>-158.55000000000001</c:v>
                </c:pt>
                <c:pt idx="761">
                  <c:v>-94.082599999999999</c:v>
                </c:pt>
                <c:pt idx="762">
                  <c:v>51.765900000000002</c:v>
                </c:pt>
                <c:pt idx="763">
                  <c:v>-6.6058599999999998</c:v>
                </c:pt>
                <c:pt idx="764">
                  <c:v>-83.635999999999996</c:v>
                </c:pt>
                <c:pt idx="765">
                  <c:v>-260.87599999999998</c:v>
                </c:pt>
                <c:pt idx="766">
                  <c:v>-143.821</c:v>
                </c:pt>
                <c:pt idx="767">
                  <c:v>-45.308700000000002</c:v>
                </c:pt>
                <c:pt idx="768">
                  <c:v>83.851200000000006</c:v>
                </c:pt>
                <c:pt idx="769">
                  <c:v>-92.706299999999999</c:v>
                </c:pt>
                <c:pt idx="770">
                  <c:v>-152.846</c:v>
                </c:pt>
                <c:pt idx="771">
                  <c:v>-263.47699999999998</c:v>
                </c:pt>
                <c:pt idx="772">
                  <c:v>-104.754</c:v>
                </c:pt>
                <c:pt idx="773">
                  <c:v>-59.355200000000004</c:v>
                </c:pt>
                <c:pt idx="774">
                  <c:v>58.592500000000001</c:v>
                </c:pt>
                <c:pt idx="775">
                  <c:v>-139.69800000000001</c:v>
                </c:pt>
                <c:pt idx="776">
                  <c:v>-200.56700000000001</c:v>
                </c:pt>
                <c:pt idx="777">
                  <c:v>-275.71100000000001</c:v>
                </c:pt>
                <c:pt idx="778">
                  <c:v>-49.185299999999998</c:v>
                </c:pt>
                <c:pt idx="779">
                  <c:v>-26.172599999999999</c:v>
                </c:pt>
                <c:pt idx="780">
                  <c:v>23.1799</c:v>
                </c:pt>
                <c:pt idx="781">
                  <c:v>-178.36199999999999</c:v>
                </c:pt>
                <c:pt idx="782">
                  <c:v>-184.47399999999999</c:v>
                </c:pt>
                <c:pt idx="783">
                  <c:v>-222.78100000000001</c:v>
                </c:pt>
                <c:pt idx="784">
                  <c:v>-2.43283</c:v>
                </c:pt>
                <c:pt idx="785">
                  <c:v>9.3361099999999997</c:v>
                </c:pt>
                <c:pt idx="786">
                  <c:v>6.6234999999999999</c:v>
                </c:pt>
                <c:pt idx="787">
                  <c:v>-202.03800000000001</c:v>
                </c:pt>
                <c:pt idx="788">
                  <c:v>-166.63399999999999</c:v>
                </c:pt>
                <c:pt idx="789">
                  <c:v>-142.15100000000001</c:v>
                </c:pt>
                <c:pt idx="790">
                  <c:v>21.129300000000001</c:v>
                </c:pt>
                <c:pt idx="791">
                  <c:v>-12.6204</c:v>
                </c:pt>
                <c:pt idx="792">
                  <c:v>-30.6692</c:v>
                </c:pt>
                <c:pt idx="793">
                  <c:v>-194.697</c:v>
                </c:pt>
                <c:pt idx="794">
                  <c:v>-186.137</c:v>
                </c:pt>
                <c:pt idx="795">
                  <c:v>-135.58500000000001</c:v>
                </c:pt>
                <c:pt idx="796">
                  <c:v>18.414100000000001</c:v>
                </c:pt>
                <c:pt idx="797">
                  <c:v>-18.8081</c:v>
                </c:pt>
                <c:pt idx="798">
                  <c:v>-105.378</c:v>
                </c:pt>
                <c:pt idx="799">
                  <c:v>-224.55799999999999</c:v>
                </c:pt>
                <c:pt idx="800">
                  <c:v>-193.37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AB-45EC-9833-9D7061D59FF0}"/>
            </c:ext>
          </c:extLst>
        </c:ser>
        <c:ser>
          <c:idx val="0"/>
          <c:order val="1"/>
          <c:tx>
            <c:strRef>
              <c:f>Sheet1!$AF$1</c:f>
              <c:strCache>
                <c:ptCount val="1"/>
                <c:pt idx="0">
                  <c:v>Damping (5%)</c:v>
                </c:pt>
              </c:strCache>
            </c:strRef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Sheet1!$AF$4:$AF$804</c:f>
              <c:numCache>
                <c:formatCode>General</c:formatCode>
                <c:ptCount val="8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</c:numCache>
            </c:numRef>
          </c:xVal>
          <c:yVal>
            <c:numRef>
              <c:f>Sheet1!$BF$4:$BF$804</c:f>
              <c:numCache>
                <c:formatCode>General</c:formatCode>
                <c:ptCount val="801"/>
                <c:pt idx="0">
                  <c:v>0</c:v>
                </c:pt>
                <c:pt idx="1">
                  <c:v>-4.3345700000000003</c:v>
                </c:pt>
                <c:pt idx="2">
                  <c:v>-227.066</c:v>
                </c:pt>
                <c:pt idx="3">
                  <c:v>-199.011</c:v>
                </c:pt>
                <c:pt idx="4">
                  <c:v>-165.773</c:v>
                </c:pt>
                <c:pt idx="5">
                  <c:v>0.466026</c:v>
                </c:pt>
                <c:pt idx="6">
                  <c:v>-38.0154</c:v>
                </c:pt>
                <c:pt idx="7">
                  <c:v>-79.360200000000006</c:v>
                </c:pt>
                <c:pt idx="8">
                  <c:v>-171.18</c:v>
                </c:pt>
                <c:pt idx="9">
                  <c:v>-120.63200000000001</c:v>
                </c:pt>
                <c:pt idx="10">
                  <c:v>-82.634200000000007</c:v>
                </c:pt>
                <c:pt idx="11">
                  <c:v>-50.191899999999997</c:v>
                </c:pt>
                <c:pt idx="12">
                  <c:v>-87.543300000000002</c:v>
                </c:pt>
                <c:pt idx="13">
                  <c:v>-90.600099999999998</c:v>
                </c:pt>
                <c:pt idx="14">
                  <c:v>-93.7988</c:v>
                </c:pt>
                <c:pt idx="15">
                  <c:v>-104.45</c:v>
                </c:pt>
                <c:pt idx="16">
                  <c:v>-106.123</c:v>
                </c:pt>
                <c:pt idx="17">
                  <c:v>-106.38500000000001</c:v>
                </c:pt>
                <c:pt idx="18">
                  <c:v>-106.60899999999999</c:v>
                </c:pt>
                <c:pt idx="19">
                  <c:v>-106.801</c:v>
                </c:pt>
                <c:pt idx="20">
                  <c:v>-106.96599999999999</c:v>
                </c:pt>
                <c:pt idx="21">
                  <c:v>-107.10899999999999</c:v>
                </c:pt>
                <c:pt idx="22">
                  <c:v>-107.23</c:v>
                </c:pt>
                <c:pt idx="23">
                  <c:v>-107.334</c:v>
                </c:pt>
                <c:pt idx="24">
                  <c:v>-107.42100000000001</c:v>
                </c:pt>
                <c:pt idx="25">
                  <c:v>-107.495</c:v>
                </c:pt>
                <c:pt idx="26">
                  <c:v>-107.556</c:v>
                </c:pt>
                <c:pt idx="27">
                  <c:v>-107.60599999999999</c:v>
                </c:pt>
                <c:pt idx="28">
                  <c:v>-107.646</c:v>
                </c:pt>
                <c:pt idx="29">
                  <c:v>-107.67700000000001</c:v>
                </c:pt>
                <c:pt idx="30">
                  <c:v>-107.70099999999999</c:v>
                </c:pt>
                <c:pt idx="31">
                  <c:v>-107.717</c:v>
                </c:pt>
                <c:pt idx="32">
                  <c:v>-107.72799999999999</c:v>
                </c:pt>
                <c:pt idx="33">
                  <c:v>-107.73399999999999</c:v>
                </c:pt>
                <c:pt idx="34">
                  <c:v>-107.73399999999999</c:v>
                </c:pt>
                <c:pt idx="35">
                  <c:v>-107.73099999999999</c:v>
                </c:pt>
                <c:pt idx="36">
                  <c:v>-107.723</c:v>
                </c:pt>
                <c:pt idx="37">
                  <c:v>-107.712</c:v>
                </c:pt>
                <c:pt idx="38">
                  <c:v>-107.69799999999999</c:v>
                </c:pt>
                <c:pt idx="39">
                  <c:v>-107.681</c:v>
                </c:pt>
                <c:pt idx="40">
                  <c:v>-107.66200000000001</c:v>
                </c:pt>
                <c:pt idx="41">
                  <c:v>-107.64</c:v>
                </c:pt>
                <c:pt idx="42">
                  <c:v>-107.616</c:v>
                </c:pt>
                <c:pt idx="43">
                  <c:v>-107.59099999999999</c:v>
                </c:pt>
                <c:pt idx="44">
                  <c:v>-107.56399999999999</c:v>
                </c:pt>
                <c:pt idx="45">
                  <c:v>-107.535</c:v>
                </c:pt>
                <c:pt idx="46">
                  <c:v>-107.505</c:v>
                </c:pt>
                <c:pt idx="47">
                  <c:v>-107.474</c:v>
                </c:pt>
                <c:pt idx="48">
                  <c:v>-107.44199999999999</c:v>
                </c:pt>
                <c:pt idx="49">
                  <c:v>-107.40900000000001</c:v>
                </c:pt>
                <c:pt idx="50">
                  <c:v>-107.376</c:v>
                </c:pt>
                <c:pt idx="51">
                  <c:v>-107.34099999999999</c:v>
                </c:pt>
                <c:pt idx="52">
                  <c:v>-107.306</c:v>
                </c:pt>
                <c:pt idx="53">
                  <c:v>-107.27</c:v>
                </c:pt>
                <c:pt idx="54">
                  <c:v>-107.23399999999999</c:v>
                </c:pt>
                <c:pt idx="55">
                  <c:v>-107.19799999999999</c:v>
                </c:pt>
                <c:pt idx="56">
                  <c:v>-107.161</c:v>
                </c:pt>
                <c:pt idx="57">
                  <c:v>-107.123</c:v>
                </c:pt>
                <c:pt idx="58">
                  <c:v>-107.086</c:v>
                </c:pt>
                <c:pt idx="59">
                  <c:v>-107.048</c:v>
                </c:pt>
                <c:pt idx="60">
                  <c:v>-107.011</c:v>
                </c:pt>
                <c:pt idx="61">
                  <c:v>-106.973</c:v>
                </c:pt>
                <c:pt idx="62">
                  <c:v>-106.935</c:v>
                </c:pt>
                <c:pt idx="63">
                  <c:v>-106.89700000000001</c:v>
                </c:pt>
                <c:pt idx="64">
                  <c:v>-106.85899999999999</c:v>
                </c:pt>
                <c:pt idx="65">
                  <c:v>-106.82</c:v>
                </c:pt>
                <c:pt idx="66">
                  <c:v>-106.782</c:v>
                </c:pt>
                <c:pt idx="67">
                  <c:v>-106.744</c:v>
                </c:pt>
                <c:pt idx="68">
                  <c:v>-106.706</c:v>
                </c:pt>
                <c:pt idx="69">
                  <c:v>-106.669</c:v>
                </c:pt>
                <c:pt idx="70">
                  <c:v>-106.631</c:v>
                </c:pt>
                <c:pt idx="71">
                  <c:v>-106.593</c:v>
                </c:pt>
                <c:pt idx="72">
                  <c:v>-106.556</c:v>
                </c:pt>
                <c:pt idx="73">
                  <c:v>-106.518</c:v>
                </c:pt>
                <c:pt idx="74">
                  <c:v>-106.48099999999999</c:v>
                </c:pt>
                <c:pt idx="75">
                  <c:v>-106.444</c:v>
                </c:pt>
                <c:pt idx="76">
                  <c:v>-106.407</c:v>
                </c:pt>
                <c:pt idx="77">
                  <c:v>-106.37</c:v>
                </c:pt>
                <c:pt idx="78">
                  <c:v>-106.334</c:v>
                </c:pt>
                <c:pt idx="79">
                  <c:v>-106.298</c:v>
                </c:pt>
                <c:pt idx="80">
                  <c:v>-106.262</c:v>
                </c:pt>
                <c:pt idx="81">
                  <c:v>-106.226</c:v>
                </c:pt>
                <c:pt idx="82">
                  <c:v>-106.19</c:v>
                </c:pt>
                <c:pt idx="83">
                  <c:v>-106.155</c:v>
                </c:pt>
                <c:pt idx="84">
                  <c:v>-106.12</c:v>
                </c:pt>
                <c:pt idx="85">
                  <c:v>-106.08499999999999</c:v>
                </c:pt>
                <c:pt idx="86">
                  <c:v>-106.05</c:v>
                </c:pt>
                <c:pt idx="87">
                  <c:v>-106.015</c:v>
                </c:pt>
                <c:pt idx="88">
                  <c:v>-105.98099999999999</c:v>
                </c:pt>
                <c:pt idx="89">
                  <c:v>-105.947</c:v>
                </c:pt>
                <c:pt idx="90">
                  <c:v>-105.914</c:v>
                </c:pt>
                <c:pt idx="91">
                  <c:v>-105.88</c:v>
                </c:pt>
                <c:pt idx="92">
                  <c:v>-105.84699999999999</c:v>
                </c:pt>
                <c:pt idx="93">
                  <c:v>-105.81399999999999</c:v>
                </c:pt>
                <c:pt idx="94">
                  <c:v>-105.78100000000001</c:v>
                </c:pt>
                <c:pt idx="95">
                  <c:v>-105.749</c:v>
                </c:pt>
                <c:pt idx="96">
                  <c:v>-105.71599999999999</c:v>
                </c:pt>
                <c:pt idx="97">
                  <c:v>-105.684</c:v>
                </c:pt>
                <c:pt idx="98">
                  <c:v>-105.652</c:v>
                </c:pt>
                <c:pt idx="99">
                  <c:v>-105.621</c:v>
                </c:pt>
                <c:pt idx="100">
                  <c:v>-105.59</c:v>
                </c:pt>
                <c:pt idx="101">
                  <c:v>-105.559</c:v>
                </c:pt>
                <c:pt idx="102">
                  <c:v>-105.52800000000001</c:v>
                </c:pt>
                <c:pt idx="103">
                  <c:v>-105.497</c:v>
                </c:pt>
                <c:pt idx="104">
                  <c:v>-105.467</c:v>
                </c:pt>
                <c:pt idx="105">
                  <c:v>-105.437</c:v>
                </c:pt>
                <c:pt idx="106">
                  <c:v>-105.407</c:v>
                </c:pt>
                <c:pt idx="107">
                  <c:v>-105.378</c:v>
                </c:pt>
                <c:pt idx="108">
                  <c:v>-105.348</c:v>
                </c:pt>
                <c:pt idx="109">
                  <c:v>-105.319</c:v>
                </c:pt>
                <c:pt idx="110">
                  <c:v>-105.29</c:v>
                </c:pt>
                <c:pt idx="111">
                  <c:v>-105.262</c:v>
                </c:pt>
                <c:pt idx="112">
                  <c:v>-105.233</c:v>
                </c:pt>
                <c:pt idx="113">
                  <c:v>-105.205</c:v>
                </c:pt>
                <c:pt idx="114">
                  <c:v>-105.17700000000001</c:v>
                </c:pt>
                <c:pt idx="115">
                  <c:v>-105.149</c:v>
                </c:pt>
                <c:pt idx="116">
                  <c:v>-105.122</c:v>
                </c:pt>
                <c:pt idx="117">
                  <c:v>-105.09399999999999</c:v>
                </c:pt>
                <c:pt idx="118">
                  <c:v>-105.06699999999999</c:v>
                </c:pt>
                <c:pt idx="119">
                  <c:v>-105.041</c:v>
                </c:pt>
                <c:pt idx="120">
                  <c:v>-105.014</c:v>
                </c:pt>
                <c:pt idx="121">
                  <c:v>-104.98699999999999</c:v>
                </c:pt>
                <c:pt idx="122">
                  <c:v>-104.961</c:v>
                </c:pt>
                <c:pt idx="123">
                  <c:v>-104.935</c:v>
                </c:pt>
                <c:pt idx="124">
                  <c:v>-104.90900000000001</c:v>
                </c:pt>
                <c:pt idx="125">
                  <c:v>-104.884</c:v>
                </c:pt>
                <c:pt idx="126">
                  <c:v>-104.858</c:v>
                </c:pt>
                <c:pt idx="127">
                  <c:v>-104.833</c:v>
                </c:pt>
                <c:pt idx="128">
                  <c:v>-104.80800000000001</c:v>
                </c:pt>
                <c:pt idx="129">
                  <c:v>-104.78400000000001</c:v>
                </c:pt>
                <c:pt idx="130">
                  <c:v>-104.759</c:v>
                </c:pt>
                <c:pt idx="131">
                  <c:v>-104.735</c:v>
                </c:pt>
                <c:pt idx="132">
                  <c:v>-104.71</c:v>
                </c:pt>
                <c:pt idx="133">
                  <c:v>-104.68600000000001</c:v>
                </c:pt>
                <c:pt idx="134">
                  <c:v>-104.66200000000001</c:v>
                </c:pt>
                <c:pt idx="135">
                  <c:v>-104.639</c:v>
                </c:pt>
                <c:pt idx="136">
                  <c:v>-104.61499999999999</c:v>
                </c:pt>
                <c:pt idx="137">
                  <c:v>-104.592</c:v>
                </c:pt>
                <c:pt idx="138">
                  <c:v>-104.569</c:v>
                </c:pt>
                <c:pt idx="139">
                  <c:v>-104.54600000000001</c:v>
                </c:pt>
                <c:pt idx="140">
                  <c:v>-104.523</c:v>
                </c:pt>
                <c:pt idx="141">
                  <c:v>-104.501</c:v>
                </c:pt>
                <c:pt idx="142">
                  <c:v>-104.47799999999999</c:v>
                </c:pt>
                <c:pt idx="143">
                  <c:v>-104.456</c:v>
                </c:pt>
                <c:pt idx="144">
                  <c:v>-104.434</c:v>
                </c:pt>
                <c:pt idx="145">
                  <c:v>-104.41200000000001</c:v>
                </c:pt>
                <c:pt idx="146">
                  <c:v>-104.39</c:v>
                </c:pt>
                <c:pt idx="147">
                  <c:v>-104.369</c:v>
                </c:pt>
                <c:pt idx="148">
                  <c:v>-104.34699999999999</c:v>
                </c:pt>
                <c:pt idx="149">
                  <c:v>-104.32599999999999</c:v>
                </c:pt>
                <c:pt idx="150">
                  <c:v>-104.30500000000001</c:v>
                </c:pt>
                <c:pt idx="151">
                  <c:v>-104.28400000000001</c:v>
                </c:pt>
                <c:pt idx="152">
                  <c:v>-104.26300000000001</c:v>
                </c:pt>
                <c:pt idx="153">
                  <c:v>-104.24299999999999</c:v>
                </c:pt>
                <c:pt idx="154">
                  <c:v>-104.22199999999999</c:v>
                </c:pt>
                <c:pt idx="155">
                  <c:v>-104.202</c:v>
                </c:pt>
                <c:pt idx="156">
                  <c:v>-104.182</c:v>
                </c:pt>
                <c:pt idx="157">
                  <c:v>-104.16200000000001</c:v>
                </c:pt>
                <c:pt idx="158">
                  <c:v>-104.142</c:v>
                </c:pt>
                <c:pt idx="159">
                  <c:v>-104.122</c:v>
                </c:pt>
                <c:pt idx="160">
                  <c:v>-104.10299999999999</c:v>
                </c:pt>
                <c:pt idx="161">
                  <c:v>-104.083</c:v>
                </c:pt>
                <c:pt idx="162">
                  <c:v>-104.06399999999999</c:v>
                </c:pt>
                <c:pt idx="163">
                  <c:v>-104.045</c:v>
                </c:pt>
                <c:pt idx="164">
                  <c:v>-104.026</c:v>
                </c:pt>
                <c:pt idx="165">
                  <c:v>-104.00700000000001</c:v>
                </c:pt>
                <c:pt idx="166">
                  <c:v>-103.988</c:v>
                </c:pt>
                <c:pt idx="167">
                  <c:v>-103.97</c:v>
                </c:pt>
                <c:pt idx="168">
                  <c:v>-103.95099999999999</c:v>
                </c:pt>
                <c:pt idx="169">
                  <c:v>-103.93300000000001</c:v>
                </c:pt>
                <c:pt idx="170">
                  <c:v>-103.91500000000001</c:v>
                </c:pt>
                <c:pt idx="171">
                  <c:v>-103.896</c:v>
                </c:pt>
                <c:pt idx="172">
                  <c:v>-103.878</c:v>
                </c:pt>
                <c:pt idx="173">
                  <c:v>-103.861</c:v>
                </c:pt>
                <c:pt idx="174">
                  <c:v>-103.843</c:v>
                </c:pt>
                <c:pt idx="175">
                  <c:v>-103.825</c:v>
                </c:pt>
                <c:pt idx="176">
                  <c:v>-103.80800000000001</c:v>
                </c:pt>
                <c:pt idx="177">
                  <c:v>-103.791</c:v>
                </c:pt>
                <c:pt idx="178">
                  <c:v>-103.773</c:v>
                </c:pt>
                <c:pt idx="179">
                  <c:v>-103.756</c:v>
                </c:pt>
                <c:pt idx="180">
                  <c:v>-103.739</c:v>
                </c:pt>
                <c:pt idx="181">
                  <c:v>-103.72199999999999</c:v>
                </c:pt>
                <c:pt idx="182">
                  <c:v>-103.706</c:v>
                </c:pt>
                <c:pt idx="183">
                  <c:v>-103.68899999999999</c:v>
                </c:pt>
                <c:pt idx="184">
                  <c:v>-103.672</c:v>
                </c:pt>
                <c:pt idx="185">
                  <c:v>-103.65600000000001</c:v>
                </c:pt>
                <c:pt idx="186">
                  <c:v>-103.64</c:v>
                </c:pt>
                <c:pt idx="187">
                  <c:v>-103.623</c:v>
                </c:pt>
                <c:pt idx="188">
                  <c:v>-103.607</c:v>
                </c:pt>
                <c:pt idx="189">
                  <c:v>-103.59099999999999</c:v>
                </c:pt>
                <c:pt idx="190">
                  <c:v>-103.575</c:v>
                </c:pt>
                <c:pt idx="191">
                  <c:v>-103.56</c:v>
                </c:pt>
                <c:pt idx="192">
                  <c:v>-103.544</c:v>
                </c:pt>
                <c:pt idx="193">
                  <c:v>-103.52800000000001</c:v>
                </c:pt>
                <c:pt idx="194">
                  <c:v>-103.51300000000001</c:v>
                </c:pt>
                <c:pt idx="195">
                  <c:v>-103.498</c:v>
                </c:pt>
                <c:pt idx="196">
                  <c:v>-103.482</c:v>
                </c:pt>
                <c:pt idx="197">
                  <c:v>-103.467</c:v>
                </c:pt>
                <c:pt idx="198">
                  <c:v>-103.452</c:v>
                </c:pt>
                <c:pt idx="199">
                  <c:v>-103.437</c:v>
                </c:pt>
                <c:pt idx="200">
                  <c:v>-103.422</c:v>
                </c:pt>
                <c:pt idx="201">
                  <c:v>-103.408</c:v>
                </c:pt>
                <c:pt idx="202">
                  <c:v>-103.393</c:v>
                </c:pt>
                <c:pt idx="203">
                  <c:v>-103.378</c:v>
                </c:pt>
                <c:pt idx="204">
                  <c:v>-103.364</c:v>
                </c:pt>
                <c:pt idx="205">
                  <c:v>-103.349</c:v>
                </c:pt>
                <c:pt idx="206">
                  <c:v>-103.33499999999999</c:v>
                </c:pt>
                <c:pt idx="207">
                  <c:v>-103.321</c:v>
                </c:pt>
                <c:pt idx="208">
                  <c:v>-103.307</c:v>
                </c:pt>
                <c:pt idx="209">
                  <c:v>-103.29300000000001</c:v>
                </c:pt>
                <c:pt idx="210">
                  <c:v>-103.279</c:v>
                </c:pt>
                <c:pt idx="211">
                  <c:v>-103.265</c:v>
                </c:pt>
                <c:pt idx="212">
                  <c:v>-103.251</c:v>
                </c:pt>
                <c:pt idx="213">
                  <c:v>-103.238</c:v>
                </c:pt>
                <c:pt idx="214">
                  <c:v>-103.224</c:v>
                </c:pt>
                <c:pt idx="215">
                  <c:v>-103.21</c:v>
                </c:pt>
                <c:pt idx="216">
                  <c:v>-103.197</c:v>
                </c:pt>
                <c:pt idx="217">
                  <c:v>-103.184</c:v>
                </c:pt>
                <c:pt idx="218">
                  <c:v>-103.17</c:v>
                </c:pt>
                <c:pt idx="219">
                  <c:v>-103.157</c:v>
                </c:pt>
                <c:pt idx="220">
                  <c:v>-103.14400000000001</c:v>
                </c:pt>
                <c:pt idx="221">
                  <c:v>-103.131</c:v>
                </c:pt>
                <c:pt idx="222">
                  <c:v>-103.11799999999999</c:v>
                </c:pt>
                <c:pt idx="223">
                  <c:v>-103.105</c:v>
                </c:pt>
                <c:pt idx="224">
                  <c:v>-103.093</c:v>
                </c:pt>
                <c:pt idx="225">
                  <c:v>-103.08</c:v>
                </c:pt>
                <c:pt idx="226">
                  <c:v>-103.06699999999999</c:v>
                </c:pt>
                <c:pt idx="227">
                  <c:v>-103.05500000000001</c:v>
                </c:pt>
                <c:pt idx="228">
                  <c:v>-103.042</c:v>
                </c:pt>
                <c:pt idx="229">
                  <c:v>-103.03</c:v>
                </c:pt>
                <c:pt idx="230">
                  <c:v>-103.018</c:v>
                </c:pt>
                <c:pt idx="231">
                  <c:v>-103.005</c:v>
                </c:pt>
                <c:pt idx="232">
                  <c:v>-102.99299999999999</c:v>
                </c:pt>
                <c:pt idx="233">
                  <c:v>-102.98099999999999</c:v>
                </c:pt>
                <c:pt idx="234">
                  <c:v>-102.96899999999999</c:v>
                </c:pt>
                <c:pt idx="235">
                  <c:v>-102.95699999999999</c:v>
                </c:pt>
                <c:pt idx="236">
                  <c:v>-102.94499999999999</c:v>
                </c:pt>
                <c:pt idx="237">
                  <c:v>-102.93300000000001</c:v>
                </c:pt>
                <c:pt idx="238">
                  <c:v>-102.92100000000001</c:v>
                </c:pt>
                <c:pt idx="239">
                  <c:v>-102.91</c:v>
                </c:pt>
                <c:pt idx="240">
                  <c:v>-102.898</c:v>
                </c:pt>
                <c:pt idx="241">
                  <c:v>-102.887</c:v>
                </c:pt>
                <c:pt idx="242">
                  <c:v>-102.875</c:v>
                </c:pt>
                <c:pt idx="243">
                  <c:v>-102.864</c:v>
                </c:pt>
                <c:pt idx="244">
                  <c:v>-102.852</c:v>
                </c:pt>
                <c:pt idx="245">
                  <c:v>-102.84099999999999</c:v>
                </c:pt>
                <c:pt idx="246">
                  <c:v>-102.83</c:v>
                </c:pt>
                <c:pt idx="247">
                  <c:v>-102.818</c:v>
                </c:pt>
                <c:pt idx="248">
                  <c:v>-102.807</c:v>
                </c:pt>
                <c:pt idx="249">
                  <c:v>-102.79600000000001</c:v>
                </c:pt>
                <c:pt idx="250">
                  <c:v>-102.785</c:v>
                </c:pt>
                <c:pt idx="251">
                  <c:v>-102.774</c:v>
                </c:pt>
                <c:pt idx="252">
                  <c:v>-102.76300000000001</c:v>
                </c:pt>
                <c:pt idx="253">
                  <c:v>-102.752</c:v>
                </c:pt>
                <c:pt idx="254">
                  <c:v>-102.742</c:v>
                </c:pt>
                <c:pt idx="255">
                  <c:v>-102.73099999999999</c:v>
                </c:pt>
                <c:pt idx="256">
                  <c:v>-102.72</c:v>
                </c:pt>
                <c:pt idx="257">
                  <c:v>-102.71</c:v>
                </c:pt>
                <c:pt idx="258">
                  <c:v>-102.699</c:v>
                </c:pt>
                <c:pt idx="259">
                  <c:v>-102.68899999999999</c:v>
                </c:pt>
                <c:pt idx="260">
                  <c:v>-102.678</c:v>
                </c:pt>
                <c:pt idx="261">
                  <c:v>-102.66800000000001</c:v>
                </c:pt>
                <c:pt idx="262">
                  <c:v>-102.657</c:v>
                </c:pt>
                <c:pt idx="263">
                  <c:v>-102.64700000000001</c:v>
                </c:pt>
                <c:pt idx="264">
                  <c:v>-102.637</c:v>
                </c:pt>
                <c:pt idx="265">
                  <c:v>-102.627</c:v>
                </c:pt>
                <c:pt idx="266">
                  <c:v>-102.617</c:v>
                </c:pt>
                <c:pt idx="267">
                  <c:v>-102.607</c:v>
                </c:pt>
                <c:pt idx="268">
                  <c:v>-102.59699999999999</c:v>
                </c:pt>
                <c:pt idx="269">
                  <c:v>-102.587</c:v>
                </c:pt>
                <c:pt idx="270">
                  <c:v>-102.577</c:v>
                </c:pt>
                <c:pt idx="271">
                  <c:v>-102.56699999999999</c:v>
                </c:pt>
                <c:pt idx="272">
                  <c:v>-102.55800000000001</c:v>
                </c:pt>
                <c:pt idx="273">
                  <c:v>-102.548</c:v>
                </c:pt>
                <c:pt idx="274">
                  <c:v>-102.538</c:v>
                </c:pt>
                <c:pt idx="275">
                  <c:v>-102.529</c:v>
                </c:pt>
                <c:pt idx="276">
                  <c:v>-102.52</c:v>
                </c:pt>
                <c:pt idx="277">
                  <c:v>-102.51</c:v>
                </c:pt>
                <c:pt idx="278">
                  <c:v>-102.501</c:v>
                </c:pt>
                <c:pt idx="279">
                  <c:v>-102.492</c:v>
                </c:pt>
                <c:pt idx="280">
                  <c:v>-102.482</c:v>
                </c:pt>
                <c:pt idx="281">
                  <c:v>-102.473</c:v>
                </c:pt>
                <c:pt idx="282">
                  <c:v>-102.464</c:v>
                </c:pt>
                <c:pt idx="283">
                  <c:v>-102.455</c:v>
                </c:pt>
                <c:pt idx="284">
                  <c:v>-102.446</c:v>
                </c:pt>
                <c:pt idx="285">
                  <c:v>-102.437</c:v>
                </c:pt>
                <c:pt idx="286">
                  <c:v>-102.428</c:v>
                </c:pt>
                <c:pt idx="287">
                  <c:v>-102.419</c:v>
                </c:pt>
                <c:pt idx="288">
                  <c:v>-102.411</c:v>
                </c:pt>
                <c:pt idx="289">
                  <c:v>-102.402</c:v>
                </c:pt>
                <c:pt idx="290">
                  <c:v>-102.393</c:v>
                </c:pt>
                <c:pt idx="291">
                  <c:v>-102.38500000000001</c:v>
                </c:pt>
                <c:pt idx="292">
                  <c:v>-102.376</c:v>
                </c:pt>
                <c:pt idx="293">
                  <c:v>-102.36799999999999</c:v>
                </c:pt>
                <c:pt idx="294">
                  <c:v>-102.35899999999999</c:v>
                </c:pt>
                <c:pt idx="295">
                  <c:v>-102.351</c:v>
                </c:pt>
                <c:pt idx="296">
                  <c:v>-102.342</c:v>
                </c:pt>
                <c:pt idx="297">
                  <c:v>-102.334</c:v>
                </c:pt>
                <c:pt idx="298">
                  <c:v>-102.32599999999999</c:v>
                </c:pt>
                <c:pt idx="299">
                  <c:v>-102.318</c:v>
                </c:pt>
                <c:pt idx="300">
                  <c:v>-102.31</c:v>
                </c:pt>
                <c:pt idx="301">
                  <c:v>-102.30200000000001</c:v>
                </c:pt>
                <c:pt idx="302">
                  <c:v>-102.29300000000001</c:v>
                </c:pt>
                <c:pt idx="303">
                  <c:v>-102.286</c:v>
                </c:pt>
                <c:pt idx="304">
                  <c:v>-102.27800000000001</c:v>
                </c:pt>
                <c:pt idx="305">
                  <c:v>-102.27</c:v>
                </c:pt>
                <c:pt idx="306">
                  <c:v>-102.262</c:v>
                </c:pt>
                <c:pt idx="307">
                  <c:v>-102.254</c:v>
                </c:pt>
                <c:pt idx="308">
                  <c:v>-102.246</c:v>
                </c:pt>
                <c:pt idx="309">
                  <c:v>-102.239</c:v>
                </c:pt>
                <c:pt idx="310">
                  <c:v>-102.23099999999999</c:v>
                </c:pt>
                <c:pt idx="311">
                  <c:v>-102.224</c:v>
                </c:pt>
                <c:pt idx="312">
                  <c:v>-102.21599999999999</c:v>
                </c:pt>
                <c:pt idx="313">
                  <c:v>-102.209</c:v>
                </c:pt>
                <c:pt idx="314">
                  <c:v>-102.20099999999999</c:v>
                </c:pt>
                <c:pt idx="315">
                  <c:v>-102.194</c:v>
                </c:pt>
                <c:pt idx="316">
                  <c:v>-102.18600000000001</c:v>
                </c:pt>
                <c:pt idx="317">
                  <c:v>-102.179</c:v>
                </c:pt>
                <c:pt idx="318">
                  <c:v>-102.172</c:v>
                </c:pt>
                <c:pt idx="319">
                  <c:v>-102.16500000000001</c:v>
                </c:pt>
                <c:pt idx="320">
                  <c:v>-102.157</c:v>
                </c:pt>
                <c:pt idx="321">
                  <c:v>-102.15</c:v>
                </c:pt>
                <c:pt idx="322">
                  <c:v>-102.143</c:v>
                </c:pt>
                <c:pt idx="323">
                  <c:v>-102.136</c:v>
                </c:pt>
                <c:pt idx="324">
                  <c:v>-102.129</c:v>
                </c:pt>
                <c:pt idx="325">
                  <c:v>-102.122</c:v>
                </c:pt>
                <c:pt idx="326">
                  <c:v>-102.11499999999999</c:v>
                </c:pt>
                <c:pt idx="327">
                  <c:v>-102.10899999999999</c:v>
                </c:pt>
                <c:pt idx="328">
                  <c:v>-102.102</c:v>
                </c:pt>
                <c:pt idx="329">
                  <c:v>-102.095</c:v>
                </c:pt>
                <c:pt idx="330">
                  <c:v>-102.08799999999999</c:v>
                </c:pt>
                <c:pt idx="331">
                  <c:v>-102.08199999999999</c:v>
                </c:pt>
                <c:pt idx="332">
                  <c:v>-102.075</c:v>
                </c:pt>
                <c:pt idx="333">
                  <c:v>-102.068</c:v>
                </c:pt>
                <c:pt idx="334">
                  <c:v>-102.062</c:v>
                </c:pt>
                <c:pt idx="335">
                  <c:v>-102.05500000000001</c:v>
                </c:pt>
                <c:pt idx="336">
                  <c:v>-102.04900000000001</c:v>
                </c:pt>
                <c:pt idx="337">
                  <c:v>-102.042</c:v>
                </c:pt>
                <c:pt idx="338">
                  <c:v>-102.036</c:v>
                </c:pt>
                <c:pt idx="339">
                  <c:v>-102.03</c:v>
                </c:pt>
                <c:pt idx="340">
                  <c:v>-102.023</c:v>
                </c:pt>
                <c:pt idx="341">
                  <c:v>-102.017</c:v>
                </c:pt>
                <c:pt idx="342">
                  <c:v>-102.011</c:v>
                </c:pt>
                <c:pt idx="343">
                  <c:v>-102.005</c:v>
                </c:pt>
                <c:pt idx="344">
                  <c:v>-101.998</c:v>
                </c:pt>
                <c:pt idx="345">
                  <c:v>-101.992</c:v>
                </c:pt>
                <c:pt idx="346">
                  <c:v>-101.986</c:v>
                </c:pt>
                <c:pt idx="347">
                  <c:v>-101.98</c:v>
                </c:pt>
                <c:pt idx="348">
                  <c:v>-101.974</c:v>
                </c:pt>
                <c:pt idx="349">
                  <c:v>-101.968</c:v>
                </c:pt>
                <c:pt idx="350">
                  <c:v>-101.962</c:v>
                </c:pt>
                <c:pt idx="351">
                  <c:v>-101.956</c:v>
                </c:pt>
                <c:pt idx="352">
                  <c:v>-101.95</c:v>
                </c:pt>
                <c:pt idx="353">
                  <c:v>-101.944</c:v>
                </c:pt>
                <c:pt idx="354">
                  <c:v>-101.93899999999999</c:v>
                </c:pt>
                <c:pt idx="355">
                  <c:v>-101.93300000000001</c:v>
                </c:pt>
                <c:pt idx="356">
                  <c:v>-101.92700000000001</c:v>
                </c:pt>
                <c:pt idx="357">
                  <c:v>-101.92100000000001</c:v>
                </c:pt>
                <c:pt idx="358">
                  <c:v>-101.916</c:v>
                </c:pt>
                <c:pt idx="359">
                  <c:v>-101.91</c:v>
                </c:pt>
                <c:pt idx="360">
                  <c:v>-101.904</c:v>
                </c:pt>
                <c:pt idx="361">
                  <c:v>-101.899</c:v>
                </c:pt>
                <c:pt idx="362">
                  <c:v>-101.893</c:v>
                </c:pt>
                <c:pt idx="363">
                  <c:v>-101.88800000000001</c:v>
                </c:pt>
                <c:pt idx="364">
                  <c:v>-101.883</c:v>
                </c:pt>
                <c:pt idx="365">
                  <c:v>-101.877</c:v>
                </c:pt>
                <c:pt idx="366">
                  <c:v>-101.872</c:v>
                </c:pt>
                <c:pt idx="367">
                  <c:v>-101.867</c:v>
                </c:pt>
                <c:pt idx="368">
                  <c:v>-101.86199999999999</c:v>
                </c:pt>
                <c:pt idx="369">
                  <c:v>-101.857</c:v>
                </c:pt>
                <c:pt idx="370">
                  <c:v>-101.852</c:v>
                </c:pt>
                <c:pt idx="371">
                  <c:v>-101.84699999999999</c:v>
                </c:pt>
                <c:pt idx="372">
                  <c:v>-101.842</c:v>
                </c:pt>
                <c:pt idx="373">
                  <c:v>-101.837</c:v>
                </c:pt>
                <c:pt idx="374">
                  <c:v>-101.83199999999999</c:v>
                </c:pt>
                <c:pt idx="375">
                  <c:v>-101.827</c:v>
                </c:pt>
                <c:pt idx="376">
                  <c:v>-101.822</c:v>
                </c:pt>
                <c:pt idx="377">
                  <c:v>-101.818</c:v>
                </c:pt>
                <c:pt idx="378">
                  <c:v>-101.813</c:v>
                </c:pt>
                <c:pt idx="379">
                  <c:v>-101.80800000000001</c:v>
                </c:pt>
                <c:pt idx="380">
                  <c:v>-101.804</c:v>
                </c:pt>
                <c:pt idx="381">
                  <c:v>-101.79900000000001</c:v>
                </c:pt>
                <c:pt idx="382">
                  <c:v>-101.795</c:v>
                </c:pt>
                <c:pt idx="383">
                  <c:v>-101.79</c:v>
                </c:pt>
                <c:pt idx="384">
                  <c:v>-101.786</c:v>
                </c:pt>
                <c:pt idx="385">
                  <c:v>-101.78100000000001</c:v>
                </c:pt>
                <c:pt idx="386">
                  <c:v>-101.777</c:v>
                </c:pt>
                <c:pt idx="387">
                  <c:v>-101.773</c:v>
                </c:pt>
                <c:pt idx="388">
                  <c:v>-101.768</c:v>
                </c:pt>
                <c:pt idx="389">
                  <c:v>-101.764</c:v>
                </c:pt>
                <c:pt idx="390">
                  <c:v>-101.76</c:v>
                </c:pt>
                <c:pt idx="391">
                  <c:v>-101.755</c:v>
                </c:pt>
                <c:pt idx="392">
                  <c:v>-101.751</c:v>
                </c:pt>
                <c:pt idx="393">
                  <c:v>-101.747</c:v>
                </c:pt>
                <c:pt idx="394">
                  <c:v>-101.74299999999999</c:v>
                </c:pt>
                <c:pt idx="395">
                  <c:v>-101.739</c:v>
                </c:pt>
                <c:pt idx="396">
                  <c:v>-101.735</c:v>
                </c:pt>
                <c:pt idx="397">
                  <c:v>-101.73</c:v>
                </c:pt>
                <c:pt idx="398">
                  <c:v>-101.726</c:v>
                </c:pt>
                <c:pt idx="399">
                  <c:v>-101.72199999999999</c:v>
                </c:pt>
                <c:pt idx="400">
                  <c:v>-101.718</c:v>
                </c:pt>
                <c:pt idx="401">
                  <c:v>-101.714</c:v>
                </c:pt>
                <c:pt idx="402">
                  <c:v>-101.71</c:v>
                </c:pt>
                <c:pt idx="403">
                  <c:v>-101.706</c:v>
                </c:pt>
                <c:pt idx="404">
                  <c:v>-101.702</c:v>
                </c:pt>
                <c:pt idx="405">
                  <c:v>-101.69799999999999</c:v>
                </c:pt>
                <c:pt idx="406">
                  <c:v>-101.694</c:v>
                </c:pt>
                <c:pt idx="407">
                  <c:v>-101.691</c:v>
                </c:pt>
                <c:pt idx="408">
                  <c:v>-101.687</c:v>
                </c:pt>
                <c:pt idx="409">
                  <c:v>-101.68300000000001</c:v>
                </c:pt>
                <c:pt idx="410">
                  <c:v>-101.679</c:v>
                </c:pt>
                <c:pt idx="411">
                  <c:v>-101.675</c:v>
                </c:pt>
                <c:pt idx="412">
                  <c:v>-101.67100000000001</c:v>
                </c:pt>
                <c:pt idx="413">
                  <c:v>-101.66800000000001</c:v>
                </c:pt>
                <c:pt idx="414">
                  <c:v>-101.664</c:v>
                </c:pt>
                <c:pt idx="415">
                  <c:v>-101.66</c:v>
                </c:pt>
                <c:pt idx="416">
                  <c:v>-101.65600000000001</c:v>
                </c:pt>
                <c:pt idx="417">
                  <c:v>-101.65300000000001</c:v>
                </c:pt>
                <c:pt idx="418">
                  <c:v>-101.649</c:v>
                </c:pt>
                <c:pt idx="419">
                  <c:v>-101.645</c:v>
                </c:pt>
                <c:pt idx="420">
                  <c:v>-101.642</c:v>
                </c:pt>
                <c:pt idx="421">
                  <c:v>-101.63800000000001</c:v>
                </c:pt>
                <c:pt idx="422">
                  <c:v>-101.63500000000001</c:v>
                </c:pt>
                <c:pt idx="423">
                  <c:v>-101.631</c:v>
                </c:pt>
                <c:pt idx="424">
                  <c:v>-101.627</c:v>
                </c:pt>
                <c:pt idx="425">
                  <c:v>-101.624</c:v>
                </c:pt>
                <c:pt idx="426">
                  <c:v>-101.62</c:v>
                </c:pt>
                <c:pt idx="427">
                  <c:v>-101.617</c:v>
                </c:pt>
                <c:pt idx="428">
                  <c:v>-101.613</c:v>
                </c:pt>
                <c:pt idx="429">
                  <c:v>-101.61</c:v>
                </c:pt>
                <c:pt idx="430">
                  <c:v>-101.60599999999999</c:v>
                </c:pt>
                <c:pt idx="431">
                  <c:v>-101.60299999999999</c:v>
                </c:pt>
                <c:pt idx="432">
                  <c:v>-101.599</c:v>
                </c:pt>
                <c:pt idx="433">
                  <c:v>-101.596</c:v>
                </c:pt>
                <c:pt idx="434">
                  <c:v>-101.593</c:v>
                </c:pt>
                <c:pt idx="435">
                  <c:v>-101.589</c:v>
                </c:pt>
                <c:pt idx="436">
                  <c:v>-101.586</c:v>
                </c:pt>
                <c:pt idx="437">
                  <c:v>-101.58199999999999</c:v>
                </c:pt>
                <c:pt idx="438">
                  <c:v>-101.57899999999999</c:v>
                </c:pt>
                <c:pt idx="439">
                  <c:v>-101.57599999999999</c:v>
                </c:pt>
                <c:pt idx="440">
                  <c:v>-101.572</c:v>
                </c:pt>
                <c:pt idx="441">
                  <c:v>-101.569</c:v>
                </c:pt>
                <c:pt idx="442">
                  <c:v>-101.566</c:v>
                </c:pt>
                <c:pt idx="443">
                  <c:v>-101.563</c:v>
                </c:pt>
                <c:pt idx="444">
                  <c:v>-101.559</c:v>
                </c:pt>
                <c:pt idx="445">
                  <c:v>-101.556</c:v>
                </c:pt>
                <c:pt idx="446">
                  <c:v>-101.553</c:v>
                </c:pt>
                <c:pt idx="447">
                  <c:v>-101.55</c:v>
                </c:pt>
                <c:pt idx="448">
                  <c:v>-101.54600000000001</c:v>
                </c:pt>
                <c:pt idx="449">
                  <c:v>-101.54300000000001</c:v>
                </c:pt>
                <c:pt idx="450">
                  <c:v>-101.54</c:v>
                </c:pt>
                <c:pt idx="451">
                  <c:v>-101.53700000000001</c:v>
                </c:pt>
                <c:pt idx="452">
                  <c:v>-101.53400000000001</c:v>
                </c:pt>
                <c:pt idx="453">
                  <c:v>-101.53100000000001</c:v>
                </c:pt>
                <c:pt idx="454">
                  <c:v>-101.527</c:v>
                </c:pt>
                <c:pt idx="455">
                  <c:v>-101.524</c:v>
                </c:pt>
                <c:pt idx="456">
                  <c:v>-101.521</c:v>
                </c:pt>
                <c:pt idx="457">
                  <c:v>-101.518</c:v>
                </c:pt>
                <c:pt idx="458">
                  <c:v>-101.515</c:v>
                </c:pt>
                <c:pt idx="459">
                  <c:v>-101.512</c:v>
                </c:pt>
                <c:pt idx="460">
                  <c:v>-101.509</c:v>
                </c:pt>
                <c:pt idx="461">
                  <c:v>-101.506</c:v>
                </c:pt>
                <c:pt idx="462">
                  <c:v>-101.503</c:v>
                </c:pt>
                <c:pt idx="463">
                  <c:v>-101.5</c:v>
                </c:pt>
                <c:pt idx="464">
                  <c:v>-101.497</c:v>
                </c:pt>
                <c:pt idx="465">
                  <c:v>-101.494</c:v>
                </c:pt>
                <c:pt idx="466">
                  <c:v>-101.491</c:v>
                </c:pt>
                <c:pt idx="467">
                  <c:v>-101.488</c:v>
                </c:pt>
                <c:pt idx="468">
                  <c:v>-101.485</c:v>
                </c:pt>
                <c:pt idx="469">
                  <c:v>-101.482</c:v>
                </c:pt>
                <c:pt idx="470">
                  <c:v>-101.48</c:v>
                </c:pt>
                <c:pt idx="471">
                  <c:v>-101.477</c:v>
                </c:pt>
                <c:pt idx="472">
                  <c:v>-101.474</c:v>
                </c:pt>
                <c:pt idx="473">
                  <c:v>-101.471</c:v>
                </c:pt>
                <c:pt idx="474">
                  <c:v>-101.468</c:v>
                </c:pt>
                <c:pt idx="475">
                  <c:v>-101.465</c:v>
                </c:pt>
                <c:pt idx="476">
                  <c:v>-101.462</c:v>
                </c:pt>
                <c:pt idx="477">
                  <c:v>-101.46</c:v>
                </c:pt>
                <c:pt idx="478">
                  <c:v>-101.45699999999999</c:v>
                </c:pt>
                <c:pt idx="479">
                  <c:v>-101.45399999999999</c:v>
                </c:pt>
                <c:pt idx="480">
                  <c:v>-101.45099999999999</c:v>
                </c:pt>
                <c:pt idx="481">
                  <c:v>-101.449</c:v>
                </c:pt>
                <c:pt idx="482">
                  <c:v>-101.446</c:v>
                </c:pt>
                <c:pt idx="483">
                  <c:v>-101.443</c:v>
                </c:pt>
                <c:pt idx="484">
                  <c:v>-101.44</c:v>
                </c:pt>
                <c:pt idx="485">
                  <c:v>-101.438</c:v>
                </c:pt>
                <c:pt idx="486">
                  <c:v>-101.435</c:v>
                </c:pt>
                <c:pt idx="487">
                  <c:v>-101.432</c:v>
                </c:pt>
                <c:pt idx="488">
                  <c:v>-101.43</c:v>
                </c:pt>
                <c:pt idx="489">
                  <c:v>-101.42700000000001</c:v>
                </c:pt>
                <c:pt idx="490">
                  <c:v>-101.42400000000001</c:v>
                </c:pt>
                <c:pt idx="491">
                  <c:v>-101.422</c:v>
                </c:pt>
                <c:pt idx="492">
                  <c:v>-101.419</c:v>
                </c:pt>
                <c:pt idx="493">
                  <c:v>-101.416</c:v>
                </c:pt>
                <c:pt idx="494">
                  <c:v>-101.414</c:v>
                </c:pt>
                <c:pt idx="495">
                  <c:v>-101.411</c:v>
                </c:pt>
                <c:pt idx="496">
                  <c:v>-101.40900000000001</c:v>
                </c:pt>
                <c:pt idx="497">
                  <c:v>-101.40600000000001</c:v>
                </c:pt>
                <c:pt idx="498">
                  <c:v>-101.40300000000001</c:v>
                </c:pt>
                <c:pt idx="499">
                  <c:v>-101.401</c:v>
                </c:pt>
                <c:pt idx="500">
                  <c:v>-101.398</c:v>
                </c:pt>
                <c:pt idx="501">
                  <c:v>-101.396</c:v>
                </c:pt>
                <c:pt idx="502">
                  <c:v>-101.393</c:v>
                </c:pt>
                <c:pt idx="503">
                  <c:v>-101.39100000000001</c:v>
                </c:pt>
                <c:pt idx="504">
                  <c:v>-101.38800000000001</c:v>
                </c:pt>
                <c:pt idx="505">
                  <c:v>-101.386</c:v>
                </c:pt>
                <c:pt idx="506">
                  <c:v>-101.383</c:v>
                </c:pt>
                <c:pt idx="507">
                  <c:v>-101.381</c:v>
                </c:pt>
                <c:pt idx="508">
                  <c:v>-101.378</c:v>
                </c:pt>
                <c:pt idx="509">
                  <c:v>-101.376</c:v>
                </c:pt>
                <c:pt idx="510">
                  <c:v>-101.373</c:v>
                </c:pt>
                <c:pt idx="511">
                  <c:v>-101.371</c:v>
                </c:pt>
                <c:pt idx="512">
                  <c:v>-101.369</c:v>
                </c:pt>
                <c:pt idx="513">
                  <c:v>-101.366</c:v>
                </c:pt>
                <c:pt idx="514">
                  <c:v>-101.364</c:v>
                </c:pt>
                <c:pt idx="515">
                  <c:v>-101.361</c:v>
                </c:pt>
                <c:pt idx="516">
                  <c:v>-101.35899999999999</c:v>
                </c:pt>
                <c:pt idx="517">
                  <c:v>-101.357</c:v>
                </c:pt>
                <c:pt idx="518">
                  <c:v>-101.354</c:v>
                </c:pt>
                <c:pt idx="519">
                  <c:v>-101.352</c:v>
                </c:pt>
                <c:pt idx="520">
                  <c:v>-101.35</c:v>
                </c:pt>
                <c:pt idx="521">
                  <c:v>-101.34699999999999</c:v>
                </c:pt>
                <c:pt idx="522">
                  <c:v>-101.345</c:v>
                </c:pt>
                <c:pt idx="523">
                  <c:v>-101.343</c:v>
                </c:pt>
                <c:pt idx="524">
                  <c:v>-101.34</c:v>
                </c:pt>
                <c:pt idx="525">
                  <c:v>-101.33799999999999</c:v>
                </c:pt>
                <c:pt idx="526">
                  <c:v>-101.336</c:v>
                </c:pt>
                <c:pt idx="527">
                  <c:v>-101.334</c:v>
                </c:pt>
                <c:pt idx="528">
                  <c:v>-101.331</c:v>
                </c:pt>
                <c:pt idx="529">
                  <c:v>-101.32899999999999</c:v>
                </c:pt>
                <c:pt idx="530">
                  <c:v>-101.327</c:v>
                </c:pt>
                <c:pt idx="531">
                  <c:v>-101.325</c:v>
                </c:pt>
                <c:pt idx="532">
                  <c:v>-101.322</c:v>
                </c:pt>
                <c:pt idx="533">
                  <c:v>-101.32</c:v>
                </c:pt>
                <c:pt idx="534">
                  <c:v>-101.318</c:v>
                </c:pt>
                <c:pt idx="535">
                  <c:v>-101.316</c:v>
                </c:pt>
                <c:pt idx="536">
                  <c:v>-101.31399999999999</c:v>
                </c:pt>
                <c:pt idx="537">
                  <c:v>-101.31100000000001</c:v>
                </c:pt>
                <c:pt idx="538">
                  <c:v>-101.309</c:v>
                </c:pt>
                <c:pt idx="539">
                  <c:v>-101.307</c:v>
                </c:pt>
                <c:pt idx="540">
                  <c:v>-101.30500000000001</c:v>
                </c:pt>
                <c:pt idx="541">
                  <c:v>-101.303</c:v>
                </c:pt>
                <c:pt idx="542">
                  <c:v>-101.301</c:v>
                </c:pt>
                <c:pt idx="543">
                  <c:v>-101.29900000000001</c:v>
                </c:pt>
                <c:pt idx="544">
                  <c:v>-101.29600000000001</c:v>
                </c:pt>
                <c:pt idx="545">
                  <c:v>-101.294</c:v>
                </c:pt>
                <c:pt idx="546">
                  <c:v>-101.292</c:v>
                </c:pt>
                <c:pt idx="547">
                  <c:v>-101.29</c:v>
                </c:pt>
                <c:pt idx="548">
                  <c:v>-101.288</c:v>
                </c:pt>
                <c:pt idx="549">
                  <c:v>-101.286</c:v>
                </c:pt>
                <c:pt idx="550">
                  <c:v>-101.28400000000001</c:v>
                </c:pt>
                <c:pt idx="551">
                  <c:v>-101.282</c:v>
                </c:pt>
                <c:pt idx="552">
                  <c:v>-101.28</c:v>
                </c:pt>
                <c:pt idx="553">
                  <c:v>-101.27800000000001</c:v>
                </c:pt>
                <c:pt idx="554">
                  <c:v>-101.276</c:v>
                </c:pt>
                <c:pt idx="555">
                  <c:v>-101.274</c:v>
                </c:pt>
                <c:pt idx="556">
                  <c:v>-101.27200000000001</c:v>
                </c:pt>
                <c:pt idx="557">
                  <c:v>-101.27</c:v>
                </c:pt>
                <c:pt idx="558">
                  <c:v>-101.268</c:v>
                </c:pt>
                <c:pt idx="559">
                  <c:v>-101.26600000000001</c:v>
                </c:pt>
                <c:pt idx="560">
                  <c:v>-101.264</c:v>
                </c:pt>
                <c:pt idx="561">
                  <c:v>-101.262</c:v>
                </c:pt>
                <c:pt idx="562">
                  <c:v>-101.26</c:v>
                </c:pt>
                <c:pt idx="563">
                  <c:v>-101.258</c:v>
                </c:pt>
                <c:pt idx="564">
                  <c:v>-101.256</c:v>
                </c:pt>
                <c:pt idx="565">
                  <c:v>-101.254</c:v>
                </c:pt>
                <c:pt idx="566">
                  <c:v>-101.252</c:v>
                </c:pt>
                <c:pt idx="567">
                  <c:v>-101.25</c:v>
                </c:pt>
                <c:pt idx="568">
                  <c:v>-101.248</c:v>
                </c:pt>
                <c:pt idx="569">
                  <c:v>-101.246</c:v>
                </c:pt>
                <c:pt idx="570">
                  <c:v>-101.244</c:v>
                </c:pt>
                <c:pt idx="571">
                  <c:v>-101.242</c:v>
                </c:pt>
                <c:pt idx="572">
                  <c:v>-101.24</c:v>
                </c:pt>
                <c:pt idx="573">
                  <c:v>-101.239</c:v>
                </c:pt>
                <c:pt idx="574">
                  <c:v>-101.23699999999999</c:v>
                </c:pt>
                <c:pt idx="575">
                  <c:v>-101.235</c:v>
                </c:pt>
                <c:pt idx="576">
                  <c:v>-101.233</c:v>
                </c:pt>
                <c:pt idx="577">
                  <c:v>-101.23099999999999</c:v>
                </c:pt>
                <c:pt idx="578">
                  <c:v>-101.229</c:v>
                </c:pt>
                <c:pt idx="579">
                  <c:v>-101.227</c:v>
                </c:pt>
                <c:pt idx="580">
                  <c:v>-101.22499999999999</c:v>
                </c:pt>
                <c:pt idx="581">
                  <c:v>-101.224</c:v>
                </c:pt>
                <c:pt idx="582">
                  <c:v>-101.22199999999999</c:v>
                </c:pt>
                <c:pt idx="583">
                  <c:v>-101.22</c:v>
                </c:pt>
                <c:pt idx="584">
                  <c:v>-101.218</c:v>
                </c:pt>
                <c:pt idx="585">
                  <c:v>-101.21599999999999</c:v>
                </c:pt>
                <c:pt idx="586">
                  <c:v>-101.215</c:v>
                </c:pt>
                <c:pt idx="587">
                  <c:v>-101.21299999999999</c:v>
                </c:pt>
                <c:pt idx="588">
                  <c:v>-101.211</c:v>
                </c:pt>
                <c:pt idx="589">
                  <c:v>-101.209</c:v>
                </c:pt>
                <c:pt idx="590">
                  <c:v>-101.20699999999999</c:v>
                </c:pt>
                <c:pt idx="591">
                  <c:v>-101.206</c:v>
                </c:pt>
                <c:pt idx="592">
                  <c:v>-101.20399999999999</c:v>
                </c:pt>
                <c:pt idx="593">
                  <c:v>-101.202</c:v>
                </c:pt>
                <c:pt idx="594">
                  <c:v>-101.2</c:v>
                </c:pt>
                <c:pt idx="595">
                  <c:v>-101.199</c:v>
                </c:pt>
                <c:pt idx="596">
                  <c:v>-101.197</c:v>
                </c:pt>
                <c:pt idx="597">
                  <c:v>-101.19499999999999</c:v>
                </c:pt>
                <c:pt idx="598">
                  <c:v>-101.194</c:v>
                </c:pt>
                <c:pt idx="599">
                  <c:v>-101.19199999999999</c:v>
                </c:pt>
                <c:pt idx="600">
                  <c:v>-101.19</c:v>
                </c:pt>
                <c:pt idx="601">
                  <c:v>-101.188</c:v>
                </c:pt>
                <c:pt idx="602">
                  <c:v>-101.187</c:v>
                </c:pt>
                <c:pt idx="603">
                  <c:v>-101.185</c:v>
                </c:pt>
                <c:pt idx="604">
                  <c:v>-101.18300000000001</c:v>
                </c:pt>
                <c:pt idx="605">
                  <c:v>-101.182</c:v>
                </c:pt>
                <c:pt idx="606">
                  <c:v>-101.18</c:v>
                </c:pt>
                <c:pt idx="607">
                  <c:v>-101.178</c:v>
                </c:pt>
                <c:pt idx="608">
                  <c:v>-101.17700000000001</c:v>
                </c:pt>
                <c:pt idx="609">
                  <c:v>-101.175</c:v>
                </c:pt>
                <c:pt idx="610">
                  <c:v>-101.173</c:v>
                </c:pt>
                <c:pt idx="611">
                  <c:v>-101.172</c:v>
                </c:pt>
                <c:pt idx="612">
                  <c:v>-101.17</c:v>
                </c:pt>
                <c:pt idx="613">
                  <c:v>-101.16800000000001</c:v>
                </c:pt>
                <c:pt idx="614">
                  <c:v>-101.167</c:v>
                </c:pt>
                <c:pt idx="615">
                  <c:v>-101.16500000000001</c:v>
                </c:pt>
                <c:pt idx="616">
                  <c:v>-101.164</c:v>
                </c:pt>
                <c:pt idx="617">
                  <c:v>-101.16200000000001</c:v>
                </c:pt>
                <c:pt idx="618">
                  <c:v>-101.16</c:v>
                </c:pt>
                <c:pt idx="619">
                  <c:v>-101.15900000000001</c:v>
                </c:pt>
                <c:pt idx="620">
                  <c:v>-101.157</c:v>
                </c:pt>
                <c:pt idx="621">
                  <c:v>-101.15600000000001</c:v>
                </c:pt>
                <c:pt idx="622">
                  <c:v>-101.154</c:v>
                </c:pt>
                <c:pt idx="623">
                  <c:v>-101.152</c:v>
                </c:pt>
                <c:pt idx="624">
                  <c:v>-101.151</c:v>
                </c:pt>
                <c:pt idx="625">
                  <c:v>-101.149</c:v>
                </c:pt>
                <c:pt idx="626">
                  <c:v>-101.148</c:v>
                </c:pt>
                <c:pt idx="627">
                  <c:v>-101.146</c:v>
                </c:pt>
                <c:pt idx="628">
                  <c:v>-101.145</c:v>
                </c:pt>
                <c:pt idx="629">
                  <c:v>-101.143</c:v>
                </c:pt>
                <c:pt idx="630">
                  <c:v>-101.142</c:v>
                </c:pt>
                <c:pt idx="631">
                  <c:v>-101.14</c:v>
                </c:pt>
                <c:pt idx="632">
                  <c:v>-101.139</c:v>
                </c:pt>
                <c:pt idx="633">
                  <c:v>-101.137</c:v>
                </c:pt>
                <c:pt idx="634">
                  <c:v>-101.136</c:v>
                </c:pt>
                <c:pt idx="635">
                  <c:v>-101.134</c:v>
                </c:pt>
                <c:pt idx="636">
                  <c:v>-101.133</c:v>
                </c:pt>
                <c:pt idx="637">
                  <c:v>-101.131</c:v>
                </c:pt>
                <c:pt idx="638">
                  <c:v>-101.13</c:v>
                </c:pt>
                <c:pt idx="639">
                  <c:v>-101.128</c:v>
                </c:pt>
                <c:pt idx="640">
                  <c:v>-101.127</c:v>
                </c:pt>
                <c:pt idx="641">
                  <c:v>-101.125</c:v>
                </c:pt>
                <c:pt idx="642">
                  <c:v>-101.124</c:v>
                </c:pt>
                <c:pt idx="643">
                  <c:v>-101.122</c:v>
                </c:pt>
                <c:pt idx="644">
                  <c:v>-101.121</c:v>
                </c:pt>
                <c:pt idx="645">
                  <c:v>-101.119</c:v>
                </c:pt>
                <c:pt idx="646">
                  <c:v>-101.11799999999999</c:v>
                </c:pt>
                <c:pt idx="647">
                  <c:v>-101.116</c:v>
                </c:pt>
                <c:pt idx="648">
                  <c:v>-101.11499999999999</c:v>
                </c:pt>
                <c:pt idx="649">
                  <c:v>-101.113</c:v>
                </c:pt>
                <c:pt idx="650">
                  <c:v>-101.11199999999999</c:v>
                </c:pt>
                <c:pt idx="651">
                  <c:v>-101.111</c:v>
                </c:pt>
                <c:pt idx="652">
                  <c:v>-101.10899999999999</c:v>
                </c:pt>
                <c:pt idx="653">
                  <c:v>-101.108</c:v>
                </c:pt>
                <c:pt idx="654">
                  <c:v>-101.10599999999999</c:v>
                </c:pt>
                <c:pt idx="655">
                  <c:v>-101.105</c:v>
                </c:pt>
                <c:pt idx="656">
                  <c:v>-101.10299999999999</c:v>
                </c:pt>
                <c:pt idx="657">
                  <c:v>-101.102</c:v>
                </c:pt>
                <c:pt idx="658">
                  <c:v>-101.101</c:v>
                </c:pt>
                <c:pt idx="659">
                  <c:v>-101.099</c:v>
                </c:pt>
                <c:pt idx="660">
                  <c:v>-101.098</c:v>
                </c:pt>
                <c:pt idx="661">
                  <c:v>-101.096</c:v>
                </c:pt>
                <c:pt idx="662">
                  <c:v>-101.095</c:v>
                </c:pt>
                <c:pt idx="663">
                  <c:v>-101.09399999999999</c:v>
                </c:pt>
                <c:pt idx="664">
                  <c:v>-101.092</c:v>
                </c:pt>
                <c:pt idx="665">
                  <c:v>-101.09099999999999</c:v>
                </c:pt>
                <c:pt idx="666">
                  <c:v>-101.09</c:v>
                </c:pt>
                <c:pt idx="667">
                  <c:v>-101.08799999999999</c:v>
                </c:pt>
                <c:pt idx="668">
                  <c:v>-101.087</c:v>
                </c:pt>
                <c:pt idx="669">
                  <c:v>-101.086</c:v>
                </c:pt>
                <c:pt idx="670">
                  <c:v>-101.084</c:v>
                </c:pt>
                <c:pt idx="671">
                  <c:v>-101.083</c:v>
                </c:pt>
                <c:pt idx="672">
                  <c:v>-101.081</c:v>
                </c:pt>
                <c:pt idx="673">
                  <c:v>-101.08</c:v>
                </c:pt>
                <c:pt idx="674">
                  <c:v>-101.07899999999999</c:v>
                </c:pt>
                <c:pt idx="675">
                  <c:v>-101.077</c:v>
                </c:pt>
                <c:pt idx="676">
                  <c:v>-101.07599999999999</c:v>
                </c:pt>
                <c:pt idx="677">
                  <c:v>-101.075</c:v>
                </c:pt>
                <c:pt idx="678">
                  <c:v>-101.074</c:v>
                </c:pt>
                <c:pt idx="679">
                  <c:v>-101.072</c:v>
                </c:pt>
                <c:pt idx="680">
                  <c:v>-101.071</c:v>
                </c:pt>
                <c:pt idx="681">
                  <c:v>-101.07</c:v>
                </c:pt>
                <c:pt idx="682">
                  <c:v>-101.068</c:v>
                </c:pt>
                <c:pt idx="683">
                  <c:v>-101.06699999999999</c:v>
                </c:pt>
                <c:pt idx="684">
                  <c:v>-101.066</c:v>
                </c:pt>
                <c:pt idx="685">
                  <c:v>-101.06399999999999</c:v>
                </c:pt>
                <c:pt idx="686">
                  <c:v>-101.063</c:v>
                </c:pt>
                <c:pt idx="687">
                  <c:v>-101.062</c:v>
                </c:pt>
                <c:pt idx="688">
                  <c:v>-101.06100000000001</c:v>
                </c:pt>
                <c:pt idx="689">
                  <c:v>-101.059</c:v>
                </c:pt>
                <c:pt idx="690">
                  <c:v>-101.05800000000001</c:v>
                </c:pt>
                <c:pt idx="691">
                  <c:v>-101.057</c:v>
                </c:pt>
                <c:pt idx="692">
                  <c:v>-101.05500000000001</c:v>
                </c:pt>
                <c:pt idx="693">
                  <c:v>-101.054</c:v>
                </c:pt>
                <c:pt idx="694">
                  <c:v>-101.053</c:v>
                </c:pt>
                <c:pt idx="695">
                  <c:v>-101.05200000000001</c:v>
                </c:pt>
                <c:pt idx="696">
                  <c:v>-101.05</c:v>
                </c:pt>
                <c:pt idx="697">
                  <c:v>-101.04900000000001</c:v>
                </c:pt>
                <c:pt idx="698">
                  <c:v>-101.048</c:v>
                </c:pt>
                <c:pt idx="699">
                  <c:v>-101.047</c:v>
                </c:pt>
                <c:pt idx="700">
                  <c:v>-101.045</c:v>
                </c:pt>
                <c:pt idx="701">
                  <c:v>-101.044</c:v>
                </c:pt>
                <c:pt idx="702">
                  <c:v>-101.04300000000001</c:v>
                </c:pt>
                <c:pt idx="703">
                  <c:v>-101.042</c:v>
                </c:pt>
                <c:pt idx="704">
                  <c:v>-101.041</c:v>
                </c:pt>
                <c:pt idx="705">
                  <c:v>-101.039</c:v>
                </c:pt>
                <c:pt idx="706">
                  <c:v>-101.038</c:v>
                </c:pt>
                <c:pt idx="707">
                  <c:v>-101.03700000000001</c:v>
                </c:pt>
                <c:pt idx="708">
                  <c:v>-101.036</c:v>
                </c:pt>
                <c:pt idx="709">
                  <c:v>-101.035</c:v>
                </c:pt>
                <c:pt idx="710">
                  <c:v>-101.033</c:v>
                </c:pt>
                <c:pt idx="711">
                  <c:v>-101.032</c:v>
                </c:pt>
                <c:pt idx="712">
                  <c:v>-101.03100000000001</c:v>
                </c:pt>
                <c:pt idx="713">
                  <c:v>-101.03</c:v>
                </c:pt>
                <c:pt idx="714">
                  <c:v>-101.029</c:v>
                </c:pt>
                <c:pt idx="715">
                  <c:v>-101.027</c:v>
                </c:pt>
                <c:pt idx="716">
                  <c:v>-101.026</c:v>
                </c:pt>
                <c:pt idx="717">
                  <c:v>-101.02500000000001</c:v>
                </c:pt>
                <c:pt idx="718">
                  <c:v>-101.024</c:v>
                </c:pt>
                <c:pt idx="719">
                  <c:v>-101.023</c:v>
                </c:pt>
                <c:pt idx="720">
                  <c:v>-101.021</c:v>
                </c:pt>
                <c:pt idx="721">
                  <c:v>-101.02</c:v>
                </c:pt>
                <c:pt idx="722">
                  <c:v>-101.01900000000001</c:v>
                </c:pt>
                <c:pt idx="723">
                  <c:v>-101.018</c:v>
                </c:pt>
                <c:pt idx="724">
                  <c:v>-101.017</c:v>
                </c:pt>
                <c:pt idx="725">
                  <c:v>-101.01600000000001</c:v>
                </c:pt>
                <c:pt idx="726">
                  <c:v>-101.015</c:v>
                </c:pt>
                <c:pt idx="727">
                  <c:v>-101.01300000000001</c:v>
                </c:pt>
                <c:pt idx="728">
                  <c:v>-101.012</c:v>
                </c:pt>
                <c:pt idx="729">
                  <c:v>-101.011</c:v>
                </c:pt>
                <c:pt idx="730">
                  <c:v>-101.01</c:v>
                </c:pt>
                <c:pt idx="731">
                  <c:v>-101.009</c:v>
                </c:pt>
                <c:pt idx="732">
                  <c:v>-101.008</c:v>
                </c:pt>
                <c:pt idx="733">
                  <c:v>-101.00700000000001</c:v>
                </c:pt>
                <c:pt idx="734">
                  <c:v>-101.005</c:v>
                </c:pt>
                <c:pt idx="735">
                  <c:v>-101.004</c:v>
                </c:pt>
                <c:pt idx="736">
                  <c:v>-101.003</c:v>
                </c:pt>
                <c:pt idx="737">
                  <c:v>-101.002</c:v>
                </c:pt>
                <c:pt idx="738">
                  <c:v>-101.001</c:v>
                </c:pt>
                <c:pt idx="739">
                  <c:v>-101</c:v>
                </c:pt>
                <c:pt idx="740">
                  <c:v>-100.999</c:v>
                </c:pt>
                <c:pt idx="741">
                  <c:v>-100.998</c:v>
                </c:pt>
                <c:pt idx="742">
                  <c:v>-100.996</c:v>
                </c:pt>
                <c:pt idx="743">
                  <c:v>-100.995</c:v>
                </c:pt>
                <c:pt idx="744">
                  <c:v>-100.994</c:v>
                </c:pt>
                <c:pt idx="745">
                  <c:v>-100.99299999999999</c:v>
                </c:pt>
                <c:pt idx="746">
                  <c:v>-100.992</c:v>
                </c:pt>
                <c:pt idx="747">
                  <c:v>-100.991</c:v>
                </c:pt>
                <c:pt idx="748">
                  <c:v>-100.99</c:v>
                </c:pt>
                <c:pt idx="749">
                  <c:v>-100.989</c:v>
                </c:pt>
                <c:pt idx="750">
                  <c:v>-100.988</c:v>
                </c:pt>
                <c:pt idx="751">
                  <c:v>-100.98699999999999</c:v>
                </c:pt>
                <c:pt idx="752">
                  <c:v>-100.986</c:v>
                </c:pt>
                <c:pt idx="753">
                  <c:v>-100.98399999999999</c:v>
                </c:pt>
                <c:pt idx="754">
                  <c:v>-100.983</c:v>
                </c:pt>
                <c:pt idx="755">
                  <c:v>-100.982</c:v>
                </c:pt>
                <c:pt idx="756">
                  <c:v>-100.98099999999999</c:v>
                </c:pt>
                <c:pt idx="757">
                  <c:v>-100.98</c:v>
                </c:pt>
                <c:pt idx="758">
                  <c:v>-100.979</c:v>
                </c:pt>
                <c:pt idx="759">
                  <c:v>-100.97799999999999</c:v>
                </c:pt>
                <c:pt idx="760">
                  <c:v>-100.977</c:v>
                </c:pt>
                <c:pt idx="761">
                  <c:v>-100.976</c:v>
                </c:pt>
                <c:pt idx="762">
                  <c:v>-100.97499999999999</c:v>
                </c:pt>
                <c:pt idx="763">
                  <c:v>-100.974</c:v>
                </c:pt>
                <c:pt idx="764">
                  <c:v>-100.973</c:v>
                </c:pt>
                <c:pt idx="765">
                  <c:v>-100.97199999999999</c:v>
                </c:pt>
                <c:pt idx="766">
                  <c:v>-100.971</c:v>
                </c:pt>
                <c:pt idx="767">
                  <c:v>-100.97</c:v>
                </c:pt>
                <c:pt idx="768">
                  <c:v>-100.96899999999999</c:v>
                </c:pt>
                <c:pt idx="769">
                  <c:v>-100.967</c:v>
                </c:pt>
                <c:pt idx="770">
                  <c:v>-100.96599999999999</c:v>
                </c:pt>
                <c:pt idx="771">
                  <c:v>-100.965</c:v>
                </c:pt>
                <c:pt idx="772">
                  <c:v>-100.964</c:v>
                </c:pt>
                <c:pt idx="773">
                  <c:v>-100.96299999999999</c:v>
                </c:pt>
                <c:pt idx="774">
                  <c:v>-100.962</c:v>
                </c:pt>
                <c:pt idx="775">
                  <c:v>-100.961</c:v>
                </c:pt>
                <c:pt idx="776">
                  <c:v>-100.96</c:v>
                </c:pt>
                <c:pt idx="777">
                  <c:v>-100.959</c:v>
                </c:pt>
                <c:pt idx="778">
                  <c:v>-100.958</c:v>
                </c:pt>
                <c:pt idx="779">
                  <c:v>-100.95699999999999</c:v>
                </c:pt>
                <c:pt idx="780">
                  <c:v>-100.956</c:v>
                </c:pt>
                <c:pt idx="781">
                  <c:v>-100.955</c:v>
                </c:pt>
                <c:pt idx="782">
                  <c:v>-100.95399999999999</c:v>
                </c:pt>
                <c:pt idx="783">
                  <c:v>-100.953</c:v>
                </c:pt>
                <c:pt idx="784">
                  <c:v>-100.952</c:v>
                </c:pt>
                <c:pt idx="785">
                  <c:v>-100.95099999999999</c:v>
                </c:pt>
                <c:pt idx="786">
                  <c:v>-100.95</c:v>
                </c:pt>
                <c:pt idx="787">
                  <c:v>-100.949</c:v>
                </c:pt>
                <c:pt idx="788">
                  <c:v>-100.94799999999999</c:v>
                </c:pt>
                <c:pt idx="789">
                  <c:v>-100.947</c:v>
                </c:pt>
                <c:pt idx="790">
                  <c:v>-100.946</c:v>
                </c:pt>
                <c:pt idx="791">
                  <c:v>-100.94499999999999</c:v>
                </c:pt>
                <c:pt idx="792">
                  <c:v>-100.944</c:v>
                </c:pt>
                <c:pt idx="793">
                  <c:v>-100.943</c:v>
                </c:pt>
                <c:pt idx="794">
                  <c:v>-100.94199999999999</c:v>
                </c:pt>
                <c:pt idx="795">
                  <c:v>-100.941</c:v>
                </c:pt>
                <c:pt idx="796">
                  <c:v>-100.94</c:v>
                </c:pt>
                <c:pt idx="797">
                  <c:v>-100.93899999999999</c:v>
                </c:pt>
                <c:pt idx="798">
                  <c:v>-100.938</c:v>
                </c:pt>
                <c:pt idx="799">
                  <c:v>-100.937</c:v>
                </c:pt>
                <c:pt idx="800">
                  <c:v>-100.93600000000001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AB-45EC-9833-9D7061D59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1886015"/>
        <c:axId val="1071886847"/>
      </c:scatterChart>
      <c:valAx>
        <c:axId val="1071886015"/>
        <c:scaling>
          <c:orientation val="minMax"/>
          <c:max val="8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Timestep (1E-6 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886847"/>
        <c:crosses val="autoZero"/>
        <c:crossBetween val="midCat"/>
      </c:valAx>
      <c:valAx>
        <c:axId val="107188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 (Pa)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8860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1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3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3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2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2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E7B7-C64E-490C-99E2-1C1263DD10F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E7B7-C64E-490C-99E2-1C1263DD10F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A908-85FC-47C6-A88B-F20F2368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1398" y="-402908"/>
            <a:ext cx="5069205" cy="90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Collapse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it’s ILE,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en-US" dirty="0" smtClean="0"/>
                  <a:t>, 0 initial stress, they should go to equilibrium</a:t>
                </a:r>
              </a:p>
              <a:p>
                <a:r>
                  <a:rPr lang="en-US" dirty="0" smtClean="0"/>
                  <a:t>They oscillate, but ultimately converge (after a long time)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1E-6 </a:t>
                </a:r>
                <a:r>
                  <a:rPr lang="en-US" dirty="0" smtClean="0"/>
                  <a:t>s </a:t>
                </a:r>
              </a:p>
              <a:p>
                <a:pPr lvl="1"/>
                <a:r>
                  <a:rPr lang="en-US" dirty="0" smtClean="0"/>
                  <a:t>5 million steps</a:t>
                </a:r>
              </a:p>
              <a:p>
                <a:pPr lvl="1"/>
                <a:r>
                  <a:rPr lang="en-US" dirty="0" smtClean="0"/>
                  <a:t>Thus need 10 </a:t>
                </a:r>
                <a:r>
                  <a:rPr lang="en-US" dirty="0" smtClean="0"/>
                  <a:t>s</a:t>
                </a:r>
              </a:p>
              <a:p>
                <a:r>
                  <a:rPr lang="en-US" dirty="0" smtClean="0"/>
                  <a:t>5% damping is used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997540"/>
              </p:ext>
            </p:extLst>
          </p:nvPr>
        </p:nvGraphicFramePr>
        <p:xfrm>
          <a:off x="838200" y="-3599404"/>
          <a:ext cx="10607040" cy="2775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521116"/>
              </p:ext>
            </p:extLst>
          </p:nvPr>
        </p:nvGraphicFramePr>
        <p:xfrm>
          <a:off x="686972" y="0"/>
          <a:ext cx="106070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2377"/>
              </p:ext>
            </p:extLst>
          </p:nvPr>
        </p:nvGraphicFramePr>
        <p:xfrm>
          <a:off x="686972" y="2234502"/>
          <a:ext cx="106070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922561"/>
              </p:ext>
            </p:extLst>
          </p:nvPr>
        </p:nvGraphicFramePr>
        <p:xfrm>
          <a:off x="691661" y="4469004"/>
          <a:ext cx="106070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2331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Column Collapse</vt:lpstr>
      <vt:lpstr>Column Collapse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ezrayst</dc:creator>
  <cp:lastModifiedBy>ezrayst</cp:lastModifiedBy>
  <cp:revision>30</cp:revision>
  <dcterms:created xsi:type="dcterms:W3CDTF">2017-08-14T15:51:52Z</dcterms:created>
  <dcterms:modified xsi:type="dcterms:W3CDTF">2017-08-24T23:13:55Z</dcterms:modified>
</cp:coreProperties>
</file>