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notesMasterIdLst>
    <p:notesMasterId r:id="rId11"/>
  </p:notesMasterIdLst>
  <p:sldIdLst>
    <p:sldId id="256" r:id="rId2"/>
    <p:sldId id="263" r:id="rId3"/>
    <p:sldId id="264" r:id="rId4"/>
    <p:sldId id="265" r:id="rId5"/>
    <p:sldId id="266" r:id="rId6"/>
    <p:sldId id="258" r:id="rId7"/>
    <p:sldId id="267" r:id="rId8"/>
    <p:sldId id="271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B4B624D-BFB5-95D5-C18E-66A999E735D6}" name="Emil Safarov" initials="ES" userId="ec71fba1f103341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02835A-2079-D445-A056-BB2789604440}" v="60" dt="2024-10-21T03:17:37.6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1"/>
    <p:restoredTop sz="94694"/>
  </p:normalViewPr>
  <p:slideViewPr>
    <p:cSldViewPr snapToGrid="0">
      <p:cViewPr varScale="1">
        <p:scale>
          <a:sx n="103" d="100"/>
          <a:sy n="103" d="100"/>
        </p:scale>
        <p:origin x="17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 Safarov" userId="ec71fba1f103341c" providerId="LiveId" clId="{9402835A-2079-D445-A056-BB2789604440}"/>
    <pc:docChg chg="undo custSel addSld delSld modSld">
      <pc:chgData name="Emil Safarov" userId="ec71fba1f103341c" providerId="LiveId" clId="{9402835A-2079-D445-A056-BB2789604440}" dt="2024-10-21T03:20:46.788" v="792" actId="20577"/>
      <pc:docMkLst>
        <pc:docMk/>
      </pc:docMkLst>
      <pc:sldChg chg="addSp delSp modSp add del mod addAnim delAnim delDesignElem">
        <pc:chgData name="Emil Safarov" userId="ec71fba1f103341c" providerId="LiveId" clId="{9402835A-2079-D445-A056-BB2789604440}" dt="2024-10-21T03:17:37.685" v="768" actId="207"/>
        <pc:sldMkLst>
          <pc:docMk/>
          <pc:sldMk cId="1033354631" sldId="256"/>
        </pc:sldMkLst>
        <pc:spChg chg="del mod">
          <ac:chgData name="Emil Safarov" userId="ec71fba1f103341c" providerId="LiveId" clId="{9402835A-2079-D445-A056-BB2789604440}" dt="2024-10-20T22:48:52.717" v="16" actId="478"/>
          <ac:spMkLst>
            <pc:docMk/>
            <pc:sldMk cId="1033354631" sldId="256"/>
            <ac:spMk id="2" creationId="{098A48E5-0787-182C-B8C3-0EFC79780BE6}"/>
          </ac:spMkLst>
        </pc:spChg>
        <pc:spChg chg="mod">
          <ac:chgData name="Emil Safarov" userId="ec71fba1f103341c" providerId="LiveId" clId="{9402835A-2079-D445-A056-BB2789604440}" dt="2024-10-21T03:17:37.685" v="768" actId="207"/>
          <ac:spMkLst>
            <pc:docMk/>
            <pc:sldMk cId="1033354631" sldId="256"/>
            <ac:spMk id="3" creationId="{6FABB6F4-1878-2FD7-0B25-6504AB35641F}"/>
          </ac:spMkLst>
        </pc:spChg>
        <pc:spChg chg="add del">
          <ac:chgData name="Emil Safarov" userId="ec71fba1f103341c" providerId="LiveId" clId="{9402835A-2079-D445-A056-BB2789604440}" dt="2024-10-20T23:32:51.227" v="260"/>
          <ac:spMkLst>
            <pc:docMk/>
            <pc:sldMk cId="1033354631" sldId="256"/>
            <ac:spMk id="6" creationId="{E7F94237-0536-4DB1-8C95-39E355CED94B}"/>
          </ac:spMkLst>
        </pc:spChg>
        <pc:spChg chg="add del">
          <ac:chgData name="Emil Safarov" userId="ec71fba1f103341c" providerId="LiveId" clId="{9402835A-2079-D445-A056-BB2789604440}" dt="2024-10-20T23:32:51.227" v="260"/>
          <ac:spMkLst>
            <pc:docMk/>
            <pc:sldMk cId="1033354631" sldId="256"/>
            <ac:spMk id="7" creationId="{1A3C89F8-0D2F-47FF-B903-151248265F47}"/>
          </ac:spMkLst>
        </pc:spChg>
        <pc:spChg chg="add del">
          <ac:chgData name="Emil Safarov" userId="ec71fba1f103341c" providerId="LiveId" clId="{9402835A-2079-D445-A056-BB2789604440}" dt="2024-10-20T23:32:51.227" v="260"/>
          <ac:spMkLst>
            <pc:docMk/>
            <pc:sldMk cId="1033354631" sldId="256"/>
            <ac:spMk id="8" creationId="{C5CB530E-515E-412C-9DF1-5F8FFBD6F383}"/>
          </ac:spMkLst>
        </pc:spChg>
        <pc:spChg chg="del">
          <ac:chgData name="Emil Safarov" userId="ec71fba1f103341c" providerId="LiveId" clId="{9402835A-2079-D445-A056-BB2789604440}" dt="2024-10-20T22:47:13.066" v="3"/>
          <ac:spMkLst>
            <pc:docMk/>
            <pc:sldMk cId="1033354631" sldId="256"/>
            <ac:spMk id="9" creationId="{733E0473-C315-42D8-A82A-A2FE49DC67DA}"/>
          </ac:spMkLst>
        </pc:spChg>
        <pc:spChg chg="add del">
          <ac:chgData name="Emil Safarov" userId="ec71fba1f103341c" providerId="LiveId" clId="{9402835A-2079-D445-A056-BB2789604440}" dt="2024-10-20T23:32:51.227" v="260"/>
          <ac:spMkLst>
            <pc:docMk/>
            <pc:sldMk cId="1033354631" sldId="256"/>
            <ac:spMk id="10" creationId="{712D4376-A578-4FF1-94FC-245E7A6A489F}"/>
          </ac:spMkLst>
        </pc:spChg>
        <pc:spChg chg="del">
          <ac:chgData name="Emil Safarov" userId="ec71fba1f103341c" providerId="LiveId" clId="{9402835A-2079-D445-A056-BB2789604440}" dt="2024-10-20T22:47:13.066" v="3"/>
          <ac:spMkLst>
            <pc:docMk/>
            <pc:sldMk cId="1033354631" sldId="256"/>
            <ac:spMk id="11" creationId="{AD23A251-68F2-43E5-812B-4BBAE1AF535E}"/>
          </ac:spMkLst>
        </pc:spChg>
        <pc:spChg chg="add del">
          <ac:chgData name="Emil Safarov" userId="ec71fba1f103341c" providerId="LiveId" clId="{9402835A-2079-D445-A056-BB2789604440}" dt="2024-10-20T23:32:51.227" v="260"/>
          <ac:spMkLst>
            <pc:docMk/>
            <pc:sldMk cId="1033354631" sldId="256"/>
            <ac:spMk id="12" creationId="{AEA7509D-F04F-40CB-A0B3-EEF16499CC9F}"/>
          </ac:spMkLst>
        </pc:spChg>
        <pc:spChg chg="add del">
          <ac:chgData name="Emil Safarov" userId="ec71fba1f103341c" providerId="LiveId" clId="{9402835A-2079-D445-A056-BB2789604440}" dt="2024-10-20T23:32:51.227" v="260"/>
          <ac:spMkLst>
            <pc:docMk/>
            <pc:sldMk cId="1033354631" sldId="256"/>
            <ac:spMk id="23" creationId="{3FBAD350-5664-4811-A208-657FB882D350}"/>
          </ac:spMkLst>
        </pc:spChg>
        <pc:spChg chg="add del">
          <ac:chgData name="Emil Safarov" userId="ec71fba1f103341c" providerId="LiveId" clId="{9402835A-2079-D445-A056-BB2789604440}" dt="2024-10-20T23:32:51.227" v="260"/>
          <ac:spMkLst>
            <pc:docMk/>
            <pc:sldMk cId="1033354631" sldId="256"/>
            <ac:spMk id="24" creationId="{508BEF50-7B1E-49A4-BC19-5F4F1D755E64}"/>
          </ac:spMkLst>
        </pc:spChg>
        <pc:spChg chg="add del">
          <ac:chgData name="Emil Safarov" userId="ec71fba1f103341c" providerId="LiveId" clId="{9402835A-2079-D445-A056-BB2789604440}" dt="2024-10-20T23:32:51.227" v="260"/>
          <ac:spMkLst>
            <pc:docMk/>
            <pc:sldMk cId="1033354631" sldId="256"/>
            <ac:spMk id="25" creationId="{C39ADB8F-D187-49D7-BDCF-C1B6DC727068}"/>
          </ac:spMkLst>
        </pc:spChg>
        <pc:spChg chg="add del">
          <ac:chgData name="Emil Safarov" userId="ec71fba1f103341c" providerId="LiveId" clId="{9402835A-2079-D445-A056-BB2789604440}" dt="2024-10-20T22:47:23.378" v="8" actId="22"/>
          <ac:spMkLst>
            <pc:docMk/>
            <pc:sldMk cId="1033354631" sldId="256"/>
            <ac:spMk id="26" creationId="{510CFCF9-60E0-6B85-8CB1-844C93788171}"/>
          </ac:spMkLst>
        </pc:spChg>
        <pc:spChg chg="add mod">
          <ac:chgData name="Emil Safarov" userId="ec71fba1f103341c" providerId="LiveId" clId="{9402835A-2079-D445-A056-BB2789604440}" dt="2024-10-21T03:17:21.963" v="745" actId="2711"/>
          <ac:spMkLst>
            <pc:docMk/>
            <pc:sldMk cId="1033354631" sldId="256"/>
            <ac:spMk id="28" creationId="{C2A36E2B-F219-F10D-C559-8EEEBF8A471F}"/>
          </ac:spMkLst>
        </pc:spChg>
        <pc:grpChg chg="del">
          <ac:chgData name="Emil Safarov" userId="ec71fba1f103341c" providerId="LiveId" clId="{9402835A-2079-D445-A056-BB2789604440}" dt="2024-10-20T22:47:13.066" v="3"/>
          <ac:grpSpMkLst>
            <pc:docMk/>
            <pc:sldMk cId="1033354631" sldId="256"/>
            <ac:grpSpMk id="13" creationId="{0350AF23-2606-421F-AB7B-23D9B48F3E9B}"/>
          </ac:grpSpMkLst>
        </pc:grpChg>
        <pc:picChg chg="mod">
          <ac:chgData name="Emil Safarov" userId="ec71fba1f103341c" providerId="LiveId" clId="{9402835A-2079-D445-A056-BB2789604440}" dt="2024-10-20T23:37:58.816" v="305" actId="1076"/>
          <ac:picMkLst>
            <pc:docMk/>
            <pc:sldMk cId="1033354631" sldId="256"/>
            <ac:picMk id="4" creationId="{35BE557C-68DB-BD31-46D0-17CCD1F709A0}"/>
          </ac:picMkLst>
        </pc:picChg>
        <pc:cxnChg chg="add del">
          <ac:chgData name="Emil Safarov" userId="ec71fba1f103341c" providerId="LiveId" clId="{9402835A-2079-D445-A056-BB2789604440}" dt="2024-10-20T23:32:51.227" v="260"/>
          <ac:cxnSpMkLst>
            <pc:docMk/>
            <pc:sldMk cId="1033354631" sldId="256"/>
            <ac:cxnSpMk id="22" creationId="{56020367-4FD5-4596-8E10-C5F095CD8DBF}"/>
          </ac:cxnSpMkLst>
        </pc:cxnChg>
      </pc:sldChg>
      <pc:sldChg chg="addSp delSp modSp mod delDesignElem">
        <pc:chgData name="Emil Safarov" userId="ec71fba1f103341c" providerId="LiveId" clId="{9402835A-2079-D445-A056-BB2789604440}" dt="2024-10-21T02:43:39.944" v="662" actId="14861"/>
        <pc:sldMkLst>
          <pc:docMk/>
          <pc:sldMk cId="17319074" sldId="258"/>
        </pc:sldMkLst>
        <pc:spChg chg="del mod">
          <ac:chgData name="Emil Safarov" userId="ec71fba1f103341c" providerId="LiveId" clId="{9402835A-2079-D445-A056-BB2789604440}" dt="2024-10-20T23:14:40.570" v="193" actId="478"/>
          <ac:spMkLst>
            <pc:docMk/>
            <pc:sldMk cId="17319074" sldId="258"/>
            <ac:spMk id="2" creationId="{95B9B306-8FF3-8528-5B81-BE217FE9B61F}"/>
          </ac:spMkLst>
        </pc:spChg>
        <pc:spChg chg="add del mod">
          <ac:chgData name="Emil Safarov" userId="ec71fba1f103341c" providerId="LiveId" clId="{9402835A-2079-D445-A056-BB2789604440}" dt="2024-10-20T23:09:36.388" v="157" actId="478"/>
          <ac:spMkLst>
            <pc:docMk/>
            <pc:sldMk cId="17319074" sldId="258"/>
            <ac:spMk id="4" creationId="{0E2D3878-CA7E-8AB3-44B2-2859AAFC4F7F}"/>
          </ac:spMkLst>
        </pc:spChg>
        <pc:spChg chg="mod">
          <ac:chgData name="Emil Safarov" userId="ec71fba1f103341c" providerId="LiveId" clId="{9402835A-2079-D445-A056-BB2789604440}" dt="2024-10-20T23:10:10.120" v="169" actId="207"/>
          <ac:spMkLst>
            <pc:docMk/>
            <pc:sldMk cId="17319074" sldId="258"/>
            <ac:spMk id="6" creationId="{053C3020-3CB5-EECF-C0DD-A9DE4E9D24AD}"/>
          </ac:spMkLst>
        </pc:spChg>
        <pc:spChg chg="add del mod">
          <ac:chgData name="Emil Safarov" userId="ec71fba1f103341c" providerId="LiveId" clId="{9402835A-2079-D445-A056-BB2789604440}" dt="2024-10-20T23:12:53.568" v="173" actId="478"/>
          <ac:spMkLst>
            <pc:docMk/>
            <pc:sldMk cId="17319074" sldId="258"/>
            <ac:spMk id="7" creationId="{594C3477-407E-FB1B-16AA-4C3D7D2088D2}"/>
          </ac:spMkLst>
        </pc:spChg>
        <pc:spChg chg="add mod">
          <ac:chgData name="Emil Safarov" userId="ec71fba1f103341c" providerId="LiveId" clId="{9402835A-2079-D445-A056-BB2789604440}" dt="2024-10-20T23:14:43.108" v="194" actId="1076"/>
          <ac:spMkLst>
            <pc:docMk/>
            <pc:sldMk cId="17319074" sldId="258"/>
            <ac:spMk id="9" creationId="{E0383D2A-F790-0BD8-8D46-D67A2F43A975}"/>
          </ac:spMkLst>
        </pc:spChg>
        <pc:spChg chg="add del mod">
          <ac:chgData name="Emil Safarov" userId="ec71fba1f103341c" providerId="LiveId" clId="{9402835A-2079-D445-A056-BB2789604440}" dt="2024-10-20T23:13:17.521" v="179" actId="478"/>
          <ac:spMkLst>
            <pc:docMk/>
            <pc:sldMk cId="17319074" sldId="258"/>
            <ac:spMk id="10" creationId="{D8D75CF2-6B36-5585-36CE-36B7B80EA0E4}"/>
          </ac:spMkLst>
        </pc:spChg>
        <pc:spChg chg="add mod">
          <ac:chgData name="Emil Safarov" userId="ec71fba1f103341c" providerId="LiveId" clId="{9402835A-2079-D445-A056-BB2789604440}" dt="2024-10-20T23:14:31.069" v="191" actId="14100"/>
          <ac:spMkLst>
            <pc:docMk/>
            <pc:sldMk cId="17319074" sldId="258"/>
            <ac:spMk id="12" creationId="{3A566B13-3576-F1B3-CE08-ABC9F0B9DC11}"/>
          </ac:spMkLst>
        </pc:spChg>
        <pc:spChg chg="add mod">
          <ac:chgData name="Emil Safarov" userId="ec71fba1f103341c" providerId="LiveId" clId="{9402835A-2079-D445-A056-BB2789604440}" dt="2024-10-20T23:16:08.714" v="213" actId="20577"/>
          <ac:spMkLst>
            <pc:docMk/>
            <pc:sldMk cId="17319074" sldId="258"/>
            <ac:spMk id="14" creationId="{004667FC-598C-7711-A69E-CD71DE6287AD}"/>
          </ac:spMkLst>
        </pc:spChg>
        <pc:spChg chg="del">
          <ac:chgData name="Emil Safarov" userId="ec71fba1f103341c" providerId="LiveId" clId="{9402835A-2079-D445-A056-BB2789604440}" dt="2024-10-20T22:47:13.066" v="3"/>
          <ac:spMkLst>
            <pc:docMk/>
            <pc:sldMk cId="17319074" sldId="258"/>
            <ac:spMk id="50" creationId="{458183E0-58D3-4C7F-97F0-2494113B38F6}"/>
          </ac:spMkLst>
        </pc:spChg>
        <pc:spChg chg="del">
          <ac:chgData name="Emil Safarov" userId="ec71fba1f103341c" providerId="LiveId" clId="{9402835A-2079-D445-A056-BB2789604440}" dt="2024-10-20T22:47:13.066" v="3"/>
          <ac:spMkLst>
            <pc:docMk/>
            <pc:sldMk cId="17319074" sldId="258"/>
            <ac:spMk id="52" creationId="{493D7220-9A41-4B89-8A05-2E854925EDA1}"/>
          </ac:spMkLst>
        </pc:spChg>
        <pc:grpChg chg="del">
          <ac:chgData name="Emil Safarov" userId="ec71fba1f103341c" providerId="LiveId" clId="{9402835A-2079-D445-A056-BB2789604440}" dt="2024-10-20T22:47:13.066" v="3"/>
          <ac:grpSpMkLst>
            <pc:docMk/>
            <pc:sldMk cId="17319074" sldId="258"/>
            <ac:grpSpMk id="54" creationId="{C1F869AB-954B-4EAB-8260-60AE9C8D0C6F}"/>
          </ac:grpSpMkLst>
        </pc:grpChg>
        <pc:picChg chg="add del mod">
          <ac:chgData name="Emil Safarov" userId="ec71fba1f103341c" providerId="LiveId" clId="{9402835A-2079-D445-A056-BB2789604440}" dt="2024-10-21T02:43:39.944" v="662" actId="14861"/>
          <ac:picMkLst>
            <pc:docMk/>
            <pc:sldMk cId="17319074" sldId="258"/>
            <ac:picMk id="8" creationId="{568BB372-4526-627E-FC6A-C72F04ED8F8D}"/>
          </ac:picMkLst>
        </pc:picChg>
      </pc:sldChg>
      <pc:sldChg chg="del">
        <pc:chgData name="Emil Safarov" userId="ec71fba1f103341c" providerId="LiveId" clId="{9402835A-2079-D445-A056-BB2789604440}" dt="2024-10-20T23:04:43.680" v="151" actId="2696"/>
        <pc:sldMkLst>
          <pc:docMk/>
          <pc:sldMk cId="423768386" sldId="259"/>
        </pc:sldMkLst>
      </pc:sldChg>
      <pc:sldChg chg="addSp delSp modSp del mod delDesignElem">
        <pc:chgData name="Emil Safarov" userId="ec71fba1f103341c" providerId="LiveId" clId="{9402835A-2079-D445-A056-BB2789604440}" dt="2024-10-20T23:34:25.414" v="281" actId="2696"/>
        <pc:sldMkLst>
          <pc:docMk/>
          <pc:sldMk cId="2266714094" sldId="260"/>
        </pc:sldMkLst>
        <pc:spChg chg="del">
          <ac:chgData name="Emil Safarov" userId="ec71fba1f103341c" providerId="LiveId" clId="{9402835A-2079-D445-A056-BB2789604440}" dt="2024-10-20T23:29:01.747" v="217" actId="478"/>
          <ac:spMkLst>
            <pc:docMk/>
            <pc:sldMk cId="2266714094" sldId="260"/>
            <ac:spMk id="2" creationId="{2DC6448E-DD26-1D1D-947C-3E05ECD5B786}"/>
          </ac:spMkLst>
        </pc:spChg>
        <pc:spChg chg="add mod">
          <ac:chgData name="Emil Safarov" userId="ec71fba1f103341c" providerId="LiveId" clId="{9402835A-2079-D445-A056-BB2789604440}" dt="2024-10-20T23:33:44.025" v="273" actId="2711"/>
          <ac:spMkLst>
            <pc:docMk/>
            <pc:sldMk cId="2266714094" sldId="260"/>
            <ac:spMk id="4" creationId="{96617C3D-182F-9F84-B76F-53F826F39CD7}"/>
          </ac:spMkLst>
        </pc:spChg>
        <pc:spChg chg="mod">
          <ac:chgData name="Emil Safarov" userId="ec71fba1f103341c" providerId="LiveId" clId="{9402835A-2079-D445-A056-BB2789604440}" dt="2024-10-20T23:31:38.007" v="246" actId="120"/>
          <ac:spMkLst>
            <pc:docMk/>
            <pc:sldMk cId="2266714094" sldId="260"/>
            <ac:spMk id="5" creationId="{89F44899-AC73-34ED-109A-866B88C06B32}"/>
          </ac:spMkLst>
        </pc:spChg>
        <pc:spChg chg="add mod">
          <ac:chgData name="Emil Safarov" userId="ec71fba1f103341c" providerId="LiveId" clId="{9402835A-2079-D445-A056-BB2789604440}" dt="2024-10-20T23:33:44.025" v="273" actId="2711"/>
          <ac:spMkLst>
            <pc:docMk/>
            <pc:sldMk cId="2266714094" sldId="260"/>
            <ac:spMk id="10" creationId="{010872C9-446E-B149-B95A-F2FAA1C220B5}"/>
          </ac:spMkLst>
        </pc:spChg>
        <pc:spChg chg="del">
          <ac:chgData name="Emil Safarov" userId="ec71fba1f103341c" providerId="LiveId" clId="{9402835A-2079-D445-A056-BB2789604440}" dt="2024-10-20T22:47:13.066" v="3"/>
          <ac:spMkLst>
            <pc:docMk/>
            <pc:sldMk cId="2266714094" sldId="260"/>
            <ac:spMk id="12" creationId="{4D47D7CD-06A5-4710-B816-F23F56C52C16}"/>
          </ac:spMkLst>
        </pc:spChg>
        <pc:spChg chg="add mod">
          <ac:chgData name="Emil Safarov" userId="ec71fba1f103341c" providerId="LiveId" clId="{9402835A-2079-D445-A056-BB2789604440}" dt="2024-10-20T23:33:44.025" v="273" actId="2711"/>
          <ac:spMkLst>
            <pc:docMk/>
            <pc:sldMk cId="2266714094" sldId="260"/>
            <ac:spMk id="13" creationId="{8B638E50-3AEF-44E2-FB58-903CC3911DF7}"/>
          </ac:spMkLst>
        </pc:spChg>
        <pc:spChg chg="del">
          <ac:chgData name="Emil Safarov" userId="ec71fba1f103341c" providerId="LiveId" clId="{9402835A-2079-D445-A056-BB2789604440}" dt="2024-10-20T22:47:13.066" v="3"/>
          <ac:spMkLst>
            <pc:docMk/>
            <pc:sldMk cId="2266714094" sldId="260"/>
            <ac:spMk id="14" creationId="{8058D9C7-7C50-4582-9A60-0569A536A190}"/>
          </ac:spMkLst>
        </pc:spChg>
        <pc:spChg chg="add mod">
          <ac:chgData name="Emil Safarov" userId="ec71fba1f103341c" providerId="LiveId" clId="{9402835A-2079-D445-A056-BB2789604440}" dt="2024-10-20T23:33:44.025" v="273" actId="2711"/>
          <ac:spMkLst>
            <pc:docMk/>
            <pc:sldMk cId="2266714094" sldId="260"/>
            <ac:spMk id="22" creationId="{6A31F2B2-0D29-B199-D35E-08BDBD952A21}"/>
          </ac:spMkLst>
        </pc:spChg>
        <pc:spChg chg="add del mod">
          <ac:chgData name="Emil Safarov" userId="ec71fba1f103341c" providerId="LiveId" clId="{9402835A-2079-D445-A056-BB2789604440}" dt="2024-10-20T23:32:30.215" v="254" actId="478"/>
          <ac:spMkLst>
            <pc:docMk/>
            <pc:sldMk cId="2266714094" sldId="260"/>
            <ac:spMk id="24" creationId="{34E3E8F1-1CE1-656A-BD4C-9EEBECDBA21B}"/>
          </ac:spMkLst>
        </pc:spChg>
        <pc:grpChg chg="del">
          <ac:chgData name="Emil Safarov" userId="ec71fba1f103341c" providerId="LiveId" clId="{9402835A-2079-D445-A056-BB2789604440}" dt="2024-10-20T22:47:13.066" v="3"/>
          <ac:grpSpMkLst>
            <pc:docMk/>
            <pc:sldMk cId="2266714094" sldId="260"/>
            <ac:grpSpMk id="16" creationId="{A5A42520-81F5-4CA6-A7DA-9CD71733ABEC}"/>
          </ac:grpSpMkLst>
        </pc:grpChg>
        <pc:graphicFrameChg chg="del modGraphic">
          <ac:chgData name="Emil Safarov" userId="ec71fba1f103341c" providerId="LiveId" clId="{9402835A-2079-D445-A056-BB2789604440}" dt="2024-10-20T23:28:56.117" v="215" actId="478"/>
          <ac:graphicFrameMkLst>
            <pc:docMk/>
            <pc:sldMk cId="2266714094" sldId="260"/>
            <ac:graphicFrameMk id="8" creationId="{4861695E-12D5-6816-EB00-A8BEC047A0BF}"/>
          </ac:graphicFrameMkLst>
        </pc:graphicFrameChg>
        <pc:graphicFrameChg chg="del">
          <ac:chgData name="Emil Safarov" userId="ec71fba1f103341c" providerId="LiveId" clId="{9402835A-2079-D445-A056-BB2789604440}" dt="2024-10-20T23:28:57.902" v="216" actId="478"/>
          <ac:graphicFrameMkLst>
            <pc:docMk/>
            <pc:sldMk cId="2266714094" sldId="260"/>
            <ac:graphicFrameMk id="9" creationId="{F9EA99AC-9793-999A-5A77-D3B83B5B72F2}"/>
          </ac:graphicFrameMkLst>
        </pc:graphicFrameChg>
        <pc:picChg chg="del mod">
          <ac:chgData name="Emil Safarov" userId="ec71fba1f103341c" providerId="LiveId" clId="{9402835A-2079-D445-A056-BB2789604440}" dt="2024-10-20T23:32:03.875" v="250" actId="478"/>
          <ac:picMkLst>
            <pc:docMk/>
            <pc:sldMk cId="2266714094" sldId="260"/>
            <ac:picMk id="7" creationId="{DA5921A4-B47C-9F85-0675-60F8D74CCB7B}"/>
          </ac:picMkLst>
        </pc:picChg>
      </pc:sldChg>
      <pc:sldChg chg="modSp del">
        <pc:chgData name="Emil Safarov" userId="ec71fba1f103341c" providerId="LiveId" clId="{9402835A-2079-D445-A056-BB2789604440}" dt="2024-10-20T23:34:26.950" v="282" actId="2696"/>
        <pc:sldMkLst>
          <pc:docMk/>
          <pc:sldMk cId="3936651859" sldId="261"/>
        </pc:sldMkLst>
        <pc:spChg chg="mod">
          <ac:chgData name="Emil Safarov" userId="ec71fba1f103341c" providerId="LiveId" clId="{9402835A-2079-D445-A056-BB2789604440}" dt="2024-10-20T23:33:03.572" v="270"/>
          <ac:spMkLst>
            <pc:docMk/>
            <pc:sldMk cId="3936651859" sldId="261"/>
            <ac:spMk id="2" creationId="{BC94758B-35B3-26B4-012D-8169580DCC4F}"/>
          </ac:spMkLst>
        </pc:spChg>
        <pc:spChg chg="mod">
          <ac:chgData name="Emil Safarov" userId="ec71fba1f103341c" providerId="LiveId" clId="{9402835A-2079-D445-A056-BB2789604440}" dt="2024-10-20T23:33:03.572" v="270"/>
          <ac:spMkLst>
            <pc:docMk/>
            <pc:sldMk cId="3936651859" sldId="261"/>
            <ac:spMk id="3" creationId="{38676D5B-02BC-7C25-8FF8-F01CB3A7E695}"/>
          </ac:spMkLst>
        </pc:spChg>
      </pc:sldChg>
      <pc:sldChg chg="delSp add del setBg delDesignElem">
        <pc:chgData name="Emil Safarov" userId="ec71fba1f103341c" providerId="LiveId" clId="{9402835A-2079-D445-A056-BB2789604440}" dt="2024-10-20T22:50:47.330" v="45" actId="2696"/>
        <pc:sldMkLst>
          <pc:docMk/>
          <pc:sldMk cId="2239071245" sldId="262"/>
        </pc:sldMkLst>
        <pc:spChg chg="del">
          <ac:chgData name="Emil Safarov" userId="ec71fba1f103341c" providerId="LiveId" clId="{9402835A-2079-D445-A056-BB2789604440}" dt="2024-10-20T22:49:04.612" v="20"/>
          <ac:spMkLst>
            <pc:docMk/>
            <pc:sldMk cId="2239071245" sldId="262"/>
            <ac:spMk id="6" creationId="{595EDA34-A992-B641-776E-E6E128E6CFE1}"/>
          </ac:spMkLst>
        </pc:spChg>
        <pc:spChg chg="del">
          <ac:chgData name="Emil Safarov" userId="ec71fba1f103341c" providerId="LiveId" clId="{9402835A-2079-D445-A056-BB2789604440}" dt="2024-10-20T22:49:04.612" v="20"/>
          <ac:spMkLst>
            <pc:docMk/>
            <pc:sldMk cId="2239071245" sldId="262"/>
            <ac:spMk id="7" creationId="{CF0F1E6F-8DC6-12E5-FC57-5A4E7A5DF1ED}"/>
          </ac:spMkLst>
        </pc:spChg>
        <pc:spChg chg="del">
          <ac:chgData name="Emil Safarov" userId="ec71fba1f103341c" providerId="LiveId" clId="{9402835A-2079-D445-A056-BB2789604440}" dt="2024-10-20T22:49:04.612" v="20"/>
          <ac:spMkLst>
            <pc:docMk/>
            <pc:sldMk cId="2239071245" sldId="262"/>
            <ac:spMk id="8" creationId="{494C4D00-E38F-463C-42EA-0282A948EFC2}"/>
          </ac:spMkLst>
        </pc:spChg>
        <pc:spChg chg="del">
          <ac:chgData name="Emil Safarov" userId="ec71fba1f103341c" providerId="LiveId" clId="{9402835A-2079-D445-A056-BB2789604440}" dt="2024-10-20T22:49:04.612" v="20"/>
          <ac:spMkLst>
            <pc:docMk/>
            <pc:sldMk cId="2239071245" sldId="262"/>
            <ac:spMk id="10" creationId="{97A24772-B3D2-304F-9F30-758899547DAD}"/>
          </ac:spMkLst>
        </pc:spChg>
        <pc:spChg chg="del">
          <ac:chgData name="Emil Safarov" userId="ec71fba1f103341c" providerId="LiveId" clId="{9402835A-2079-D445-A056-BB2789604440}" dt="2024-10-20T22:49:04.612" v="20"/>
          <ac:spMkLst>
            <pc:docMk/>
            <pc:sldMk cId="2239071245" sldId="262"/>
            <ac:spMk id="12" creationId="{CE78D344-FCB1-6273-1923-2EAC09279F09}"/>
          </ac:spMkLst>
        </pc:spChg>
        <pc:spChg chg="del">
          <ac:chgData name="Emil Safarov" userId="ec71fba1f103341c" providerId="LiveId" clId="{9402835A-2079-D445-A056-BB2789604440}" dt="2024-10-20T22:49:04.612" v="20"/>
          <ac:spMkLst>
            <pc:docMk/>
            <pc:sldMk cId="2239071245" sldId="262"/>
            <ac:spMk id="23" creationId="{22881CD3-9F4D-C2AC-B414-269CFC0EC5F0}"/>
          </ac:spMkLst>
        </pc:spChg>
        <pc:spChg chg="del">
          <ac:chgData name="Emil Safarov" userId="ec71fba1f103341c" providerId="LiveId" clId="{9402835A-2079-D445-A056-BB2789604440}" dt="2024-10-20T22:49:04.612" v="20"/>
          <ac:spMkLst>
            <pc:docMk/>
            <pc:sldMk cId="2239071245" sldId="262"/>
            <ac:spMk id="24" creationId="{4B441022-F9DF-E61D-615C-0D4378CE40E5}"/>
          </ac:spMkLst>
        </pc:spChg>
        <pc:spChg chg="del">
          <ac:chgData name="Emil Safarov" userId="ec71fba1f103341c" providerId="LiveId" clId="{9402835A-2079-D445-A056-BB2789604440}" dt="2024-10-20T22:49:04.612" v="20"/>
          <ac:spMkLst>
            <pc:docMk/>
            <pc:sldMk cId="2239071245" sldId="262"/>
            <ac:spMk id="25" creationId="{F4893E20-C9D4-9206-C148-E7292B339633}"/>
          </ac:spMkLst>
        </pc:spChg>
        <pc:cxnChg chg="del">
          <ac:chgData name="Emil Safarov" userId="ec71fba1f103341c" providerId="LiveId" clId="{9402835A-2079-D445-A056-BB2789604440}" dt="2024-10-20T22:49:04.612" v="20"/>
          <ac:cxnSpMkLst>
            <pc:docMk/>
            <pc:sldMk cId="2239071245" sldId="262"/>
            <ac:cxnSpMk id="22" creationId="{F0FF6864-94E3-EE55-03D3-8CD274BE171C}"/>
          </ac:cxnSpMkLst>
        </pc:cxnChg>
      </pc:sldChg>
      <pc:sldChg chg="addSp delSp modSp add mod setBg delAnim delDesignElem">
        <pc:chgData name="Emil Safarov" userId="ec71fba1f103341c" providerId="LiveId" clId="{9402835A-2079-D445-A056-BB2789604440}" dt="2024-10-20T23:33:03.572" v="270"/>
        <pc:sldMkLst>
          <pc:docMk/>
          <pc:sldMk cId="499874045" sldId="263"/>
        </pc:sldMkLst>
        <pc:spChg chg="add mod">
          <ac:chgData name="Emil Safarov" userId="ec71fba1f103341c" providerId="LiveId" clId="{9402835A-2079-D445-A056-BB2789604440}" dt="2024-10-20T22:59:19.339" v="72" actId="2711"/>
          <ac:spMkLst>
            <pc:docMk/>
            <pc:sldMk cId="499874045" sldId="263"/>
            <ac:spMk id="2" creationId="{7E749171-0C18-733B-A9D1-46BCE3AE737C}"/>
          </ac:spMkLst>
        </pc:spChg>
        <pc:spChg chg="del">
          <ac:chgData name="Emil Safarov" userId="ec71fba1f103341c" providerId="LiveId" clId="{9402835A-2079-D445-A056-BB2789604440}" dt="2024-10-20T22:50:29.733" v="41" actId="478"/>
          <ac:spMkLst>
            <pc:docMk/>
            <pc:sldMk cId="499874045" sldId="263"/>
            <ac:spMk id="3" creationId="{BA992496-A9B7-8938-A3C0-B242125F056A}"/>
          </ac:spMkLst>
        </pc:spChg>
        <pc:spChg chg="del">
          <ac:chgData name="Emil Safarov" userId="ec71fba1f103341c" providerId="LiveId" clId="{9402835A-2079-D445-A056-BB2789604440}" dt="2024-10-20T22:49:09.012" v="22"/>
          <ac:spMkLst>
            <pc:docMk/>
            <pc:sldMk cId="499874045" sldId="263"/>
            <ac:spMk id="6" creationId="{10B75A2F-85C6-E083-0D74-8EF1C2146D67}"/>
          </ac:spMkLst>
        </pc:spChg>
        <pc:spChg chg="del">
          <ac:chgData name="Emil Safarov" userId="ec71fba1f103341c" providerId="LiveId" clId="{9402835A-2079-D445-A056-BB2789604440}" dt="2024-10-20T22:49:09.012" v="22"/>
          <ac:spMkLst>
            <pc:docMk/>
            <pc:sldMk cId="499874045" sldId="263"/>
            <ac:spMk id="7" creationId="{E209D7E7-2DFD-5C4A-7DF8-7F5CD6BA01CC}"/>
          </ac:spMkLst>
        </pc:spChg>
        <pc:spChg chg="del">
          <ac:chgData name="Emil Safarov" userId="ec71fba1f103341c" providerId="LiveId" clId="{9402835A-2079-D445-A056-BB2789604440}" dt="2024-10-20T22:49:09.012" v="22"/>
          <ac:spMkLst>
            <pc:docMk/>
            <pc:sldMk cId="499874045" sldId="263"/>
            <ac:spMk id="8" creationId="{8685B98D-6A12-1420-0D99-DED5F8C9B98A}"/>
          </ac:spMkLst>
        </pc:spChg>
        <pc:spChg chg="add del mod">
          <ac:chgData name="Emil Safarov" userId="ec71fba1f103341c" providerId="LiveId" clId="{9402835A-2079-D445-A056-BB2789604440}" dt="2024-10-20T22:50:35.013" v="43" actId="478"/>
          <ac:spMkLst>
            <pc:docMk/>
            <pc:sldMk cId="499874045" sldId="263"/>
            <ac:spMk id="9" creationId="{D0C9480A-C534-AAF9-A3C5-277B30BB0294}"/>
          </ac:spMkLst>
        </pc:spChg>
        <pc:spChg chg="del">
          <ac:chgData name="Emil Safarov" userId="ec71fba1f103341c" providerId="LiveId" clId="{9402835A-2079-D445-A056-BB2789604440}" dt="2024-10-20T22:49:09.012" v="22"/>
          <ac:spMkLst>
            <pc:docMk/>
            <pc:sldMk cId="499874045" sldId="263"/>
            <ac:spMk id="10" creationId="{DED1EE5E-B0C5-D3D9-D047-1D41B59390BA}"/>
          </ac:spMkLst>
        </pc:spChg>
        <pc:spChg chg="del">
          <ac:chgData name="Emil Safarov" userId="ec71fba1f103341c" providerId="LiveId" clId="{9402835A-2079-D445-A056-BB2789604440}" dt="2024-10-20T22:49:09.012" v="22"/>
          <ac:spMkLst>
            <pc:docMk/>
            <pc:sldMk cId="499874045" sldId="263"/>
            <ac:spMk id="12" creationId="{E035C141-E15F-3B6E-4F30-52E6F4B55422}"/>
          </ac:spMkLst>
        </pc:spChg>
        <pc:spChg chg="del">
          <ac:chgData name="Emil Safarov" userId="ec71fba1f103341c" providerId="LiveId" clId="{9402835A-2079-D445-A056-BB2789604440}" dt="2024-10-20T22:49:09.012" v="22"/>
          <ac:spMkLst>
            <pc:docMk/>
            <pc:sldMk cId="499874045" sldId="263"/>
            <ac:spMk id="23" creationId="{9451F4A8-76FF-1EA6-573D-E9C82EF9FD0C}"/>
          </ac:spMkLst>
        </pc:spChg>
        <pc:spChg chg="del">
          <ac:chgData name="Emil Safarov" userId="ec71fba1f103341c" providerId="LiveId" clId="{9402835A-2079-D445-A056-BB2789604440}" dt="2024-10-20T22:49:09.012" v="22"/>
          <ac:spMkLst>
            <pc:docMk/>
            <pc:sldMk cId="499874045" sldId="263"/>
            <ac:spMk id="24" creationId="{72024B23-0C40-C682-9213-A450DC45A220}"/>
          </ac:spMkLst>
        </pc:spChg>
        <pc:spChg chg="del">
          <ac:chgData name="Emil Safarov" userId="ec71fba1f103341c" providerId="LiveId" clId="{9402835A-2079-D445-A056-BB2789604440}" dt="2024-10-20T22:49:09.012" v="22"/>
          <ac:spMkLst>
            <pc:docMk/>
            <pc:sldMk cId="499874045" sldId="263"/>
            <ac:spMk id="25" creationId="{4037BB26-317E-2FEE-11CE-3E8D878ED662}"/>
          </ac:spMkLst>
        </pc:spChg>
        <pc:spChg chg="mod">
          <ac:chgData name="Emil Safarov" userId="ec71fba1f103341c" providerId="LiveId" clId="{9402835A-2079-D445-A056-BB2789604440}" dt="2024-10-20T23:33:03.572" v="270"/>
          <ac:spMkLst>
            <pc:docMk/>
            <pc:sldMk cId="499874045" sldId="263"/>
            <ac:spMk id="28" creationId="{54BD7320-D189-CECE-3D38-342ED9A82B8E}"/>
          </ac:spMkLst>
        </pc:spChg>
        <pc:picChg chg="mod">
          <ac:chgData name="Emil Safarov" userId="ec71fba1f103341c" providerId="LiveId" clId="{9402835A-2079-D445-A056-BB2789604440}" dt="2024-10-20T22:50:38.563" v="44" actId="1076"/>
          <ac:picMkLst>
            <pc:docMk/>
            <pc:sldMk cId="499874045" sldId="263"/>
            <ac:picMk id="4" creationId="{4E9939BB-C9EC-E08E-47C3-C0B5DFF1C275}"/>
          </ac:picMkLst>
        </pc:picChg>
        <pc:cxnChg chg="del">
          <ac:chgData name="Emil Safarov" userId="ec71fba1f103341c" providerId="LiveId" clId="{9402835A-2079-D445-A056-BB2789604440}" dt="2024-10-20T22:49:09.012" v="22"/>
          <ac:cxnSpMkLst>
            <pc:docMk/>
            <pc:sldMk cId="499874045" sldId="263"/>
            <ac:cxnSpMk id="22" creationId="{BEA4E91A-78EF-C9F4-6166-F4C903878D0D}"/>
          </ac:cxnSpMkLst>
        </pc:cxnChg>
      </pc:sldChg>
      <pc:sldChg chg="modSp add mod">
        <pc:chgData name="Emil Safarov" userId="ec71fba1f103341c" providerId="LiveId" clId="{9402835A-2079-D445-A056-BB2789604440}" dt="2024-10-20T23:33:03.572" v="270"/>
        <pc:sldMkLst>
          <pc:docMk/>
          <pc:sldMk cId="2868058894" sldId="264"/>
        </pc:sldMkLst>
        <pc:spChg chg="mod">
          <ac:chgData name="Emil Safarov" userId="ec71fba1f103341c" providerId="LiveId" clId="{9402835A-2079-D445-A056-BB2789604440}" dt="2024-10-20T22:59:25.153" v="73" actId="2711"/>
          <ac:spMkLst>
            <pc:docMk/>
            <pc:sldMk cId="2868058894" sldId="264"/>
            <ac:spMk id="2" creationId="{CD35C36F-3680-B33A-46C1-37EC5CB3D177}"/>
          </ac:spMkLst>
        </pc:spChg>
        <pc:spChg chg="mod">
          <ac:chgData name="Emil Safarov" userId="ec71fba1f103341c" providerId="LiveId" clId="{9402835A-2079-D445-A056-BB2789604440}" dt="2024-10-20T23:33:03.572" v="270"/>
          <ac:spMkLst>
            <pc:docMk/>
            <pc:sldMk cId="2868058894" sldId="264"/>
            <ac:spMk id="28" creationId="{4B132506-9190-D274-21ED-1B38C821795A}"/>
          </ac:spMkLst>
        </pc:spChg>
        <pc:picChg chg="mod">
          <ac:chgData name="Emil Safarov" userId="ec71fba1f103341c" providerId="LiveId" clId="{9402835A-2079-D445-A056-BB2789604440}" dt="2024-10-20T22:52:29.296" v="64" actId="1076"/>
          <ac:picMkLst>
            <pc:docMk/>
            <pc:sldMk cId="2868058894" sldId="264"/>
            <ac:picMk id="4" creationId="{9A93A3A6-FE3F-64CB-661C-04717DE92CFD}"/>
          </ac:picMkLst>
        </pc:picChg>
      </pc:sldChg>
      <pc:sldChg chg="addSp delSp modSp add mod">
        <pc:chgData name="Emil Safarov" userId="ec71fba1f103341c" providerId="LiveId" clId="{9402835A-2079-D445-A056-BB2789604440}" dt="2024-10-21T03:20:46.788" v="792" actId="20577"/>
        <pc:sldMkLst>
          <pc:docMk/>
          <pc:sldMk cId="3922375685" sldId="265"/>
        </pc:sldMkLst>
        <pc:spChg chg="mod">
          <ac:chgData name="Emil Safarov" userId="ec71fba1f103341c" providerId="LiveId" clId="{9402835A-2079-D445-A056-BB2789604440}" dt="2024-10-21T03:20:46.788" v="792" actId="20577"/>
          <ac:spMkLst>
            <pc:docMk/>
            <pc:sldMk cId="3922375685" sldId="265"/>
            <ac:spMk id="2" creationId="{AE8EA8B3-E174-97CD-D83E-7A156F1E6404}"/>
          </ac:spMkLst>
        </pc:spChg>
        <pc:spChg chg="add del mod">
          <ac:chgData name="Emil Safarov" userId="ec71fba1f103341c" providerId="LiveId" clId="{9402835A-2079-D445-A056-BB2789604440}" dt="2024-10-20T22:59:47.185" v="79" actId="478"/>
          <ac:spMkLst>
            <pc:docMk/>
            <pc:sldMk cId="3922375685" sldId="265"/>
            <ac:spMk id="5" creationId="{64D2F437-BB9A-B4CD-BBC1-810D93355C62}"/>
          </ac:spMkLst>
        </pc:spChg>
        <pc:spChg chg="del">
          <ac:chgData name="Emil Safarov" userId="ec71fba1f103341c" providerId="LiveId" clId="{9402835A-2079-D445-A056-BB2789604440}" dt="2024-10-20T22:59:44.229" v="78" actId="478"/>
          <ac:spMkLst>
            <pc:docMk/>
            <pc:sldMk cId="3922375685" sldId="265"/>
            <ac:spMk id="28" creationId="{913DCC0C-E0BA-9AF9-4A2D-2BD36E67B14D}"/>
          </ac:spMkLst>
        </pc:spChg>
        <pc:picChg chg="mod">
          <ac:chgData name="Emil Safarov" userId="ec71fba1f103341c" providerId="LiveId" clId="{9402835A-2079-D445-A056-BB2789604440}" dt="2024-10-20T23:01:40.626" v="89" actId="1076"/>
          <ac:picMkLst>
            <pc:docMk/>
            <pc:sldMk cId="3922375685" sldId="265"/>
            <ac:picMk id="4" creationId="{D2EBEFBC-B8B2-BDC5-30AB-D1955BACAF92}"/>
          </ac:picMkLst>
        </pc:picChg>
      </pc:sldChg>
      <pc:sldChg chg="add del">
        <pc:chgData name="Emil Safarov" userId="ec71fba1f103341c" providerId="LiveId" clId="{9402835A-2079-D445-A056-BB2789604440}" dt="2024-10-20T23:00:19.773" v="88" actId="2696"/>
        <pc:sldMkLst>
          <pc:docMk/>
          <pc:sldMk cId="47319962" sldId="266"/>
        </pc:sldMkLst>
      </pc:sldChg>
      <pc:sldChg chg="addSp delSp modSp add mod">
        <pc:chgData name="Emil Safarov" userId="ec71fba1f103341c" providerId="LiveId" clId="{9402835A-2079-D445-A056-BB2789604440}" dt="2024-10-20T23:04:38.587" v="150" actId="1076"/>
        <pc:sldMkLst>
          <pc:docMk/>
          <pc:sldMk cId="3519488593" sldId="266"/>
        </pc:sldMkLst>
        <pc:spChg chg="add del mod">
          <ac:chgData name="Emil Safarov" userId="ec71fba1f103341c" providerId="LiveId" clId="{9402835A-2079-D445-A056-BB2789604440}" dt="2024-10-20T23:01:56.441" v="96" actId="478"/>
          <ac:spMkLst>
            <pc:docMk/>
            <pc:sldMk cId="3519488593" sldId="266"/>
            <ac:spMk id="2" creationId="{6B81DEDE-CB2B-3878-F8AC-658F3F9EF478}"/>
          </ac:spMkLst>
        </pc:spChg>
        <pc:spChg chg="add mod">
          <ac:chgData name="Emil Safarov" userId="ec71fba1f103341c" providerId="LiveId" clId="{9402835A-2079-D445-A056-BB2789604440}" dt="2024-10-20T23:02:53.643" v="107" actId="255"/>
          <ac:spMkLst>
            <pc:docMk/>
            <pc:sldMk cId="3519488593" sldId="266"/>
            <ac:spMk id="5" creationId="{7AB91304-34C6-9A9B-0191-091A11E9A424}"/>
          </ac:spMkLst>
        </pc:spChg>
        <pc:spChg chg="add mod">
          <ac:chgData name="Emil Safarov" userId="ec71fba1f103341c" providerId="LiveId" clId="{9402835A-2079-D445-A056-BB2789604440}" dt="2024-10-20T23:03:29.796" v="116" actId="1076"/>
          <ac:spMkLst>
            <pc:docMk/>
            <pc:sldMk cId="3519488593" sldId="266"/>
            <ac:spMk id="7" creationId="{BB356E07-EFF3-3E22-D76E-C3ADA2F42C54}"/>
          </ac:spMkLst>
        </pc:spChg>
        <pc:spChg chg="add mod">
          <ac:chgData name="Emil Safarov" userId="ec71fba1f103341c" providerId="LiveId" clId="{9402835A-2079-D445-A056-BB2789604440}" dt="2024-10-20T23:04:38.587" v="150" actId="1076"/>
          <ac:spMkLst>
            <pc:docMk/>
            <pc:sldMk cId="3519488593" sldId="266"/>
            <ac:spMk id="9" creationId="{07E7936D-B677-A682-5635-4C8F16EB6D7F}"/>
          </ac:spMkLst>
        </pc:spChg>
        <pc:picChg chg="add del mod">
          <ac:chgData name="Emil Safarov" userId="ec71fba1f103341c" providerId="LiveId" clId="{9402835A-2079-D445-A056-BB2789604440}" dt="2024-10-20T23:03:34.928" v="118" actId="1076"/>
          <ac:picMkLst>
            <pc:docMk/>
            <pc:sldMk cId="3519488593" sldId="266"/>
            <ac:picMk id="4" creationId="{C5F8BEBC-C689-2BE2-E063-1B7267378F3F}"/>
          </ac:picMkLst>
        </pc:picChg>
      </pc:sldChg>
      <pc:sldChg chg="addSp delSp modSp add mod">
        <pc:chgData name="Emil Safarov" userId="ec71fba1f103341c" providerId="LiveId" clId="{9402835A-2079-D445-A056-BB2789604440}" dt="2024-10-20T23:34:21.028" v="280" actId="1076"/>
        <pc:sldMkLst>
          <pc:docMk/>
          <pc:sldMk cId="2541899866" sldId="267"/>
        </pc:sldMkLst>
        <pc:spChg chg="add mod">
          <ac:chgData name="Emil Safarov" userId="ec71fba1f103341c" providerId="LiveId" clId="{9402835A-2079-D445-A056-BB2789604440}" dt="2024-10-20T23:33:49.658" v="274"/>
          <ac:spMkLst>
            <pc:docMk/>
            <pc:sldMk cId="2541899866" sldId="267"/>
            <ac:spMk id="2" creationId="{0713D0DF-76F1-7D15-787B-36AD109F4C37}"/>
          </ac:spMkLst>
        </pc:spChg>
        <pc:spChg chg="add mod">
          <ac:chgData name="Emil Safarov" userId="ec71fba1f103341c" providerId="LiveId" clId="{9402835A-2079-D445-A056-BB2789604440}" dt="2024-10-20T23:33:49.658" v="274"/>
          <ac:spMkLst>
            <pc:docMk/>
            <pc:sldMk cId="2541899866" sldId="267"/>
            <ac:spMk id="3" creationId="{8EB8269A-7EB2-7473-7A83-C136EE4EE9E4}"/>
          </ac:spMkLst>
        </pc:spChg>
        <pc:spChg chg="del">
          <ac:chgData name="Emil Safarov" userId="ec71fba1f103341c" providerId="LiveId" clId="{9402835A-2079-D445-A056-BB2789604440}" dt="2024-10-20T23:33:32.900" v="272" actId="478"/>
          <ac:spMkLst>
            <pc:docMk/>
            <pc:sldMk cId="2541899866" sldId="267"/>
            <ac:spMk id="5" creationId="{A809CBE8-200B-2483-3ED5-0EDF09AA502F}"/>
          </ac:spMkLst>
        </pc:spChg>
        <pc:spChg chg="add mod">
          <ac:chgData name="Emil Safarov" userId="ec71fba1f103341c" providerId="LiveId" clId="{9402835A-2079-D445-A056-BB2789604440}" dt="2024-10-20T23:34:21.028" v="280" actId="1076"/>
          <ac:spMkLst>
            <pc:docMk/>
            <pc:sldMk cId="2541899866" sldId="267"/>
            <ac:spMk id="6" creationId="{3554023C-AA38-CACE-CDE6-B0A2A485F260}"/>
          </ac:spMkLst>
        </pc:spChg>
        <pc:spChg chg="del">
          <ac:chgData name="Emil Safarov" userId="ec71fba1f103341c" providerId="LiveId" clId="{9402835A-2079-D445-A056-BB2789604440}" dt="2024-10-20T23:33:32.900" v="272" actId="478"/>
          <ac:spMkLst>
            <pc:docMk/>
            <pc:sldMk cId="2541899866" sldId="267"/>
            <ac:spMk id="7" creationId="{C3CF2742-4B64-D1AB-D69D-A772206688B8}"/>
          </ac:spMkLst>
        </pc:spChg>
        <pc:spChg chg="add mod">
          <ac:chgData name="Emil Safarov" userId="ec71fba1f103341c" providerId="LiveId" clId="{9402835A-2079-D445-A056-BB2789604440}" dt="2024-10-20T23:34:05.845" v="277" actId="20577"/>
          <ac:spMkLst>
            <pc:docMk/>
            <pc:sldMk cId="2541899866" sldId="267"/>
            <ac:spMk id="8" creationId="{E069404C-24CA-A2FF-3D12-466F8EEF299E}"/>
          </ac:spMkLst>
        </pc:spChg>
        <pc:spChg chg="del">
          <ac:chgData name="Emil Safarov" userId="ec71fba1f103341c" providerId="LiveId" clId="{9402835A-2079-D445-A056-BB2789604440}" dt="2024-10-20T23:33:32.900" v="272" actId="478"/>
          <ac:spMkLst>
            <pc:docMk/>
            <pc:sldMk cId="2541899866" sldId="267"/>
            <ac:spMk id="9" creationId="{2E49D104-8ABC-2F93-4C80-62A1F987EC14}"/>
          </ac:spMkLst>
        </pc:spChg>
        <pc:spChg chg="add mod">
          <ac:chgData name="Emil Safarov" userId="ec71fba1f103341c" providerId="LiveId" clId="{9402835A-2079-D445-A056-BB2789604440}" dt="2024-10-20T23:34:01.029" v="276" actId="14100"/>
          <ac:spMkLst>
            <pc:docMk/>
            <pc:sldMk cId="2541899866" sldId="267"/>
            <ac:spMk id="10" creationId="{7782008C-C8E7-3F4B-F7DD-0D005862ECA0}"/>
          </ac:spMkLst>
        </pc:spChg>
      </pc:sldChg>
      <pc:sldChg chg="delSp modSp add mod">
        <pc:chgData name="Emil Safarov" userId="ec71fba1f103341c" providerId="LiveId" clId="{9402835A-2079-D445-A056-BB2789604440}" dt="2024-10-20T23:37:50.489" v="304" actId="12"/>
        <pc:sldMkLst>
          <pc:docMk/>
          <pc:sldMk cId="3975590516" sldId="268"/>
        </pc:sldMkLst>
        <pc:spChg chg="mod">
          <ac:chgData name="Emil Safarov" userId="ec71fba1f103341c" providerId="LiveId" clId="{9402835A-2079-D445-A056-BB2789604440}" dt="2024-10-20T23:36:48.240" v="288"/>
          <ac:spMkLst>
            <pc:docMk/>
            <pc:sldMk cId="3975590516" sldId="268"/>
            <ac:spMk id="2" creationId="{48C779D6-A785-4238-D9C9-C78754E46265}"/>
          </ac:spMkLst>
        </pc:spChg>
        <pc:spChg chg="mod">
          <ac:chgData name="Emil Safarov" userId="ec71fba1f103341c" providerId="LiveId" clId="{9402835A-2079-D445-A056-BB2789604440}" dt="2024-10-20T23:37:50.489" v="304" actId="12"/>
          <ac:spMkLst>
            <pc:docMk/>
            <pc:sldMk cId="3975590516" sldId="268"/>
            <ac:spMk id="3" creationId="{06E17624-67B8-6012-540A-01AA97B3771E}"/>
          </ac:spMkLst>
        </pc:spChg>
        <pc:spChg chg="del">
          <ac:chgData name="Emil Safarov" userId="ec71fba1f103341c" providerId="LiveId" clId="{9402835A-2079-D445-A056-BB2789604440}" dt="2024-10-20T23:37:06.548" v="292" actId="478"/>
          <ac:spMkLst>
            <pc:docMk/>
            <pc:sldMk cId="3975590516" sldId="268"/>
            <ac:spMk id="6" creationId="{C8641F0A-2BF8-A14F-14CA-32319E3FACF3}"/>
          </ac:spMkLst>
        </pc:spChg>
        <pc:spChg chg="del">
          <ac:chgData name="Emil Safarov" userId="ec71fba1f103341c" providerId="LiveId" clId="{9402835A-2079-D445-A056-BB2789604440}" dt="2024-10-20T23:37:06.548" v="292" actId="478"/>
          <ac:spMkLst>
            <pc:docMk/>
            <pc:sldMk cId="3975590516" sldId="268"/>
            <ac:spMk id="8" creationId="{F5EB2F88-3676-0D4C-5F09-D03D0BEECF16}"/>
          </ac:spMkLst>
        </pc:spChg>
        <pc:spChg chg="del">
          <ac:chgData name="Emil Safarov" userId="ec71fba1f103341c" providerId="LiveId" clId="{9402835A-2079-D445-A056-BB2789604440}" dt="2024-10-20T23:37:06.548" v="292" actId="478"/>
          <ac:spMkLst>
            <pc:docMk/>
            <pc:sldMk cId="3975590516" sldId="268"/>
            <ac:spMk id="10" creationId="{AE910435-BBDA-B381-6C5F-27610CC79B28}"/>
          </ac:spMkLst>
        </pc:spChg>
      </pc:sldChg>
      <pc:sldChg chg="delSp add del mod">
        <pc:chgData name="Emil Safarov" userId="ec71fba1f103341c" providerId="LiveId" clId="{9402835A-2079-D445-A056-BB2789604440}" dt="2024-10-20T23:38:09.497" v="306" actId="2696"/>
        <pc:sldMkLst>
          <pc:docMk/>
          <pc:sldMk cId="3571629260" sldId="269"/>
        </pc:sldMkLst>
        <pc:spChg chg="del">
          <ac:chgData name="Emil Safarov" userId="ec71fba1f103341c" providerId="LiveId" clId="{9402835A-2079-D445-A056-BB2789604440}" dt="2024-10-20T23:36:33.892" v="285" actId="478"/>
          <ac:spMkLst>
            <pc:docMk/>
            <pc:sldMk cId="3571629260" sldId="269"/>
            <ac:spMk id="2" creationId="{375D5C4A-E554-8DAE-BC59-62E8B95B296D}"/>
          </ac:spMkLst>
        </pc:spChg>
        <pc:spChg chg="del">
          <ac:chgData name="Emil Safarov" userId="ec71fba1f103341c" providerId="LiveId" clId="{9402835A-2079-D445-A056-BB2789604440}" dt="2024-10-20T23:36:33.892" v="285" actId="478"/>
          <ac:spMkLst>
            <pc:docMk/>
            <pc:sldMk cId="3571629260" sldId="269"/>
            <ac:spMk id="3" creationId="{EB0ADB15-B29C-3A63-D0CC-B8A2CE362EF5}"/>
          </ac:spMkLst>
        </pc:spChg>
        <pc:spChg chg="del">
          <ac:chgData name="Emil Safarov" userId="ec71fba1f103341c" providerId="LiveId" clId="{9402835A-2079-D445-A056-BB2789604440}" dt="2024-10-20T23:36:33.892" v="285" actId="478"/>
          <ac:spMkLst>
            <pc:docMk/>
            <pc:sldMk cId="3571629260" sldId="269"/>
            <ac:spMk id="6" creationId="{D633F74D-6E37-4EA2-5611-A05AE02FF18C}"/>
          </ac:spMkLst>
        </pc:spChg>
        <pc:spChg chg="del">
          <ac:chgData name="Emil Safarov" userId="ec71fba1f103341c" providerId="LiveId" clId="{9402835A-2079-D445-A056-BB2789604440}" dt="2024-10-20T23:36:33.892" v="285" actId="478"/>
          <ac:spMkLst>
            <pc:docMk/>
            <pc:sldMk cId="3571629260" sldId="269"/>
            <ac:spMk id="8" creationId="{116AEED4-B807-704D-1568-0C4BE2BA6546}"/>
          </ac:spMkLst>
        </pc:spChg>
        <pc:spChg chg="del">
          <ac:chgData name="Emil Safarov" userId="ec71fba1f103341c" providerId="LiveId" clId="{9402835A-2079-D445-A056-BB2789604440}" dt="2024-10-20T23:36:33.892" v="285" actId="478"/>
          <ac:spMkLst>
            <pc:docMk/>
            <pc:sldMk cId="3571629260" sldId="269"/>
            <ac:spMk id="10" creationId="{E47D4603-64BB-183A-9423-8835F75CDE60}"/>
          </ac:spMkLst>
        </pc:spChg>
        <pc:picChg chg="del">
          <ac:chgData name="Emil Safarov" userId="ec71fba1f103341c" providerId="LiveId" clId="{9402835A-2079-D445-A056-BB2789604440}" dt="2024-10-20T23:36:33.892" v="285" actId="478"/>
          <ac:picMkLst>
            <pc:docMk/>
            <pc:sldMk cId="3571629260" sldId="269"/>
            <ac:picMk id="4" creationId="{8A6F2895-2933-B347-AAD5-75644861ECBA}"/>
          </ac:picMkLst>
        </pc:picChg>
      </pc:sldChg>
      <pc:sldChg chg="addSp delSp modSp new del mod setBg">
        <pc:chgData name="Emil Safarov" userId="ec71fba1f103341c" providerId="LiveId" clId="{9402835A-2079-D445-A056-BB2789604440}" dt="2024-10-21T03:05:47.247" v="686" actId="2696"/>
        <pc:sldMkLst>
          <pc:docMk/>
          <pc:sldMk cId="3662354445" sldId="269"/>
        </pc:sldMkLst>
        <pc:spChg chg="del">
          <ac:chgData name="Emil Safarov" userId="ec71fba1f103341c" providerId="LiveId" clId="{9402835A-2079-D445-A056-BB2789604440}" dt="2024-10-21T03:04:37.919" v="664" actId="478"/>
          <ac:spMkLst>
            <pc:docMk/>
            <pc:sldMk cId="3662354445" sldId="269"/>
            <ac:spMk id="2" creationId="{9B5D36BE-2F29-E025-57AA-336C3778BA2D}"/>
          </ac:spMkLst>
        </pc:spChg>
        <pc:spChg chg="del">
          <ac:chgData name="Emil Safarov" userId="ec71fba1f103341c" providerId="LiveId" clId="{9402835A-2079-D445-A056-BB2789604440}" dt="2024-10-21T03:04:37.919" v="664" actId="478"/>
          <ac:spMkLst>
            <pc:docMk/>
            <pc:sldMk cId="3662354445" sldId="269"/>
            <ac:spMk id="3" creationId="{E9260477-B9D5-67E7-71BB-70A7458D7DFC}"/>
          </ac:spMkLst>
        </pc:spChg>
        <pc:spChg chg="add mod ord">
          <ac:chgData name="Emil Safarov" userId="ec71fba1f103341c" providerId="LiveId" clId="{9402835A-2079-D445-A056-BB2789604440}" dt="2024-10-21T03:05:17.112" v="678" actId="26606"/>
          <ac:spMkLst>
            <pc:docMk/>
            <pc:sldMk cId="3662354445" sldId="269"/>
            <ac:spMk id="5" creationId="{F84D1C18-D2D6-F609-ACBC-C8052D09885F}"/>
          </ac:spMkLst>
        </pc:spChg>
        <pc:spChg chg="add del mod">
          <ac:chgData name="Emil Safarov" userId="ec71fba1f103341c" providerId="LiveId" clId="{9402835A-2079-D445-A056-BB2789604440}" dt="2024-10-21T03:05:42.756" v="682"/>
          <ac:spMkLst>
            <pc:docMk/>
            <pc:sldMk cId="3662354445" sldId="269"/>
            <ac:spMk id="8" creationId="{23478C22-0584-791A-DDC8-5B768DE5D33C}"/>
          </ac:spMkLst>
        </pc:spChg>
        <pc:spChg chg="add del mod">
          <ac:chgData name="Emil Safarov" userId="ec71fba1f103341c" providerId="LiveId" clId="{9402835A-2079-D445-A056-BB2789604440}" dt="2024-10-21T03:05:43.806" v="684"/>
          <ac:spMkLst>
            <pc:docMk/>
            <pc:sldMk cId="3662354445" sldId="269"/>
            <ac:spMk id="9" creationId="{1D9C8CCC-A6AB-1B17-02CE-FF362D54E782}"/>
          </ac:spMkLst>
        </pc:spChg>
        <pc:spChg chg="add del">
          <ac:chgData name="Emil Safarov" userId="ec71fba1f103341c" providerId="LiveId" clId="{9402835A-2079-D445-A056-BB2789604440}" dt="2024-10-21T03:05:10.139" v="673" actId="26606"/>
          <ac:spMkLst>
            <pc:docMk/>
            <pc:sldMk cId="3662354445" sldId="269"/>
            <ac:spMk id="12" creationId="{F13C74B1-5B17-4795-BED0-7140497B445A}"/>
          </ac:spMkLst>
        </pc:spChg>
        <pc:spChg chg="add del">
          <ac:chgData name="Emil Safarov" userId="ec71fba1f103341c" providerId="LiveId" clId="{9402835A-2079-D445-A056-BB2789604440}" dt="2024-10-21T03:05:10.139" v="673" actId="26606"/>
          <ac:spMkLst>
            <pc:docMk/>
            <pc:sldMk cId="3662354445" sldId="269"/>
            <ac:spMk id="14" creationId="{D4974D33-8DC5-464E-8C6D-BE58F0669C17}"/>
          </ac:spMkLst>
        </pc:spChg>
        <pc:spChg chg="add del">
          <ac:chgData name="Emil Safarov" userId="ec71fba1f103341c" providerId="LiveId" clId="{9402835A-2079-D445-A056-BB2789604440}" dt="2024-10-21T03:05:16.418" v="675" actId="26606"/>
          <ac:spMkLst>
            <pc:docMk/>
            <pc:sldMk cId="3662354445" sldId="269"/>
            <ac:spMk id="16" creationId="{04812C46-200A-4DEB-A05E-3ED6C68C2387}"/>
          </ac:spMkLst>
        </pc:spChg>
        <pc:spChg chg="add del">
          <ac:chgData name="Emil Safarov" userId="ec71fba1f103341c" providerId="LiveId" clId="{9402835A-2079-D445-A056-BB2789604440}" dt="2024-10-21T03:05:16.418" v="675" actId="26606"/>
          <ac:spMkLst>
            <pc:docMk/>
            <pc:sldMk cId="3662354445" sldId="269"/>
            <ac:spMk id="17" creationId="{D1EA859B-E555-4109-94F3-6700E046E008}"/>
          </ac:spMkLst>
        </pc:spChg>
        <pc:spChg chg="add">
          <ac:chgData name="Emil Safarov" userId="ec71fba1f103341c" providerId="LiveId" clId="{9402835A-2079-D445-A056-BB2789604440}" dt="2024-10-21T03:05:17.112" v="678" actId="26606"/>
          <ac:spMkLst>
            <pc:docMk/>
            <pc:sldMk cId="3662354445" sldId="269"/>
            <ac:spMk id="18" creationId="{3873B707-463F-40B0-8227-E8CC6C67EB25}"/>
          </ac:spMkLst>
        </pc:spChg>
        <pc:spChg chg="add del">
          <ac:chgData name="Emil Safarov" userId="ec71fba1f103341c" providerId="LiveId" clId="{9402835A-2079-D445-A056-BB2789604440}" dt="2024-10-21T03:05:17.104" v="677" actId="26606"/>
          <ac:spMkLst>
            <pc:docMk/>
            <pc:sldMk cId="3662354445" sldId="269"/>
            <ac:spMk id="19" creationId="{F13C74B1-5B17-4795-BED0-7140497B445A}"/>
          </ac:spMkLst>
        </pc:spChg>
        <pc:spChg chg="add del">
          <ac:chgData name="Emil Safarov" userId="ec71fba1f103341c" providerId="LiveId" clId="{9402835A-2079-D445-A056-BB2789604440}" dt="2024-10-21T03:05:17.104" v="677" actId="26606"/>
          <ac:spMkLst>
            <pc:docMk/>
            <pc:sldMk cId="3662354445" sldId="269"/>
            <ac:spMk id="20" creationId="{D4974D33-8DC5-464E-8C6D-BE58F0669C17}"/>
          </ac:spMkLst>
        </pc:spChg>
        <pc:spChg chg="add">
          <ac:chgData name="Emil Safarov" userId="ec71fba1f103341c" providerId="LiveId" clId="{9402835A-2079-D445-A056-BB2789604440}" dt="2024-10-21T03:05:17.112" v="678" actId="26606"/>
          <ac:spMkLst>
            <pc:docMk/>
            <pc:sldMk cId="3662354445" sldId="269"/>
            <ac:spMk id="22" creationId="{19C9EAEA-39D0-4B0E-A0EB-51E7B26740B1}"/>
          </ac:spMkLst>
        </pc:spChg>
        <pc:spChg chg="add">
          <ac:chgData name="Emil Safarov" userId="ec71fba1f103341c" providerId="LiveId" clId="{9402835A-2079-D445-A056-BB2789604440}" dt="2024-10-21T03:05:17.112" v="678" actId="26606"/>
          <ac:spMkLst>
            <pc:docMk/>
            <pc:sldMk cId="3662354445" sldId="269"/>
            <ac:spMk id="23" creationId="{201CC55D-ED54-4C5C-95E6-10947BD1103B}"/>
          </ac:spMkLst>
        </pc:spChg>
        <pc:spChg chg="add">
          <ac:chgData name="Emil Safarov" userId="ec71fba1f103341c" providerId="LiveId" clId="{9402835A-2079-D445-A056-BB2789604440}" dt="2024-10-21T03:05:17.112" v="678" actId="26606"/>
          <ac:spMkLst>
            <pc:docMk/>
            <pc:sldMk cId="3662354445" sldId="269"/>
            <ac:spMk id="26" creationId="{C13237C8-E62C-4F0D-A318-BD6FB6C2D138}"/>
          </ac:spMkLst>
        </pc:spChg>
        <pc:grpChg chg="add">
          <ac:chgData name="Emil Safarov" userId="ec71fba1f103341c" providerId="LiveId" clId="{9402835A-2079-D445-A056-BB2789604440}" dt="2024-10-21T03:05:17.112" v="678" actId="26606"/>
          <ac:grpSpMkLst>
            <pc:docMk/>
            <pc:sldMk cId="3662354445" sldId="269"/>
            <ac:grpSpMk id="24" creationId="{1DE889C7-FAD6-4397-98E2-05D503484459}"/>
          </ac:grpSpMkLst>
        </pc:grpChg>
        <pc:picChg chg="add mod">
          <ac:chgData name="Emil Safarov" userId="ec71fba1f103341c" providerId="LiveId" clId="{9402835A-2079-D445-A056-BB2789604440}" dt="2024-10-21T03:05:17.112" v="678" actId="26606"/>
          <ac:picMkLst>
            <pc:docMk/>
            <pc:sldMk cId="3662354445" sldId="269"/>
            <ac:picMk id="7" creationId="{B720BD37-70E2-6F29-9B3D-02B281CB7674}"/>
          </ac:picMkLst>
        </pc:picChg>
      </pc:sldChg>
      <pc:sldChg chg="addSp delSp modSp new del mod setBg delDesignElem">
        <pc:chgData name="Emil Safarov" userId="ec71fba1f103341c" providerId="LiveId" clId="{9402835A-2079-D445-A056-BB2789604440}" dt="2024-10-21T03:12:34.167" v="743" actId="2696"/>
        <pc:sldMkLst>
          <pc:docMk/>
          <pc:sldMk cId="2590563549" sldId="270"/>
        </pc:sldMkLst>
        <pc:spChg chg="add del mod">
          <ac:chgData name="Emil Safarov" userId="ec71fba1f103341c" providerId="LiveId" clId="{9402835A-2079-D445-A056-BB2789604440}" dt="2024-10-21T03:06:09.908" v="696" actId="26606"/>
          <ac:spMkLst>
            <pc:docMk/>
            <pc:sldMk cId="2590563549" sldId="270"/>
            <ac:spMk id="2" creationId="{7D774D49-58A4-5D69-794D-46377E7F7C34}"/>
          </ac:spMkLst>
        </pc:spChg>
        <pc:spChg chg="del">
          <ac:chgData name="Emil Safarov" userId="ec71fba1f103341c" providerId="LiveId" clId="{9402835A-2079-D445-A056-BB2789604440}" dt="2024-10-21T03:06:00.184" v="687"/>
          <ac:spMkLst>
            <pc:docMk/>
            <pc:sldMk cId="2590563549" sldId="270"/>
            <ac:spMk id="3" creationId="{9D68E9E8-ADEA-31B2-50D6-2A2599B1F06C}"/>
          </ac:spMkLst>
        </pc:spChg>
        <pc:spChg chg="add del mod">
          <ac:chgData name="Emil Safarov" userId="ec71fba1f103341c" providerId="LiveId" clId="{9402835A-2079-D445-A056-BB2789604440}" dt="2024-10-21T03:09:28.980" v="706"/>
          <ac:spMkLst>
            <pc:docMk/>
            <pc:sldMk cId="2590563549" sldId="270"/>
            <ac:spMk id="6" creationId="{95D6AC5B-B238-6DF7-11E6-0FBB978D37B3}"/>
          </ac:spMkLst>
        </pc:spChg>
        <pc:spChg chg="add del">
          <ac:chgData name="Emil Safarov" userId="ec71fba1f103341c" providerId="LiveId" clId="{9402835A-2079-D445-A056-BB2789604440}" dt="2024-10-21T03:06:07.687" v="691" actId="26606"/>
          <ac:spMkLst>
            <pc:docMk/>
            <pc:sldMk cId="2590563549" sldId="270"/>
            <ac:spMk id="9" creationId="{C7E88D03-8AE1-83CA-AA94-7BB4AB9ECB09}"/>
          </ac:spMkLst>
        </pc:spChg>
        <pc:spChg chg="add del">
          <ac:chgData name="Emil Safarov" userId="ec71fba1f103341c" providerId="LiveId" clId="{9402835A-2079-D445-A056-BB2789604440}" dt="2024-10-21T03:06:09.898" v="695" actId="26606"/>
          <ac:spMkLst>
            <pc:docMk/>
            <pc:sldMk cId="2590563549" sldId="270"/>
            <ac:spMk id="10" creationId="{42A4FC2C-047E-45A5-965D-8E1E3BF09BC6}"/>
          </ac:spMkLst>
        </pc:spChg>
        <pc:spChg chg="add del">
          <ac:chgData name="Emil Safarov" userId="ec71fba1f103341c" providerId="LiveId" clId="{9402835A-2079-D445-A056-BB2789604440}" dt="2024-10-21T03:06:07.687" v="691" actId="26606"/>
          <ac:spMkLst>
            <pc:docMk/>
            <pc:sldMk cId="2590563549" sldId="270"/>
            <ac:spMk id="12" creationId="{117AB3D3-3C9C-4DED-809A-78734805B895}"/>
          </ac:spMkLst>
        </pc:spChg>
        <pc:spChg chg="add del">
          <ac:chgData name="Emil Safarov" userId="ec71fba1f103341c" providerId="LiveId" clId="{9402835A-2079-D445-A056-BB2789604440}" dt="2024-10-21T03:09:36.267" v="708"/>
          <ac:spMkLst>
            <pc:docMk/>
            <pc:sldMk cId="2590563549" sldId="270"/>
            <ac:spMk id="13" creationId="{DBC6133C-0615-4CE4-9132-37E609A9BDFA}"/>
          </ac:spMkLst>
        </pc:spChg>
        <pc:spChg chg="add del">
          <ac:chgData name="Emil Safarov" userId="ec71fba1f103341c" providerId="LiveId" clId="{9402835A-2079-D445-A056-BB2789604440}" dt="2024-10-21T03:06:07.687" v="691" actId="26606"/>
          <ac:spMkLst>
            <pc:docMk/>
            <pc:sldMk cId="2590563549" sldId="270"/>
            <ac:spMk id="14" creationId="{3A9A4357-BD1D-4622-A4FE-766E6AB8DE84}"/>
          </ac:spMkLst>
        </pc:spChg>
        <pc:spChg chg="add mod">
          <ac:chgData name="Emil Safarov" userId="ec71fba1f103341c" providerId="LiveId" clId="{9402835A-2079-D445-A056-BB2789604440}" dt="2024-10-21T03:09:57.478" v="712" actId="26606"/>
          <ac:spMkLst>
            <pc:docMk/>
            <pc:sldMk cId="2590563549" sldId="270"/>
            <ac:spMk id="15" creationId="{7D774D49-58A4-5D69-794D-46377E7F7C34}"/>
          </ac:spMkLst>
        </pc:spChg>
        <pc:spChg chg="add del">
          <ac:chgData name="Emil Safarov" userId="ec71fba1f103341c" providerId="LiveId" clId="{9402835A-2079-D445-A056-BB2789604440}" dt="2024-10-21T03:06:07.687" v="691" actId="26606"/>
          <ac:spMkLst>
            <pc:docMk/>
            <pc:sldMk cId="2590563549" sldId="270"/>
            <ac:spMk id="16" creationId="{E659831F-0D9A-4C63-9EBB-8435B85A440F}"/>
          </ac:spMkLst>
        </pc:spChg>
        <pc:spChg chg="add del">
          <ac:chgData name="Emil Safarov" userId="ec71fba1f103341c" providerId="LiveId" clId="{9402835A-2079-D445-A056-BB2789604440}" dt="2024-10-21T03:09:36.267" v="708"/>
          <ac:spMkLst>
            <pc:docMk/>
            <pc:sldMk cId="2590563549" sldId="270"/>
            <ac:spMk id="17" creationId="{169CC832-2974-4E8D-90ED-3E2941BA7336}"/>
          </ac:spMkLst>
        </pc:spChg>
        <pc:spChg chg="add del">
          <ac:chgData name="Emil Safarov" userId="ec71fba1f103341c" providerId="LiveId" clId="{9402835A-2079-D445-A056-BB2789604440}" dt="2024-10-21T03:06:07.687" v="691" actId="26606"/>
          <ac:spMkLst>
            <pc:docMk/>
            <pc:sldMk cId="2590563549" sldId="270"/>
            <ac:spMk id="18" creationId="{E6995CE5-F890-4ABA-82A2-26507CE8D2A3}"/>
          </ac:spMkLst>
        </pc:spChg>
        <pc:spChg chg="add mod">
          <ac:chgData name="Emil Safarov" userId="ec71fba1f103341c" providerId="LiveId" clId="{9402835A-2079-D445-A056-BB2789604440}" dt="2024-10-21T03:09:57.478" v="712" actId="26606"/>
          <ac:spMkLst>
            <pc:docMk/>
            <pc:sldMk cId="2590563549" sldId="270"/>
            <ac:spMk id="19" creationId="{95A3C840-0DEE-8536-E5F8-E67EA239ED2B}"/>
          </ac:spMkLst>
        </pc:spChg>
        <pc:spChg chg="add del">
          <ac:chgData name="Emil Safarov" userId="ec71fba1f103341c" providerId="LiveId" clId="{9402835A-2079-D445-A056-BB2789604440}" dt="2024-10-21T03:06:09.195" v="693" actId="26606"/>
          <ac:spMkLst>
            <pc:docMk/>
            <pc:sldMk cId="2590563549" sldId="270"/>
            <ac:spMk id="20" creationId="{C13237C8-E62C-4F0D-A318-BD6FB6C2D138}"/>
          </ac:spMkLst>
        </pc:spChg>
        <pc:spChg chg="add del">
          <ac:chgData name="Emil Safarov" userId="ec71fba1f103341c" providerId="LiveId" clId="{9402835A-2079-D445-A056-BB2789604440}" dt="2024-10-21T03:06:09.195" v="693" actId="26606"/>
          <ac:spMkLst>
            <pc:docMk/>
            <pc:sldMk cId="2590563549" sldId="270"/>
            <ac:spMk id="21" creationId="{201CC55D-ED54-4C5C-95E6-10947BD1103B}"/>
          </ac:spMkLst>
        </pc:spChg>
        <pc:spChg chg="add del">
          <ac:chgData name="Emil Safarov" userId="ec71fba1f103341c" providerId="LiveId" clId="{9402835A-2079-D445-A056-BB2789604440}" dt="2024-10-21T03:06:09.195" v="693" actId="26606"/>
          <ac:spMkLst>
            <pc:docMk/>
            <pc:sldMk cId="2590563549" sldId="270"/>
            <ac:spMk id="22" creationId="{19C9EAEA-39D0-4B0E-A0EB-51E7B26740B1}"/>
          </ac:spMkLst>
        </pc:spChg>
        <pc:spChg chg="add del">
          <ac:chgData name="Emil Safarov" userId="ec71fba1f103341c" providerId="LiveId" clId="{9402835A-2079-D445-A056-BB2789604440}" dt="2024-10-21T03:09:36.267" v="708"/>
          <ac:spMkLst>
            <pc:docMk/>
            <pc:sldMk cId="2590563549" sldId="270"/>
            <ac:spMk id="24" creationId="{55222F96-971A-4F90-B841-6BAB416C7AC1}"/>
          </ac:spMkLst>
        </pc:spChg>
        <pc:spChg chg="add del">
          <ac:chgData name="Emil Safarov" userId="ec71fba1f103341c" providerId="LiveId" clId="{9402835A-2079-D445-A056-BB2789604440}" dt="2024-10-21T03:06:09.195" v="693" actId="26606"/>
          <ac:spMkLst>
            <pc:docMk/>
            <pc:sldMk cId="2590563549" sldId="270"/>
            <ac:spMk id="25" creationId="{3873B707-463F-40B0-8227-E8CC6C67EB25}"/>
          </ac:spMkLst>
        </pc:spChg>
        <pc:spChg chg="add del">
          <ac:chgData name="Emil Safarov" userId="ec71fba1f103341c" providerId="LiveId" clId="{9402835A-2079-D445-A056-BB2789604440}" dt="2024-10-21T03:06:09.195" v="693" actId="26606"/>
          <ac:spMkLst>
            <pc:docMk/>
            <pc:sldMk cId="2590563549" sldId="270"/>
            <ac:spMk id="26" creationId="{B64DDA26-D014-C200-FE0D-CACC3F906587}"/>
          </ac:spMkLst>
        </pc:spChg>
        <pc:spChg chg="add del">
          <ac:chgData name="Emil Safarov" userId="ec71fba1f103341c" providerId="LiveId" clId="{9402835A-2079-D445-A056-BB2789604440}" dt="2024-10-21T03:09:36.267" v="708"/>
          <ac:spMkLst>
            <pc:docMk/>
            <pc:sldMk cId="2590563549" sldId="270"/>
            <ac:spMk id="27" creationId="{08980754-6F4B-43C9-B9BE-127B6BED6586}"/>
          </ac:spMkLst>
        </pc:spChg>
        <pc:spChg chg="add del">
          <ac:chgData name="Emil Safarov" userId="ec71fba1f103341c" providerId="LiveId" clId="{9402835A-2079-D445-A056-BB2789604440}" dt="2024-10-21T03:09:36.267" v="708"/>
          <ac:spMkLst>
            <pc:docMk/>
            <pc:sldMk cId="2590563549" sldId="270"/>
            <ac:spMk id="28" creationId="{2C1BBA94-3F40-40AA-8BB9-E69E25E537C1}"/>
          </ac:spMkLst>
        </pc:spChg>
        <pc:spChg chg="add del">
          <ac:chgData name="Emil Safarov" userId="ec71fba1f103341c" providerId="LiveId" clId="{9402835A-2079-D445-A056-BB2789604440}" dt="2024-10-21T03:09:57.462" v="711" actId="26606"/>
          <ac:spMkLst>
            <pc:docMk/>
            <pc:sldMk cId="2590563549" sldId="270"/>
            <ac:spMk id="29" creationId="{45D37F4E-DDB4-456B-97E0-9937730A039F}"/>
          </ac:spMkLst>
        </pc:spChg>
        <pc:spChg chg="add del">
          <ac:chgData name="Emil Safarov" userId="ec71fba1f103341c" providerId="LiveId" clId="{9402835A-2079-D445-A056-BB2789604440}" dt="2024-10-21T03:09:57.462" v="711" actId="26606"/>
          <ac:spMkLst>
            <pc:docMk/>
            <pc:sldMk cId="2590563549" sldId="270"/>
            <ac:spMk id="30" creationId="{B2DD41CD-8F47-4F56-AD12-4E2FF7696987}"/>
          </ac:spMkLst>
        </pc:spChg>
        <pc:spChg chg="add">
          <ac:chgData name="Emil Safarov" userId="ec71fba1f103341c" providerId="LiveId" clId="{9402835A-2079-D445-A056-BB2789604440}" dt="2024-10-21T03:09:57.478" v="712" actId="26606"/>
          <ac:spMkLst>
            <pc:docMk/>
            <pc:sldMk cId="2590563549" sldId="270"/>
            <ac:spMk id="32" creationId="{2C1BBA94-3F40-40AA-8BB9-E69E25E537C1}"/>
          </ac:spMkLst>
        </pc:spChg>
        <pc:spChg chg="add">
          <ac:chgData name="Emil Safarov" userId="ec71fba1f103341c" providerId="LiveId" clId="{9402835A-2079-D445-A056-BB2789604440}" dt="2024-10-21T03:09:57.478" v="712" actId="26606"/>
          <ac:spMkLst>
            <pc:docMk/>
            <pc:sldMk cId="2590563549" sldId="270"/>
            <ac:spMk id="33" creationId="{2F687420-BEB4-45CD-8226-339BE553B8E6}"/>
          </ac:spMkLst>
        </pc:spChg>
        <pc:spChg chg="add">
          <ac:chgData name="Emil Safarov" userId="ec71fba1f103341c" providerId="LiveId" clId="{9402835A-2079-D445-A056-BB2789604440}" dt="2024-10-21T03:09:57.478" v="712" actId="26606"/>
          <ac:spMkLst>
            <pc:docMk/>
            <pc:sldMk cId="2590563549" sldId="270"/>
            <ac:spMk id="34" creationId="{169CC832-2974-4E8D-90ED-3E2941BA7336}"/>
          </ac:spMkLst>
        </pc:spChg>
        <pc:spChg chg="add">
          <ac:chgData name="Emil Safarov" userId="ec71fba1f103341c" providerId="LiveId" clId="{9402835A-2079-D445-A056-BB2789604440}" dt="2024-10-21T03:09:57.478" v="712" actId="26606"/>
          <ac:spMkLst>
            <pc:docMk/>
            <pc:sldMk cId="2590563549" sldId="270"/>
            <ac:spMk id="35" creationId="{55222F96-971A-4F90-B841-6BAB416C7AC1}"/>
          </ac:spMkLst>
        </pc:spChg>
        <pc:spChg chg="add">
          <ac:chgData name="Emil Safarov" userId="ec71fba1f103341c" providerId="LiveId" clId="{9402835A-2079-D445-A056-BB2789604440}" dt="2024-10-21T03:09:57.478" v="712" actId="26606"/>
          <ac:spMkLst>
            <pc:docMk/>
            <pc:sldMk cId="2590563549" sldId="270"/>
            <ac:spMk id="36" creationId="{08980754-6F4B-43C9-B9BE-127B6BED6586}"/>
          </ac:spMkLst>
        </pc:spChg>
        <pc:grpChg chg="add del">
          <ac:chgData name="Emil Safarov" userId="ec71fba1f103341c" providerId="LiveId" clId="{9402835A-2079-D445-A056-BB2789604440}" dt="2024-10-21T03:06:09.195" v="693" actId="26606"/>
          <ac:grpSpMkLst>
            <pc:docMk/>
            <pc:sldMk cId="2590563549" sldId="270"/>
            <ac:grpSpMk id="23" creationId="{1DE889C7-FAD6-4397-98E2-05D503484459}"/>
          </ac:grpSpMkLst>
        </pc:grpChg>
        <pc:picChg chg="add mod">
          <ac:chgData name="Emil Safarov" userId="ec71fba1f103341c" providerId="LiveId" clId="{9402835A-2079-D445-A056-BB2789604440}" dt="2024-10-21T03:10:28.451" v="716" actId="14100"/>
          <ac:picMkLst>
            <pc:docMk/>
            <pc:sldMk cId="2590563549" sldId="270"/>
            <ac:picMk id="5" creationId="{4195BB05-06E7-2BF6-833D-8FCEA8930941}"/>
          </ac:picMkLst>
        </pc:picChg>
      </pc:sldChg>
      <pc:sldChg chg="add del">
        <pc:chgData name="Emil Safarov" userId="ec71fba1f103341c" providerId="LiveId" clId="{9402835A-2079-D445-A056-BB2789604440}" dt="2024-10-20T23:36:35.706" v="287"/>
        <pc:sldMkLst>
          <pc:docMk/>
          <pc:sldMk cId="4044279288" sldId="270"/>
        </pc:sldMkLst>
      </pc:sldChg>
      <pc:sldChg chg="addSp delSp modSp add mod">
        <pc:chgData name="Emil Safarov" userId="ec71fba1f103341c" providerId="LiveId" clId="{9402835A-2079-D445-A056-BB2789604440}" dt="2024-10-21T03:12:25.961" v="742" actId="1076"/>
        <pc:sldMkLst>
          <pc:docMk/>
          <pc:sldMk cId="1804381454" sldId="271"/>
        </pc:sldMkLst>
        <pc:spChg chg="del">
          <ac:chgData name="Emil Safarov" userId="ec71fba1f103341c" providerId="LiveId" clId="{9402835A-2079-D445-A056-BB2789604440}" dt="2024-10-21T03:10:13.007" v="714" actId="478"/>
          <ac:spMkLst>
            <pc:docMk/>
            <pc:sldMk cId="1804381454" sldId="271"/>
            <ac:spMk id="2" creationId="{FB6C12C1-4FB0-268F-45C4-7465BEE0F4FF}"/>
          </ac:spMkLst>
        </pc:spChg>
        <pc:spChg chg="del">
          <ac:chgData name="Emil Safarov" userId="ec71fba1f103341c" providerId="LiveId" clId="{9402835A-2079-D445-A056-BB2789604440}" dt="2024-10-21T03:10:13.007" v="714" actId="478"/>
          <ac:spMkLst>
            <pc:docMk/>
            <pc:sldMk cId="1804381454" sldId="271"/>
            <ac:spMk id="3" creationId="{F3905366-B0CF-FF72-9FE2-DE4D2481F1E5}"/>
          </ac:spMkLst>
        </pc:spChg>
        <pc:spChg chg="del">
          <ac:chgData name="Emil Safarov" userId="ec71fba1f103341c" providerId="LiveId" clId="{9402835A-2079-D445-A056-BB2789604440}" dt="2024-10-21T03:10:13.007" v="714" actId="478"/>
          <ac:spMkLst>
            <pc:docMk/>
            <pc:sldMk cId="1804381454" sldId="271"/>
            <ac:spMk id="6" creationId="{DA9BA9CE-252D-358F-ECF3-1DEBD3342BD4}"/>
          </ac:spMkLst>
        </pc:spChg>
        <pc:spChg chg="add mod">
          <ac:chgData name="Emil Safarov" userId="ec71fba1f103341c" providerId="LiveId" clId="{9402835A-2079-D445-A056-BB2789604440}" dt="2024-10-21T03:12:01.185" v="736" actId="1076"/>
          <ac:spMkLst>
            <pc:docMk/>
            <pc:sldMk cId="1804381454" sldId="271"/>
            <ac:spMk id="7" creationId="{F11F2DDA-4522-1459-BCF0-60042D4C5D5E}"/>
          </ac:spMkLst>
        </pc:spChg>
        <pc:spChg chg="del">
          <ac:chgData name="Emil Safarov" userId="ec71fba1f103341c" providerId="LiveId" clId="{9402835A-2079-D445-A056-BB2789604440}" dt="2024-10-21T03:10:13.007" v="714" actId="478"/>
          <ac:spMkLst>
            <pc:docMk/>
            <pc:sldMk cId="1804381454" sldId="271"/>
            <ac:spMk id="8" creationId="{8710822E-72FB-1ABB-6948-832217E72ABC}"/>
          </ac:spMkLst>
        </pc:spChg>
        <pc:spChg chg="add mod">
          <ac:chgData name="Emil Safarov" userId="ec71fba1f103341c" providerId="LiveId" clId="{9402835A-2079-D445-A056-BB2789604440}" dt="2024-10-21T03:12:21.934" v="741" actId="20577"/>
          <ac:spMkLst>
            <pc:docMk/>
            <pc:sldMk cId="1804381454" sldId="271"/>
            <ac:spMk id="9" creationId="{46EEEDFD-C1FB-A125-AC63-6E121D699F31}"/>
          </ac:spMkLst>
        </pc:spChg>
        <pc:spChg chg="del">
          <ac:chgData name="Emil Safarov" userId="ec71fba1f103341c" providerId="LiveId" clId="{9402835A-2079-D445-A056-BB2789604440}" dt="2024-10-21T03:10:13.007" v="714" actId="478"/>
          <ac:spMkLst>
            <pc:docMk/>
            <pc:sldMk cId="1804381454" sldId="271"/>
            <ac:spMk id="10" creationId="{082198A1-8C9C-997A-4CEB-7A2F7BD87BA6}"/>
          </ac:spMkLst>
        </pc:spChg>
        <pc:picChg chg="mod">
          <ac:chgData name="Emil Safarov" userId="ec71fba1f103341c" providerId="LiveId" clId="{9402835A-2079-D445-A056-BB2789604440}" dt="2024-10-21T03:12:25.961" v="742" actId="1076"/>
          <ac:picMkLst>
            <pc:docMk/>
            <pc:sldMk cId="1804381454" sldId="271"/>
            <ac:picMk id="4" creationId="{235CBA99-54CE-FB82-3943-88A344AB920E}"/>
          </ac:picMkLst>
        </pc:picChg>
        <pc:picChg chg="add mod modCrop">
          <ac:chgData name="Emil Safarov" userId="ec71fba1f103341c" providerId="LiveId" clId="{9402835A-2079-D445-A056-BB2789604440}" dt="2024-10-21T03:11:11.788" v="724" actId="1076"/>
          <ac:picMkLst>
            <pc:docMk/>
            <pc:sldMk cId="1804381454" sldId="271"/>
            <ac:picMk id="5" creationId="{824F7E92-1B38-71DC-137D-47E2232408D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9C5A8-86BA-2645-A521-72A871155679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A8849-28A5-914E-87DD-875A65CE4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00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2/5/25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08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3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3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8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7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07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2/5/25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1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2/5/25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3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2/5/25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0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4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8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2/5/25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5325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35BE557C-68DB-BD31-46D0-17CCD1F709A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5022" b="18728"/>
          <a:stretch/>
        </p:blipFill>
        <p:spPr>
          <a:xfrm>
            <a:off x="0" y="0"/>
            <a:ext cx="12191981" cy="6857989"/>
          </a:xfrm>
          <a:prstGeom prst="rect">
            <a:avLst/>
          </a:prstGeom>
        </p:spPr>
      </p:pic>
      <p:sp>
        <p:nvSpPr>
          <p:cNvPr id="28" name="Title 27">
            <a:extLst>
              <a:ext uri="{FF2B5EF4-FFF2-40B4-BE49-F238E27FC236}">
                <a16:creationId xmlns:a16="http://schemas.microsoft.com/office/drawing/2014/main" id="{C2A36E2B-F219-F10D-C559-8EEEBF8A4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Data-Driven Insights for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Rockbuster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Stealth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BB6F4-1878-2FD7-0B25-6504AB356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Emil Safarov</a:t>
            </a:r>
          </a:p>
        </p:txBody>
      </p:sp>
    </p:spTree>
    <p:extLst>
      <p:ext uri="{BB962C8B-B14F-4D97-AF65-F5344CB8AC3E}">
        <p14:creationId xmlns:p14="http://schemas.microsoft.com/office/powerpoint/2010/main" val="103335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CE91A-A7C5-52DF-34B4-A75729DA6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4E9939BB-C9EC-E08E-47C3-C0B5DFF1C27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5022" b="18728"/>
          <a:stretch/>
        </p:blipFill>
        <p:spPr>
          <a:xfrm>
            <a:off x="0" y="11"/>
            <a:ext cx="12191981" cy="6857989"/>
          </a:xfrm>
          <a:prstGeom prst="rect">
            <a:avLst/>
          </a:prstGeom>
        </p:spPr>
      </p:pic>
      <p:sp>
        <p:nvSpPr>
          <p:cNvPr id="28" name="Title 27">
            <a:extLst>
              <a:ext uri="{FF2B5EF4-FFF2-40B4-BE49-F238E27FC236}">
                <a16:creationId xmlns:a16="http://schemas.microsoft.com/office/drawing/2014/main" id="{54BD7320-D189-CECE-3D38-342ED9A82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48" y="516367"/>
            <a:ext cx="9144000" cy="68070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Rockbuster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Stealth LLC</a:t>
            </a:r>
          </a:p>
        </p:txBody>
      </p:sp>
      <p:sp>
        <p:nvSpPr>
          <p:cNvPr id="2" name="Title 27">
            <a:extLst>
              <a:ext uri="{FF2B5EF4-FFF2-40B4-BE49-F238E27FC236}">
                <a16:creationId xmlns:a16="http://schemas.microsoft.com/office/drawing/2014/main" id="{7E749171-0C18-733B-A9D1-46BCE3AE737C}"/>
              </a:ext>
            </a:extLst>
          </p:cNvPr>
          <p:cNvSpPr txBox="1">
            <a:spLocks/>
          </p:cNvSpPr>
          <p:nvPr/>
        </p:nvSpPr>
        <p:spPr>
          <a:xfrm>
            <a:off x="566569" y="4541521"/>
            <a:ext cx="10685930" cy="6807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Rockbuster</a:t>
            </a:r>
            <a:r>
              <a:rPr lang="en-US" sz="25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Stealth LLC</a:t>
            </a: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traditional DVD rental company specializing in offering a wide range of movies for rent. With its presence across various global regions, </a:t>
            </a:r>
            <a:r>
              <a:rPr lang="en-US" sz="25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Rockbuster</a:t>
            </a: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 been a key player in the movie rental industry, focusing on delivering a variety of movies to customers through a physical rental model.</a:t>
            </a:r>
          </a:p>
          <a:p>
            <a:pPr algn="l"/>
            <a:endParaRPr lang="en-US" sz="25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rise of digital streaming services presents significant challenges for </a:t>
            </a:r>
            <a:r>
              <a:rPr lang="en-US" sz="25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Rockbuster</a:t>
            </a: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Stealth. In order to stay competitive and relevant, the company has recognized the need to leverage data analytics for understanding customer preferences, optimizing rental pricing, and exploring new market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49987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F44E7-EFEF-0F01-564B-B50B80AC0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9A93A3A6-FE3F-64CB-661C-04717DE92C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5022" b="18728"/>
          <a:stretch/>
        </p:blipFill>
        <p:spPr>
          <a:xfrm>
            <a:off x="0" y="0"/>
            <a:ext cx="12191981" cy="6857989"/>
          </a:xfrm>
          <a:prstGeom prst="rect">
            <a:avLst/>
          </a:prstGeom>
        </p:spPr>
      </p:pic>
      <p:sp>
        <p:nvSpPr>
          <p:cNvPr id="28" name="Title 27">
            <a:extLst>
              <a:ext uri="{FF2B5EF4-FFF2-40B4-BE49-F238E27FC236}">
                <a16:creationId xmlns:a16="http://schemas.microsoft.com/office/drawing/2014/main" id="{4B132506-9190-D274-21ED-1B38C8217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6819" y="197531"/>
            <a:ext cx="9144000" cy="680702"/>
          </a:xfrm>
        </p:spPr>
        <p:txBody>
          <a:bodyPr>
            <a:normAutofit/>
          </a:bodyPr>
          <a:lstStyle/>
          <a:p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 and Key Insights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27">
            <a:extLst>
              <a:ext uri="{FF2B5EF4-FFF2-40B4-BE49-F238E27FC236}">
                <a16:creationId xmlns:a16="http://schemas.microsoft.com/office/drawing/2014/main" id="{CD35C36F-3680-B33A-46C1-37EC5CB3D177}"/>
              </a:ext>
            </a:extLst>
          </p:cNvPr>
          <p:cNvSpPr txBox="1">
            <a:spLocks/>
          </p:cNvSpPr>
          <p:nvPr/>
        </p:nvSpPr>
        <p:spPr>
          <a:xfrm>
            <a:off x="801433" y="5979767"/>
            <a:ext cx="10847295" cy="6807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analysis is to provide </a:t>
            </a:r>
            <a:r>
              <a:rPr lang="en-US" sz="25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Rockbuster</a:t>
            </a:r>
            <a:r>
              <a:rPr lang="en-US" sz="25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Stealth LLC</a:t>
            </a: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with actionable insights that can guide strategic decisions in the following areas:</a:t>
            </a:r>
          </a:p>
          <a:p>
            <a:pPr algn="l"/>
            <a:endParaRPr lang="en-US" sz="25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Expanding the Customer Base</a:t>
            </a: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Identifying high-potential regions and targeting marketing efforts to grow the customer base.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5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Optimizing Revenue</a:t>
            </a: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Refining rental rates and durations to increase profitability and attract diverse customer segments.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5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Transition</a:t>
            </a: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Exploring the feasibility of introducing digital rental options to meet growing customer demand for streaming services.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5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Through data visualization and analysis, </a:t>
            </a:r>
            <a:r>
              <a:rPr lang="en-US" sz="25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Rockbuster</a:t>
            </a: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aims to achieve a better understanding of its market and make informed decisions to adapt to the evolving digital landscape.</a:t>
            </a:r>
          </a:p>
        </p:txBody>
      </p:sp>
    </p:spTree>
    <p:extLst>
      <p:ext uri="{BB962C8B-B14F-4D97-AF65-F5344CB8AC3E}">
        <p14:creationId xmlns:p14="http://schemas.microsoft.com/office/powerpoint/2010/main" val="2868058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BDAE4-31A3-CCE8-A29B-ADEA1F3CC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D2EBEFBC-B8B2-BDC5-30AB-D1955BACAF9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5022" b="18728"/>
          <a:stretch/>
        </p:blipFill>
        <p:spPr>
          <a:xfrm>
            <a:off x="0" y="11"/>
            <a:ext cx="12191981" cy="6857989"/>
          </a:xfrm>
          <a:prstGeom prst="rect">
            <a:avLst/>
          </a:prstGeom>
        </p:spPr>
      </p:pic>
      <p:sp>
        <p:nvSpPr>
          <p:cNvPr id="2" name="Title 27">
            <a:extLst>
              <a:ext uri="{FF2B5EF4-FFF2-40B4-BE49-F238E27FC236}">
                <a16:creationId xmlns:a16="http://schemas.microsoft.com/office/drawing/2014/main" id="{AE8EA8B3-E174-97CD-D83E-7A156F1E6404}"/>
              </a:ext>
            </a:extLst>
          </p:cNvPr>
          <p:cNvSpPr txBox="1">
            <a:spLocks/>
          </p:cNvSpPr>
          <p:nvPr/>
        </p:nvSpPr>
        <p:spPr>
          <a:xfrm>
            <a:off x="790675" y="5291277"/>
            <a:ext cx="10847295" cy="6807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key business questions guiding this analysis were:</a:t>
            </a:r>
          </a:p>
          <a:p>
            <a:pPr algn="l"/>
            <a:endParaRPr lang="en-US" sz="300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customer segments contribute the most to revenue and how can they be targeted?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most popular movie categories and how do they impact rental revenue and customer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retention?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geographic regions have the highest customer concentration and what are the opportunities for market expansion?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rental durations and pricing strategies influence revenue generation and customer satisfaction?</a:t>
            </a:r>
            <a:endParaRPr lang="en-US" sz="300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375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016D8-EA30-6276-7E7A-B07A01D80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C5F8BEBC-C689-2BE2-E063-1B7267378F3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5022" b="18728"/>
          <a:stretch/>
        </p:blipFill>
        <p:spPr>
          <a:xfrm>
            <a:off x="19" y="-436"/>
            <a:ext cx="12191981" cy="68579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B91304-34C6-9A9B-0191-091A11E9A424}"/>
              </a:ext>
            </a:extLst>
          </p:cNvPr>
          <p:cNvSpPr txBox="1"/>
          <p:nvPr/>
        </p:nvSpPr>
        <p:spPr>
          <a:xfrm>
            <a:off x="322729" y="290020"/>
            <a:ext cx="113600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Metrics Analysis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356E07-EFF3-3E22-D76E-C3ADA2F42C54}"/>
              </a:ext>
            </a:extLst>
          </p:cNvPr>
          <p:cNvSpPr txBox="1"/>
          <p:nvPr/>
        </p:nvSpPr>
        <p:spPr>
          <a:xfrm>
            <a:off x="322718" y="890330"/>
            <a:ext cx="11546543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Our analysis focuses on three key metrics: </a:t>
            </a:r>
            <a:r>
              <a:rPr lang="en-US" sz="2500" b="1" i="0" u="none" strike="noStrike" dirty="0">
                <a:solidFill>
                  <a:srgbClr val="000000"/>
                </a:solidFill>
                <a:effectLst/>
              </a:rPr>
              <a:t>Rental Duration</a:t>
            </a: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US" sz="2500" b="1" i="0" u="none" strike="noStrike" dirty="0">
                <a:solidFill>
                  <a:srgbClr val="000000"/>
                </a:solidFill>
                <a:effectLst/>
              </a:rPr>
              <a:t>Rental Rate</a:t>
            </a: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and </a:t>
            </a:r>
            <a:r>
              <a:rPr lang="en-US" sz="2500" b="1" i="0" u="none" strike="noStrike" dirty="0">
                <a:solidFill>
                  <a:srgbClr val="000000"/>
                </a:solidFill>
                <a:effectLst/>
              </a:rPr>
              <a:t>Replacement Cost</a:t>
            </a: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 These metrics offer valuable insights into customer behavior and revenue opportunities.</a:t>
            </a:r>
            <a:endParaRPr lang="en-US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E7936D-B677-A682-5635-4C8F16EB6D7F}"/>
              </a:ext>
            </a:extLst>
          </p:cNvPr>
          <p:cNvSpPr txBox="1"/>
          <p:nvPr/>
        </p:nvSpPr>
        <p:spPr>
          <a:xfrm>
            <a:off x="322718" y="2235031"/>
            <a:ext cx="1154654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Rental Duration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3 days |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7 days |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5 days</a:t>
            </a:r>
          </a:p>
          <a:p>
            <a:pPr lvl="1" algn="l"/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average rental duration of 5 days indicates that most customers prefer shorter rental periods. This suggests an opportunity to introduce special deals for rentals extending beyond 5 days to encourage longer-term rentals.</a:t>
            </a:r>
          </a:p>
          <a:p>
            <a:pPr lvl="1" algn="l"/>
            <a:endParaRPr lang="en-US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Rental Rate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l"/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$0.99 |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$4.99 |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$2.98</a:t>
            </a:r>
          </a:p>
          <a:p>
            <a:pPr lvl="1" algn="l"/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an average rate close to $3, there’s a clear distinction between standard and premium rentals. Managers could consider dynamic pricing strategies to cater to price-sensitive customers and premium offerings for high-value customers.</a:t>
            </a:r>
          </a:p>
          <a:p>
            <a:pPr lvl="1" algn="l"/>
            <a:endParaRPr lang="en-US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Replacement Cost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l"/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$9.99 |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$29.99 |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$19.98</a:t>
            </a:r>
          </a:p>
          <a:p>
            <a:pPr lvl="1" algn="l"/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Significant variation in replacement costs indicates a need to review insurance policies and fees for damages. This will help mitigate potential revenue losses from high replacement costs.</a:t>
            </a:r>
          </a:p>
        </p:txBody>
      </p:sp>
    </p:spTree>
    <p:extLst>
      <p:ext uri="{BB962C8B-B14F-4D97-AF65-F5344CB8AC3E}">
        <p14:creationId xmlns:p14="http://schemas.microsoft.com/office/powerpoint/2010/main" val="3519488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map of the world with different countries/regions&#10;&#10;Description automatically generated">
            <a:extLst>
              <a:ext uri="{FF2B5EF4-FFF2-40B4-BE49-F238E27FC236}">
                <a16:creationId xmlns:a16="http://schemas.microsoft.com/office/drawing/2014/main" id="{568BB372-4526-627E-FC6A-C72F04ED8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35000"/>
          </a:blip>
          <a:srcRect l="25"/>
          <a:stretch/>
        </p:blipFill>
        <p:spPr>
          <a:xfrm>
            <a:off x="0" y="30343"/>
            <a:ext cx="12188951" cy="6857990"/>
          </a:xfrm>
          <a:prstGeom prst="rect">
            <a:avLst/>
          </a:prstGeom>
          <a:effectLst>
            <a:outerShdw blurRad="50800" dist="50800" sx="1000" sy="1000" algn="ctr" rotWithShape="0">
              <a:srgbClr val="000000"/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3C3020-3CB5-EECF-C0DD-A9DE4E9D24AD}"/>
              </a:ext>
            </a:extLst>
          </p:cNvPr>
          <p:cNvSpPr txBox="1"/>
          <p:nvPr/>
        </p:nvSpPr>
        <p:spPr>
          <a:xfrm>
            <a:off x="-365760" y="6330301"/>
            <a:ext cx="10295068" cy="55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</a:pPr>
            <a:r>
              <a:rPr lang="en-US" dirty="0"/>
              <a:t>https://</a:t>
            </a:r>
            <a:r>
              <a:rPr lang="en-US" dirty="0" err="1"/>
              <a:t>public.tableau.com</a:t>
            </a:r>
            <a:r>
              <a:rPr lang="en-US" dirty="0"/>
              <a:t>/app/profile/</a:t>
            </a:r>
            <a:r>
              <a:rPr lang="en-US" dirty="0" err="1"/>
              <a:t>emil.safarov</a:t>
            </a:r>
            <a:r>
              <a:rPr lang="en-US" dirty="0"/>
              <a:t>/viz/3_10Final_1/Sheet1?publish=yes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383D2A-F790-0BD8-8D46-D67A2F43A975}"/>
              </a:ext>
            </a:extLst>
          </p:cNvPr>
          <p:cNvSpPr txBox="1"/>
          <p:nvPr/>
        </p:nvSpPr>
        <p:spPr>
          <a:xfrm>
            <a:off x="279867" y="175720"/>
            <a:ext cx="113600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10 Countries by Customer Count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566B13-3576-F1B3-CE08-ABC9F0B9DC11}"/>
              </a:ext>
            </a:extLst>
          </p:cNvPr>
          <p:cNvSpPr txBox="1"/>
          <p:nvPr/>
        </p:nvSpPr>
        <p:spPr>
          <a:xfrm>
            <a:off x="427615" y="1036944"/>
            <a:ext cx="1136007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countries with the highest number of customers, providing valuable insights into </a:t>
            </a:r>
            <a:r>
              <a:rPr lang="en-US" sz="25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Rockbuster’s</a:t>
            </a: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global reach and customer distribution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4667FC-598C-7711-A69E-CD71DE6287AD}"/>
              </a:ext>
            </a:extLst>
          </p:cNvPr>
          <p:cNvSpPr txBox="1"/>
          <p:nvPr/>
        </p:nvSpPr>
        <p:spPr>
          <a:xfrm>
            <a:off x="427615" y="2223506"/>
            <a:ext cx="1100057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leads with the highest number of customers, totaling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indicates a strong market presence and potential for further expansion or targeted promotions in the region.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follows closely with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53 customers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highlighting another significant market where localized strategies could boost customer engagement and revenue.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United States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ranks third with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 customers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showcasing its role as a key market. Despite this, there is room for growth compared to India and China.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 like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Japan, Mexico, and Brazil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also demonstrate substantial customer bases, ranging from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 to 31 customers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each, indicating their potential for strategic initiatives.</a:t>
            </a:r>
          </a:p>
        </p:txBody>
      </p:sp>
    </p:spTree>
    <p:extLst>
      <p:ext uri="{BB962C8B-B14F-4D97-AF65-F5344CB8AC3E}">
        <p14:creationId xmlns:p14="http://schemas.microsoft.com/office/powerpoint/2010/main" val="17319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9460B-61AE-E430-F0EA-4A95E9962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E8D872DE-4464-6553-A775-9DD8A47756E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5022" b="18728"/>
          <a:stretch/>
        </p:blipFill>
        <p:spPr>
          <a:xfrm>
            <a:off x="19" y="-436"/>
            <a:ext cx="12191981" cy="68579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13D0DF-76F1-7D15-787B-36AD109F4C37}"/>
              </a:ext>
            </a:extLst>
          </p:cNvPr>
          <p:cNvSpPr txBox="1"/>
          <p:nvPr/>
        </p:nvSpPr>
        <p:spPr>
          <a:xfrm>
            <a:off x="462915" y="253484"/>
            <a:ext cx="113528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Cities with Customers Across Key Countries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B8269A-7EB2-7473-7A83-C136EE4EE9E4}"/>
              </a:ext>
            </a:extLst>
          </p:cNvPr>
          <p:cNvSpPr txBox="1"/>
          <p:nvPr/>
        </p:nvSpPr>
        <p:spPr>
          <a:xfrm>
            <a:off x="570156" y="961370"/>
            <a:ext cx="1093128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cities are crucial for understanding where </a:t>
            </a:r>
            <a:r>
              <a:rPr lang="en-US" sz="25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Rockbuster</a:t>
            </a: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 established a presence and where further expansion efforts may be beneficial.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4023C-AA38-CACE-CDE6-B0A2A485F260}"/>
              </a:ext>
            </a:extLst>
          </p:cNvPr>
          <p:cNvSpPr txBox="1"/>
          <p:nvPr/>
        </p:nvSpPr>
        <p:spPr>
          <a:xfrm>
            <a:off x="570156" y="2048615"/>
            <a:ext cx="112456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Aurora, United States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leads with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customers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showing a slightly stronger presence compared to other cities.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remaining cities, including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Atlixco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(Mexico),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Xintai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(China),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Adoni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(India), Dhule (Dhulia, India), Kurashiki (Japan), and others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each have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customer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cities span diverse countries such as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Mexico, China, India, Japan, Turkey, and Brazil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Rockbuster’s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 reach, but with limited penetration in some regions.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69404C-24CA-A2FF-3D12-466F8EEF299E}"/>
              </a:ext>
            </a:extLst>
          </p:cNvPr>
          <p:cNvSpPr txBox="1"/>
          <p:nvPr/>
        </p:nvSpPr>
        <p:spPr>
          <a:xfrm>
            <a:off x="570156" y="4305412"/>
            <a:ext cx="109312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 for Growth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data suggests that while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Rockbuster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customers in these cities, efforts can be made to increase customer base in these regions through localized marketing and engagement strategies.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Focus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Concentrating efforts on cities with existing customers provides an opportunity to solidify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Rockbuster’s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market presence.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82008C-C8E7-3F4B-F7DD-0D005862ECA0}"/>
              </a:ext>
            </a:extLst>
          </p:cNvPr>
          <p:cNvSpPr txBox="1"/>
          <p:nvPr/>
        </p:nvSpPr>
        <p:spPr>
          <a:xfrm>
            <a:off x="462915" y="6066500"/>
            <a:ext cx="9366885" cy="5189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</a:pPr>
            <a:r>
              <a:rPr lang="en-US" dirty="0"/>
              <a:t>https://</a:t>
            </a:r>
            <a:r>
              <a:rPr lang="en-US" dirty="0" err="1"/>
              <a:t>public.tableau.com</a:t>
            </a:r>
            <a:r>
              <a:rPr lang="en-US" dirty="0"/>
              <a:t>/app/profile/</a:t>
            </a:r>
            <a:r>
              <a:rPr lang="en-US" dirty="0" err="1"/>
              <a:t>emil.safarov</a:t>
            </a:r>
            <a:r>
              <a:rPr lang="en-US" dirty="0"/>
              <a:t>/viz/3_10Final_2/Sheet2?publish=yes</a:t>
            </a:r>
          </a:p>
        </p:txBody>
      </p:sp>
    </p:spTree>
    <p:extLst>
      <p:ext uri="{BB962C8B-B14F-4D97-AF65-F5344CB8AC3E}">
        <p14:creationId xmlns:p14="http://schemas.microsoft.com/office/powerpoint/2010/main" val="2541899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E67B6-ADBB-50CE-718B-B279976C6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235CBA99-54CE-FB82-3943-88A344AB920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5022" b="18728"/>
          <a:stretch/>
        </p:blipFill>
        <p:spPr>
          <a:xfrm>
            <a:off x="0" y="0"/>
            <a:ext cx="12191981" cy="6857989"/>
          </a:xfrm>
          <a:prstGeom prst="rect">
            <a:avLst/>
          </a:prstGeom>
        </p:spPr>
      </p:pic>
      <p:pic>
        <p:nvPicPr>
          <p:cNvPr id="5" name="Content Placeholder 4" descr="A graph of red and orange bars&#10;&#10;Description automatically generated">
            <a:extLst>
              <a:ext uri="{FF2B5EF4-FFF2-40B4-BE49-F238E27FC236}">
                <a16:creationId xmlns:a16="http://schemas.microsoft.com/office/drawing/2014/main" id="{824F7E92-1B38-71DC-137D-47E2232408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46" t="-379" r="1699"/>
          <a:stretch/>
        </p:blipFill>
        <p:spPr>
          <a:xfrm>
            <a:off x="6300788" y="1485900"/>
            <a:ext cx="5565423" cy="38862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11F2DDA-4522-1459-BCF0-60042D4C5D5E}"/>
              </a:ext>
            </a:extLst>
          </p:cNvPr>
          <p:cNvSpPr txBox="1">
            <a:spLocks/>
          </p:cNvSpPr>
          <p:nvPr/>
        </p:nvSpPr>
        <p:spPr>
          <a:xfrm>
            <a:off x="325789" y="57091"/>
            <a:ext cx="9321974" cy="8153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on Movie Category Performance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EEEDFD-C1FB-A125-AC63-6E121D699F31}"/>
              </a:ext>
            </a:extLst>
          </p:cNvPr>
          <p:cNvSpPr txBox="1">
            <a:spLocks/>
          </p:cNvSpPr>
          <p:nvPr/>
        </p:nvSpPr>
        <p:spPr>
          <a:xfrm>
            <a:off x="325789" y="2031101"/>
            <a:ext cx="5884699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Performers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leads in both rentals (1081) and revenue ($4892), followed by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highlighting customer preferences.</a:t>
            </a:r>
          </a:p>
          <a:p>
            <a:pPr algn="l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Revenue Categories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Sci-Fi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Comedy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show high revenue despite moderate rentals, indicating potential premium pricing.</a:t>
            </a:r>
          </a:p>
          <a:p>
            <a:pPr algn="l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 Opportunities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Categories like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Documentary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have solid rentals and revenue, suggesting a chance for further promotion.</a:t>
            </a:r>
          </a:p>
          <a:p>
            <a:pPr algn="l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Underperformers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have low rentals and revenue, indicating the need for strategic adjustments or targeted promotions.</a:t>
            </a:r>
          </a:p>
        </p:txBody>
      </p:sp>
    </p:spTree>
    <p:extLst>
      <p:ext uri="{BB962C8B-B14F-4D97-AF65-F5344CB8AC3E}">
        <p14:creationId xmlns:p14="http://schemas.microsoft.com/office/powerpoint/2010/main" val="1804381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CB8BE-D17B-8348-DAED-12D2A55BF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F723B17C-7000-B8E7-6306-E15194A00E8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5022" b="18728"/>
          <a:stretch/>
        </p:blipFill>
        <p:spPr>
          <a:xfrm>
            <a:off x="19" y="-436"/>
            <a:ext cx="12191981" cy="68579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C779D6-A785-4238-D9C9-C78754E46265}"/>
              </a:ext>
            </a:extLst>
          </p:cNvPr>
          <p:cNvSpPr txBox="1"/>
          <p:nvPr/>
        </p:nvSpPr>
        <p:spPr>
          <a:xfrm>
            <a:off x="462915" y="253484"/>
            <a:ext cx="113528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Final Recommendations and Next Steps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17624-67B8-6012-540A-01AA97B3771E}"/>
              </a:ext>
            </a:extLst>
          </p:cNvPr>
          <p:cNvSpPr txBox="1"/>
          <p:nvPr/>
        </p:nvSpPr>
        <p:spPr>
          <a:xfrm>
            <a:off x="462915" y="1401082"/>
            <a:ext cx="10931282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Recommendations: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Expand Presence in Key Cities: Focus on growing customer bases in cities with an initial foothold like Aurora,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Atlixco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Xintai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Adoni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Tailor marketing campaigns to these regions.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Retain High-Value Customers: Implement loyalty programs for top customers, like Sara Perry (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Atlixco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 and Gabriel Harder (Sivas), to drive repeat rentals and increase revenue.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Targeted Promotions: Design exclusive offers for customers in high-potential cities to boost engagement and acquisition.</a:t>
            </a:r>
          </a:p>
          <a:p>
            <a:endParaRPr 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 Steps: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Leverage Insights: Use the customer data and findings to refine regional strategies and allocate resources effectively.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Measure Impact: Regularly track customer growth and revenue changes in targeted cities to refine tactics.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 to Action: </a:t>
            </a: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focusing on these high-potential cities and high-value customers,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Rockbuster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strengthen its market presence and boost long-term profitability.</a:t>
            </a:r>
          </a:p>
        </p:txBody>
      </p:sp>
    </p:spTree>
    <p:extLst>
      <p:ext uri="{BB962C8B-B14F-4D97-AF65-F5344CB8AC3E}">
        <p14:creationId xmlns:p14="http://schemas.microsoft.com/office/powerpoint/2010/main" val="3975590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6122</TotalTime>
  <Words>1090</Words>
  <Application>Microsoft Macintosh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-webkit-standard</vt:lpstr>
      <vt:lpstr>Aptos</vt:lpstr>
      <vt:lpstr>Aptos Display</vt:lpstr>
      <vt:lpstr>Arial</vt:lpstr>
      <vt:lpstr>Times New Roman</vt:lpstr>
      <vt:lpstr>Office Theme</vt:lpstr>
      <vt:lpstr>Data-Driven Insights for Rockbuster Stealth</vt:lpstr>
      <vt:lpstr>Introduction to Rockbuster Stealth LLC</vt:lpstr>
      <vt:lpstr>Project Objectives and Key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 Safarov</dc:creator>
  <cp:lastModifiedBy>Emil Safarov</cp:lastModifiedBy>
  <cp:revision>1</cp:revision>
  <dcterms:created xsi:type="dcterms:W3CDTF">2024-10-15T00:23:34Z</dcterms:created>
  <dcterms:modified xsi:type="dcterms:W3CDTF">2025-02-05T18:20:21Z</dcterms:modified>
</cp:coreProperties>
</file>